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58" r:id="rId5"/>
    <p:sldId id="260"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E84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50" d="100"/>
          <a:sy n="50" d="100"/>
        </p:scale>
        <p:origin x="-1736" y="-36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395F378-B556-46AF-9608-F90690378A78}" type="datetimeFigureOut">
              <a:rPr lang="en-US" smtClean="0"/>
              <a:t>3/23/2024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B29E9E-DBFF-4DA2-A89C-9AAD75089F1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395F378-B556-46AF-9608-F90690378A78}" type="datetimeFigureOut">
              <a:rPr lang="en-US" smtClean="0"/>
              <a:t>3/24/2024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B29E9E-DBFF-4DA2-A89C-9AAD75089F1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395F378-B556-46AF-9608-F90690378A78}" type="datetimeFigureOut">
              <a:rPr lang="en-US" smtClean="0"/>
              <a:t>3/24/2024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B29E9E-DBFF-4DA2-A89C-9AAD75089F1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395F378-B556-46AF-9608-F90690378A78}" type="datetimeFigureOut">
              <a:rPr lang="en-US" smtClean="0"/>
              <a:t>3/24/2024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B29E9E-DBFF-4DA2-A89C-9AAD75089F1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395F378-B556-46AF-9608-F90690378A78}" type="datetimeFigureOut">
              <a:rPr lang="en-US" smtClean="0"/>
              <a:t>3/24/2024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B29E9E-DBFF-4DA2-A89C-9AAD75089F1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395F378-B556-46AF-9608-F90690378A78}" type="datetimeFigureOut">
              <a:rPr lang="en-US" smtClean="0"/>
              <a:t>3/24/2024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B29E9E-DBFF-4DA2-A89C-9AAD75089F1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395F378-B556-46AF-9608-F90690378A78}" type="datetimeFigureOut">
              <a:rPr lang="en-US" smtClean="0"/>
              <a:t>3/24/2024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B29E9E-DBFF-4DA2-A89C-9AAD75089F1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395F378-B556-46AF-9608-F90690378A78}" type="datetimeFigureOut">
              <a:rPr lang="en-US" smtClean="0"/>
              <a:t>3/24/2024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B29E9E-DBFF-4DA2-A89C-9AAD75089F1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95F378-B556-46AF-9608-F90690378A78}" type="datetimeFigureOut">
              <a:rPr lang="en-US" smtClean="0"/>
              <a:t>3/24/2024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B29E9E-DBFF-4DA2-A89C-9AAD75089F1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395F378-B556-46AF-9608-F90690378A78}" type="datetimeFigureOut">
              <a:rPr lang="en-US" smtClean="0"/>
              <a:t>3/24/2024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B29E9E-DBFF-4DA2-A89C-9AAD75089F1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395F378-B556-46AF-9608-F90690378A78}" type="datetimeFigureOut">
              <a:rPr lang="en-US" smtClean="0"/>
              <a:t>3/24/2024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B29E9E-DBFF-4DA2-A89C-9AAD75089F1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95F378-B556-46AF-9608-F90690378A78}" type="datetimeFigureOut">
              <a:rPr lang="en-US" smtClean="0"/>
              <a:t>3/23/2024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B29E9E-DBFF-4DA2-A89C-9AAD75089F1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l="-6000" r="-6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763688" y="548680"/>
            <a:ext cx="6908304" cy="1470025"/>
          </a:xfrm>
        </p:spPr>
        <p:txBody>
          <a:bodyPr>
            <a:normAutofit fontScale="90000"/>
          </a:bodyPr>
          <a:lstStyle/>
          <a:p>
            <a:r>
              <a:rPr lang="en-US" sz="6000" b="1" dirty="0" smtClean="0">
                <a:solidFill>
                  <a:srgbClr val="DE8400"/>
                </a:solidFill>
                <a:latin typeface="Algerian" pitchFamily="82" charset="0"/>
              </a:rPr>
              <a:t>Goodwill Medicare</a:t>
            </a:r>
            <a:endParaRPr lang="en-US" sz="6000" b="1" dirty="0">
              <a:solidFill>
                <a:srgbClr val="DE8400"/>
              </a:solidFill>
              <a:latin typeface="Algerian" pitchFamily="82"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smtClean="0">
                <a:latin typeface="Arial Black" pitchFamily="34" charset="0"/>
              </a:rPr>
              <a:t>Objective</a:t>
            </a:r>
            <a:endParaRPr lang="en-US" sz="4800" b="1" dirty="0">
              <a:latin typeface="Arial Black" pitchFamily="34" charset="0"/>
            </a:endParaRPr>
          </a:p>
        </p:txBody>
      </p:sp>
      <p:sp>
        <p:nvSpPr>
          <p:cNvPr id="3" name="Content Placeholder 2"/>
          <p:cNvSpPr>
            <a:spLocks noGrp="1"/>
          </p:cNvSpPr>
          <p:nvPr>
            <p:ph idx="1"/>
          </p:nvPr>
        </p:nvSpPr>
        <p:spPr/>
        <p:txBody>
          <a:bodyPr/>
          <a:lstStyle/>
          <a:p>
            <a:pPr marL="72000" indent="-360000">
              <a:spcBef>
                <a:spcPts val="0"/>
              </a:spcBef>
              <a:buNone/>
              <a:tabLst>
                <a:tab pos="36000" algn="l"/>
              </a:tabLst>
            </a:pPr>
            <a:r>
              <a:rPr lang="en-US" dirty="0" smtClean="0">
                <a:latin typeface="Comic Sans MS" pitchFamily="66" charset="0"/>
              </a:rPr>
              <a:t>The objective of Goodwill Medicare is to create a user-friendly, accessible, and informative online platform that serves the needs of residents, caregivers,</a:t>
            </a:r>
          </a:p>
          <a:p>
            <a:pPr marL="72000" indent="-360000">
              <a:spcBef>
                <a:spcPts val="0"/>
              </a:spcBef>
              <a:buNone/>
              <a:tabLst>
                <a:tab pos="36000" algn="l"/>
              </a:tabLst>
            </a:pPr>
            <a:r>
              <a:rPr lang="en-US" dirty="0" smtClean="0">
                <a:latin typeface="Comic Sans MS" pitchFamily="66" charset="0"/>
              </a:rPr>
              <a:t>families, and staff effectively.</a:t>
            </a:r>
            <a:endParaRPr lang="en-US" dirty="0">
              <a:latin typeface="Comic Sans MS" pitchFamily="66"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Arial Black" pitchFamily="34" charset="0"/>
              </a:rPr>
              <a:t>Requirements</a:t>
            </a:r>
            <a:endParaRPr lang="en-US" b="1" dirty="0">
              <a:latin typeface="Arial Black" pitchFamily="34" charset="0"/>
            </a:endParaRPr>
          </a:p>
        </p:txBody>
      </p:sp>
      <p:sp>
        <p:nvSpPr>
          <p:cNvPr id="3" name="Content Placeholder 2"/>
          <p:cNvSpPr>
            <a:spLocks noGrp="1"/>
          </p:cNvSpPr>
          <p:nvPr>
            <p:ph idx="1"/>
          </p:nvPr>
        </p:nvSpPr>
        <p:spPr>
          <a:xfrm>
            <a:off x="323528" y="1268760"/>
            <a:ext cx="8640960" cy="5589240"/>
          </a:xfrm>
        </p:spPr>
        <p:txBody>
          <a:bodyPr>
            <a:normAutofit/>
          </a:bodyPr>
          <a:lstStyle/>
          <a:p>
            <a:pPr marL="252000" indent="-514350">
              <a:buFont typeface="+mj-lt"/>
              <a:buAutoNum type="arabicPeriod"/>
            </a:pPr>
            <a:r>
              <a:rPr lang="en-US" b="1" dirty="0" smtClean="0">
                <a:latin typeface="Comic Sans MS" pitchFamily="66" charset="0"/>
              </a:rPr>
              <a:t>Build a user-friendly website: </a:t>
            </a:r>
            <a:r>
              <a:rPr lang="en-US" dirty="0" smtClean="0">
                <a:latin typeface="Comic Sans MS" pitchFamily="66" charset="0"/>
              </a:rPr>
              <a:t>Develop a website that is easy to navigate and understand for residents, families, caregivers, and staff members</a:t>
            </a:r>
          </a:p>
          <a:p>
            <a:pPr marL="252000" indent="-514350">
              <a:buFont typeface="+mj-lt"/>
              <a:buAutoNum type="arabicPeriod"/>
            </a:pPr>
            <a:r>
              <a:rPr lang="en-US" b="1" dirty="0" smtClean="0">
                <a:latin typeface="Comic Sans MS" pitchFamily="66" charset="0"/>
              </a:rPr>
              <a:t>Provide easy access to information and communication tools: </a:t>
            </a:r>
            <a:r>
              <a:rPr lang="en-US" dirty="0" smtClean="0">
                <a:latin typeface="Comic Sans MS" pitchFamily="66" charset="0"/>
              </a:rPr>
              <a:t>Ensure that users can easily find information about the care home's services, facilities, and staff. Additionally, include tools such as messaging or contact forms for easy communication.</a:t>
            </a:r>
          </a:p>
          <a:p>
            <a:pPr marL="514350" indent="-514350">
              <a:buNone/>
            </a:pPr>
            <a:endParaRPr lang="en-US" dirty="0" smtClean="0"/>
          </a:p>
          <a:p>
            <a:pPr marL="514350" indent="-514350">
              <a:buFont typeface="+mj-lt"/>
              <a:buAutoNum type="arabicPeriod"/>
            </a:pPr>
            <a:endParaRPr lang="en-US" dirty="0" smtClean="0"/>
          </a:p>
          <a:p>
            <a:pPr marL="514350" indent="-514350">
              <a:buNone/>
            </a:pP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476672"/>
            <a:ext cx="8435280" cy="5649491"/>
          </a:xfrm>
        </p:spPr>
        <p:txBody>
          <a:bodyPr/>
          <a:lstStyle/>
          <a:p>
            <a:pPr marL="108000" indent="0">
              <a:spcBef>
                <a:spcPts val="0"/>
              </a:spcBef>
              <a:buNone/>
            </a:pPr>
            <a:r>
              <a:rPr lang="en-US" dirty="0" smtClean="0"/>
              <a:t>3. </a:t>
            </a:r>
            <a:r>
              <a:rPr lang="en-US" b="1" dirty="0" smtClean="0">
                <a:latin typeface="Comic Sans MS" pitchFamily="66" charset="0"/>
              </a:rPr>
              <a:t>Enable appointment scheduling and ensure data security: </a:t>
            </a:r>
            <a:r>
              <a:rPr lang="en-US" dirty="0" smtClean="0">
                <a:latin typeface="Comic Sans MS" pitchFamily="66" charset="0"/>
              </a:rPr>
              <a:t>Implement features that allow residents and families to schedule appointments online while ensuring that any personal or sensitive data collected is securely handled and protected.</a:t>
            </a:r>
          </a:p>
          <a:p>
            <a:pPr marL="514350" indent="-514350">
              <a:buNone/>
            </a:pPr>
            <a:endParaRPr lang="en-US" dirty="0" smtClean="0"/>
          </a:p>
          <a:p>
            <a:pPr marL="514350" indent="-514350">
              <a:buNone/>
            </a:pPr>
            <a:endParaRPr lang="en-US" dirty="0" smtClean="0"/>
          </a:p>
          <a:p>
            <a:pPr marL="514350" indent="-514350">
              <a:buNone/>
            </a:pPr>
            <a:endParaRPr lang="en-US"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Arial Black" pitchFamily="34" charset="0"/>
              </a:rPr>
              <a:t>Project Monitoring</a:t>
            </a:r>
            <a:endParaRPr lang="en-US" b="1" dirty="0">
              <a:latin typeface="Arial Black" pitchFamily="34" charset="0"/>
            </a:endParaRPr>
          </a:p>
        </p:txBody>
      </p:sp>
      <p:sp>
        <p:nvSpPr>
          <p:cNvPr id="3" name="Content Placeholder 2"/>
          <p:cNvSpPr>
            <a:spLocks noGrp="1"/>
          </p:cNvSpPr>
          <p:nvPr>
            <p:ph idx="1"/>
          </p:nvPr>
        </p:nvSpPr>
        <p:spPr/>
        <p:txBody>
          <a:bodyPr/>
          <a:lstStyle/>
          <a:p>
            <a:pPr marL="514350" indent="-514350">
              <a:buFont typeface="+mj-lt"/>
              <a:buAutoNum type="arabicPeriod"/>
            </a:pPr>
            <a:r>
              <a:rPr lang="en-US" b="1" dirty="0" smtClean="0">
                <a:latin typeface="Comic Sans MS" pitchFamily="66" charset="0"/>
              </a:rPr>
              <a:t>Home-Page:</a:t>
            </a:r>
          </a:p>
          <a:p>
            <a:pPr marL="514350" indent="-514350">
              <a:buFont typeface="Wingdings" pitchFamily="2" charset="2"/>
              <a:buChar char="ü"/>
            </a:pPr>
            <a:r>
              <a:rPr lang="en-US" dirty="0" smtClean="0">
                <a:latin typeface="Comic Sans MS" pitchFamily="66" charset="0"/>
              </a:rPr>
              <a:t> Introduction and welcome message of the company.</a:t>
            </a:r>
          </a:p>
          <a:p>
            <a:pPr marL="514350" indent="-514350">
              <a:buFont typeface="Wingdings" pitchFamily="2" charset="2"/>
              <a:buChar char="ü"/>
            </a:pPr>
            <a:r>
              <a:rPr lang="en-US" dirty="0" smtClean="0">
                <a:latin typeface="Comic Sans MS" pitchFamily="66" charset="0"/>
              </a:rPr>
              <a:t> Provide streamlined access to essential sections such as registration, login, contact details, and the 'About Us' page for efficient navigation and user engagement.</a:t>
            </a:r>
          </a:p>
          <a:p>
            <a:pPr marL="514350" indent="-514350">
              <a:buNone/>
            </a:pPr>
            <a:endParaRPr lang="en-US"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404664"/>
            <a:ext cx="8435280" cy="5721499"/>
          </a:xfrm>
        </p:spPr>
        <p:txBody>
          <a:bodyPr>
            <a:normAutofit fontScale="92500"/>
          </a:bodyPr>
          <a:lstStyle/>
          <a:p>
            <a:pPr>
              <a:buNone/>
            </a:pPr>
            <a:r>
              <a:rPr lang="en-US" dirty="0" smtClean="0"/>
              <a:t>2. </a:t>
            </a:r>
            <a:r>
              <a:rPr lang="en-US" b="1" dirty="0" smtClean="0">
                <a:latin typeface="Comic Sans MS" pitchFamily="66" charset="0"/>
              </a:rPr>
              <a:t>About and Contact Section: </a:t>
            </a:r>
            <a:r>
              <a:rPr lang="en-US" dirty="0" smtClean="0">
                <a:latin typeface="Comic Sans MS" pitchFamily="66" charset="0"/>
              </a:rPr>
              <a:t>The "About" section offers insight into our company's mission, values, and commitment to excellence in healthcare. The "Contact Us" section provides essential information for reaching out to our team for inquiries, support, or feedback. Please note that this current version is a demonstration for project monitoring purposes, and further enhancements and refinements will be implemented in subsequent phases of development.</a:t>
            </a:r>
            <a:endParaRPr lang="en-US" dirty="0">
              <a:latin typeface="Comic Sans MS" pitchFamily="66"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199</TotalTime>
  <Words>259</Words>
  <Application>Microsoft Office PowerPoint</Application>
  <PresentationFormat>On-screen Show (4:3)</PresentationFormat>
  <Paragraphs>16</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Goodwill Medicare</vt:lpstr>
      <vt:lpstr>Objective</vt:lpstr>
      <vt:lpstr>Requirements</vt:lpstr>
      <vt:lpstr>Slide 4</vt:lpstr>
      <vt:lpstr>Project Monitoring</vt:lpstr>
      <vt:lpstr>Slide 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Goodwill-Medicare</dc:title>
  <dc:creator>HP</dc:creator>
  <cp:lastModifiedBy>HP</cp:lastModifiedBy>
  <cp:revision>20</cp:revision>
  <dcterms:created xsi:type="dcterms:W3CDTF">2024-03-23T23:51:03Z</dcterms:created>
  <dcterms:modified xsi:type="dcterms:W3CDTF">2024-03-24T03:10:18Z</dcterms:modified>
</cp:coreProperties>
</file>