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4" r:id="rId2"/>
  </p:sldMasterIdLst>
  <p:sldIdLst>
    <p:sldId id="282" r:id="rId3"/>
    <p:sldId id="306" r:id="rId4"/>
    <p:sldId id="307" r:id="rId5"/>
    <p:sldId id="292" r:id="rId6"/>
    <p:sldId id="257" r:id="rId7"/>
    <p:sldId id="293" r:id="rId8"/>
    <p:sldId id="295" r:id="rId9"/>
    <p:sldId id="305" r:id="rId10"/>
    <p:sldId id="294" r:id="rId11"/>
    <p:sldId id="283" r:id="rId12"/>
    <p:sldId id="296" r:id="rId13"/>
    <p:sldId id="299" r:id="rId14"/>
    <p:sldId id="298" r:id="rId15"/>
    <p:sldId id="300" r:id="rId16"/>
    <p:sldId id="288" r:id="rId17"/>
    <p:sldId id="289" r:id="rId18"/>
    <p:sldId id="276" r:id="rId19"/>
    <p:sldId id="259" r:id="rId20"/>
    <p:sldId id="260" r:id="rId21"/>
    <p:sldId id="263" r:id="rId22"/>
    <p:sldId id="261" r:id="rId23"/>
    <p:sldId id="302" r:id="rId24"/>
    <p:sldId id="30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6633"/>
    <a:srgbClr val="98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3" autoAdjust="0"/>
    <p:restoredTop sz="94667" autoAdjust="0"/>
  </p:normalViewPr>
  <p:slideViewPr>
    <p:cSldViewPr snapToGrid="0">
      <p:cViewPr varScale="1">
        <p:scale>
          <a:sx n="93" d="100"/>
          <a:sy n="93" d="100"/>
        </p:scale>
        <p:origin x="3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../media/image1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12055-FB88-4299-BB30-1C408AFA640E}" type="doc">
      <dgm:prSet loTypeId="urn:microsoft.com/office/officeart/2005/8/layout/process3" loCatId="process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A5012E3-68C8-4D54-9643-81A04BAD35CE}">
      <dgm:prSet phldrT="[Text]"/>
      <dgm:spPr>
        <a:effectLst>
          <a:glow rad="63500">
            <a:schemeClr val="accent2">
              <a:satMod val="175000"/>
              <a:alpha val="40000"/>
            </a:schemeClr>
          </a:glow>
          <a:outerShdw blurRad="50800" dist="50800" dir="5400000" algn="ctr" rotWithShape="0">
            <a:srgbClr val="00B0F0"/>
          </a:outerShdw>
        </a:effectLst>
      </dgm:spPr>
      <dgm:t>
        <a:bodyPr/>
        <a:lstStyle/>
        <a:p>
          <a:pPr algn="ctr"/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Primary</a:t>
          </a:r>
        </a:p>
      </dgm:t>
    </dgm:pt>
    <dgm:pt modelId="{B6BEB7D1-6089-4ADC-9B82-CEE58501338F}" type="parTrans" cxnId="{29168527-C3CD-4EA8-90DD-C5FF7F506B9D}">
      <dgm:prSet/>
      <dgm:spPr/>
      <dgm:t>
        <a:bodyPr/>
        <a:lstStyle/>
        <a:p>
          <a:endParaRPr lang="en-US"/>
        </a:p>
      </dgm:t>
    </dgm:pt>
    <dgm:pt modelId="{3D168D4A-7A46-4D3B-8A6A-CBB4FDC5B855}" type="sibTrans" cxnId="{29168527-C3CD-4EA8-90DD-C5FF7F506B9D}">
      <dgm:prSet/>
      <dgm:spPr>
        <a:effectLst>
          <a:reflection blurRad="6350" stA="50000" endA="300" endPos="38500" dist="50800" dir="5400000" sy="-100000" algn="bl" rotWithShape="0"/>
        </a:effectLst>
      </dgm:spPr>
      <dgm:t>
        <a:bodyPr/>
        <a:lstStyle/>
        <a:p>
          <a:endParaRPr lang="en-US"/>
        </a:p>
      </dgm:t>
    </dgm:pt>
    <dgm:pt modelId="{1D07A599-B578-4E0D-82E0-E9FF1CCA1F73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effectLst/>
      </dgm:spPr>
      <dgm:t>
        <a:bodyPr/>
        <a:lstStyle/>
        <a:p>
          <a:r>
            <a:rPr lang="en-US" dirty="0"/>
            <a:t>Monitor</a:t>
          </a:r>
        </a:p>
      </dgm:t>
    </dgm:pt>
    <dgm:pt modelId="{F846DD08-CC5D-410C-B7AF-BB6A66AA547A}" type="parTrans" cxnId="{678C4112-EB97-41C2-8E7C-2AFBCC6A7358}">
      <dgm:prSet/>
      <dgm:spPr/>
      <dgm:t>
        <a:bodyPr/>
        <a:lstStyle/>
        <a:p>
          <a:endParaRPr lang="en-US"/>
        </a:p>
      </dgm:t>
    </dgm:pt>
    <dgm:pt modelId="{B454CA4D-D939-421F-AD1B-99507FA3040F}" type="sibTrans" cxnId="{678C4112-EB97-41C2-8E7C-2AFBCC6A7358}">
      <dgm:prSet/>
      <dgm:spPr/>
      <dgm:t>
        <a:bodyPr/>
        <a:lstStyle/>
        <a:p>
          <a:endParaRPr lang="en-US"/>
        </a:p>
      </dgm:t>
    </dgm:pt>
    <dgm:pt modelId="{7C10EDDC-8B95-4C74-A9F8-7F5BFEB58911}">
      <dgm:prSet phldrT="[Text]"/>
      <dgm:spPr>
        <a:ln>
          <a:solidFill>
            <a:srgbClr val="FF0000"/>
          </a:solidFill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Secondary</a:t>
          </a:r>
        </a:p>
      </dgm:t>
    </dgm:pt>
    <dgm:pt modelId="{53222580-DF86-4F11-9773-5DAD7A873A0C}" type="parTrans" cxnId="{F4FBD6B2-7A55-4557-84D5-8F5C1F5FFECD}">
      <dgm:prSet/>
      <dgm:spPr/>
      <dgm:t>
        <a:bodyPr/>
        <a:lstStyle/>
        <a:p>
          <a:endParaRPr lang="en-US"/>
        </a:p>
      </dgm:t>
    </dgm:pt>
    <dgm:pt modelId="{9696F6BA-A279-4DB4-AF8C-EC25C333657B}" type="sibTrans" cxnId="{F4FBD6B2-7A55-4557-84D5-8F5C1F5FFECD}">
      <dgm:prSet/>
      <dgm:spPr/>
      <dgm:t>
        <a:bodyPr/>
        <a:lstStyle/>
        <a:p>
          <a:endParaRPr lang="en-US"/>
        </a:p>
      </dgm:t>
    </dgm:pt>
    <dgm:pt modelId="{FA2A7B4A-1566-49B2-A38D-3F57CDD8CF84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/>
      </dgm:spPr>
      <dgm:t>
        <a:bodyPr/>
        <a:lstStyle/>
        <a:p>
          <a:r>
            <a:rPr lang="en-US" dirty="0"/>
            <a:t>Printer</a:t>
          </a:r>
        </a:p>
      </dgm:t>
    </dgm:pt>
    <dgm:pt modelId="{9352D411-011F-42BE-A68D-BA2409681FD7}" type="parTrans" cxnId="{28DC21C9-61AA-4AF0-B5B9-C6AB2D69C014}">
      <dgm:prSet/>
      <dgm:spPr/>
      <dgm:t>
        <a:bodyPr/>
        <a:lstStyle/>
        <a:p>
          <a:endParaRPr lang="en-US"/>
        </a:p>
      </dgm:t>
    </dgm:pt>
    <dgm:pt modelId="{CB2FED85-41DE-4E69-9B83-BB7F4E3F6FC1}" type="sibTrans" cxnId="{28DC21C9-61AA-4AF0-B5B9-C6AB2D69C014}">
      <dgm:prSet/>
      <dgm:spPr/>
      <dgm:t>
        <a:bodyPr/>
        <a:lstStyle/>
        <a:p>
          <a:endParaRPr lang="en-US"/>
        </a:p>
      </dgm:t>
    </dgm:pt>
    <dgm:pt modelId="{3591F4EF-669F-4C19-A4FE-6F5A0FCD6E22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/>
      </dgm:spPr>
      <dgm:t>
        <a:bodyPr/>
        <a:lstStyle/>
        <a:p>
          <a:r>
            <a:rPr lang="en-US" dirty="0"/>
            <a:t>C.P.U</a:t>
          </a:r>
        </a:p>
      </dgm:t>
    </dgm:pt>
    <dgm:pt modelId="{F3E4C391-BC54-42E3-BFD5-29E523371ED2}" type="parTrans" cxnId="{BFD8268B-23F6-4C84-8BCB-53FC091F66A3}">
      <dgm:prSet/>
      <dgm:spPr/>
      <dgm:t>
        <a:bodyPr/>
        <a:lstStyle/>
        <a:p>
          <a:endParaRPr lang="en-US"/>
        </a:p>
      </dgm:t>
    </dgm:pt>
    <dgm:pt modelId="{A59F9268-6D96-4BDA-B362-36381C1AB883}" type="sibTrans" cxnId="{BFD8268B-23F6-4C84-8BCB-53FC091F66A3}">
      <dgm:prSet/>
      <dgm:spPr/>
      <dgm:t>
        <a:bodyPr/>
        <a:lstStyle/>
        <a:p>
          <a:endParaRPr lang="en-US"/>
        </a:p>
      </dgm:t>
    </dgm:pt>
    <dgm:pt modelId="{695FAEBE-8F61-48AC-966D-665F427814A1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/>
      </dgm:spPr>
      <dgm:t>
        <a:bodyPr/>
        <a:lstStyle/>
        <a:p>
          <a:r>
            <a:rPr lang="en-US" dirty="0"/>
            <a:t>Keyboard</a:t>
          </a:r>
        </a:p>
      </dgm:t>
    </dgm:pt>
    <dgm:pt modelId="{C4647BF4-6E47-471E-8F96-2BB06EB6475A}" type="parTrans" cxnId="{431E009F-5ADC-4CD7-A268-B02DF8C52BC3}">
      <dgm:prSet/>
      <dgm:spPr/>
      <dgm:t>
        <a:bodyPr/>
        <a:lstStyle/>
        <a:p>
          <a:endParaRPr lang="en-US"/>
        </a:p>
      </dgm:t>
    </dgm:pt>
    <dgm:pt modelId="{D9665814-ADF4-435D-B4FF-C3B5BD20A956}" type="sibTrans" cxnId="{431E009F-5ADC-4CD7-A268-B02DF8C52BC3}">
      <dgm:prSet/>
      <dgm:spPr/>
      <dgm:t>
        <a:bodyPr/>
        <a:lstStyle/>
        <a:p>
          <a:endParaRPr lang="en-US"/>
        </a:p>
      </dgm:t>
    </dgm:pt>
    <dgm:pt modelId="{DA5C19A0-BCFB-458B-8CC9-EFA9B76E2AC4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/>
      </dgm:spPr>
      <dgm:t>
        <a:bodyPr/>
        <a:lstStyle/>
        <a:p>
          <a:r>
            <a:rPr lang="en-US" dirty="0"/>
            <a:t>Mouse</a:t>
          </a:r>
        </a:p>
      </dgm:t>
    </dgm:pt>
    <dgm:pt modelId="{06227FC6-53B1-4905-A224-AE3950F5AD22}" type="parTrans" cxnId="{717CE19F-A6C2-4B2E-A28A-07B0BFEAECB1}">
      <dgm:prSet/>
      <dgm:spPr/>
      <dgm:t>
        <a:bodyPr/>
        <a:lstStyle/>
        <a:p>
          <a:endParaRPr lang="en-US"/>
        </a:p>
      </dgm:t>
    </dgm:pt>
    <dgm:pt modelId="{0A481B31-D10B-4A68-8E9F-5A71CCDB9A64}" type="sibTrans" cxnId="{717CE19F-A6C2-4B2E-A28A-07B0BFEAECB1}">
      <dgm:prSet/>
      <dgm:spPr/>
      <dgm:t>
        <a:bodyPr/>
        <a:lstStyle/>
        <a:p>
          <a:endParaRPr lang="en-US"/>
        </a:p>
      </dgm:t>
    </dgm:pt>
    <dgm:pt modelId="{9E812924-77DC-4E2F-A914-2354D6E85C9E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/>
      </dgm:spPr>
      <dgm:t>
        <a:bodyPr/>
        <a:lstStyle/>
        <a:p>
          <a:r>
            <a:rPr lang="en-US" dirty="0"/>
            <a:t>Scanner</a:t>
          </a:r>
        </a:p>
      </dgm:t>
    </dgm:pt>
    <dgm:pt modelId="{D10606C5-2808-4A8E-BC42-A43BB313BF5F}" type="parTrans" cxnId="{13323554-2A2D-45D3-BE58-D7B0394EDC6C}">
      <dgm:prSet/>
      <dgm:spPr/>
      <dgm:t>
        <a:bodyPr/>
        <a:lstStyle/>
        <a:p>
          <a:endParaRPr lang="en-US"/>
        </a:p>
      </dgm:t>
    </dgm:pt>
    <dgm:pt modelId="{AF5D5849-B30D-4B62-B49F-77852E3A885C}" type="sibTrans" cxnId="{13323554-2A2D-45D3-BE58-D7B0394EDC6C}">
      <dgm:prSet/>
      <dgm:spPr/>
      <dgm:t>
        <a:bodyPr/>
        <a:lstStyle/>
        <a:p>
          <a:endParaRPr lang="en-US"/>
        </a:p>
      </dgm:t>
    </dgm:pt>
    <dgm:pt modelId="{A32A151D-F367-4092-98F5-0A8A53291A14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/>
      </dgm:spPr>
      <dgm:t>
        <a:bodyPr/>
        <a:lstStyle/>
        <a:p>
          <a:r>
            <a:rPr lang="en-US" dirty="0"/>
            <a:t>Speakers</a:t>
          </a:r>
        </a:p>
      </dgm:t>
    </dgm:pt>
    <dgm:pt modelId="{551E6FE2-CF0E-42C7-9DA1-BB110D11D746}" type="parTrans" cxnId="{58A4C83E-E235-43B7-A7E2-7EC82AE42AA8}">
      <dgm:prSet/>
      <dgm:spPr/>
      <dgm:t>
        <a:bodyPr/>
        <a:lstStyle/>
        <a:p>
          <a:endParaRPr lang="en-US"/>
        </a:p>
      </dgm:t>
    </dgm:pt>
    <dgm:pt modelId="{5D5CBC33-E0D5-443E-B9BD-1EFCD4CA85FA}" type="sibTrans" cxnId="{58A4C83E-E235-43B7-A7E2-7EC82AE42AA8}">
      <dgm:prSet/>
      <dgm:spPr/>
      <dgm:t>
        <a:bodyPr/>
        <a:lstStyle/>
        <a:p>
          <a:endParaRPr lang="en-US"/>
        </a:p>
      </dgm:t>
    </dgm:pt>
    <dgm:pt modelId="{DFE4F184-D479-4E05-837F-4C4791C596E3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/>
      </dgm:spPr>
      <dgm:t>
        <a:bodyPr/>
        <a:lstStyle/>
        <a:p>
          <a:r>
            <a:rPr lang="en-US" dirty="0"/>
            <a:t>Headphone</a:t>
          </a:r>
        </a:p>
      </dgm:t>
    </dgm:pt>
    <dgm:pt modelId="{324C214D-1702-4F6B-B248-261A2B1E9B9A}" type="parTrans" cxnId="{DAF57FD6-A4EB-40DA-BD4F-C3216A0B12D0}">
      <dgm:prSet/>
      <dgm:spPr/>
      <dgm:t>
        <a:bodyPr/>
        <a:lstStyle/>
        <a:p>
          <a:endParaRPr lang="en-US"/>
        </a:p>
      </dgm:t>
    </dgm:pt>
    <dgm:pt modelId="{07CB8521-7B85-4927-B002-C41929DD4E5C}" type="sibTrans" cxnId="{DAF57FD6-A4EB-40DA-BD4F-C3216A0B12D0}">
      <dgm:prSet/>
      <dgm:spPr/>
      <dgm:t>
        <a:bodyPr/>
        <a:lstStyle/>
        <a:p>
          <a:endParaRPr lang="en-US"/>
        </a:p>
      </dgm:t>
    </dgm:pt>
    <dgm:pt modelId="{C9A0AA8E-1A95-441F-8497-B954CD026035}" type="pres">
      <dgm:prSet presAssocID="{8FE12055-FB88-4299-BB30-1C408AFA640E}" presName="linearFlow" presStyleCnt="0">
        <dgm:presLayoutVars>
          <dgm:dir/>
          <dgm:animLvl val="lvl"/>
          <dgm:resizeHandles val="exact"/>
        </dgm:presLayoutVars>
      </dgm:prSet>
      <dgm:spPr/>
    </dgm:pt>
    <dgm:pt modelId="{721B31AE-A52D-4348-8F89-22510974C0B6}" type="pres">
      <dgm:prSet presAssocID="{7A5012E3-68C8-4D54-9643-81A04BAD35CE}" presName="composite" presStyleCnt="0"/>
      <dgm:spPr/>
    </dgm:pt>
    <dgm:pt modelId="{1057C8FD-7A96-4775-B18F-E8A14E8F1857}" type="pres">
      <dgm:prSet presAssocID="{7A5012E3-68C8-4D54-9643-81A04BAD35C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A52D246-BFCF-4F5F-B45F-48FAFCDF31B9}" type="pres">
      <dgm:prSet presAssocID="{7A5012E3-68C8-4D54-9643-81A04BAD35CE}" presName="parSh" presStyleLbl="node1" presStyleIdx="0" presStyleCnt="2"/>
      <dgm:spPr/>
    </dgm:pt>
    <dgm:pt modelId="{F36821D5-8307-49A6-8260-2F669B2500F5}" type="pres">
      <dgm:prSet presAssocID="{7A5012E3-68C8-4D54-9643-81A04BAD35CE}" presName="desTx" presStyleLbl="fgAcc1" presStyleIdx="0" presStyleCnt="2" custLinFactNeighborY="2015">
        <dgm:presLayoutVars>
          <dgm:bulletEnabled val="1"/>
        </dgm:presLayoutVars>
      </dgm:prSet>
      <dgm:spPr>
        <a:prstGeom prst="ellipse">
          <a:avLst/>
        </a:prstGeom>
      </dgm:spPr>
    </dgm:pt>
    <dgm:pt modelId="{7827CA2A-D300-46E3-B000-154931ABC6A3}" type="pres">
      <dgm:prSet presAssocID="{3D168D4A-7A46-4D3B-8A6A-CBB4FDC5B855}" presName="sibTrans" presStyleLbl="sibTrans2D1" presStyleIdx="0" presStyleCnt="1"/>
      <dgm:spPr/>
    </dgm:pt>
    <dgm:pt modelId="{E508910E-8C65-4AF8-BE0A-896CEDD18739}" type="pres">
      <dgm:prSet presAssocID="{3D168D4A-7A46-4D3B-8A6A-CBB4FDC5B855}" presName="connTx" presStyleLbl="sibTrans2D1" presStyleIdx="0" presStyleCnt="1"/>
      <dgm:spPr/>
    </dgm:pt>
    <dgm:pt modelId="{98D1E204-13EA-4C4B-83DF-3C48F65FEF6E}" type="pres">
      <dgm:prSet presAssocID="{7C10EDDC-8B95-4C74-A9F8-7F5BFEB58911}" presName="composite" presStyleCnt="0"/>
      <dgm:spPr/>
    </dgm:pt>
    <dgm:pt modelId="{76530A6B-8EEB-4143-8371-29E0440A4569}" type="pres">
      <dgm:prSet presAssocID="{7C10EDDC-8B95-4C74-A9F8-7F5BFEB58911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8E0134E-5416-4DB2-A556-4AB3C9D33908}" type="pres">
      <dgm:prSet presAssocID="{7C10EDDC-8B95-4C74-A9F8-7F5BFEB58911}" presName="parSh" presStyleLbl="node1" presStyleIdx="1" presStyleCnt="2"/>
      <dgm:spPr/>
    </dgm:pt>
    <dgm:pt modelId="{DA8FE5CC-E75F-4CAF-9C97-3EABB6E3CA45}" type="pres">
      <dgm:prSet presAssocID="{7C10EDDC-8B95-4C74-A9F8-7F5BFEB58911}" presName="desTx" presStyleLbl="fgAcc1" presStyleIdx="1" presStyleCnt="2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644BA60E-9340-44B6-B293-E6C9D189DA0D}" type="presOf" srcId="{7C10EDDC-8B95-4C74-A9F8-7F5BFEB58911}" destId="{76530A6B-8EEB-4143-8371-29E0440A4569}" srcOrd="0" destOrd="0" presId="urn:microsoft.com/office/officeart/2005/8/layout/process3"/>
    <dgm:cxn modelId="{678C4112-EB97-41C2-8E7C-2AFBCC6A7358}" srcId="{7A5012E3-68C8-4D54-9643-81A04BAD35CE}" destId="{1D07A599-B578-4E0D-82E0-E9FF1CCA1F73}" srcOrd="0" destOrd="0" parTransId="{F846DD08-CC5D-410C-B7AF-BB6A66AA547A}" sibTransId="{B454CA4D-D939-421F-AD1B-99507FA3040F}"/>
    <dgm:cxn modelId="{DF80C025-065B-40C0-AAB9-51C9F5CDD6D7}" type="presOf" srcId="{3D168D4A-7A46-4D3B-8A6A-CBB4FDC5B855}" destId="{7827CA2A-D300-46E3-B000-154931ABC6A3}" srcOrd="0" destOrd="0" presId="urn:microsoft.com/office/officeart/2005/8/layout/process3"/>
    <dgm:cxn modelId="{29168527-C3CD-4EA8-90DD-C5FF7F506B9D}" srcId="{8FE12055-FB88-4299-BB30-1C408AFA640E}" destId="{7A5012E3-68C8-4D54-9643-81A04BAD35CE}" srcOrd="0" destOrd="0" parTransId="{B6BEB7D1-6089-4ADC-9B82-CEE58501338F}" sibTransId="{3D168D4A-7A46-4D3B-8A6A-CBB4FDC5B855}"/>
    <dgm:cxn modelId="{58A4C83E-E235-43B7-A7E2-7EC82AE42AA8}" srcId="{7C10EDDC-8B95-4C74-A9F8-7F5BFEB58911}" destId="{A32A151D-F367-4092-98F5-0A8A53291A14}" srcOrd="2" destOrd="0" parTransId="{551E6FE2-CF0E-42C7-9DA1-BB110D11D746}" sibTransId="{5D5CBC33-E0D5-443E-B9BD-1EFCD4CA85FA}"/>
    <dgm:cxn modelId="{13323554-2A2D-45D3-BE58-D7B0394EDC6C}" srcId="{7C10EDDC-8B95-4C74-A9F8-7F5BFEB58911}" destId="{9E812924-77DC-4E2F-A914-2354D6E85C9E}" srcOrd="1" destOrd="0" parTransId="{D10606C5-2808-4A8E-BC42-A43BB313BF5F}" sibTransId="{AF5D5849-B30D-4B62-B49F-77852E3A885C}"/>
    <dgm:cxn modelId="{F7626176-9CC3-4CA6-9FD7-82888B9038F9}" type="presOf" srcId="{DA5C19A0-BCFB-458B-8CC9-EFA9B76E2AC4}" destId="{F36821D5-8307-49A6-8260-2F669B2500F5}" srcOrd="0" destOrd="3" presId="urn:microsoft.com/office/officeart/2005/8/layout/process3"/>
    <dgm:cxn modelId="{9924FE77-6912-403F-B18A-014CD120CD00}" type="presOf" srcId="{695FAEBE-8F61-48AC-966D-665F427814A1}" destId="{F36821D5-8307-49A6-8260-2F669B2500F5}" srcOrd="0" destOrd="2" presId="urn:microsoft.com/office/officeart/2005/8/layout/process3"/>
    <dgm:cxn modelId="{2A7F1986-36EC-48F1-B616-AFB52C247290}" type="presOf" srcId="{1D07A599-B578-4E0D-82E0-E9FF1CCA1F73}" destId="{F36821D5-8307-49A6-8260-2F669B2500F5}" srcOrd="0" destOrd="0" presId="urn:microsoft.com/office/officeart/2005/8/layout/process3"/>
    <dgm:cxn modelId="{61A17886-7DF6-42BB-83CE-00C35F1449EC}" type="presOf" srcId="{FA2A7B4A-1566-49B2-A38D-3F57CDD8CF84}" destId="{DA8FE5CC-E75F-4CAF-9C97-3EABB6E3CA45}" srcOrd="0" destOrd="0" presId="urn:microsoft.com/office/officeart/2005/8/layout/process3"/>
    <dgm:cxn modelId="{BFD8268B-23F6-4C84-8BCB-53FC091F66A3}" srcId="{7A5012E3-68C8-4D54-9643-81A04BAD35CE}" destId="{3591F4EF-669F-4C19-A4FE-6F5A0FCD6E22}" srcOrd="1" destOrd="0" parTransId="{F3E4C391-BC54-42E3-BFD5-29E523371ED2}" sibTransId="{A59F9268-6D96-4BDA-B362-36381C1AB883}"/>
    <dgm:cxn modelId="{431E009F-5ADC-4CD7-A268-B02DF8C52BC3}" srcId="{7A5012E3-68C8-4D54-9643-81A04BAD35CE}" destId="{695FAEBE-8F61-48AC-966D-665F427814A1}" srcOrd="2" destOrd="0" parTransId="{C4647BF4-6E47-471E-8F96-2BB06EB6475A}" sibTransId="{D9665814-ADF4-435D-B4FF-C3B5BD20A956}"/>
    <dgm:cxn modelId="{717CE19F-A6C2-4B2E-A28A-07B0BFEAECB1}" srcId="{7A5012E3-68C8-4D54-9643-81A04BAD35CE}" destId="{DA5C19A0-BCFB-458B-8CC9-EFA9B76E2AC4}" srcOrd="3" destOrd="0" parTransId="{06227FC6-53B1-4905-A224-AE3950F5AD22}" sibTransId="{0A481B31-D10B-4A68-8E9F-5A71CCDB9A64}"/>
    <dgm:cxn modelId="{656C47A0-072F-4CB6-9E91-7CD6E44EF2E1}" type="presOf" srcId="{7A5012E3-68C8-4D54-9643-81A04BAD35CE}" destId="{1057C8FD-7A96-4775-B18F-E8A14E8F1857}" srcOrd="0" destOrd="0" presId="urn:microsoft.com/office/officeart/2005/8/layout/process3"/>
    <dgm:cxn modelId="{513AE5AD-92B2-463C-8E28-BFF2B5E29862}" type="presOf" srcId="{7C10EDDC-8B95-4C74-A9F8-7F5BFEB58911}" destId="{98E0134E-5416-4DB2-A556-4AB3C9D33908}" srcOrd="1" destOrd="0" presId="urn:microsoft.com/office/officeart/2005/8/layout/process3"/>
    <dgm:cxn modelId="{008D27B1-B6D0-428A-849D-6BE3F6C373F7}" type="presOf" srcId="{DFE4F184-D479-4E05-837F-4C4791C596E3}" destId="{DA8FE5CC-E75F-4CAF-9C97-3EABB6E3CA45}" srcOrd="0" destOrd="3" presId="urn:microsoft.com/office/officeart/2005/8/layout/process3"/>
    <dgm:cxn modelId="{F4FBD6B2-7A55-4557-84D5-8F5C1F5FFECD}" srcId="{8FE12055-FB88-4299-BB30-1C408AFA640E}" destId="{7C10EDDC-8B95-4C74-A9F8-7F5BFEB58911}" srcOrd="1" destOrd="0" parTransId="{53222580-DF86-4F11-9773-5DAD7A873A0C}" sibTransId="{9696F6BA-A279-4DB4-AF8C-EC25C333657B}"/>
    <dgm:cxn modelId="{394273B6-6FD2-4814-B4E5-B28E02A84912}" type="presOf" srcId="{8FE12055-FB88-4299-BB30-1C408AFA640E}" destId="{C9A0AA8E-1A95-441F-8497-B954CD026035}" srcOrd="0" destOrd="0" presId="urn:microsoft.com/office/officeart/2005/8/layout/process3"/>
    <dgm:cxn modelId="{900502BE-E3F6-40F1-80B3-40AC3652848F}" type="presOf" srcId="{A32A151D-F367-4092-98F5-0A8A53291A14}" destId="{DA8FE5CC-E75F-4CAF-9C97-3EABB6E3CA45}" srcOrd="0" destOrd="2" presId="urn:microsoft.com/office/officeart/2005/8/layout/process3"/>
    <dgm:cxn modelId="{79470EC9-6C0A-4166-B9EB-DD9FD47EFB30}" type="presOf" srcId="{3D168D4A-7A46-4D3B-8A6A-CBB4FDC5B855}" destId="{E508910E-8C65-4AF8-BE0A-896CEDD18739}" srcOrd="1" destOrd="0" presId="urn:microsoft.com/office/officeart/2005/8/layout/process3"/>
    <dgm:cxn modelId="{28DC21C9-61AA-4AF0-B5B9-C6AB2D69C014}" srcId="{7C10EDDC-8B95-4C74-A9F8-7F5BFEB58911}" destId="{FA2A7B4A-1566-49B2-A38D-3F57CDD8CF84}" srcOrd="0" destOrd="0" parTransId="{9352D411-011F-42BE-A68D-BA2409681FD7}" sibTransId="{CB2FED85-41DE-4E69-9B83-BB7F4E3F6FC1}"/>
    <dgm:cxn modelId="{DAF57FD6-A4EB-40DA-BD4F-C3216A0B12D0}" srcId="{7C10EDDC-8B95-4C74-A9F8-7F5BFEB58911}" destId="{DFE4F184-D479-4E05-837F-4C4791C596E3}" srcOrd="3" destOrd="0" parTransId="{324C214D-1702-4F6B-B248-261A2B1E9B9A}" sibTransId="{07CB8521-7B85-4927-B002-C41929DD4E5C}"/>
    <dgm:cxn modelId="{6B5F17D9-0C1F-4529-881F-0E3CDB918B2F}" type="presOf" srcId="{9E812924-77DC-4E2F-A914-2354D6E85C9E}" destId="{DA8FE5CC-E75F-4CAF-9C97-3EABB6E3CA45}" srcOrd="0" destOrd="1" presId="urn:microsoft.com/office/officeart/2005/8/layout/process3"/>
    <dgm:cxn modelId="{086964E0-F493-432F-BC2F-19D104DF59BB}" type="presOf" srcId="{7A5012E3-68C8-4D54-9643-81A04BAD35CE}" destId="{1A52D246-BFCF-4F5F-B45F-48FAFCDF31B9}" srcOrd="1" destOrd="0" presId="urn:microsoft.com/office/officeart/2005/8/layout/process3"/>
    <dgm:cxn modelId="{9E9A5AF6-F034-4946-BEA4-C776CA80896B}" type="presOf" srcId="{3591F4EF-669F-4C19-A4FE-6F5A0FCD6E22}" destId="{F36821D5-8307-49A6-8260-2F669B2500F5}" srcOrd="0" destOrd="1" presId="urn:microsoft.com/office/officeart/2005/8/layout/process3"/>
    <dgm:cxn modelId="{901E018B-DBF2-4ADF-AA9A-AB6C5FC1A15D}" type="presParOf" srcId="{C9A0AA8E-1A95-441F-8497-B954CD026035}" destId="{721B31AE-A52D-4348-8F89-22510974C0B6}" srcOrd="0" destOrd="0" presId="urn:microsoft.com/office/officeart/2005/8/layout/process3"/>
    <dgm:cxn modelId="{8084A8AE-B71A-4475-97A2-D38451448454}" type="presParOf" srcId="{721B31AE-A52D-4348-8F89-22510974C0B6}" destId="{1057C8FD-7A96-4775-B18F-E8A14E8F1857}" srcOrd="0" destOrd="0" presId="urn:microsoft.com/office/officeart/2005/8/layout/process3"/>
    <dgm:cxn modelId="{83F13EA0-F531-4EC4-BD0C-1431BEBED2B1}" type="presParOf" srcId="{721B31AE-A52D-4348-8F89-22510974C0B6}" destId="{1A52D246-BFCF-4F5F-B45F-48FAFCDF31B9}" srcOrd="1" destOrd="0" presId="urn:microsoft.com/office/officeart/2005/8/layout/process3"/>
    <dgm:cxn modelId="{1DE1EC3C-C7DB-407F-A797-AF550BA47F04}" type="presParOf" srcId="{721B31AE-A52D-4348-8F89-22510974C0B6}" destId="{F36821D5-8307-49A6-8260-2F669B2500F5}" srcOrd="2" destOrd="0" presId="urn:microsoft.com/office/officeart/2005/8/layout/process3"/>
    <dgm:cxn modelId="{228B5DA6-01A9-4B61-962C-4CBCEF55B32B}" type="presParOf" srcId="{C9A0AA8E-1A95-441F-8497-B954CD026035}" destId="{7827CA2A-D300-46E3-B000-154931ABC6A3}" srcOrd="1" destOrd="0" presId="urn:microsoft.com/office/officeart/2005/8/layout/process3"/>
    <dgm:cxn modelId="{8D0C57B1-5A82-4D7F-BCCC-645F644AEE93}" type="presParOf" srcId="{7827CA2A-D300-46E3-B000-154931ABC6A3}" destId="{E508910E-8C65-4AF8-BE0A-896CEDD18739}" srcOrd="0" destOrd="0" presId="urn:microsoft.com/office/officeart/2005/8/layout/process3"/>
    <dgm:cxn modelId="{04F4ED61-33DE-453C-BFAC-11AAE39457E0}" type="presParOf" srcId="{C9A0AA8E-1A95-441F-8497-B954CD026035}" destId="{98D1E204-13EA-4C4B-83DF-3C48F65FEF6E}" srcOrd="2" destOrd="0" presId="urn:microsoft.com/office/officeart/2005/8/layout/process3"/>
    <dgm:cxn modelId="{67E1A7BA-FD36-4B2E-8A48-68AFF3B65B24}" type="presParOf" srcId="{98D1E204-13EA-4C4B-83DF-3C48F65FEF6E}" destId="{76530A6B-8EEB-4143-8371-29E0440A4569}" srcOrd="0" destOrd="0" presId="urn:microsoft.com/office/officeart/2005/8/layout/process3"/>
    <dgm:cxn modelId="{7102E2E0-E0A6-4E26-9EAE-2B77CEA0AFA9}" type="presParOf" srcId="{98D1E204-13EA-4C4B-83DF-3C48F65FEF6E}" destId="{98E0134E-5416-4DB2-A556-4AB3C9D33908}" srcOrd="1" destOrd="0" presId="urn:microsoft.com/office/officeart/2005/8/layout/process3"/>
    <dgm:cxn modelId="{9A806410-A032-4CBA-81D2-045A4E8103A7}" type="presParOf" srcId="{98D1E204-13EA-4C4B-83DF-3C48F65FEF6E}" destId="{DA8FE5CC-E75F-4CAF-9C97-3EABB6E3CA4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75817B-62B1-44FF-94C0-D5B56A0D1638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C7E8CE76-B40C-4B99-A671-98DC644DEA07}">
      <dgm:prSet phldrT="[Text]"/>
      <dgm:spPr>
        <a:ln w="28575">
          <a:solidFill>
            <a:schemeClr val="tx1"/>
          </a:solidFill>
        </a:ln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b="1" dirty="0">
              <a:solidFill>
                <a:schemeClr val="tx1">
                  <a:lumMod val="85000"/>
                  <a:lumOff val="15000"/>
                </a:schemeClr>
              </a:solidFill>
            </a:rPr>
            <a:t>Hardware</a:t>
          </a:r>
        </a:p>
      </dgm:t>
    </dgm:pt>
    <dgm:pt modelId="{08DFFB3E-6EBE-450C-9CF7-B5CD891368B1}" type="parTrans" cxnId="{76ED1E45-246C-4E04-BA63-266F104AAB9E}">
      <dgm:prSet/>
      <dgm:spPr/>
      <dgm:t>
        <a:bodyPr/>
        <a:lstStyle/>
        <a:p>
          <a:endParaRPr lang="en-US"/>
        </a:p>
      </dgm:t>
    </dgm:pt>
    <dgm:pt modelId="{5E51CB8C-7681-4F87-8D75-934F739A175D}" type="sibTrans" cxnId="{76ED1E45-246C-4E04-BA63-266F104AAB9E}">
      <dgm:prSet/>
      <dgm:spPr/>
      <dgm:t>
        <a:bodyPr/>
        <a:lstStyle/>
        <a:p>
          <a:endParaRPr lang="en-US"/>
        </a:p>
      </dgm:t>
    </dgm:pt>
    <dgm:pt modelId="{047D0BAC-E6C6-45E3-BD84-B96B9D3863C0}">
      <dgm:prSet phldrT="[Text]"/>
      <dgm:spPr>
        <a:solidFill>
          <a:srgbClr val="FFC000"/>
        </a:solidFill>
        <a:ln w="28575"/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software</a:t>
          </a:r>
        </a:p>
      </dgm:t>
    </dgm:pt>
    <dgm:pt modelId="{E1D62F63-C66E-45AE-B696-FDF5CE3DE2C7}" type="parTrans" cxnId="{FBE8333E-233E-4303-A32A-EC499EA59FF6}">
      <dgm:prSet/>
      <dgm:spPr/>
      <dgm:t>
        <a:bodyPr/>
        <a:lstStyle/>
        <a:p>
          <a:endParaRPr lang="en-US"/>
        </a:p>
      </dgm:t>
    </dgm:pt>
    <dgm:pt modelId="{83258B72-C83B-4FD4-BBFA-1C0591198883}" type="sibTrans" cxnId="{FBE8333E-233E-4303-A32A-EC499EA59FF6}">
      <dgm:prSet/>
      <dgm:spPr/>
      <dgm:t>
        <a:bodyPr/>
        <a:lstStyle/>
        <a:p>
          <a:endParaRPr lang="en-US"/>
        </a:p>
      </dgm:t>
    </dgm:pt>
    <dgm:pt modelId="{79A5E9BC-9375-43B2-9439-EBB84C2C475F}" type="pres">
      <dgm:prSet presAssocID="{1175817B-62B1-44FF-94C0-D5B56A0D1638}" presName="Name0" presStyleCnt="0">
        <dgm:presLayoutVars>
          <dgm:dir/>
          <dgm:resizeHandles val="exact"/>
        </dgm:presLayoutVars>
      </dgm:prSet>
      <dgm:spPr/>
    </dgm:pt>
    <dgm:pt modelId="{FD39695E-53EB-47E8-AC5E-B77EFD45401E}" type="pres">
      <dgm:prSet presAssocID="{C7E8CE76-B40C-4B99-A671-98DC644DEA07}" presName="node" presStyleLbl="node1" presStyleIdx="0" presStyleCnt="2" custLinFactNeighborX="21169" custLinFactNeighborY="-96725">
        <dgm:presLayoutVars>
          <dgm:bulletEnabled val="1"/>
        </dgm:presLayoutVars>
      </dgm:prSet>
      <dgm:spPr/>
    </dgm:pt>
    <dgm:pt modelId="{A0CCD876-C239-494B-BE95-6FC547DDC2F1}" type="pres">
      <dgm:prSet presAssocID="{5E51CB8C-7681-4F87-8D75-934F739A175D}" presName="sibTrans" presStyleLbl="sibTrans2D1" presStyleIdx="0" presStyleCnt="1"/>
      <dgm:spPr/>
    </dgm:pt>
    <dgm:pt modelId="{FA234622-38BC-4391-82E4-02013B5D8418}" type="pres">
      <dgm:prSet presAssocID="{5E51CB8C-7681-4F87-8D75-934F739A175D}" presName="connectorText" presStyleLbl="sibTrans2D1" presStyleIdx="0" presStyleCnt="1"/>
      <dgm:spPr/>
    </dgm:pt>
    <dgm:pt modelId="{699C8309-4663-4821-8452-366603CEC47C}" type="pres">
      <dgm:prSet presAssocID="{047D0BAC-E6C6-45E3-BD84-B96B9D3863C0}" presName="node" presStyleLbl="node1" presStyleIdx="1" presStyleCnt="2" custLinFactX="-93829" custLinFactY="15867" custLinFactNeighborX="-100000" custLinFactNeighborY="100000">
        <dgm:presLayoutVars>
          <dgm:bulletEnabled val="1"/>
        </dgm:presLayoutVars>
      </dgm:prSet>
      <dgm:spPr/>
    </dgm:pt>
  </dgm:ptLst>
  <dgm:cxnLst>
    <dgm:cxn modelId="{9DDDB92C-F9CE-4686-A214-D6D7287C8E45}" type="presOf" srcId="{047D0BAC-E6C6-45E3-BD84-B96B9D3863C0}" destId="{699C8309-4663-4821-8452-366603CEC47C}" srcOrd="0" destOrd="0" presId="urn:microsoft.com/office/officeart/2005/8/layout/process1"/>
    <dgm:cxn modelId="{FBE8333E-233E-4303-A32A-EC499EA59FF6}" srcId="{1175817B-62B1-44FF-94C0-D5B56A0D1638}" destId="{047D0BAC-E6C6-45E3-BD84-B96B9D3863C0}" srcOrd="1" destOrd="0" parTransId="{E1D62F63-C66E-45AE-B696-FDF5CE3DE2C7}" sibTransId="{83258B72-C83B-4FD4-BBFA-1C0591198883}"/>
    <dgm:cxn modelId="{76ED1E45-246C-4E04-BA63-266F104AAB9E}" srcId="{1175817B-62B1-44FF-94C0-D5B56A0D1638}" destId="{C7E8CE76-B40C-4B99-A671-98DC644DEA07}" srcOrd="0" destOrd="0" parTransId="{08DFFB3E-6EBE-450C-9CF7-B5CD891368B1}" sibTransId="{5E51CB8C-7681-4F87-8D75-934F739A175D}"/>
    <dgm:cxn modelId="{07886BA3-5807-44B4-AD2B-B630BE258141}" type="presOf" srcId="{C7E8CE76-B40C-4B99-A671-98DC644DEA07}" destId="{FD39695E-53EB-47E8-AC5E-B77EFD45401E}" srcOrd="0" destOrd="0" presId="urn:microsoft.com/office/officeart/2005/8/layout/process1"/>
    <dgm:cxn modelId="{913B22BF-BEA8-4749-A974-DDE642D362C6}" type="presOf" srcId="{5E51CB8C-7681-4F87-8D75-934F739A175D}" destId="{A0CCD876-C239-494B-BE95-6FC547DDC2F1}" srcOrd="0" destOrd="0" presId="urn:microsoft.com/office/officeart/2005/8/layout/process1"/>
    <dgm:cxn modelId="{F85C58D5-6E28-4564-A612-30026CC520D4}" type="presOf" srcId="{1175817B-62B1-44FF-94C0-D5B56A0D1638}" destId="{79A5E9BC-9375-43B2-9439-EBB84C2C475F}" srcOrd="0" destOrd="0" presId="urn:microsoft.com/office/officeart/2005/8/layout/process1"/>
    <dgm:cxn modelId="{645AF8E0-F529-4086-AFA2-5DB157B3972D}" type="presOf" srcId="{5E51CB8C-7681-4F87-8D75-934F739A175D}" destId="{FA234622-38BC-4391-82E4-02013B5D8418}" srcOrd="1" destOrd="0" presId="urn:microsoft.com/office/officeart/2005/8/layout/process1"/>
    <dgm:cxn modelId="{5EDC64F1-FDE0-4DFD-B61C-A8474DF9FA7E}" type="presParOf" srcId="{79A5E9BC-9375-43B2-9439-EBB84C2C475F}" destId="{FD39695E-53EB-47E8-AC5E-B77EFD45401E}" srcOrd="0" destOrd="0" presId="urn:microsoft.com/office/officeart/2005/8/layout/process1"/>
    <dgm:cxn modelId="{578DC574-1B74-48F2-8690-2DAA14821844}" type="presParOf" srcId="{79A5E9BC-9375-43B2-9439-EBB84C2C475F}" destId="{A0CCD876-C239-494B-BE95-6FC547DDC2F1}" srcOrd="1" destOrd="0" presId="urn:microsoft.com/office/officeart/2005/8/layout/process1"/>
    <dgm:cxn modelId="{DD96F6DD-973C-4660-9CC6-133DB516FDED}" type="presParOf" srcId="{A0CCD876-C239-494B-BE95-6FC547DDC2F1}" destId="{FA234622-38BC-4391-82E4-02013B5D8418}" srcOrd="0" destOrd="0" presId="urn:microsoft.com/office/officeart/2005/8/layout/process1"/>
    <dgm:cxn modelId="{974E7C4D-89C0-45A8-867C-BCAF6071E494}" type="presParOf" srcId="{79A5E9BC-9375-43B2-9439-EBB84C2C475F}" destId="{699C8309-4663-4821-8452-366603CEC47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531DE-76F2-4C61-9081-219ADAD79676}" type="doc">
      <dgm:prSet loTypeId="urn:microsoft.com/office/officeart/2005/8/layout/process1" loCatId="process" qsTypeId="urn:microsoft.com/office/officeart/2005/8/quickstyle/3d1" qsCatId="3D" csTypeId="urn:microsoft.com/office/officeart/2005/8/colors/accent1_3" csCatId="accent1" phldr="1"/>
      <dgm:spPr/>
    </dgm:pt>
    <dgm:pt modelId="{67A20F3C-2191-40D3-88A1-1EDFAE08233E}">
      <dgm:prSet phldrT="[Text]"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rgbClr val="C00000"/>
              </a:solidFill>
            </a:rPr>
            <a:t>Input</a:t>
          </a:r>
        </a:p>
      </dgm:t>
    </dgm:pt>
    <dgm:pt modelId="{9908FF8B-CF10-422C-9E89-6234AD0C99C6}" type="parTrans" cxnId="{07D20AE8-7732-4900-B6DB-924DB3C4AA16}">
      <dgm:prSet/>
      <dgm:spPr/>
      <dgm:t>
        <a:bodyPr/>
        <a:lstStyle/>
        <a:p>
          <a:endParaRPr lang="en-US"/>
        </a:p>
      </dgm:t>
    </dgm:pt>
    <dgm:pt modelId="{C0B4A751-6F37-4EE3-A258-E264CF18DC5B}" type="sibTrans" cxnId="{07D20AE8-7732-4900-B6DB-924DB3C4AA16}">
      <dgm:prSet/>
      <dgm:spPr/>
      <dgm:t>
        <a:bodyPr/>
        <a:lstStyle/>
        <a:p>
          <a:endParaRPr lang="en-US"/>
        </a:p>
      </dgm:t>
    </dgm:pt>
    <dgm:pt modelId="{7DC88341-79D2-473E-836C-32BA5DCE5D1A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processing</a:t>
          </a:r>
        </a:p>
      </dgm:t>
    </dgm:pt>
    <dgm:pt modelId="{43EA3433-4299-421C-9F12-4FBA41B59539}" type="parTrans" cxnId="{8D01E457-6CA5-4BA0-B312-6C362FD9A78A}">
      <dgm:prSet/>
      <dgm:spPr/>
      <dgm:t>
        <a:bodyPr/>
        <a:lstStyle/>
        <a:p>
          <a:endParaRPr lang="en-US"/>
        </a:p>
      </dgm:t>
    </dgm:pt>
    <dgm:pt modelId="{92365F7D-F598-49E5-A89E-9118D3279055}" type="sibTrans" cxnId="{8D01E457-6CA5-4BA0-B312-6C362FD9A78A}">
      <dgm:prSet/>
      <dgm:spPr/>
      <dgm:t>
        <a:bodyPr/>
        <a:lstStyle/>
        <a:p>
          <a:endParaRPr lang="en-US"/>
        </a:p>
      </dgm:t>
    </dgm:pt>
    <dgm:pt modelId="{2FC3BA4C-FF41-496B-A4BC-D3B4ACDDC42B}">
      <dgm:prSet phldrT="[Text]" custT="1"/>
      <dgm:spPr>
        <a:solidFill>
          <a:srgbClr val="FFFF00"/>
        </a:solidFill>
        <a:ln w="19050"/>
      </dgm:spPr>
      <dgm:t>
        <a:bodyPr/>
        <a:lstStyle/>
        <a:p>
          <a:r>
            <a:rPr lang="en-US" sz="1800" b="1" dirty="0">
              <a:solidFill>
                <a:srgbClr val="C00000"/>
              </a:solidFill>
            </a:rPr>
            <a:t>Output</a:t>
          </a:r>
        </a:p>
      </dgm:t>
    </dgm:pt>
    <dgm:pt modelId="{6A0BC097-17B1-4CD0-8184-FCA4AA75CAC1}" type="parTrans" cxnId="{7A48A5F5-54AE-4A9A-ACA9-6DAB7F0193DF}">
      <dgm:prSet/>
      <dgm:spPr/>
      <dgm:t>
        <a:bodyPr/>
        <a:lstStyle/>
        <a:p>
          <a:endParaRPr lang="en-US"/>
        </a:p>
      </dgm:t>
    </dgm:pt>
    <dgm:pt modelId="{E1C8EDF7-ADB9-42CB-98BA-A15DD33619A4}" type="sibTrans" cxnId="{7A48A5F5-54AE-4A9A-ACA9-6DAB7F0193DF}">
      <dgm:prSet/>
      <dgm:spPr/>
      <dgm:t>
        <a:bodyPr/>
        <a:lstStyle/>
        <a:p>
          <a:endParaRPr lang="en-US"/>
        </a:p>
      </dgm:t>
    </dgm:pt>
    <dgm:pt modelId="{73E77595-574A-4DC0-8DCD-15B8BFA23C0D}" type="pres">
      <dgm:prSet presAssocID="{42A531DE-76F2-4C61-9081-219ADAD79676}" presName="Name0" presStyleCnt="0">
        <dgm:presLayoutVars>
          <dgm:dir/>
          <dgm:resizeHandles val="exact"/>
        </dgm:presLayoutVars>
      </dgm:prSet>
      <dgm:spPr/>
    </dgm:pt>
    <dgm:pt modelId="{4C172FEA-34B8-4EA5-839B-94086DC295DE}" type="pres">
      <dgm:prSet presAssocID="{67A20F3C-2191-40D3-88A1-1EDFAE08233E}" presName="node" presStyleLbl="node1" presStyleIdx="0" presStyleCnt="3">
        <dgm:presLayoutVars>
          <dgm:bulletEnabled val="1"/>
        </dgm:presLayoutVars>
      </dgm:prSet>
      <dgm:spPr/>
    </dgm:pt>
    <dgm:pt modelId="{678C8E0C-E537-4C48-8A85-3F5FA6EC72F8}" type="pres">
      <dgm:prSet presAssocID="{C0B4A751-6F37-4EE3-A258-E264CF18DC5B}" presName="sibTrans" presStyleLbl="sibTrans2D1" presStyleIdx="0" presStyleCnt="2"/>
      <dgm:spPr/>
    </dgm:pt>
    <dgm:pt modelId="{1A83F2CE-6055-4B47-85B5-DE3EA6D81071}" type="pres">
      <dgm:prSet presAssocID="{C0B4A751-6F37-4EE3-A258-E264CF18DC5B}" presName="connectorText" presStyleLbl="sibTrans2D1" presStyleIdx="0" presStyleCnt="2"/>
      <dgm:spPr/>
    </dgm:pt>
    <dgm:pt modelId="{103CEA4D-6FFB-4D9B-BFF2-1AC3EC80BEEF}" type="pres">
      <dgm:prSet presAssocID="{7DC88341-79D2-473E-836C-32BA5DCE5D1A}" presName="node" presStyleLbl="node1" presStyleIdx="1" presStyleCnt="3">
        <dgm:presLayoutVars>
          <dgm:bulletEnabled val="1"/>
        </dgm:presLayoutVars>
      </dgm:prSet>
      <dgm:spPr/>
    </dgm:pt>
    <dgm:pt modelId="{DE2390E1-39C8-44E0-8BE0-E723760A2497}" type="pres">
      <dgm:prSet presAssocID="{92365F7D-F598-49E5-A89E-9118D3279055}" presName="sibTrans" presStyleLbl="sibTrans2D1" presStyleIdx="1" presStyleCnt="2"/>
      <dgm:spPr/>
    </dgm:pt>
    <dgm:pt modelId="{CC81836F-07DD-4C11-B379-EBB49C64D4CC}" type="pres">
      <dgm:prSet presAssocID="{92365F7D-F598-49E5-A89E-9118D3279055}" presName="connectorText" presStyleLbl="sibTrans2D1" presStyleIdx="1" presStyleCnt="2"/>
      <dgm:spPr/>
    </dgm:pt>
    <dgm:pt modelId="{C7CC2189-0F06-474E-9D12-D0F94D0C9788}" type="pres">
      <dgm:prSet presAssocID="{2FC3BA4C-FF41-496B-A4BC-D3B4ACDDC42B}" presName="node" presStyleLbl="node1" presStyleIdx="2" presStyleCnt="3">
        <dgm:presLayoutVars>
          <dgm:bulletEnabled val="1"/>
        </dgm:presLayoutVars>
      </dgm:prSet>
      <dgm:spPr/>
    </dgm:pt>
  </dgm:ptLst>
  <dgm:cxnLst>
    <dgm:cxn modelId="{B7297712-906F-48FB-8968-B8FA2071CCD2}" type="presOf" srcId="{92365F7D-F598-49E5-A89E-9118D3279055}" destId="{CC81836F-07DD-4C11-B379-EBB49C64D4CC}" srcOrd="1" destOrd="0" presId="urn:microsoft.com/office/officeart/2005/8/layout/process1"/>
    <dgm:cxn modelId="{43440929-0293-4117-A491-B9096AFC383E}" type="presOf" srcId="{C0B4A751-6F37-4EE3-A258-E264CF18DC5B}" destId="{678C8E0C-E537-4C48-8A85-3F5FA6EC72F8}" srcOrd="0" destOrd="0" presId="urn:microsoft.com/office/officeart/2005/8/layout/process1"/>
    <dgm:cxn modelId="{302AD129-BADC-481A-B0C6-6C7EC0F300CB}" type="presOf" srcId="{67A20F3C-2191-40D3-88A1-1EDFAE08233E}" destId="{4C172FEA-34B8-4EA5-839B-94086DC295DE}" srcOrd="0" destOrd="0" presId="urn:microsoft.com/office/officeart/2005/8/layout/process1"/>
    <dgm:cxn modelId="{D6EE0439-72E3-4963-AD20-FBC7BF8C6221}" type="presOf" srcId="{C0B4A751-6F37-4EE3-A258-E264CF18DC5B}" destId="{1A83F2CE-6055-4B47-85B5-DE3EA6D81071}" srcOrd="1" destOrd="0" presId="urn:microsoft.com/office/officeart/2005/8/layout/process1"/>
    <dgm:cxn modelId="{BEF5123E-12B0-4437-A287-D628F1A7D60F}" type="presOf" srcId="{7DC88341-79D2-473E-836C-32BA5DCE5D1A}" destId="{103CEA4D-6FFB-4D9B-BFF2-1AC3EC80BEEF}" srcOrd="0" destOrd="0" presId="urn:microsoft.com/office/officeart/2005/8/layout/process1"/>
    <dgm:cxn modelId="{2DCAB25B-00D5-4CF8-B7FC-8DDFB014E165}" type="presOf" srcId="{42A531DE-76F2-4C61-9081-219ADAD79676}" destId="{73E77595-574A-4DC0-8DCD-15B8BFA23C0D}" srcOrd="0" destOrd="0" presId="urn:microsoft.com/office/officeart/2005/8/layout/process1"/>
    <dgm:cxn modelId="{8D01E457-6CA5-4BA0-B312-6C362FD9A78A}" srcId="{42A531DE-76F2-4C61-9081-219ADAD79676}" destId="{7DC88341-79D2-473E-836C-32BA5DCE5D1A}" srcOrd="1" destOrd="0" parTransId="{43EA3433-4299-421C-9F12-4FBA41B59539}" sibTransId="{92365F7D-F598-49E5-A89E-9118D3279055}"/>
    <dgm:cxn modelId="{258133CF-BFCD-4F2B-8C37-39826EA75573}" type="presOf" srcId="{92365F7D-F598-49E5-A89E-9118D3279055}" destId="{DE2390E1-39C8-44E0-8BE0-E723760A2497}" srcOrd="0" destOrd="0" presId="urn:microsoft.com/office/officeart/2005/8/layout/process1"/>
    <dgm:cxn modelId="{07D20AE8-7732-4900-B6DB-924DB3C4AA16}" srcId="{42A531DE-76F2-4C61-9081-219ADAD79676}" destId="{67A20F3C-2191-40D3-88A1-1EDFAE08233E}" srcOrd="0" destOrd="0" parTransId="{9908FF8B-CF10-422C-9E89-6234AD0C99C6}" sibTransId="{C0B4A751-6F37-4EE3-A258-E264CF18DC5B}"/>
    <dgm:cxn modelId="{646563EC-CED5-4FEF-84FA-081003772BA0}" type="presOf" srcId="{2FC3BA4C-FF41-496B-A4BC-D3B4ACDDC42B}" destId="{C7CC2189-0F06-474E-9D12-D0F94D0C9788}" srcOrd="0" destOrd="0" presId="urn:microsoft.com/office/officeart/2005/8/layout/process1"/>
    <dgm:cxn modelId="{7A48A5F5-54AE-4A9A-ACA9-6DAB7F0193DF}" srcId="{42A531DE-76F2-4C61-9081-219ADAD79676}" destId="{2FC3BA4C-FF41-496B-A4BC-D3B4ACDDC42B}" srcOrd="2" destOrd="0" parTransId="{6A0BC097-17B1-4CD0-8184-FCA4AA75CAC1}" sibTransId="{E1C8EDF7-ADB9-42CB-98BA-A15DD33619A4}"/>
    <dgm:cxn modelId="{750B9580-60F0-4664-832B-B6B54F733539}" type="presParOf" srcId="{73E77595-574A-4DC0-8DCD-15B8BFA23C0D}" destId="{4C172FEA-34B8-4EA5-839B-94086DC295DE}" srcOrd="0" destOrd="0" presId="urn:microsoft.com/office/officeart/2005/8/layout/process1"/>
    <dgm:cxn modelId="{D7B5267D-4E84-48D0-9397-A55E6747F054}" type="presParOf" srcId="{73E77595-574A-4DC0-8DCD-15B8BFA23C0D}" destId="{678C8E0C-E537-4C48-8A85-3F5FA6EC72F8}" srcOrd="1" destOrd="0" presId="urn:microsoft.com/office/officeart/2005/8/layout/process1"/>
    <dgm:cxn modelId="{34F1BBE2-2080-47CE-B138-61A3F10643B3}" type="presParOf" srcId="{678C8E0C-E537-4C48-8A85-3F5FA6EC72F8}" destId="{1A83F2CE-6055-4B47-85B5-DE3EA6D81071}" srcOrd="0" destOrd="0" presId="urn:microsoft.com/office/officeart/2005/8/layout/process1"/>
    <dgm:cxn modelId="{C93DA67D-D861-4C26-8421-B92C042A12E6}" type="presParOf" srcId="{73E77595-574A-4DC0-8DCD-15B8BFA23C0D}" destId="{103CEA4D-6FFB-4D9B-BFF2-1AC3EC80BEEF}" srcOrd="2" destOrd="0" presId="urn:microsoft.com/office/officeart/2005/8/layout/process1"/>
    <dgm:cxn modelId="{72FB3F07-45DC-4810-8D4B-20D4A6D5BD3A}" type="presParOf" srcId="{73E77595-574A-4DC0-8DCD-15B8BFA23C0D}" destId="{DE2390E1-39C8-44E0-8BE0-E723760A2497}" srcOrd="3" destOrd="0" presId="urn:microsoft.com/office/officeart/2005/8/layout/process1"/>
    <dgm:cxn modelId="{DEA34953-E140-47A0-AE60-BE04ACEC2943}" type="presParOf" srcId="{DE2390E1-39C8-44E0-8BE0-E723760A2497}" destId="{CC81836F-07DD-4C11-B379-EBB49C64D4CC}" srcOrd="0" destOrd="0" presId="urn:microsoft.com/office/officeart/2005/8/layout/process1"/>
    <dgm:cxn modelId="{B785DC83-62DE-408E-A0F6-DB96ACB57876}" type="presParOf" srcId="{73E77595-574A-4DC0-8DCD-15B8BFA23C0D}" destId="{C7CC2189-0F06-474E-9D12-D0F94D0C978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2D246-BFCF-4F5F-B45F-48FAFCDF31B9}">
      <dsp:nvSpPr>
        <dsp:cNvPr id="0" name=""/>
        <dsp:cNvSpPr/>
      </dsp:nvSpPr>
      <dsp:spPr>
        <a:xfrm>
          <a:off x="4353" y="38525"/>
          <a:ext cx="3737505" cy="13824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50800" dir="5400000" algn="ctr" rotWithShape="0">
            <a:srgbClr val="00B0F0"/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Primary</a:t>
          </a:r>
        </a:p>
      </dsp:txBody>
      <dsp:txXfrm>
        <a:off x="4353" y="38525"/>
        <a:ext cx="3737505" cy="921600"/>
      </dsp:txXfrm>
    </dsp:sp>
    <dsp:sp modelId="{F36821D5-8307-49A6-8260-2F669B2500F5}">
      <dsp:nvSpPr>
        <dsp:cNvPr id="0" name=""/>
        <dsp:cNvSpPr/>
      </dsp:nvSpPr>
      <dsp:spPr>
        <a:xfrm>
          <a:off x="769866" y="998651"/>
          <a:ext cx="3737505" cy="3283200"/>
        </a:xfrm>
        <a:prstGeom prst="ellipse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  <a:sp3d z="57200" extrusionH="600"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Monitor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C.P.U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Keyboard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Mouse</a:t>
          </a:r>
        </a:p>
      </dsp:txBody>
      <dsp:txXfrm>
        <a:off x="1317211" y="1479465"/>
        <a:ext cx="2642815" cy="2321572"/>
      </dsp:txXfrm>
    </dsp:sp>
    <dsp:sp modelId="{7827CA2A-D300-46E3-B000-154931ABC6A3}">
      <dsp:nvSpPr>
        <dsp:cNvPr id="0" name=""/>
        <dsp:cNvSpPr/>
      </dsp:nvSpPr>
      <dsp:spPr>
        <a:xfrm>
          <a:off x="4308451" y="34060"/>
          <a:ext cx="1201175" cy="930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6350" stA="50000" endA="300" endPos="38500" dist="50800" dir="5400000" sy="-100000" algn="bl" rotWithShape="0"/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308451" y="220166"/>
        <a:ext cx="922016" cy="558318"/>
      </dsp:txXfrm>
    </dsp:sp>
    <dsp:sp modelId="{98E0134E-5416-4DB2-A556-4AB3C9D33908}">
      <dsp:nvSpPr>
        <dsp:cNvPr id="0" name=""/>
        <dsp:cNvSpPr/>
      </dsp:nvSpPr>
      <dsp:spPr>
        <a:xfrm>
          <a:off x="6008227" y="38525"/>
          <a:ext cx="3737505" cy="13824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solidFill>
            <a:srgbClr val="FF0000"/>
          </a:solidFill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5400000" algn="t" rotWithShape="0">
            <a:prstClr val="black">
              <a:alpha val="40000"/>
            </a:prst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Secondary</a:t>
          </a:r>
        </a:p>
      </dsp:txBody>
      <dsp:txXfrm>
        <a:off x="6008227" y="38525"/>
        <a:ext cx="3737505" cy="921600"/>
      </dsp:txXfrm>
    </dsp:sp>
    <dsp:sp modelId="{DA8FE5CC-E75F-4CAF-9C97-3EABB6E3CA45}">
      <dsp:nvSpPr>
        <dsp:cNvPr id="0" name=""/>
        <dsp:cNvSpPr/>
      </dsp:nvSpPr>
      <dsp:spPr>
        <a:xfrm>
          <a:off x="6773741" y="960125"/>
          <a:ext cx="3737505" cy="3283200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4">
                <a:shade val="74000"/>
                <a:satMod val="130000"/>
                <a:lumMod val="90000"/>
              </a:schemeClr>
              <a:schemeClr val="accent4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/>
        <a:sp3d z="57200" extrusionH="600"/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Printer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Scanner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Speakers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Headphone</a:t>
          </a:r>
        </a:p>
      </dsp:txBody>
      <dsp:txXfrm>
        <a:off x="7321086" y="1440939"/>
        <a:ext cx="2642815" cy="2321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9695E-53EB-47E8-AC5E-B77EFD45401E}">
      <dsp:nvSpPr>
        <dsp:cNvPr id="0" name=""/>
        <dsp:cNvSpPr/>
      </dsp:nvSpPr>
      <dsp:spPr>
        <a:xfrm>
          <a:off x="159719" y="582424"/>
          <a:ext cx="1875848" cy="11255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tx1"/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Hardware</a:t>
          </a:r>
        </a:p>
      </dsp:txBody>
      <dsp:txXfrm>
        <a:off x="192684" y="615389"/>
        <a:ext cx="1809918" cy="1059579"/>
      </dsp:txXfrm>
    </dsp:sp>
    <dsp:sp modelId="{A0CCD876-C239-494B-BE95-6FC547DDC2F1}">
      <dsp:nvSpPr>
        <dsp:cNvPr id="0" name=""/>
        <dsp:cNvSpPr/>
      </dsp:nvSpPr>
      <dsp:spPr>
        <a:xfrm rot="5461889">
          <a:off x="739889" y="2127953"/>
          <a:ext cx="671742" cy="4652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810927" y="2151225"/>
        <a:ext cx="532179" cy="279126"/>
      </dsp:txXfrm>
    </dsp:sp>
    <dsp:sp modelId="{699C8309-4663-4821-8452-366603CEC47C}">
      <dsp:nvSpPr>
        <dsp:cNvPr id="0" name=""/>
        <dsp:cNvSpPr/>
      </dsp:nvSpPr>
      <dsp:spPr>
        <a:xfrm>
          <a:off x="116638" y="2975167"/>
          <a:ext cx="1875848" cy="1125509"/>
        </a:xfrm>
        <a:prstGeom prst="roundRect">
          <a:avLst>
            <a:gd name="adj" fmla="val 10000"/>
          </a:avLst>
        </a:prstGeom>
        <a:solidFill>
          <a:srgbClr val="FFC000"/>
        </a:solidFill>
        <a:ln w="28575" cap="flat" cmpd="sng" algn="ctr">
          <a:solidFill>
            <a:scrgbClr r="0" g="0" b="0"/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</a:rPr>
            <a:t>software</a:t>
          </a:r>
        </a:p>
      </dsp:txBody>
      <dsp:txXfrm>
        <a:off x="149603" y="3008132"/>
        <a:ext cx="1809918" cy="1059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72FEA-34B8-4EA5-839B-94086DC295DE}">
      <dsp:nvSpPr>
        <dsp:cNvPr id="0" name=""/>
        <dsp:cNvSpPr/>
      </dsp:nvSpPr>
      <dsp:spPr>
        <a:xfrm>
          <a:off x="4066" y="1424300"/>
          <a:ext cx="1215363" cy="729217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solidFill>
            <a:schemeClr val="tx1"/>
          </a:solidFill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C00000"/>
              </a:solidFill>
            </a:rPr>
            <a:t>Input</a:t>
          </a:r>
        </a:p>
      </dsp:txBody>
      <dsp:txXfrm>
        <a:off x="25424" y="1445658"/>
        <a:ext cx="1172647" cy="686501"/>
      </dsp:txXfrm>
    </dsp:sp>
    <dsp:sp modelId="{678C8E0C-E537-4C48-8A85-3F5FA6EC72F8}">
      <dsp:nvSpPr>
        <dsp:cNvPr id="0" name=""/>
        <dsp:cNvSpPr/>
      </dsp:nvSpPr>
      <dsp:spPr>
        <a:xfrm>
          <a:off x="1340965" y="1638203"/>
          <a:ext cx="257656" cy="30141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1">
                <a:shade val="9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shade val="9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40965" y="1698485"/>
        <a:ext cx="180359" cy="180846"/>
      </dsp:txXfrm>
    </dsp:sp>
    <dsp:sp modelId="{103CEA4D-6FFB-4D9B-BFF2-1AC3EC80BEEF}">
      <dsp:nvSpPr>
        <dsp:cNvPr id="0" name=""/>
        <dsp:cNvSpPr/>
      </dsp:nvSpPr>
      <dsp:spPr>
        <a:xfrm>
          <a:off x="1705574" y="1424300"/>
          <a:ext cx="1215363" cy="729217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processing</a:t>
          </a:r>
        </a:p>
      </dsp:txBody>
      <dsp:txXfrm>
        <a:off x="1726932" y="1445658"/>
        <a:ext cx="1172647" cy="686501"/>
      </dsp:txXfrm>
    </dsp:sp>
    <dsp:sp modelId="{DE2390E1-39C8-44E0-8BE0-E723760A2497}">
      <dsp:nvSpPr>
        <dsp:cNvPr id="0" name=""/>
        <dsp:cNvSpPr/>
      </dsp:nvSpPr>
      <dsp:spPr>
        <a:xfrm>
          <a:off x="3042473" y="1638203"/>
          <a:ext cx="257656" cy="301410"/>
        </a:xfrm>
        <a:prstGeom prst="rightArrow">
          <a:avLst>
            <a:gd name="adj1" fmla="val 60000"/>
            <a:gd name="adj2" fmla="val 50000"/>
          </a:avLst>
        </a:prstGeom>
        <a:blipFill>
          <a:blip xmlns:r="http://schemas.openxmlformats.org/officeDocument/2006/relationships" r:embed="rId1">
            <a:duotone>
              <a:schemeClr val="accent1">
                <a:shade val="90000"/>
                <a:hueOff val="-510458"/>
                <a:satOff val="-29299"/>
                <a:lumOff val="29471"/>
                <a:alphaOff val="0"/>
                <a:shade val="74000"/>
                <a:satMod val="130000"/>
                <a:lumMod val="90000"/>
              </a:schemeClr>
              <a:schemeClr val="accent1">
                <a:shade val="90000"/>
                <a:hueOff val="-510458"/>
                <a:satOff val="-29299"/>
                <a:lumOff val="2947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42473" y="1698485"/>
        <a:ext cx="180359" cy="180846"/>
      </dsp:txXfrm>
    </dsp:sp>
    <dsp:sp modelId="{C7CC2189-0F06-474E-9D12-D0F94D0C9788}">
      <dsp:nvSpPr>
        <dsp:cNvPr id="0" name=""/>
        <dsp:cNvSpPr/>
      </dsp:nvSpPr>
      <dsp:spPr>
        <a:xfrm>
          <a:off x="3407082" y="1424300"/>
          <a:ext cx="1215363" cy="729217"/>
        </a:xfrm>
        <a:prstGeom prst="roundRect">
          <a:avLst>
            <a:gd name="adj" fmla="val 10000"/>
          </a:avLst>
        </a:prstGeom>
        <a:solidFill>
          <a:srgbClr val="FFFF00"/>
        </a:solidFill>
        <a:ln w="19050"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C00000"/>
              </a:solidFill>
            </a:rPr>
            <a:t>Output</a:t>
          </a:r>
        </a:p>
      </dsp:txBody>
      <dsp:txXfrm>
        <a:off x="3428440" y="1445658"/>
        <a:ext cx="1172647" cy="686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3014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2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6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73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2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20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05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95151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25710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60264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3821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35889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038835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23394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00828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3587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17138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6024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07908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980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21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0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416279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35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19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2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0525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7269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606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0624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645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6649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254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73332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13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C03806-D3AE-43EB-AFF4-AA6EE269B369}" type="datetimeFigureOut">
              <a:rPr lang="en-IN" smtClean="0"/>
              <a:t>05-11-2020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4A1AF3-D1AF-4211-A341-63472A4AF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90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hyperlink" Target="https://en.wikipedia.org/wiki/Computer_program" TargetMode="External"/><Relationship Id="rId7" Type="http://schemas.openxmlformats.org/officeDocument/2006/relationships/hyperlink" Target="https://en.wikipedia.org/wiki/Digital_media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Software_documentation" TargetMode="External"/><Relationship Id="rId5" Type="http://schemas.openxmlformats.org/officeDocument/2006/relationships/hyperlink" Target="https://en.wikipedia.org/wiki/Data_(computing)" TargetMode="External"/><Relationship Id="rId4" Type="http://schemas.openxmlformats.org/officeDocument/2006/relationships/hyperlink" Target="https://en.wikipedia.org/wiki/Library_(computing)" TargetMode="Externa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_Lovelace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20.jpg"/><Relationship Id="rId4" Type="http://schemas.openxmlformats.org/officeDocument/2006/relationships/hyperlink" Target="https://en.wikipedia.org/wiki/Analytical_Engin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hyperlink" Target="https://en.wikipedia.org/wiki/Computer_hardware" TargetMode="External"/><Relationship Id="rId7" Type="http://schemas.openxmlformats.org/officeDocument/2006/relationships/hyperlink" Target="https://en.wikipedia.org/wiki/Video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Audio_signal" TargetMode="External"/><Relationship Id="rId5" Type="http://schemas.openxmlformats.org/officeDocument/2006/relationships/hyperlink" Target="https://en.wikipedia.org/wiki/Computer_graphics" TargetMode="External"/><Relationship Id="rId4" Type="http://schemas.openxmlformats.org/officeDocument/2006/relationships/hyperlink" Target="https://en.wikipedia.org/wiki/Text_displa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hyperlink" Target="http://ecomputernotes.com/fundamental/introduction-to-computer/analytical-engine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91A08E-F751-4768-998B-FCD63B7BB702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100DEE9-73E6-408C-B246-3CDA6AAFE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54C5FF-9145-4EDE-96B7-4B9FA3FDEF15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7E5DF2-8AB3-4132-B3A0-B8541C60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8361"/>
            <a:ext cx="10527890" cy="4159046"/>
          </a:xfrm>
          <a:solidFill>
            <a:schemeClr val="bg1"/>
          </a:solidFill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sz="6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Std Black" panose="0208090304030B020404" pitchFamily="18" charset="0"/>
                <a:cs typeface="Aharoni" pitchFamily="2" charset="-79"/>
              </a:rPr>
              <a:t>Chapter - 1</a:t>
            </a:r>
            <a:br>
              <a:rPr lang="en-IN" sz="6600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</a:br>
            <a:r>
              <a:rPr lang="en-IN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INTRODUCTION TO </a:t>
            </a:r>
            <a:br>
              <a:rPr lang="en-IN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</a:br>
            <a:r>
              <a:rPr lang="en-IN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INFORMATION TECHNOLOGY</a:t>
            </a:r>
            <a:br>
              <a:rPr lang="en-IN" sz="3600" b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</a:br>
            <a:r>
              <a:rPr lang="en-IN" sz="4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itchFamily="2" charset="-79"/>
                <a:cs typeface="Aharoni" pitchFamily="2" charset="-79"/>
              </a:rPr>
              <a:t>STD - F.Y.J.C</a:t>
            </a:r>
            <a:endParaRPr lang="en-IN" sz="49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7030A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687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02E4FE6-CF2F-46DE-A9E1-C17A8E24B795}"/>
              </a:ext>
            </a:extLst>
          </p:cNvPr>
          <p:cNvSpPr/>
          <p:nvPr/>
        </p:nvSpPr>
        <p:spPr>
          <a:xfrm rot="5400000" flipH="1">
            <a:off x="6246627" y="818278"/>
            <a:ext cx="5863771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C446C91-CAB9-4ADA-BADD-B7972292134D}"/>
              </a:ext>
            </a:extLst>
          </p:cNvPr>
          <p:cNvSpPr/>
          <p:nvPr/>
        </p:nvSpPr>
        <p:spPr>
          <a:xfrm rot="16200000">
            <a:off x="81603" y="818281"/>
            <a:ext cx="5863769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5B2C4BD-F3F3-4528-8DCD-3FE482FBF417}"/>
              </a:ext>
            </a:extLst>
          </p:cNvPr>
          <p:cNvSpPr/>
          <p:nvPr/>
        </p:nvSpPr>
        <p:spPr>
          <a:xfrm>
            <a:off x="712753" y="1257101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02B3C3-8DA9-4E1A-9D3F-331E621931C9}"/>
              </a:ext>
            </a:extLst>
          </p:cNvPr>
          <p:cNvSpPr/>
          <p:nvPr/>
        </p:nvSpPr>
        <p:spPr>
          <a:xfrm>
            <a:off x="712753" y="2809604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33635A-E91A-43D5-BEF0-69D6F9570682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793A187-8943-4434-856A-EFB23854F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566C78-C53A-4897-B61C-9C6FA6C5D87F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0FA6BEF-7842-4E9C-A231-71B11FF9BFE9}"/>
              </a:ext>
            </a:extLst>
          </p:cNvPr>
          <p:cNvSpPr/>
          <p:nvPr/>
        </p:nvSpPr>
        <p:spPr>
          <a:xfrm>
            <a:off x="712753" y="4394719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3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CAA1FD3-8FE2-43DA-9CE8-2D45498CE125}"/>
              </a:ext>
            </a:extLst>
          </p:cNvPr>
          <p:cNvSpPr/>
          <p:nvPr/>
        </p:nvSpPr>
        <p:spPr>
          <a:xfrm rot="16200000">
            <a:off x="435870" y="689147"/>
            <a:ext cx="5863769" cy="5310000"/>
          </a:xfrm>
          <a:prstGeom prst="round2SameRect">
            <a:avLst>
              <a:gd name="adj1" fmla="val 825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3C4614C-89E9-4C17-8F78-D2F86D5A287C}"/>
              </a:ext>
            </a:extLst>
          </p:cNvPr>
          <p:cNvSpPr/>
          <p:nvPr/>
        </p:nvSpPr>
        <p:spPr>
          <a:xfrm rot="5400000" flipH="1">
            <a:off x="5851402" y="695008"/>
            <a:ext cx="5863768" cy="5310000"/>
          </a:xfrm>
          <a:prstGeom prst="round2SameRect">
            <a:avLst>
              <a:gd name="adj1" fmla="val 707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0302E-8522-4259-B2F6-3E16FA894AD5}"/>
              </a:ext>
            </a:extLst>
          </p:cNvPr>
          <p:cNvSpPr/>
          <p:nvPr/>
        </p:nvSpPr>
        <p:spPr>
          <a:xfrm>
            <a:off x="5679978" y="696546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F0DE9-88A7-4023-AA24-B6F05D854966}"/>
              </a:ext>
            </a:extLst>
          </p:cNvPr>
          <p:cNvSpPr/>
          <p:nvPr/>
        </p:nvSpPr>
        <p:spPr>
          <a:xfrm>
            <a:off x="5679978" y="1241669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452A5C-9382-4A79-BA1D-E9B6ECBF3474}"/>
              </a:ext>
            </a:extLst>
          </p:cNvPr>
          <p:cNvSpPr/>
          <p:nvPr/>
        </p:nvSpPr>
        <p:spPr>
          <a:xfrm>
            <a:off x="5679978" y="1786792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94913B-88D0-4A4E-A377-9EA1A5BF40D1}"/>
              </a:ext>
            </a:extLst>
          </p:cNvPr>
          <p:cNvSpPr/>
          <p:nvPr/>
        </p:nvSpPr>
        <p:spPr>
          <a:xfrm>
            <a:off x="5679978" y="2331915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04B0CD-6544-418F-9903-0970BE1217AB}"/>
              </a:ext>
            </a:extLst>
          </p:cNvPr>
          <p:cNvSpPr/>
          <p:nvPr/>
        </p:nvSpPr>
        <p:spPr>
          <a:xfrm>
            <a:off x="5679978" y="2877038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06351-E606-4320-8FCA-667C9BFECB29}"/>
              </a:ext>
            </a:extLst>
          </p:cNvPr>
          <p:cNvSpPr/>
          <p:nvPr/>
        </p:nvSpPr>
        <p:spPr>
          <a:xfrm>
            <a:off x="5679978" y="3422161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2AE5F1-F6ED-40F4-BAA4-7754A7B14039}"/>
              </a:ext>
            </a:extLst>
          </p:cNvPr>
          <p:cNvSpPr/>
          <p:nvPr/>
        </p:nvSpPr>
        <p:spPr>
          <a:xfrm>
            <a:off x="5679978" y="3967284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A4C32E-1C6A-4010-9ACF-D7A20626E4F8}"/>
              </a:ext>
            </a:extLst>
          </p:cNvPr>
          <p:cNvSpPr/>
          <p:nvPr/>
        </p:nvSpPr>
        <p:spPr>
          <a:xfrm>
            <a:off x="5679978" y="4512407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77DFF7-7C54-4AE3-8391-ED5F2907CD3E}"/>
              </a:ext>
            </a:extLst>
          </p:cNvPr>
          <p:cNvSpPr/>
          <p:nvPr/>
        </p:nvSpPr>
        <p:spPr>
          <a:xfrm>
            <a:off x="5679978" y="5057530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379238-1735-48BC-97BB-B2121C6EAD59}"/>
              </a:ext>
            </a:extLst>
          </p:cNvPr>
          <p:cNvSpPr/>
          <p:nvPr/>
        </p:nvSpPr>
        <p:spPr>
          <a:xfrm>
            <a:off x="5679978" y="5602653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B1414-2956-4E37-86B3-FEDDA8D6938A}"/>
              </a:ext>
            </a:extLst>
          </p:cNvPr>
          <p:cNvGrpSpPr/>
          <p:nvPr/>
        </p:nvGrpSpPr>
        <p:grpSpPr>
          <a:xfrm>
            <a:off x="5386038" y="394664"/>
            <a:ext cx="1408177" cy="5863768"/>
            <a:chOff x="5378703" y="400530"/>
            <a:chExt cx="1408177" cy="5863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A1BF51-F040-446C-91CB-C5521DDD7B9D}"/>
                </a:ext>
              </a:extLst>
            </p:cNvPr>
            <p:cNvCxnSpPr/>
            <p:nvPr/>
          </p:nvCxnSpPr>
          <p:spPr>
            <a:xfrm>
              <a:off x="5378703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86880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4786F3-856F-4F67-AC06-C34609620CF5}"/>
              </a:ext>
            </a:extLst>
          </p:cNvPr>
          <p:cNvGrpSpPr/>
          <p:nvPr/>
        </p:nvGrpSpPr>
        <p:grpSpPr>
          <a:xfrm>
            <a:off x="730502" y="925146"/>
            <a:ext cx="4648202" cy="4729908"/>
            <a:chOff x="696150" y="925146"/>
            <a:chExt cx="4682554" cy="472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39671E-0623-46E4-9775-CEDC0310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92514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41F3C5-1DF9-45FF-B5F5-293309166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124166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B3AD4-184D-45E9-9FFF-21972B15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87471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FF9B3A-4210-40E6-A134-712300ED8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19123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84C98-7130-45FF-972B-1F4D60F0C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507761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1928CC-12B7-4DF9-86AA-79B6EA633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2798084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D3352-88E8-4813-AAC8-B4F6F432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114607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4C4CD7-F638-4D92-99A7-E5739EB52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439393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E33F10-96A9-425D-B72E-858C106D7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75591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8F06AC-BE24-4A53-890F-993AC1AE3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07243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2AB2F0-FC33-4A00-8020-35C332924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38896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CB6B1-1608-44A4-BAC0-4579E826F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470548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A0CC95-8D67-44C5-B910-EF2FE05AB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502200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FFA3E1-0D6C-45CC-929A-D7216CFF3C17}"/>
                </a:ext>
              </a:extLst>
            </p:cNvPr>
            <p:cNvGrpSpPr/>
            <p:nvPr/>
          </p:nvGrpSpPr>
          <p:grpSpPr>
            <a:xfrm>
              <a:off x="703484" y="5338531"/>
              <a:ext cx="4665950" cy="316523"/>
              <a:chOff x="703484" y="5286130"/>
              <a:chExt cx="4665950" cy="31652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EE3CE5-C92B-4511-A147-D9FBC6CAC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286130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A373099-909C-44B5-8D23-C2B88E3B4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60265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A2C717A-091A-4150-B00A-069F0E3B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55819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792372" y="1174303"/>
            <a:ext cx="44737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latin typeface="Adobe Garamond Pro Bold" panose="02020702060506020403" pitchFamily="18" charset="0"/>
              </a:rPr>
              <a:t>Computer Consists of </a:t>
            </a:r>
            <a:r>
              <a:rPr lang="en-US" sz="3200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two</a:t>
            </a:r>
            <a:r>
              <a:rPr lang="en-US" sz="3200" dirty="0">
                <a:latin typeface="Adobe Garamond Pro Bold" panose="02020702060506020403" pitchFamily="18" charset="0"/>
              </a:rPr>
              <a:t> main Parts .</a:t>
            </a:r>
            <a:endParaRPr lang="en-IN" sz="4000" dirty="0">
              <a:latin typeface="Adobe Garamond Pro Bold" panose="02020702060506020403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D0465C8-0772-4AD7-A739-240548478100}"/>
              </a:ext>
            </a:extLst>
          </p:cNvPr>
          <p:cNvSpPr txBox="1"/>
          <p:nvPr/>
        </p:nvSpPr>
        <p:spPr>
          <a:xfrm>
            <a:off x="733956" y="2756824"/>
            <a:ext cx="4473739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25701-DDE2-4E7B-A82B-94B3F5F8A0C7}"/>
              </a:ext>
            </a:extLst>
          </p:cNvPr>
          <p:cNvSpPr txBox="1"/>
          <p:nvPr/>
        </p:nvSpPr>
        <p:spPr>
          <a:xfrm>
            <a:off x="808858" y="4081584"/>
            <a:ext cx="4473739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endParaRPr lang="en-IN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590992"/>
              </p:ext>
            </p:extLst>
          </p:nvPr>
        </p:nvGraphicFramePr>
        <p:xfrm>
          <a:off x="7330420" y="818474"/>
          <a:ext cx="4503796" cy="446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C609B2D-47FE-448E-B60F-5E271CB5C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9323" y="11441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3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4D37FFB-8D05-49D5-960F-7A3E37F5A85E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0035955-9648-473C-95C8-C06BA6832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CCFAB0-5C95-4408-882B-41BE3F24CB66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17918-4887-4C30-87E4-A84565913BE8}"/>
              </a:ext>
            </a:extLst>
          </p:cNvPr>
          <p:cNvGrpSpPr/>
          <p:nvPr/>
        </p:nvGrpSpPr>
        <p:grpSpPr>
          <a:xfrm flipH="1">
            <a:off x="493488" y="406392"/>
            <a:ext cx="11205025" cy="5869640"/>
            <a:chOff x="493488" y="406392"/>
            <a:chExt cx="11205025" cy="58696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AA5B54-919C-44CD-9D88-654231B9AE7C}"/>
                </a:ext>
              </a:extLst>
            </p:cNvPr>
            <p:cNvGrpSpPr/>
            <p:nvPr/>
          </p:nvGrpSpPr>
          <p:grpSpPr>
            <a:xfrm>
              <a:off x="493488" y="406392"/>
              <a:ext cx="11205025" cy="5869640"/>
              <a:chOff x="493488" y="406392"/>
              <a:chExt cx="11205025" cy="586964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02E4FE6-CF2F-46DE-A9E1-C17A8E24B795}"/>
                  </a:ext>
                </a:extLst>
              </p:cNvPr>
              <p:cNvSpPr/>
              <p:nvPr/>
            </p:nvSpPr>
            <p:spPr>
              <a:xfrm rot="5400000" flipH="1">
                <a:off x="6246627" y="818278"/>
                <a:ext cx="5863771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AC446C91-CAB9-4ADA-BADD-B7972292134D}"/>
                  </a:ext>
                </a:extLst>
              </p:cNvPr>
              <p:cNvSpPr/>
              <p:nvPr/>
            </p:nvSpPr>
            <p:spPr>
              <a:xfrm rot="16200000">
                <a:off x="81603" y="818281"/>
                <a:ext cx="5863769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CAA1FD3-8FE2-43DA-9CE8-2D45498CE125}"/>
                  </a:ext>
                </a:extLst>
              </p:cNvPr>
              <p:cNvSpPr/>
              <p:nvPr/>
            </p:nvSpPr>
            <p:spPr>
              <a:xfrm rot="16200000">
                <a:off x="435870" y="689147"/>
                <a:ext cx="5863769" cy="5310000"/>
              </a:xfrm>
              <a:prstGeom prst="round2SameRect">
                <a:avLst>
                  <a:gd name="adj1" fmla="val 825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43C4614C-89E9-4C17-8F78-D2F86D5A287C}"/>
                  </a:ext>
                </a:extLst>
              </p:cNvPr>
              <p:cNvSpPr/>
              <p:nvPr/>
            </p:nvSpPr>
            <p:spPr>
              <a:xfrm rot="5400000" flipH="1">
                <a:off x="5841203" y="678948"/>
                <a:ext cx="5863768" cy="5330399"/>
              </a:xfrm>
              <a:prstGeom prst="round2SameRect">
                <a:avLst>
                  <a:gd name="adj1" fmla="val 707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 -      Commonly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 -      Operated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 -     Machine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   -     Particularly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U  -     Used for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T  -     Technology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  -     Education and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R  -     Research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0302E-8522-4259-B2F6-3E16FA894AD5}"/>
                </a:ext>
              </a:extLst>
            </p:cNvPr>
            <p:cNvSpPr/>
            <p:nvPr/>
          </p:nvSpPr>
          <p:spPr>
            <a:xfrm>
              <a:off x="5679978" y="696546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6F0DE9-88A7-4023-AA24-B6F05D854966}"/>
                </a:ext>
              </a:extLst>
            </p:cNvPr>
            <p:cNvSpPr/>
            <p:nvPr/>
          </p:nvSpPr>
          <p:spPr>
            <a:xfrm>
              <a:off x="5679978" y="1241669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452A5C-9382-4A79-BA1D-E9B6ECBF3474}"/>
                </a:ext>
              </a:extLst>
            </p:cNvPr>
            <p:cNvSpPr/>
            <p:nvPr/>
          </p:nvSpPr>
          <p:spPr>
            <a:xfrm>
              <a:off x="5679978" y="1786792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94913B-88D0-4A4E-A377-9EA1A5BF40D1}"/>
                </a:ext>
              </a:extLst>
            </p:cNvPr>
            <p:cNvSpPr/>
            <p:nvPr/>
          </p:nvSpPr>
          <p:spPr>
            <a:xfrm>
              <a:off x="5679978" y="2331915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04B0CD-6544-418F-9903-0970BE1217AB}"/>
                </a:ext>
              </a:extLst>
            </p:cNvPr>
            <p:cNvSpPr/>
            <p:nvPr/>
          </p:nvSpPr>
          <p:spPr>
            <a:xfrm>
              <a:off x="5679978" y="2877038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406351-E606-4320-8FCA-667C9BFECB29}"/>
                </a:ext>
              </a:extLst>
            </p:cNvPr>
            <p:cNvSpPr/>
            <p:nvPr/>
          </p:nvSpPr>
          <p:spPr>
            <a:xfrm>
              <a:off x="5679978" y="3422161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2AE5F1-F6ED-40F4-BAA4-7754A7B14039}"/>
                </a:ext>
              </a:extLst>
            </p:cNvPr>
            <p:cNvSpPr/>
            <p:nvPr/>
          </p:nvSpPr>
          <p:spPr>
            <a:xfrm>
              <a:off x="5679978" y="3967284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A4C32E-1C6A-4010-9ACF-D7A20626E4F8}"/>
                </a:ext>
              </a:extLst>
            </p:cNvPr>
            <p:cNvSpPr/>
            <p:nvPr/>
          </p:nvSpPr>
          <p:spPr>
            <a:xfrm>
              <a:off x="5679978" y="4512407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77DFF7-7C54-4AE3-8391-ED5F2907CD3E}"/>
                </a:ext>
              </a:extLst>
            </p:cNvPr>
            <p:cNvSpPr/>
            <p:nvPr/>
          </p:nvSpPr>
          <p:spPr>
            <a:xfrm>
              <a:off x="5679978" y="5057530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379238-1735-48BC-97BB-B2121C6EAD59}"/>
                </a:ext>
              </a:extLst>
            </p:cNvPr>
            <p:cNvSpPr/>
            <p:nvPr/>
          </p:nvSpPr>
          <p:spPr>
            <a:xfrm>
              <a:off x="5679978" y="5602653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>
              <a:off x="696150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45315-9376-410E-B042-2E6773DA93BE}"/>
              </a:ext>
            </a:extLst>
          </p:cNvPr>
          <p:cNvCxnSpPr/>
          <p:nvPr/>
        </p:nvCxnSpPr>
        <p:spPr>
          <a:xfrm>
            <a:off x="6794215" y="394664"/>
            <a:ext cx="0" cy="5863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F5A889-2BAE-430C-8DE8-7EFDA08A9837}"/>
              </a:ext>
            </a:extLst>
          </p:cNvPr>
          <p:cNvSpPr txBox="1"/>
          <p:nvPr/>
        </p:nvSpPr>
        <p:spPr>
          <a:xfrm>
            <a:off x="6940706" y="970774"/>
            <a:ext cx="447373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dobe Garamond Pro Bold" panose="02020702060506020403" pitchFamily="18" charset="0"/>
              </a:rPr>
              <a:t>Computer Hardware refers to the </a:t>
            </a: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physical parts </a:t>
            </a:r>
            <a:r>
              <a:rPr lang="en-US" sz="3200" dirty="0">
                <a:latin typeface="Adobe Garamond Pro Bold" panose="02020702060506020403" pitchFamily="18" charset="0"/>
              </a:rPr>
              <a:t>of a computer and related devices.</a:t>
            </a:r>
            <a:endParaRPr lang="en-IN" sz="4000" dirty="0">
              <a:latin typeface="Adobe Garamond Pro Bold" panose="02020702060506020403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AC3870-9908-49C6-B685-F8423BC029E6}"/>
              </a:ext>
            </a:extLst>
          </p:cNvPr>
          <p:cNvSpPr/>
          <p:nvPr/>
        </p:nvSpPr>
        <p:spPr>
          <a:xfrm>
            <a:off x="1850679" y="5836061"/>
            <a:ext cx="3119458" cy="3350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AND MANY MORE……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BE15876-E20A-4C67-AEDC-70F435E79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b="4669"/>
          <a:stretch/>
        </p:blipFill>
        <p:spPr>
          <a:xfrm>
            <a:off x="777555" y="875602"/>
            <a:ext cx="4806219" cy="4729908"/>
          </a:xfrm>
          <a:prstGeom prst="roundRect">
            <a:avLst>
              <a:gd name="adj" fmla="val 387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4C6687-6726-4AD9-89F2-B469FF0D1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013" y="-12726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04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88AFD6F-BC98-45AD-9FAD-F650745A4B04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E4F526-454A-4E91-9DA1-88DE4689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8269A6-DE22-431A-9343-41ADDC581543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17918-4887-4C30-87E4-A84565913BE8}"/>
              </a:ext>
            </a:extLst>
          </p:cNvPr>
          <p:cNvGrpSpPr/>
          <p:nvPr/>
        </p:nvGrpSpPr>
        <p:grpSpPr>
          <a:xfrm flipH="1">
            <a:off x="493488" y="406392"/>
            <a:ext cx="11205025" cy="5869640"/>
            <a:chOff x="493488" y="406392"/>
            <a:chExt cx="11205025" cy="58696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AA5B54-919C-44CD-9D88-654231B9AE7C}"/>
                </a:ext>
              </a:extLst>
            </p:cNvPr>
            <p:cNvGrpSpPr/>
            <p:nvPr/>
          </p:nvGrpSpPr>
          <p:grpSpPr>
            <a:xfrm>
              <a:off x="493488" y="406392"/>
              <a:ext cx="11205025" cy="5869640"/>
              <a:chOff x="493488" y="406392"/>
              <a:chExt cx="11205025" cy="586964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02E4FE6-CF2F-46DE-A9E1-C17A8E24B795}"/>
                  </a:ext>
                </a:extLst>
              </p:cNvPr>
              <p:cNvSpPr/>
              <p:nvPr/>
            </p:nvSpPr>
            <p:spPr>
              <a:xfrm rot="5400000" flipH="1">
                <a:off x="6246627" y="818278"/>
                <a:ext cx="5863771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AC446C91-CAB9-4ADA-BADD-B7972292134D}"/>
                  </a:ext>
                </a:extLst>
              </p:cNvPr>
              <p:cNvSpPr/>
              <p:nvPr/>
            </p:nvSpPr>
            <p:spPr>
              <a:xfrm rot="16200000">
                <a:off x="81603" y="818281"/>
                <a:ext cx="5863769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CAA1FD3-8FE2-43DA-9CE8-2D45498CE125}"/>
                  </a:ext>
                </a:extLst>
              </p:cNvPr>
              <p:cNvSpPr/>
              <p:nvPr/>
            </p:nvSpPr>
            <p:spPr>
              <a:xfrm rot="16200000">
                <a:off x="435870" y="689147"/>
                <a:ext cx="5863769" cy="5310000"/>
              </a:xfrm>
              <a:prstGeom prst="round2SameRect">
                <a:avLst>
                  <a:gd name="adj1" fmla="val 825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43C4614C-89E9-4C17-8F78-D2F86D5A287C}"/>
                  </a:ext>
                </a:extLst>
              </p:cNvPr>
              <p:cNvSpPr/>
              <p:nvPr/>
            </p:nvSpPr>
            <p:spPr>
              <a:xfrm rot="5400000" flipH="1">
                <a:off x="5841203" y="678948"/>
                <a:ext cx="5863768" cy="5330399"/>
              </a:xfrm>
              <a:prstGeom prst="round2SameRect">
                <a:avLst>
                  <a:gd name="adj1" fmla="val 707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 -      Commonly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 -      Operated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 -     Machine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   -     Particularly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U  -     Used for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T  -     Technology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  -     Education and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R  -     Research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0302E-8522-4259-B2F6-3E16FA894AD5}"/>
                </a:ext>
              </a:extLst>
            </p:cNvPr>
            <p:cNvSpPr/>
            <p:nvPr/>
          </p:nvSpPr>
          <p:spPr>
            <a:xfrm>
              <a:off x="5679978" y="696546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6F0DE9-88A7-4023-AA24-B6F05D854966}"/>
                </a:ext>
              </a:extLst>
            </p:cNvPr>
            <p:cNvSpPr/>
            <p:nvPr/>
          </p:nvSpPr>
          <p:spPr>
            <a:xfrm>
              <a:off x="5679978" y="1241669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452A5C-9382-4A79-BA1D-E9B6ECBF3474}"/>
                </a:ext>
              </a:extLst>
            </p:cNvPr>
            <p:cNvSpPr/>
            <p:nvPr/>
          </p:nvSpPr>
          <p:spPr>
            <a:xfrm>
              <a:off x="5679978" y="1786792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94913B-88D0-4A4E-A377-9EA1A5BF40D1}"/>
                </a:ext>
              </a:extLst>
            </p:cNvPr>
            <p:cNvSpPr/>
            <p:nvPr/>
          </p:nvSpPr>
          <p:spPr>
            <a:xfrm>
              <a:off x="5679978" y="2331915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04B0CD-6544-418F-9903-0970BE1217AB}"/>
                </a:ext>
              </a:extLst>
            </p:cNvPr>
            <p:cNvSpPr/>
            <p:nvPr/>
          </p:nvSpPr>
          <p:spPr>
            <a:xfrm>
              <a:off x="5679978" y="2877038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406351-E606-4320-8FCA-667C9BFECB29}"/>
                </a:ext>
              </a:extLst>
            </p:cNvPr>
            <p:cNvSpPr/>
            <p:nvPr/>
          </p:nvSpPr>
          <p:spPr>
            <a:xfrm>
              <a:off x="5679978" y="3422161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2AE5F1-F6ED-40F4-BAA4-7754A7B14039}"/>
                </a:ext>
              </a:extLst>
            </p:cNvPr>
            <p:cNvSpPr/>
            <p:nvPr/>
          </p:nvSpPr>
          <p:spPr>
            <a:xfrm>
              <a:off x="5679978" y="3967284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A4C32E-1C6A-4010-9ACF-D7A20626E4F8}"/>
                </a:ext>
              </a:extLst>
            </p:cNvPr>
            <p:cNvSpPr/>
            <p:nvPr/>
          </p:nvSpPr>
          <p:spPr>
            <a:xfrm>
              <a:off x="5679978" y="4512407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77DFF7-7C54-4AE3-8391-ED5F2907CD3E}"/>
                </a:ext>
              </a:extLst>
            </p:cNvPr>
            <p:cNvSpPr/>
            <p:nvPr/>
          </p:nvSpPr>
          <p:spPr>
            <a:xfrm>
              <a:off x="5679978" y="5057530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379238-1735-48BC-97BB-B2121C6EAD59}"/>
                </a:ext>
              </a:extLst>
            </p:cNvPr>
            <p:cNvSpPr/>
            <p:nvPr/>
          </p:nvSpPr>
          <p:spPr>
            <a:xfrm>
              <a:off x="5679978" y="5602653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>
              <a:off x="696150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45315-9376-410E-B042-2E6773DA93BE}"/>
              </a:ext>
            </a:extLst>
          </p:cNvPr>
          <p:cNvCxnSpPr/>
          <p:nvPr/>
        </p:nvCxnSpPr>
        <p:spPr>
          <a:xfrm>
            <a:off x="6794215" y="394664"/>
            <a:ext cx="0" cy="5863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6EA8F50-6B53-4BD2-AB60-5C382B9B442F}"/>
              </a:ext>
            </a:extLst>
          </p:cNvPr>
          <p:cNvSpPr txBox="1"/>
          <p:nvPr/>
        </p:nvSpPr>
        <p:spPr>
          <a:xfrm>
            <a:off x="6801170" y="978398"/>
            <a:ext cx="47029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Software</a:t>
            </a:r>
            <a:r>
              <a:rPr lang="en-US" sz="3200" dirty="0">
                <a:latin typeface="Adobe Garamond Pro Bold" panose="02020702060506020403" pitchFamily="18" charset="0"/>
              </a:rPr>
              <a:t>, is a collection of </a:t>
            </a:r>
          </a:p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DATA</a:t>
            </a:r>
            <a:r>
              <a:rPr lang="en-US" sz="3200" dirty="0">
                <a:latin typeface="Adobe Garamond Pro Bold" panose="02020702060506020403" pitchFamily="18" charset="0"/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Adobe Garamond Pro Bold" panose="02020702060506020403" pitchFamily="18" charset="0"/>
              </a:rPr>
              <a:t>or  </a:t>
            </a:r>
          </a:p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INSTRUCTIONS</a:t>
            </a:r>
            <a:r>
              <a:rPr lang="en-US" sz="3200" dirty="0">
                <a:latin typeface="Adobe Garamond Pro Bold" panose="02020702060506020403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Adobe Garamond Pro Bold" panose="02020702060506020403" pitchFamily="18" charset="0"/>
              </a:rPr>
              <a:t>that tell the computer how to work.</a:t>
            </a:r>
            <a:endParaRPr lang="en-IN" sz="3200" dirty="0">
              <a:latin typeface="Adobe Garamond Pro Bold" panose="02020702060506020403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3A4BF03-A4D6-4915-937B-1F66AD86B1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71" t="2296" r="1218" b="6497"/>
          <a:stretch/>
        </p:blipFill>
        <p:spPr>
          <a:xfrm>
            <a:off x="1256631" y="810846"/>
            <a:ext cx="4081695" cy="5011803"/>
          </a:xfrm>
          <a:prstGeom prst="rect">
            <a:avLst/>
          </a:prstGeom>
          <a:ln>
            <a:solidFill>
              <a:srgbClr val="7030A0"/>
            </a:solidFill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5E00C5-F8B6-4EE5-9B11-1B18F98A4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319" y="-6485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7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EA573-B182-4945-AD51-1DDE83A88790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B1D8EEB-F6AC-4A55-AACF-80C284527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C06BCA-FA8C-4C26-95CB-F6BAB885E1DC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17918-4887-4C30-87E4-A84565913BE8}"/>
              </a:ext>
            </a:extLst>
          </p:cNvPr>
          <p:cNvGrpSpPr/>
          <p:nvPr/>
        </p:nvGrpSpPr>
        <p:grpSpPr>
          <a:xfrm flipH="1">
            <a:off x="493488" y="406392"/>
            <a:ext cx="11205025" cy="5869640"/>
            <a:chOff x="493488" y="406392"/>
            <a:chExt cx="11205025" cy="58696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AA5B54-919C-44CD-9D88-654231B9AE7C}"/>
                </a:ext>
              </a:extLst>
            </p:cNvPr>
            <p:cNvGrpSpPr/>
            <p:nvPr/>
          </p:nvGrpSpPr>
          <p:grpSpPr>
            <a:xfrm>
              <a:off x="493488" y="406392"/>
              <a:ext cx="11205025" cy="5869640"/>
              <a:chOff x="493488" y="406392"/>
              <a:chExt cx="11205025" cy="586964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02E4FE6-CF2F-46DE-A9E1-C17A8E24B795}"/>
                  </a:ext>
                </a:extLst>
              </p:cNvPr>
              <p:cNvSpPr/>
              <p:nvPr/>
            </p:nvSpPr>
            <p:spPr>
              <a:xfrm rot="5400000" flipH="1">
                <a:off x="6246627" y="818278"/>
                <a:ext cx="5863771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AC446C91-CAB9-4ADA-BADD-B7972292134D}"/>
                  </a:ext>
                </a:extLst>
              </p:cNvPr>
              <p:cNvSpPr/>
              <p:nvPr/>
            </p:nvSpPr>
            <p:spPr>
              <a:xfrm rot="16200000">
                <a:off x="81603" y="818281"/>
                <a:ext cx="5863769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CAA1FD3-8FE2-43DA-9CE8-2D45498CE125}"/>
                  </a:ext>
                </a:extLst>
              </p:cNvPr>
              <p:cNvSpPr/>
              <p:nvPr/>
            </p:nvSpPr>
            <p:spPr>
              <a:xfrm rot="16200000">
                <a:off x="435870" y="689147"/>
                <a:ext cx="5863769" cy="5310000"/>
              </a:xfrm>
              <a:prstGeom prst="round2SameRect">
                <a:avLst>
                  <a:gd name="adj1" fmla="val 825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43C4614C-89E9-4C17-8F78-D2F86D5A287C}"/>
                  </a:ext>
                </a:extLst>
              </p:cNvPr>
              <p:cNvSpPr/>
              <p:nvPr/>
            </p:nvSpPr>
            <p:spPr>
              <a:xfrm rot="5400000" flipH="1">
                <a:off x="5841203" y="678948"/>
                <a:ext cx="5863768" cy="5330399"/>
              </a:xfrm>
              <a:prstGeom prst="round2SameRect">
                <a:avLst>
                  <a:gd name="adj1" fmla="val 707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 -      Commonly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 -      Operated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 -     Machine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   -     Particularly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U  -     Used for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T  -     Technology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  -     Education and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R  -     Research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0302E-8522-4259-B2F6-3E16FA894AD5}"/>
                </a:ext>
              </a:extLst>
            </p:cNvPr>
            <p:cNvSpPr/>
            <p:nvPr/>
          </p:nvSpPr>
          <p:spPr>
            <a:xfrm>
              <a:off x="5679978" y="696546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6F0DE9-88A7-4023-AA24-B6F05D854966}"/>
                </a:ext>
              </a:extLst>
            </p:cNvPr>
            <p:cNvSpPr/>
            <p:nvPr/>
          </p:nvSpPr>
          <p:spPr>
            <a:xfrm>
              <a:off x="5679978" y="1241669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452A5C-9382-4A79-BA1D-E9B6ECBF3474}"/>
                </a:ext>
              </a:extLst>
            </p:cNvPr>
            <p:cNvSpPr/>
            <p:nvPr/>
          </p:nvSpPr>
          <p:spPr>
            <a:xfrm>
              <a:off x="5679978" y="1786792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94913B-88D0-4A4E-A377-9EA1A5BF40D1}"/>
                </a:ext>
              </a:extLst>
            </p:cNvPr>
            <p:cNvSpPr/>
            <p:nvPr/>
          </p:nvSpPr>
          <p:spPr>
            <a:xfrm>
              <a:off x="5679978" y="2331915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04B0CD-6544-418F-9903-0970BE1217AB}"/>
                </a:ext>
              </a:extLst>
            </p:cNvPr>
            <p:cNvSpPr/>
            <p:nvPr/>
          </p:nvSpPr>
          <p:spPr>
            <a:xfrm>
              <a:off x="5679978" y="2877038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406351-E606-4320-8FCA-667C9BFECB29}"/>
                </a:ext>
              </a:extLst>
            </p:cNvPr>
            <p:cNvSpPr/>
            <p:nvPr/>
          </p:nvSpPr>
          <p:spPr>
            <a:xfrm>
              <a:off x="5679978" y="3422161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2AE5F1-F6ED-40F4-BAA4-7754A7B14039}"/>
                </a:ext>
              </a:extLst>
            </p:cNvPr>
            <p:cNvSpPr/>
            <p:nvPr/>
          </p:nvSpPr>
          <p:spPr>
            <a:xfrm>
              <a:off x="5679978" y="3967284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A4C32E-1C6A-4010-9ACF-D7A20626E4F8}"/>
                </a:ext>
              </a:extLst>
            </p:cNvPr>
            <p:cNvSpPr/>
            <p:nvPr/>
          </p:nvSpPr>
          <p:spPr>
            <a:xfrm>
              <a:off x="5679978" y="4512407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77DFF7-7C54-4AE3-8391-ED5F2907CD3E}"/>
                </a:ext>
              </a:extLst>
            </p:cNvPr>
            <p:cNvSpPr/>
            <p:nvPr/>
          </p:nvSpPr>
          <p:spPr>
            <a:xfrm>
              <a:off x="5679978" y="5057530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379238-1735-48BC-97BB-B2121C6EAD59}"/>
                </a:ext>
              </a:extLst>
            </p:cNvPr>
            <p:cNvSpPr/>
            <p:nvPr/>
          </p:nvSpPr>
          <p:spPr>
            <a:xfrm>
              <a:off x="5679978" y="5602653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>
              <a:off x="696150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45315-9376-410E-B042-2E6773DA93BE}"/>
              </a:ext>
            </a:extLst>
          </p:cNvPr>
          <p:cNvCxnSpPr/>
          <p:nvPr/>
        </p:nvCxnSpPr>
        <p:spPr>
          <a:xfrm>
            <a:off x="6794215" y="394664"/>
            <a:ext cx="0" cy="5863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3C9088-3329-416C-AB34-CA968C0B6FFD}"/>
              </a:ext>
            </a:extLst>
          </p:cNvPr>
          <p:cNvSpPr txBox="1"/>
          <p:nvPr/>
        </p:nvSpPr>
        <p:spPr>
          <a:xfrm>
            <a:off x="6909795" y="730158"/>
            <a:ext cx="4473739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latin typeface="Adobe Garamond Pro Bold" panose="02020702060506020403" pitchFamily="18" charset="0"/>
              </a:rPr>
              <a:t>A </a:t>
            </a:r>
            <a:r>
              <a:rPr lang="en-US" sz="28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computer storage </a:t>
            </a:r>
            <a:r>
              <a:rPr lang="en-US" sz="2800" dirty="0">
                <a:latin typeface="Adobe Garamond Pro Bold" panose="02020702060506020403" pitchFamily="18" charset="0"/>
              </a:rPr>
              <a:t>device is any type of </a:t>
            </a:r>
            <a:r>
              <a:rPr lang="en-US" sz="28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Hardware</a:t>
            </a:r>
            <a:r>
              <a:rPr lang="en-US" sz="2800" dirty="0">
                <a:latin typeface="Adobe Garamond Pro Bold" panose="02020702060506020403" pitchFamily="18" charset="0"/>
              </a:rPr>
              <a:t> that stores data. 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latin typeface="Adobe Garamond Pro Bold" panose="02020702060506020403" pitchFamily="18" charset="0"/>
              </a:rPr>
              <a:t>Computer's </a:t>
            </a:r>
            <a:r>
              <a:rPr lang="en-US" sz="28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primary</a:t>
            </a:r>
            <a:r>
              <a:rPr lang="en-US" sz="2800" dirty="0">
                <a:latin typeface="Adobe Garamond Pro Bold" panose="02020702060506020403" pitchFamily="18" charset="0"/>
              </a:rPr>
              <a:t> hard drive stores the 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operating system</a:t>
            </a:r>
            <a:r>
              <a:rPr lang="en-US" sz="2800" dirty="0">
                <a:latin typeface="Adobe Garamond Pro Bold" panose="02020702060506020403" pitchFamily="18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applications</a:t>
            </a:r>
            <a:r>
              <a:rPr lang="en-US" sz="2800" dirty="0">
                <a:latin typeface="Adobe Garamond Pro Bold" panose="02020702060506020403" pitchFamily="18" charset="0"/>
              </a:rPr>
              <a:t>, and </a:t>
            </a:r>
            <a:r>
              <a:rPr lang="en-US" sz="28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files</a:t>
            </a:r>
            <a:r>
              <a:rPr lang="en-US" sz="2800" dirty="0">
                <a:latin typeface="Adobe Garamond Pro Bold" panose="02020702060506020403" pitchFamily="18" charset="0"/>
              </a:rPr>
              <a:t> and </a:t>
            </a:r>
            <a:r>
              <a:rPr lang="en-US" sz="28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folders</a:t>
            </a:r>
            <a:r>
              <a:rPr lang="en-US" sz="2800" dirty="0">
                <a:latin typeface="Adobe Garamond Pro Bold" panose="02020702060506020403" pitchFamily="18" charset="0"/>
              </a:rPr>
              <a:t> for users of the computer.</a:t>
            </a:r>
            <a:endParaRPr lang="en-IN" sz="2800" b="1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6BAC428-35CC-4E37-BBF1-48DC8DD60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3" y="593150"/>
            <a:ext cx="4420074" cy="56924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DE1133-471A-4882-84FB-DD6E110A0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266" y="23011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20ED826-415B-4F21-87F7-109E994A052D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69203DB-DB02-40E5-9B1E-147FC1E2A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3B7240-00C3-4750-AFBA-0E6D1CA60BC5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17918-4887-4C30-87E4-A84565913BE8}"/>
              </a:ext>
            </a:extLst>
          </p:cNvPr>
          <p:cNvGrpSpPr/>
          <p:nvPr/>
        </p:nvGrpSpPr>
        <p:grpSpPr>
          <a:xfrm flipH="1">
            <a:off x="493488" y="406392"/>
            <a:ext cx="11205025" cy="5869640"/>
            <a:chOff x="493488" y="406392"/>
            <a:chExt cx="11205025" cy="58696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AA5B54-919C-44CD-9D88-654231B9AE7C}"/>
                </a:ext>
              </a:extLst>
            </p:cNvPr>
            <p:cNvGrpSpPr/>
            <p:nvPr/>
          </p:nvGrpSpPr>
          <p:grpSpPr>
            <a:xfrm>
              <a:off x="493488" y="406392"/>
              <a:ext cx="11205025" cy="5869640"/>
              <a:chOff x="493488" y="406392"/>
              <a:chExt cx="11205025" cy="586964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02E4FE6-CF2F-46DE-A9E1-C17A8E24B795}"/>
                  </a:ext>
                </a:extLst>
              </p:cNvPr>
              <p:cNvSpPr/>
              <p:nvPr/>
            </p:nvSpPr>
            <p:spPr>
              <a:xfrm rot="5400000" flipH="1">
                <a:off x="6246627" y="818278"/>
                <a:ext cx="5863771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AC446C91-CAB9-4ADA-BADD-B7972292134D}"/>
                  </a:ext>
                </a:extLst>
              </p:cNvPr>
              <p:cNvSpPr/>
              <p:nvPr/>
            </p:nvSpPr>
            <p:spPr>
              <a:xfrm rot="16200000">
                <a:off x="81603" y="818281"/>
                <a:ext cx="5863769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CAA1FD3-8FE2-43DA-9CE8-2D45498CE125}"/>
                  </a:ext>
                </a:extLst>
              </p:cNvPr>
              <p:cNvSpPr/>
              <p:nvPr/>
            </p:nvSpPr>
            <p:spPr>
              <a:xfrm rot="16200000">
                <a:off x="435870" y="689147"/>
                <a:ext cx="5863769" cy="5310000"/>
              </a:xfrm>
              <a:prstGeom prst="round2SameRect">
                <a:avLst>
                  <a:gd name="adj1" fmla="val 825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43C4614C-89E9-4C17-8F78-D2F86D5A287C}"/>
                  </a:ext>
                </a:extLst>
              </p:cNvPr>
              <p:cNvSpPr/>
              <p:nvPr/>
            </p:nvSpPr>
            <p:spPr>
              <a:xfrm rot="5400000" flipH="1">
                <a:off x="5841203" y="678948"/>
                <a:ext cx="5863768" cy="5330399"/>
              </a:xfrm>
              <a:prstGeom prst="round2SameRect">
                <a:avLst>
                  <a:gd name="adj1" fmla="val 707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 -      Commonly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 -      Operated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 -     Machine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   -     Particularly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U  -     Used for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T  -     Technology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  -     Education and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R  -     Research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0302E-8522-4259-B2F6-3E16FA894AD5}"/>
                </a:ext>
              </a:extLst>
            </p:cNvPr>
            <p:cNvSpPr/>
            <p:nvPr/>
          </p:nvSpPr>
          <p:spPr>
            <a:xfrm>
              <a:off x="5679978" y="696546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6F0DE9-88A7-4023-AA24-B6F05D854966}"/>
                </a:ext>
              </a:extLst>
            </p:cNvPr>
            <p:cNvSpPr/>
            <p:nvPr/>
          </p:nvSpPr>
          <p:spPr>
            <a:xfrm>
              <a:off x="5679978" y="1241669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452A5C-9382-4A79-BA1D-E9B6ECBF3474}"/>
                </a:ext>
              </a:extLst>
            </p:cNvPr>
            <p:cNvSpPr/>
            <p:nvPr/>
          </p:nvSpPr>
          <p:spPr>
            <a:xfrm>
              <a:off x="5679978" y="1786792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94913B-88D0-4A4E-A377-9EA1A5BF40D1}"/>
                </a:ext>
              </a:extLst>
            </p:cNvPr>
            <p:cNvSpPr/>
            <p:nvPr/>
          </p:nvSpPr>
          <p:spPr>
            <a:xfrm>
              <a:off x="5679978" y="2331915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04B0CD-6544-418F-9903-0970BE1217AB}"/>
                </a:ext>
              </a:extLst>
            </p:cNvPr>
            <p:cNvSpPr/>
            <p:nvPr/>
          </p:nvSpPr>
          <p:spPr>
            <a:xfrm>
              <a:off x="5679978" y="2877038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406351-E606-4320-8FCA-667C9BFECB29}"/>
                </a:ext>
              </a:extLst>
            </p:cNvPr>
            <p:cNvSpPr/>
            <p:nvPr/>
          </p:nvSpPr>
          <p:spPr>
            <a:xfrm>
              <a:off x="5679978" y="3422161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2AE5F1-F6ED-40F4-BAA4-7754A7B14039}"/>
                </a:ext>
              </a:extLst>
            </p:cNvPr>
            <p:cNvSpPr/>
            <p:nvPr/>
          </p:nvSpPr>
          <p:spPr>
            <a:xfrm>
              <a:off x="5679978" y="3967284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A4C32E-1C6A-4010-9ACF-D7A20626E4F8}"/>
                </a:ext>
              </a:extLst>
            </p:cNvPr>
            <p:cNvSpPr/>
            <p:nvPr/>
          </p:nvSpPr>
          <p:spPr>
            <a:xfrm>
              <a:off x="5679978" y="4512407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77DFF7-7C54-4AE3-8391-ED5F2907CD3E}"/>
                </a:ext>
              </a:extLst>
            </p:cNvPr>
            <p:cNvSpPr/>
            <p:nvPr/>
          </p:nvSpPr>
          <p:spPr>
            <a:xfrm>
              <a:off x="5679978" y="5057530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379238-1735-48BC-97BB-B2121C6EAD59}"/>
                </a:ext>
              </a:extLst>
            </p:cNvPr>
            <p:cNvSpPr/>
            <p:nvPr/>
          </p:nvSpPr>
          <p:spPr>
            <a:xfrm>
              <a:off x="5679978" y="5602653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>
              <a:off x="696150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45315-9376-410E-B042-2E6773DA93BE}"/>
              </a:ext>
            </a:extLst>
          </p:cNvPr>
          <p:cNvCxnSpPr/>
          <p:nvPr/>
        </p:nvCxnSpPr>
        <p:spPr>
          <a:xfrm>
            <a:off x="6794215" y="394664"/>
            <a:ext cx="0" cy="5863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7D25A3-BCC6-4984-ACDA-58DA224E95CD}"/>
              </a:ext>
            </a:extLst>
          </p:cNvPr>
          <p:cNvSpPr txBox="1"/>
          <p:nvPr/>
        </p:nvSpPr>
        <p:spPr>
          <a:xfrm>
            <a:off x="7001290" y="752790"/>
            <a:ext cx="4351797" cy="453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latin typeface="Adobe Garamond Pro Bold" panose="02020702060506020403" pitchFamily="18" charset="0"/>
              </a:rPr>
              <a:t>Computer software includes 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3" tooltip="Computer progr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programs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, 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4" tooltip="Library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libraries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 </a:t>
            </a:r>
            <a:r>
              <a:rPr lang="en-US" sz="3200" dirty="0">
                <a:latin typeface="Adobe Garamond Pro Bold" panose="02020702060506020403" pitchFamily="18" charset="0"/>
              </a:rPr>
              <a:t>and related non-executable 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5" tooltip="Data (comput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,</a:t>
            </a:r>
            <a:r>
              <a:rPr lang="en-US" sz="3200" dirty="0">
                <a:latin typeface="Adobe Garamond Pro Bold" panose="02020702060506020403" pitchFamily="18" charset="0"/>
              </a:rPr>
              <a:t> such as 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6" tooltip="Software document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documentation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 </a:t>
            </a:r>
            <a:r>
              <a:rPr lang="en-US" sz="3200" b="1" dirty="0">
                <a:latin typeface="Adobe Garamond Pro Bold" panose="02020702060506020403" pitchFamily="18" charset="0"/>
              </a:rPr>
              <a:t>or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 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7" tooltip="Digital med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media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. </a:t>
            </a:r>
            <a:endParaRPr lang="en-IN" sz="3200" b="1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15CBDF-C020-43B1-A15F-738F0B0EC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4" y="997439"/>
            <a:ext cx="4615371" cy="4645223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C35E14-9F11-4EE1-9E4B-4598D4F346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0067" y="-13890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22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232AEEE-8AF2-4706-B4D2-C9275CE69EB9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12E6B80-2EBA-435C-B87C-73B7E5F43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FACAF4-A131-43C9-9233-78825C2D3F2B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02E4FE6-CF2F-46DE-A9E1-C17A8E24B795}"/>
              </a:ext>
            </a:extLst>
          </p:cNvPr>
          <p:cNvSpPr/>
          <p:nvPr/>
        </p:nvSpPr>
        <p:spPr>
          <a:xfrm rot="5400000" flipH="1">
            <a:off x="6246627" y="818278"/>
            <a:ext cx="5863771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C446C91-CAB9-4ADA-BADD-B7972292134D}"/>
              </a:ext>
            </a:extLst>
          </p:cNvPr>
          <p:cNvSpPr/>
          <p:nvPr/>
        </p:nvSpPr>
        <p:spPr>
          <a:xfrm rot="16200000">
            <a:off x="81603" y="818281"/>
            <a:ext cx="5863769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5B2C4BD-F3F3-4528-8DCD-3FE482FBF417}"/>
              </a:ext>
            </a:extLst>
          </p:cNvPr>
          <p:cNvSpPr/>
          <p:nvPr/>
        </p:nvSpPr>
        <p:spPr>
          <a:xfrm>
            <a:off x="712753" y="1257101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02B3C3-8DA9-4E1A-9D3F-331E621931C9}"/>
              </a:ext>
            </a:extLst>
          </p:cNvPr>
          <p:cNvSpPr/>
          <p:nvPr/>
        </p:nvSpPr>
        <p:spPr>
          <a:xfrm>
            <a:off x="712753" y="2809604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2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0FA6BEF-7842-4E9C-A231-71B11FF9BFE9}"/>
              </a:ext>
            </a:extLst>
          </p:cNvPr>
          <p:cNvSpPr/>
          <p:nvPr/>
        </p:nvSpPr>
        <p:spPr>
          <a:xfrm>
            <a:off x="712753" y="4394719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3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CAA1FD3-8FE2-43DA-9CE8-2D45498CE125}"/>
              </a:ext>
            </a:extLst>
          </p:cNvPr>
          <p:cNvSpPr/>
          <p:nvPr/>
        </p:nvSpPr>
        <p:spPr>
          <a:xfrm rot="16200000">
            <a:off x="435870" y="689147"/>
            <a:ext cx="5863769" cy="5310000"/>
          </a:xfrm>
          <a:prstGeom prst="round2SameRect">
            <a:avLst>
              <a:gd name="adj1" fmla="val 825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3C4614C-89E9-4C17-8F78-D2F86D5A287C}"/>
              </a:ext>
            </a:extLst>
          </p:cNvPr>
          <p:cNvSpPr/>
          <p:nvPr/>
        </p:nvSpPr>
        <p:spPr>
          <a:xfrm rot="5400000" flipH="1">
            <a:off x="5871160" y="664356"/>
            <a:ext cx="5863768" cy="5310000"/>
          </a:xfrm>
          <a:prstGeom prst="round2SameRect">
            <a:avLst>
              <a:gd name="adj1" fmla="val 707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0302E-8522-4259-B2F6-3E16FA894AD5}"/>
              </a:ext>
            </a:extLst>
          </p:cNvPr>
          <p:cNvSpPr/>
          <p:nvPr/>
        </p:nvSpPr>
        <p:spPr>
          <a:xfrm>
            <a:off x="5679978" y="696546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F0DE9-88A7-4023-AA24-B6F05D854966}"/>
              </a:ext>
            </a:extLst>
          </p:cNvPr>
          <p:cNvSpPr/>
          <p:nvPr/>
        </p:nvSpPr>
        <p:spPr>
          <a:xfrm>
            <a:off x="5679978" y="1241669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452A5C-9382-4A79-BA1D-E9B6ECBF3474}"/>
              </a:ext>
            </a:extLst>
          </p:cNvPr>
          <p:cNvSpPr/>
          <p:nvPr/>
        </p:nvSpPr>
        <p:spPr>
          <a:xfrm>
            <a:off x="5679978" y="1786792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94913B-88D0-4A4E-A377-9EA1A5BF40D1}"/>
              </a:ext>
            </a:extLst>
          </p:cNvPr>
          <p:cNvSpPr/>
          <p:nvPr/>
        </p:nvSpPr>
        <p:spPr>
          <a:xfrm>
            <a:off x="5679978" y="2331915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04B0CD-6544-418F-9903-0970BE1217AB}"/>
              </a:ext>
            </a:extLst>
          </p:cNvPr>
          <p:cNvSpPr/>
          <p:nvPr/>
        </p:nvSpPr>
        <p:spPr>
          <a:xfrm>
            <a:off x="5679978" y="2877038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06351-E606-4320-8FCA-667C9BFECB29}"/>
              </a:ext>
            </a:extLst>
          </p:cNvPr>
          <p:cNvSpPr/>
          <p:nvPr/>
        </p:nvSpPr>
        <p:spPr>
          <a:xfrm>
            <a:off x="5679978" y="3422161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2AE5F1-F6ED-40F4-BAA4-7754A7B14039}"/>
              </a:ext>
            </a:extLst>
          </p:cNvPr>
          <p:cNvSpPr/>
          <p:nvPr/>
        </p:nvSpPr>
        <p:spPr>
          <a:xfrm>
            <a:off x="5679978" y="3967284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A4C32E-1C6A-4010-9ACF-D7A20626E4F8}"/>
              </a:ext>
            </a:extLst>
          </p:cNvPr>
          <p:cNvSpPr/>
          <p:nvPr/>
        </p:nvSpPr>
        <p:spPr>
          <a:xfrm>
            <a:off x="5679978" y="4512407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77DFF7-7C54-4AE3-8391-ED5F2907CD3E}"/>
              </a:ext>
            </a:extLst>
          </p:cNvPr>
          <p:cNvSpPr/>
          <p:nvPr/>
        </p:nvSpPr>
        <p:spPr>
          <a:xfrm>
            <a:off x="5679978" y="5057530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379238-1735-48BC-97BB-B2121C6EAD59}"/>
              </a:ext>
            </a:extLst>
          </p:cNvPr>
          <p:cNvSpPr/>
          <p:nvPr/>
        </p:nvSpPr>
        <p:spPr>
          <a:xfrm>
            <a:off x="5679978" y="5602653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B1414-2956-4E37-86B3-FEDDA8D6938A}"/>
              </a:ext>
            </a:extLst>
          </p:cNvPr>
          <p:cNvGrpSpPr/>
          <p:nvPr/>
        </p:nvGrpSpPr>
        <p:grpSpPr>
          <a:xfrm>
            <a:off x="5386038" y="394664"/>
            <a:ext cx="1408177" cy="5863768"/>
            <a:chOff x="5378703" y="400530"/>
            <a:chExt cx="1408177" cy="5863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A1BF51-F040-446C-91CB-C5521DDD7B9D}"/>
                </a:ext>
              </a:extLst>
            </p:cNvPr>
            <p:cNvCxnSpPr/>
            <p:nvPr/>
          </p:nvCxnSpPr>
          <p:spPr>
            <a:xfrm>
              <a:off x="5378703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86880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4786F3-856F-4F67-AC06-C34609620CF5}"/>
              </a:ext>
            </a:extLst>
          </p:cNvPr>
          <p:cNvGrpSpPr/>
          <p:nvPr/>
        </p:nvGrpSpPr>
        <p:grpSpPr>
          <a:xfrm>
            <a:off x="696150" y="925146"/>
            <a:ext cx="4682554" cy="4729908"/>
            <a:chOff x="696150" y="925146"/>
            <a:chExt cx="4682554" cy="472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39671E-0623-46E4-9775-CEDC0310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92514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41F3C5-1DF9-45FF-B5F5-293309166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124166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B3AD4-184D-45E9-9FFF-21972B15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87471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FF9B3A-4210-40E6-A134-712300ED8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19123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84C98-7130-45FF-972B-1F4D60F0C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507761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1928CC-12B7-4DF9-86AA-79B6EA633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2798084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D3352-88E8-4813-AAC8-B4F6F432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114607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4C4CD7-F638-4D92-99A7-E5739EB52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439393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E33F10-96A9-425D-B72E-858C106D7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75591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8F06AC-BE24-4A53-890F-993AC1AE3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07243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2AB2F0-FC33-4A00-8020-35C332924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38896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CB6B1-1608-44A4-BAC0-4579E826F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470548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A0CC95-8D67-44C5-B910-EF2FE05AB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502200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FFA3E1-0D6C-45CC-929A-D7216CFF3C17}"/>
                </a:ext>
              </a:extLst>
            </p:cNvPr>
            <p:cNvGrpSpPr/>
            <p:nvPr/>
          </p:nvGrpSpPr>
          <p:grpSpPr>
            <a:xfrm>
              <a:off x="703484" y="5338531"/>
              <a:ext cx="4665950" cy="316523"/>
              <a:chOff x="703484" y="5286130"/>
              <a:chExt cx="4665950" cy="31652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EE3CE5-C92B-4511-A147-D9FBC6CAC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286130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A373099-909C-44B5-8D23-C2B88E3B4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60265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A2C717A-091A-4150-B00A-069F0E3B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55819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888361" y="1257101"/>
            <a:ext cx="447373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Data</a:t>
            </a:r>
            <a:r>
              <a:rPr lang="en-US" sz="3200" dirty="0">
                <a:latin typeface="Adobe Garamond Pro Bold" panose="02020702060506020403" pitchFamily="18" charset="0"/>
              </a:rPr>
              <a:t> is defined as </a:t>
            </a: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facts</a:t>
            </a:r>
            <a:r>
              <a:rPr lang="en-US" sz="3200" dirty="0">
                <a:latin typeface="Adobe Garamond Pro Bold" panose="02020702060506020403" pitchFamily="18" charset="0"/>
              </a:rPr>
              <a:t> or </a:t>
            </a: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figures</a:t>
            </a:r>
            <a:r>
              <a:rPr lang="en-US" sz="3200" dirty="0">
                <a:latin typeface="Adobe Garamond Pro Bold" panose="02020702060506020403" pitchFamily="18" charset="0"/>
              </a:rPr>
              <a:t>, or </a:t>
            </a: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information</a:t>
            </a:r>
            <a:r>
              <a:rPr lang="en-US" sz="3200" dirty="0">
                <a:latin typeface="Adobe Garamond Pro Bold" panose="02020702060506020403" pitchFamily="18" charset="0"/>
              </a:rPr>
              <a:t> that's stored in or used by a computer.</a:t>
            </a:r>
            <a:endParaRPr lang="en-US" sz="3200" b="1" u="sng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727" y="1061589"/>
            <a:ext cx="4305300" cy="45155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B5D6F1-DAEB-461B-B3D1-394F06CC7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323" y="56985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07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5CEAA0A-0459-48D8-8C91-6CEE66B9EC67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FCF64DA-7CFA-4071-BB2C-8B98EF44C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D01C5FD-3C03-4180-AE91-17B3CC1E25B9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02E4FE6-CF2F-46DE-A9E1-C17A8E24B795}"/>
              </a:ext>
            </a:extLst>
          </p:cNvPr>
          <p:cNvSpPr/>
          <p:nvPr/>
        </p:nvSpPr>
        <p:spPr>
          <a:xfrm rot="5400000" flipH="1">
            <a:off x="6246627" y="818278"/>
            <a:ext cx="5863771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C446C91-CAB9-4ADA-BADD-B7972292134D}"/>
              </a:ext>
            </a:extLst>
          </p:cNvPr>
          <p:cNvSpPr/>
          <p:nvPr/>
        </p:nvSpPr>
        <p:spPr>
          <a:xfrm rot="16200000">
            <a:off x="81603" y="818281"/>
            <a:ext cx="5863769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5B2C4BD-F3F3-4528-8DCD-3FE482FBF417}"/>
              </a:ext>
            </a:extLst>
          </p:cNvPr>
          <p:cNvSpPr/>
          <p:nvPr/>
        </p:nvSpPr>
        <p:spPr>
          <a:xfrm>
            <a:off x="712753" y="1257101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02B3C3-8DA9-4E1A-9D3F-331E621931C9}"/>
              </a:ext>
            </a:extLst>
          </p:cNvPr>
          <p:cNvSpPr/>
          <p:nvPr/>
        </p:nvSpPr>
        <p:spPr>
          <a:xfrm>
            <a:off x="712753" y="2809604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2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0FA6BEF-7842-4E9C-A231-71B11FF9BFE9}"/>
              </a:ext>
            </a:extLst>
          </p:cNvPr>
          <p:cNvSpPr/>
          <p:nvPr/>
        </p:nvSpPr>
        <p:spPr>
          <a:xfrm>
            <a:off x="712753" y="4394719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3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CAA1FD3-8FE2-43DA-9CE8-2D45498CE125}"/>
              </a:ext>
            </a:extLst>
          </p:cNvPr>
          <p:cNvSpPr/>
          <p:nvPr/>
        </p:nvSpPr>
        <p:spPr>
          <a:xfrm rot="16200000">
            <a:off x="435870" y="689147"/>
            <a:ext cx="5863769" cy="5310000"/>
          </a:xfrm>
          <a:prstGeom prst="round2SameRect">
            <a:avLst>
              <a:gd name="adj1" fmla="val 825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3C4614C-89E9-4C17-8F78-D2F86D5A287C}"/>
              </a:ext>
            </a:extLst>
          </p:cNvPr>
          <p:cNvSpPr/>
          <p:nvPr/>
        </p:nvSpPr>
        <p:spPr>
          <a:xfrm rot="5400000" flipH="1">
            <a:off x="5871160" y="665636"/>
            <a:ext cx="5863768" cy="5310000"/>
          </a:xfrm>
          <a:prstGeom prst="round2SameRect">
            <a:avLst>
              <a:gd name="adj1" fmla="val 707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0302E-8522-4259-B2F6-3E16FA894AD5}"/>
              </a:ext>
            </a:extLst>
          </p:cNvPr>
          <p:cNvSpPr/>
          <p:nvPr/>
        </p:nvSpPr>
        <p:spPr>
          <a:xfrm>
            <a:off x="5679978" y="696546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F0DE9-88A7-4023-AA24-B6F05D854966}"/>
              </a:ext>
            </a:extLst>
          </p:cNvPr>
          <p:cNvSpPr/>
          <p:nvPr/>
        </p:nvSpPr>
        <p:spPr>
          <a:xfrm>
            <a:off x="5679978" y="1241669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452A5C-9382-4A79-BA1D-E9B6ECBF3474}"/>
              </a:ext>
            </a:extLst>
          </p:cNvPr>
          <p:cNvSpPr/>
          <p:nvPr/>
        </p:nvSpPr>
        <p:spPr>
          <a:xfrm>
            <a:off x="5679978" y="1786792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94913B-88D0-4A4E-A377-9EA1A5BF40D1}"/>
              </a:ext>
            </a:extLst>
          </p:cNvPr>
          <p:cNvSpPr/>
          <p:nvPr/>
        </p:nvSpPr>
        <p:spPr>
          <a:xfrm>
            <a:off x="5679978" y="2331915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04B0CD-6544-418F-9903-0970BE1217AB}"/>
              </a:ext>
            </a:extLst>
          </p:cNvPr>
          <p:cNvSpPr/>
          <p:nvPr/>
        </p:nvSpPr>
        <p:spPr>
          <a:xfrm>
            <a:off x="5679978" y="2877038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06351-E606-4320-8FCA-667C9BFECB29}"/>
              </a:ext>
            </a:extLst>
          </p:cNvPr>
          <p:cNvSpPr/>
          <p:nvPr/>
        </p:nvSpPr>
        <p:spPr>
          <a:xfrm>
            <a:off x="5679978" y="3422161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2AE5F1-F6ED-40F4-BAA4-7754A7B14039}"/>
              </a:ext>
            </a:extLst>
          </p:cNvPr>
          <p:cNvSpPr/>
          <p:nvPr/>
        </p:nvSpPr>
        <p:spPr>
          <a:xfrm>
            <a:off x="5679978" y="3967284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A4C32E-1C6A-4010-9ACF-D7A20626E4F8}"/>
              </a:ext>
            </a:extLst>
          </p:cNvPr>
          <p:cNvSpPr/>
          <p:nvPr/>
        </p:nvSpPr>
        <p:spPr>
          <a:xfrm>
            <a:off x="5679978" y="4512407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77DFF7-7C54-4AE3-8391-ED5F2907CD3E}"/>
              </a:ext>
            </a:extLst>
          </p:cNvPr>
          <p:cNvSpPr/>
          <p:nvPr/>
        </p:nvSpPr>
        <p:spPr>
          <a:xfrm>
            <a:off x="5679978" y="5057530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379238-1735-48BC-97BB-B2121C6EAD59}"/>
              </a:ext>
            </a:extLst>
          </p:cNvPr>
          <p:cNvSpPr/>
          <p:nvPr/>
        </p:nvSpPr>
        <p:spPr>
          <a:xfrm>
            <a:off x="5679978" y="5602653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B1414-2956-4E37-86B3-FEDDA8D6938A}"/>
              </a:ext>
            </a:extLst>
          </p:cNvPr>
          <p:cNvGrpSpPr/>
          <p:nvPr/>
        </p:nvGrpSpPr>
        <p:grpSpPr>
          <a:xfrm>
            <a:off x="5386038" y="394664"/>
            <a:ext cx="1408177" cy="5863768"/>
            <a:chOff x="5378703" y="400530"/>
            <a:chExt cx="1408177" cy="5863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A1BF51-F040-446C-91CB-C5521DDD7B9D}"/>
                </a:ext>
              </a:extLst>
            </p:cNvPr>
            <p:cNvCxnSpPr/>
            <p:nvPr/>
          </p:nvCxnSpPr>
          <p:spPr>
            <a:xfrm>
              <a:off x="5378703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86880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4786F3-856F-4F67-AC06-C34609620CF5}"/>
              </a:ext>
            </a:extLst>
          </p:cNvPr>
          <p:cNvGrpSpPr/>
          <p:nvPr/>
        </p:nvGrpSpPr>
        <p:grpSpPr>
          <a:xfrm>
            <a:off x="696150" y="925146"/>
            <a:ext cx="4682554" cy="4729908"/>
            <a:chOff x="696150" y="925146"/>
            <a:chExt cx="4682554" cy="472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39671E-0623-46E4-9775-CEDC0310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92514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41F3C5-1DF9-45FF-B5F5-293309166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124166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B3AD4-184D-45E9-9FFF-21972B15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87471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FF9B3A-4210-40E6-A134-712300ED8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19123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84C98-7130-45FF-972B-1F4D60F0C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507761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1928CC-12B7-4DF9-86AA-79B6EA633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2798084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D3352-88E8-4813-AAC8-B4F6F432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114607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4C4CD7-F638-4D92-99A7-E5739EB52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439393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E33F10-96A9-425D-B72E-858C106D7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75591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8F06AC-BE24-4A53-890F-993AC1AE3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07243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2AB2F0-FC33-4A00-8020-35C332924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38896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CB6B1-1608-44A4-BAC0-4579E826F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470548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A0CC95-8D67-44C5-B910-EF2FE05AB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502200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FFA3E1-0D6C-45CC-929A-D7216CFF3C17}"/>
                </a:ext>
              </a:extLst>
            </p:cNvPr>
            <p:cNvGrpSpPr/>
            <p:nvPr/>
          </p:nvGrpSpPr>
          <p:grpSpPr>
            <a:xfrm>
              <a:off x="703484" y="5338531"/>
              <a:ext cx="4665950" cy="316523"/>
              <a:chOff x="703484" y="5286130"/>
              <a:chExt cx="4665950" cy="31652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EE3CE5-C92B-4511-A147-D9FBC6CAC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286130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A373099-909C-44B5-8D23-C2B88E3B4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60265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A2C717A-091A-4150-B00A-069F0E3B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55819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888361" y="696546"/>
            <a:ext cx="4473739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Information</a:t>
            </a:r>
            <a:r>
              <a:rPr lang="en-US" sz="2800" dirty="0">
                <a:latin typeface="Adobe Garamond Pro Bold" panose="02020702060506020403" pitchFamily="18" charset="0"/>
              </a:rPr>
              <a:t> is organized or classified data, which has some meaningful values for the receiver.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dobe Garamond Pro Bold" panose="02020702060506020403" pitchFamily="18" charset="0"/>
              </a:rPr>
              <a:t>Information is the processed data on which decisions and actions are based.</a:t>
            </a:r>
            <a:endParaRPr lang="en-US" sz="2800" b="1" u="sng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835024633"/>
              </p:ext>
            </p:extLst>
          </p:nvPr>
        </p:nvGraphicFramePr>
        <p:xfrm>
          <a:off x="6794215" y="1749808"/>
          <a:ext cx="4626512" cy="357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A9A951-BF1E-4BC3-B6BC-A0C03BC1B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9323" y="-21817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49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D9BDCC9-B4E1-4B3A-8D4A-BCD3497CC800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D70EE30-C319-4BCB-8A9E-771BF9389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758127D-8091-4BC0-B961-E3EB0F04C2D6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02E4FE6-CF2F-46DE-A9E1-C17A8E24B795}"/>
              </a:ext>
            </a:extLst>
          </p:cNvPr>
          <p:cNvSpPr/>
          <p:nvPr/>
        </p:nvSpPr>
        <p:spPr>
          <a:xfrm rot="5400000" flipH="1">
            <a:off x="6246627" y="818278"/>
            <a:ext cx="5863771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C446C91-CAB9-4ADA-BADD-B7972292134D}"/>
              </a:ext>
            </a:extLst>
          </p:cNvPr>
          <p:cNvSpPr/>
          <p:nvPr/>
        </p:nvSpPr>
        <p:spPr>
          <a:xfrm rot="16200000">
            <a:off x="81603" y="818281"/>
            <a:ext cx="5863769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5B2C4BD-F3F3-4528-8DCD-3FE482FBF417}"/>
              </a:ext>
            </a:extLst>
          </p:cNvPr>
          <p:cNvSpPr/>
          <p:nvPr/>
        </p:nvSpPr>
        <p:spPr>
          <a:xfrm>
            <a:off x="712753" y="1257101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02B3C3-8DA9-4E1A-9D3F-331E621931C9}"/>
              </a:ext>
            </a:extLst>
          </p:cNvPr>
          <p:cNvSpPr/>
          <p:nvPr/>
        </p:nvSpPr>
        <p:spPr>
          <a:xfrm>
            <a:off x="712753" y="2809604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2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0FA6BEF-7842-4E9C-A231-71B11FF9BFE9}"/>
              </a:ext>
            </a:extLst>
          </p:cNvPr>
          <p:cNvSpPr/>
          <p:nvPr/>
        </p:nvSpPr>
        <p:spPr>
          <a:xfrm>
            <a:off x="712753" y="4394719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3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CAA1FD3-8FE2-43DA-9CE8-2D45498CE125}"/>
              </a:ext>
            </a:extLst>
          </p:cNvPr>
          <p:cNvSpPr/>
          <p:nvPr/>
        </p:nvSpPr>
        <p:spPr>
          <a:xfrm rot="16200000">
            <a:off x="435870" y="689147"/>
            <a:ext cx="5863769" cy="5310000"/>
          </a:xfrm>
          <a:prstGeom prst="round2SameRect">
            <a:avLst>
              <a:gd name="adj1" fmla="val 825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3C4614C-89E9-4C17-8F78-D2F86D5A287C}"/>
              </a:ext>
            </a:extLst>
          </p:cNvPr>
          <p:cNvSpPr/>
          <p:nvPr/>
        </p:nvSpPr>
        <p:spPr>
          <a:xfrm rot="5400000" flipH="1">
            <a:off x="5871160" y="664356"/>
            <a:ext cx="5863768" cy="5310000"/>
          </a:xfrm>
          <a:prstGeom prst="round2SameRect">
            <a:avLst>
              <a:gd name="adj1" fmla="val 707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0302E-8522-4259-B2F6-3E16FA894AD5}"/>
              </a:ext>
            </a:extLst>
          </p:cNvPr>
          <p:cNvSpPr/>
          <p:nvPr/>
        </p:nvSpPr>
        <p:spPr>
          <a:xfrm>
            <a:off x="5679978" y="696546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F0DE9-88A7-4023-AA24-B6F05D854966}"/>
              </a:ext>
            </a:extLst>
          </p:cNvPr>
          <p:cNvSpPr/>
          <p:nvPr/>
        </p:nvSpPr>
        <p:spPr>
          <a:xfrm>
            <a:off x="5679978" y="1241669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452A5C-9382-4A79-BA1D-E9B6ECBF3474}"/>
              </a:ext>
            </a:extLst>
          </p:cNvPr>
          <p:cNvSpPr/>
          <p:nvPr/>
        </p:nvSpPr>
        <p:spPr>
          <a:xfrm>
            <a:off x="5679978" y="1786792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94913B-88D0-4A4E-A377-9EA1A5BF40D1}"/>
              </a:ext>
            </a:extLst>
          </p:cNvPr>
          <p:cNvSpPr/>
          <p:nvPr/>
        </p:nvSpPr>
        <p:spPr>
          <a:xfrm>
            <a:off x="5679978" y="2331915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04B0CD-6544-418F-9903-0970BE1217AB}"/>
              </a:ext>
            </a:extLst>
          </p:cNvPr>
          <p:cNvSpPr/>
          <p:nvPr/>
        </p:nvSpPr>
        <p:spPr>
          <a:xfrm>
            <a:off x="5679978" y="2877038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06351-E606-4320-8FCA-667C9BFECB29}"/>
              </a:ext>
            </a:extLst>
          </p:cNvPr>
          <p:cNvSpPr/>
          <p:nvPr/>
        </p:nvSpPr>
        <p:spPr>
          <a:xfrm>
            <a:off x="5679978" y="3422161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2AE5F1-F6ED-40F4-BAA4-7754A7B14039}"/>
              </a:ext>
            </a:extLst>
          </p:cNvPr>
          <p:cNvSpPr/>
          <p:nvPr/>
        </p:nvSpPr>
        <p:spPr>
          <a:xfrm>
            <a:off x="5679978" y="3967284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A4C32E-1C6A-4010-9ACF-D7A20626E4F8}"/>
              </a:ext>
            </a:extLst>
          </p:cNvPr>
          <p:cNvSpPr/>
          <p:nvPr/>
        </p:nvSpPr>
        <p:spPr>
          <a:xfrm>
            <a:off x="5679978" y="4512407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77DFF7-7C54-4AE3-8391-ED5F2907CD3E}"/>
              </a:ext>
            </a:extLst>
          </p:cNvPr>
          <p:cNvSpPr/>
          <p:nvPr/>
        </p:nvSpPr>
        <p:spPr>
          <a:xfrm>
            <a:off x="5679978" y="5057530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379238-1735-48BC-97BB-B2121C6EAD59}"/>
              </a:ext>
            </a:extLst>
          </p:cNvPr>
          <p:cNvSpPr/>
          <p:nvPr/>
        </p:nvSpPr>
        <p:spPr>
          <a:xfrm>
            <a:off x="5679978" y="5602653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B1414-2956-4E37-86B3-FEDDA8D6938A}"/>
              </a:ext>
            </a:extLst>
          </p:cNvPr>
          <p:cNvGrpSpPr/>
          <p:nvPr/>
        </p:nvGrpSpPr>
        <p:grpSpPr>
          <a:xfrm>
            <a:off x="5386038" y="394664"/>
            <a:ext cx="1408177" cy="5863768"/>
            <a:chOff x="5378703" y="400530"/>
            <a:chExt cx="1408177" cy="5863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A1BF51-F040-446C-91CB-C5521DDD7B9D}"/>
                </a:ext>
              </a:extLst>
            </p:cNvPr>
            <p:cNvCxnSpPr/>
            <p:nvPr/>
          </p:nvCxnSpPr>
          <p:spPr>
            <a:xfrm>
              <a:off x="5378703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86880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4786F3-856F-4F67-AC06-C34609620CF5}"/>
              </a:ext>
            </a:extLst>
          </p:cNvPr>
          <p:cNvGrpSpPr/>
          <p:nvPr/>
        </p:nvGrpSpPr>
        <p:grpSpPr>
          <a:xfrm>
            <a:off x="696150" y="925146"/>
            <a:ext cx="4682554" cy="4729908"/>
            <a:chOff x="696150" y="925146"/>
            <a:chExt cx="4682554" cy="472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39671E-0623-46E4-9775-CEDC0310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92514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41F3C5-1DF9-45FF-B5F5-293309166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124166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B3AD4-184D-45E9-9FFF-21972B15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87471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FF9B3A-4210-40E6-A134-712300ED8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19123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84C98-7130-45FF-972B-1F4D60F0C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507761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1928CC-12B7-4DF9-86AA-79B6EA633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2798084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D3352-88E8-4813-AAC8-B4F6F432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114607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4C4CD7-F638-4D92-99A7-E5739EB52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439393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E33F10-96A9-425D-B72E-858C106D7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75591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8F06AC-BE24-4A53-890F-993AC1AE3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07243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2AB2F0-FC33-4A00-8020-35C332924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38896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CB6B1-1608-44A4-BAC0-4579E826F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470548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A0CC95-8D67-44C5-B910-EF2FE05AB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502200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FFA3E1-0D6C-45CC-929A-D7216CFF3C17}"/>
                </a:ext>
              </a:extLst>
            </p:cNvPr>
            <p:cNvGrpSpPr/>
            <p:nvPr/>
          </p:nvGrpSpPr>
          <p:grpSpPr>
            <a:xfrm>
              <a:off x="703484" y="5338531"/>
              <a:ext cx="4665950" cy="316523"/>
              <a:chOff x="703484" y="5286130"/>
              <a:chExt cx="4665950" cy="31652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EE3CE5-C92B-4511-A147-D9FBC6CAC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286130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A373099-909C-44B5-8D23-C2B88E3B4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60265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A2C717A-091A-4150-B00A-069F0E3B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55819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849654" y="935050"/>
            <a:ext cx="447373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dobe Garamond Pro Bold" panose="02020702060506020403" pitchFamily="18" charset="0"/>
              </a:rPr>
              <a:t>The first piece of software was written by 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3" tooltip="Ada Lovela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 Lovelace</a:t>
            </a:r>
            <a:r>
              <a:rPr lang="en-US" sz="3200" dirty="0">
                <a:latin typeface="Adobe Garamond Pro Bold" panose="02020702060506020403" pitchFamily="18" charset="0"/>
              </a:rPr>
              <a:t> in the 19th century, for the planned 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4" tooltip="Analytical Eng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Analytical Engine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.</a:t>
            </a:r>
            <a:endParaRPr lang="en-IN" sz="3200" b="1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7EEDF-BBFF-4AF2-89A6-5E5A2D7D5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08" y="1355969"/>
            <a:ext cx="4235938" cy="38004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D8FF6C-A46E-41D9-AB3D-17D1B3F9D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2947" y="11441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7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D78EAE2-15D6-49C2-9077-71D9486CA4E9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857C0A2-9840-4094-9039-5414F4464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61C264-7B72-41DC-8684-5976F3835845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02E4FE6-CF2F-46DE-A9E1-C17A8E24B795}"/>
              </a:ext>
            </a:extLst>
          </p:cNvPr>
          <p:cNvSpPr/>
          <p:nvPr/>
        </p:nvSpPr>
        <p:spPr>
          <a:xfrm rot="5400000" flipH="1">
            <a:off x="6246627" y="818278"/>
            <a:ext cx="5863771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C446C91-CAB9-4ADA-BADD-B7972292134D}"/>
              </a:ext>
            </a:extLst>
          </p:cNvPr>
          <p:cNvSpPr/>
          <p:nvPr/>
        </p:nvSpPr>
        <p:spPr>
          <a:xfrm rot="16200000">
            <a:off x="81603" y="818281"/>
            <a:ext cx="5863769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5B2C4BD-F3F3-4528-8DCD-3FE482FBF417}"/>
              </a:ext>
            </a:extLst>
          </p:cNvPr>
          <p:cNvSpPr/>
          <p:nvPr/>
        </p:nvSpPr>
        <p:spPr>
          <a:xfrm>
            <a:off x="712753" y="1257101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02B3C3-8DA9-4E1A-9D3F-331E621931C9}"/>
              </a:ext>
            </a:extLst>
          </p:cNvPr>
          <p:cNvSpPr/>
          <p:nvPr/>
        </p:nvSpPr>
        <p:spPr>
          <a:xfrm>
            <a:off x="712753" y="2809604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2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0FA6BEF-7842-4E9C-A231-71B11FF9BFE9}"/>
              </a:ext>
            </a:extLst>
          </p:cNvPr>
          <p:cNvSpPr/>
          <p:nvPr/>
        </p:nvSpPr>
        <p:spPr>
          <a:xfrm>
            <a:off x="712753" y="4394719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3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CAA1FD3-8FE2-43DA-9CE8-2D45498CE125}"/>
              </a:ext>
            </a:extLst>
          </p:cNvPr>
          <p:cNvSpPr/>
          <p:nvPr/>
        </p:nvSpPr>
        <p:spPr>
          <a:xfrm rot="16200000">
            <a:off x="435870" y="689147"/>
            <a:ext cx="5863769" cy="5310000"/>
          </a:xfrm>
          <a:prstGeom prst="round2SameRect">
            <a:avLst>
              <a:gd name="adj1" fmla="val 825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3C4614C-89E9-4C17-8F78-D2F86D5A287C}"/>
              </a:ext>
            </a:extLst>
          </p:cNvPr>
          <p:cNvSpPr/>
          <p:nvPr/>
        </p:nvSpPr>
        <p:spPr>
          <a:xfrm rot="5400000" flipH="1">
            <a:off x="5851402" y="695008"/>
            <a:ext cx="5863768" cy="5310000"/>
          </a:xfrm>
          <a:prstGeom prst="round2SameRect">
            <a:avLst>
              <a:gd name="adj1" fmla="val 707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0302E-8522-4259-B2F6-3E16FA894AD5}"/>
              </a:ext>
            </a:extLst>
          </p:cNvPr>
          <p:cNvSpPr/>
          <p:nvPr/>
        </p:nvSpPr>
        <p:spPr>
          <a:xfrm>
            <a:off x="5679978" y="696546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F0DE9-88A7-4023-AA24-B6F05D854966}"/>
              </a:ext>
            </a:extLst>
          </p:cNvPr>
          <p:cNvSpPr/>
          <p:nvPr/>
        </p:nvSpPr>
        <p:spPr>
          <a:xfrm>
            <a:off x="5679978" y="1241669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452A5C-9382-4A79-BA1D-E9B6ECBF3474}"/>
              </a:ext>
            </a:extLst>
          </p:cNvPr>
          <p:cNvSpPr/>
          <p:nvPr/>
        </p:nvSpPr>
        <p:spPr>
          <a:xfrm>
            <a:off x="5679978" y="1786792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94913B-88D0-4A4E-A377-9EA1A5BF40D1}"/>
              </a:ext>
            </a:extLst>
          </p:cNvPr>
          <p:cNvSpPr/>
          <p:nvPr/>
        </p:nvSpPr>
        <p:spPr>
          <a:xfrm>
            <a:off x="5679978" y="2331915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04B0CD-6544-418F-9903-0970BE1217AB}"/>
              </a:ext>
            </a:extLst>
          </p:cNvPr>
          <p:cNvSpPr/>
          <p:nvPr/>
        </p:nvSpPr>
        <p:spPr>
          <a:xfrm>
            <a:off x="5679978" y="2877038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06351-E606-4320-8FCA-667C9BFECB29}"/>
              </a:ext>
            </a:extLst>
          </p:cNvPr>
          <p:cNvSpPr/>
          <p:nvPr/>
        </p:nvSpPr>
        <p:spPr>
          <a:xfrm>
            <a:off x="5679978" y="3422161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2AE5F1-F6ED-40F4-BAA4-7754A7B14039}"/>
              </a:ext>
            </a:extLst>
          </p:cNvPr>
          <p:cNvSpPr/>
          <p:nvPr/>
        </p:nvSpPr>
        <p:spPr>
          <a:xfrm>
            <a:off x="5679978" y="3967284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A4C32E-1C6A-4010-9ACF-D7A20626E4F8}"/>
              </a:ext>
            </a:extLst>
          </p:cNvPr>
          <p:cNvSpPr/>
          <p:nvPr/>
        </p:nvSpPr>
        <p:spPr>
          <a:xfrm>
            <a:off x="5679978" y="4512407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77DFF7-7C54-4AE3-8391-ED5F2907CD3E}"/>
              </a:ext>
            </a:extLst>
          </p:cNvPr>
          <p:cNvSpPr/>
          <p:nvPr/>
        </p:nvSpPr>
        <p:spPr>
          <a:xfrm>
            <a:off x="5679978" y="5057530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379238-1735-48BC-97BB-B2121C6EAD59}"/>
              </a:ext>
            </a:extLst>
          </p:cNvPr>
          <p:cNvSpPr/>
          <p:nvPr/>
        </p:nvSpPr>
        <p:spPr>
          <a:xfrm>
            <a:off x="5679978" y="5602653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B1414-2956-4E37-86B3-FEDDA8D6938A}"/>
              </a:ext>
            </a:extLst>
          </p:cNvPr>
          <p:cNvGrpSpPr/>
          <p:nvPr/>
        </p:nvGrpSpPr>
        <p:grpSpPr>
          <a:xfrm>
            <a:off x="5386038" y="394664"/>
            <a:ext cx="1408177" cy="5863768"/>
            <a:chOff x="5378703" y="400530"/>
            <a:chExt cx="1408177" cy="5863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A1BF51-F040-446C-91CB-C5521DDD7B9D}"/>
                </a:ext>
              </a:extLst>
            </p:cNvPr>
            <p:cNvCxnSpPr/>
            <p:nvPr/>
          </p:nvCxnSpPr>
          <p:spPr>
            <a:xfrm>
              <a:off x="5378703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86880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4786F3-856F-4F67-AC06-C34609620CF5}"/>
              </a:ext>
            </a:extLst>
          </p:cNvPr>
          <p:cNvGrpSpPr/>
          <p:nvPr/>
        </p:nvGrpSpPr>
        <p:grpSpPr>
          <a:xfrm>
            <a:off x="696150" y="925146"/>
            <a:ext cx="4682554" cy="4729908"/>
            <a:chOff x="696150" y="925146"/>
            <a:chExt cx="4682554" cy="472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39671E-0623-46E4-9775-CEDC0310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92514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41F3C5-1DF9-45FF-B5F5-293309166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124166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B3AD4-184D-45E9-9FFF-21972B15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87471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FF9B3A-4210-40E6-A134-712300ED8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19123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84C98-7130-45FF-972B-1F4D60F0C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507761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1928CC-12B7-4DF9-86AA-79B6EA633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2798084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D3352-88E8-4813-AAC8-B4F6F432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114607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4C4CD7-F638-4D92-99A7-E5739EB52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439393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E33F10-96A9-425D-B72E-858C106D7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75591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8F06AC-BE24-4A53-890F-993AC1AE3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07243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2AB2F0-FC33-4A00-8020-35C332924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38896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CB6B1-1608-44A4-BAC0-4579E826F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470548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A0CC95-8D67-44C5-B910-EF2FE05AB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502200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FFA3E1-0D6C-45CC-929A-D7216CFF3C17}"/>
                </a:ext>
              </a:extLst>
            </p:cNvPr>
            <p:cNvGrpSpPr/>
            <p:nvPr/>
          </p:nvGrpSpPr>
          <p:grpSpPr>
            <a:xfrm>
              <a:off x="703484" y="5338531"/>
              <a:ext cx="4665950" cy="316523"/>
              <a:chOff x="703484" y="5286130"/>
              <a:chExt cx="4665950" cy="31652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EE3CE5-C92B-4511-A147-D9FBC6CAC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286130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A373099-909C-44B5-8D23-C2B88E3B4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60265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A2C717A-091A-4150-B00A-069F0E3B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55819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832648" y="783488"/>
            <a:ext cx="4476633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dobe Garamond Pro Bold" panose="02020702060506020403" pitchFamily="18" charset="0"/>
              </a:rPr>
              <a:t>An </a:t>
            </a:r>
            <a:r>
              <a:rPr lang="en-US" sz="24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OPERATING SYSTEM</a:t>
            </a:r>
            <a:r>
              <a:rPr lang="en-US" sz="2400" dirty="0">
                <a:latin typeface="Adobe Garamond Pro Bold" panose="02020702060506020403" pitchFamily="18" charset="0"/>
              </a:rPr>
              <a:t>, or  </a:t>
            </a:r>
            <a:r>
              <a:rPr lang="en-US" sz="24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SYSTEM SOFTWARE </a:t>
            </a:r>
            <a:r>
              <a:rPr lang="en-US" sz="2400" dirty="0">
                <a:latin typeface="Adobe Garamond Pro Bold" panose="02020702060506020403" pitchFamily="18" charset="0"/>
              </a:rPr>
              <a:t>is </a:t>
            </a:r>
            <a:r>
              <a:rPr lang="en-US" sz="24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Software</a:t>
            </a:r>
            <a:r>
              <a:rPr lang="en-US" sz="2400" dirty="0">
                <a:latin typeface="Adobe Garamond Pro Bold" panose="02020702060506020403" pitchFamily="18" charset="0"/>
              </a:rPr>
              <a:t> that communicates with the hardware and allows other programs to run.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dobe Garamond Pro Bold" panose="02020702060506020403" pitchFamily="18" charset="0"/>
              </a:rPr>
              <a:t>Every desktop computer, tablet, and smartphone includes an </a:t>
            </a:r>
            <a:r>
              <a:rPr lang="en-US" sz="24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Operating system</a:t>
            </a:r>
            <a:r>
              <a:rPr lang="en-US" sz="2400" dirty="0">
                <a:latin typeface="Adobe Garamond Pro Bold" panose="02020702060506020403" pitchFamily="18" charset="0"/>
              </a:rPr>
              <a:t> that provides basic functionality for the device.</a:t>
            </a:r>
            <a:endParaRPr lang="en-IN" sz="2800" dirty="0">
              <a:latin typeface="Adobe Garamond Pro Bold" panose="02020702060506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9CC008-20BD-4AF0-9322-4536042EF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46" y="888295"/>
            <a:ext cx="4509042" cy="47143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C89134-8FDF-400B-9D6B-A0EA01934B99}"/>
              </a:ext>
            </a:extLst>
          </p:cNvPr>
          <p:cNvSpPr/>
          <p:nvPr/>
        </p:nvSpPr>
        <p:spPr>
          <a:xfrm>
            <a:off x="8119872" y="5831253"/>
            <a:ext cx="3145534" cy="24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AND MANY MORE……..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E8F83-70B6-48B8-93CA-EB2FFF954A69}"/>
              </a:ext>
            </a:extLst>
          </p:cNvPr>
          <p:cNvSpPr/>
          <p:nvPr/>
        </p:nvSpPr>
        <p:spPr>
          <a:xfrm>
            <a:off x="7429974" y="587836"/>
            <a:ext cx="3405666" cy="30045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OPERATING SOFTWARE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2000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4766135-57FF-4D90-95C6-C0EED411900D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2D141D2-8CC2-46BE-9E4B-EB98D3132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CEFA67-293D-4724-B739-CFC02049E99A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02E4FE6-CF2F-46DE-A9E1-C17A8E24B795}"/>
              </a:ext>
            </a:extLst>
          </p:cNvPr>
          <p:cNvSpPr/>
          <p:nvPr/>
        </p:nvSpPr>
        <p:spPr>
          <a:xfrm rot="5400000" flipH="1">
            <a:off x="6246627" y="818278"/>
            <a:ext cx="5863771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C446C91-CAB9-4ADA-BADD-B7972292134D}"/>
              </a:ext>
            </a:extLst>
          </p:cNvPr>
          <p:cNvSpPr/>
          <p:nvPr/>
        </p:nvSpPr>
        <p:spPr>
          <a:xfrm rot="16200000">
            <a:off x="81603" y="818281"/>
            <a:ext cx="5863769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5B2C4BD-F3F3-4528-8DCD-3FE482FBF417}"/>
              </a:ext>
            </a:extLst>
          </p:cNvPr>
          <p:cNvSpPr/>
          <p:nvPr/>
        </p:nvSpPr>
        <p:spPr>
          <a:xfrm>
            <a:off x="712753" y="1257101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02B3C3-8DA9-4E1A-9D3F-331E621931C9}"/>
              </a:ext>
            </a:extLst>
          </p:cNvPr>
          <p:cNvSpPr/>
          <p:nvPr/>
        </p:nvSpPr>
        <p:spPr>
          <a:xfrm>
            <a:off x="712753" y="2809604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2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0FA6BEF-7842-4E9C-A231-71B11FF9BFE9}"/>
              </a:ext>
            </a:extLst>
          </p:cNvPr>
          <p:cNvSpPr/>
          <p:nvPr/>
        </p:nvSpPr>
        <p:spPr>
          <a:xfrm>
            <a:off x="712753" y="4394719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3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CAA1FD3-8FE2-43DA-9CE8-2D45498CE125}"/>
              </a:ext>
            </a:extLst>
          </p:cNvPr>
          <p:cNvSpPr/>
          <p:nvPr/>
        </p:nvSpPr>
        <p:spPr>
          <a:xfrm rot="16200000">
            <a:off x="435870" y="689147"/>
            <a:ext cx="5863769" cy="5310000"/>
          </a:xfrm>
          <a:prstGeom prst="round2SameRect">
            <a:avLst>
              <a:gd name="adj1" fmla="val 825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3C4614C-89E9-4C17-8F78-D2F86D5A287C}"/>
              </a:ext>
            </a:extLst>
          </p:cNvPr>
          <p:cNvSpPr/>
          <p:nvPr/>
        </p:nvSpPr>
        <p:spPr>
          <a:xfrm rot="5400000" flipH="1">
            <a:off x="5851402" y="695008"/>
            <a:ext cx="5863768" cy="5310000"/>
          </a:xfrm>
          <a:prstGeom prst="round2SameRect">
            <a:avLst>
              <a:gd name="adj1" fmla="val 707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0302E-8522-4259-B2F6-3E16FA894AD5}"/>
              </a:ext>
            </a:extLst>
          </p:cNvPr>
          <p:cNvSpPr/>
          <p:nvPr/>
        </p:nvSpPr>
        <p:spPr>
          <a:xfrm>
            <a:off x="5679978" y="696546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F0DE9-88A7-4023-AA24-B6F05D854966}"/>
              </a:ext>
            </a:extLst>
          </p:cNvPr>
          <p:cNvSpPr/>
          <p:nvPr/>
        </p:nvSpPr>
        <p:spPr>
          <a:xfrm>
            <a:off x="5679978" y="1241669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452A5C-9382-4A79-BA1D-E9B6ECBF3474}"/>
              </a:ext>
            </a:extLst>
          </p:cNvPr>
          <p:cNvSpPr/>
          <p:nvPr/>
        </p:nvSpPr>
        <p:spPr>
          <a:xfrm>
            <a:off x="5679978" y="1786792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94913B-88D0-4A4E-A377-9EA1A5BF40D1}"/>
              </a:ext>
            </a:extLst>
          </p:cNvPr>
          <p:cNvSpPr/>
          <p:nvPr/>
        </p:nvSpPr>
        <p:spPr>
          <a:xfrm>
            <a:off x="5679978" y="2331915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04B0CD-6544-418F-9903-0970BE1217AB}"/>
              </a:ext>
            </a:extLst>
          </p:cNvPr>
          <p:cNvSpPr/>
          <p:nvPr/>
        </p:nvSpPr>
        <p:spPr>
          <a:xfrm>
            <a:off x="5679978" y="2877038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06351-E606-4320-8FCA-667C9BFECB29}"/>
              </a:ext>
            </a:extLst>
          </p:cNvPr>
          <p:cNvSpPr/>
          <p:nvPr/>
        </p:nvSpPr>
        <p:spPr>
          <a:xfrm>
            <a:off x="5679978" y="3422161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2AE5F1-F6ED-40F4-BAA4-7754A7B14039}"/>
              </a:ext>
            </a:extLst>
          </p:cNvPr>
          <p:cNvSpPr/>
          <p:nvPr/>
        </p:nvSpPr>
        <p:spPr>
          <a:xfrm>
            <a:off x="5679978" y="3967284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A4C32E-1C6A-4010-9ACF-D7A20626E4F8}"/>
              </a:ext>
            </a:extLst>
          </p:cNvPr>
          <p:cNvSpPr/>
          <p:nvPr/>
        </p:nvSpPr>
        <p:spPr>
          <a:xfrm>
            <a:off x="5679978" y="4512407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77DFF7-7C54-4AE3-8391-ED5F2907CD3E}"/>
              </a:ext>
            </a:extLst>
          </p:cNvPr>
          <p:cNvSpPr/>
          <p:nvPr/>
        </p:nvSpPr>
        <p:spPr>
          <a:xfrm>
            <a:off x="5679978" y="5057530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379238-1735-48BC-97BB-B2121C6EAD59}"/>
              </a:ext>
            </a:extLst>
          </p:cNvPr>
          <p:cNvSpPr/>
          <p:nvPr/>
        </p:nvSpPr>
        <p:spPr>
          <a:xfrm>
            <a:off x="5679978" y="5602653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B1414-2956-4E37-86B3-FEDDA8D6938A}"/>
              </a:ext>
            </a:extLst>
          </p:cNvPr>
          <p:cNvGrpSpPr/>
          <p:nvPr/>
        </p:nvGrpSpPr>
        <p:grpSpPr>
          <a:xfrm>
            <a:off x="5386038" y="394664"/>
            <a:ext cx="1408177" cy="5863768"/>
            <a:chOff x="5378703" y="400530"/>
            <a:chExt cx="1408177" cy="5863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A1BF51-F040-446C-91CB-C5521DDD7B9D}"/>
                </a:ext>
              </a:extLst>
            </p:cNvPr>
            <p:cNvCxnSpPr/>
            <p:nvPr/>
          </p:nvCxnSpPr>
          <p:spPr>
            <a:xfrm>
              <a:off x="5378703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86880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4786F3-856F-4F67-AC06-C34609620CF5}"/>
              </a:ext>
            </a:extLst>
          </p:cNvPr>
          <p:cNvGrpSpPr/>
          <p:nvPr/>
        </p:nvGrpSpPr>
        <p:grpSpPr>
          <a:xfrm>
            <a:off x="730502" y="925146"/>
            <a:ext cx="4648202" cy="4729908"/>
            <a:chOff x="696150" y="925146"/>
            <a:chExt cx="4682554" cy="472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39671E-0623-46E4-9775-CEDC0310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92514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41F3C5-1DF9-45FF-B5F5-293309166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124166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B3AD4-184D-45E9-9FFF-21972B15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87471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FF9B3A-4210-40E6-A134-712300ED8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19123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84C98-7130-45FF-972B-1F4D60F0C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507761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1928CC-12B7-4DF9-86AA-79B6EA633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2798084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D3352-88E8-4813-AAC8-B4F6F432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114607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4C4CD7-F638-4D92-99A7-E5739EB52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439393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E33F10-96A9-425D-B72E-858C106D7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75591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8F06AC-BE24-4A53-890F-993AC1AE3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07243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2AB2F0-FC33-4A00-8020-35C332924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38896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CB6B1-1608-44A4-BAC0-4579E826F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470548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A0CC95-8D67-44C5-B910-EF2FE05AB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502200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FFA3E1-0D6C-45CC-929A-D7216CFF3C17}"/>
                </a:ext>
              </a:extLst>
            </p:cNvPr>
            <p:cNvGrpSpPr/>
            <p:nvPr/>
          </p:nvGrpSpPr>
          <p:grpSpPr>
            <a:xfrm>
              <a:off x="703484" y="5338531"/>
              <a:ext cx="4665950" cy="316523"/>
              <a:chOff x="703484" y="5286130"/>
              <a:chExt cx="4665950" cy="31652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EE3CE5-C92B-4511-A147-D9FBC6CAC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286130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A373099-909C-44B5-8D23-C2B88E3B4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60265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A2C717A-091A-4150-B00A-069F0E3B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55819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946012" y="953498"/>
            <a:ext cx="447373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Application Software</a:t>
            </a:r>
            <a:r>
              <a:rPr lang="en-US" sz="32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200" dirty="0">
                <a:latin typeface="Adobe Garamond Pro Bold" panose="02020702060506020403" pitchFamily="18" charset="0"/>
              </a:rPr>
              <a:t>is a 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3" tooltip="Computer progr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</a:t>
            </a:r>
            <a:r>
              <a:rPr lang="en-US" sz="32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 </a:t>
            </a:r>
            <a:r>
              <a:rPr lang="en-US" sz="3200" dirty="0">
                <a:latin typeface="Adobe Garamond Pro Bold" panose="02020702060506020403" pitchFamily="18" charset="0"/>
              </a:rPr>
              <a:t>or group of programs designed for end users.</a:t>
            </a:r>
            <a:endParaRPr lang="en-IN" sz="3200" dirty="0">
              <a:latin typeface="Adobe Garamond Pro Bold" panose="02020702060506020403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D0465C8-0772-4AD7-A739-240548478100}"/>
              </a:ext>
            </a:extLst>
          </p:cNvPr>
          <p:cNvSpPr txBox="1"/>
          <p:nvPr/>
        </p:nvSpPr>
        <p:spPr>
          <a:xfrm>
            <a:off x="733956" y="2756824"/>
            <a:ext cx="4473739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625701-DDE2-4E7B-A82B-94B3F5F8A0C7}"/>
              </a:ext>
            </a:extLst>
          </p:cNvPr>
          <p:cNvSpPr txBox="1"/>
          <p:nvPr/>
        </p:nvSpPr>
        <p:spPr>
          <a:xfrm>
            <a:off x="808858" y="4081584"/>
            <a:ext cx="4473739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D22B2-4377-48CA-AB53-5653D5F83A17}"/>
              </a:ext>
            </a:extLst>
          </p:cNvPr>
          <p:cNvSpPr/>
          <p:nvPr/>
        </p:nvSpPr>
        <p:spPr>
          <a:xfrm>
            <a:off x="7432431" y="599568"/>
            <a:ext cx="3692758" cy="3255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APPLICATION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B9A2A-A408-4EE3-8BAE-8125048B3193}"/>
              </a:ext>
            </a:extLst>
          </p:cNvPr>
          <p:cNvSpPr/>
          <p:nvPr/>
        </p:nvSpPr>
        <p:spPr>
          <a:xfrm>
            <a:off x="7795846" y="5831253"/>
            <a:ext cx="3119458" cy="3350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AND MANY MORE……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D531C-77C5-4A37-9ADB-B1A91B055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86" y="1031631"/>
            <a:ext cx="4133303" cy="430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F228A7-40E0-4788-9CAF-79D55CAC2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952" y="48381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2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5B2C30A-0178-4DAA-9AA6-155DAD1142D3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988CF6A-A3CE-4777-840C-EE2A97E6C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69AD1D-9400-47B4-ACC1-4DED17911E78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AA5B54-919C-44CD-9D88-654231B9AE7C}"/>
              </a:ext>
            </a:extLst>
          </p:cNvPr>
          <p:cNvGrpSpPr/>
          <p:nvPr/>
        </p:nvGrpSpPr>
        <p:grpSpPr>
          <a:xfrm flipH="1">
            <a:off x="493488" y="406392"/>
            <a:ext cx="11205025" cy="5869639"/>
            <a:chOff x="493488" y="406392"/>
            <a:chExt cx="11205025" cy="5869639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02E4FE6-CF2F-46DE-A9E1-C17A8E24B795}"/>
                </a:ext>
              </a:extLst>
            </p:cNvPr>
            <p:cNvSpPr/>
            <p:nvPr/>
          </p:nvSpPr>
          <p:spPr>
            <a:xfrm rot="5400000" flipH="1">
              <a:off x="6246627" y="818278"/>
              <a:ext cx="5863771" cy="5040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C446C91-CAB9-4ADA-BADD-B7972292134D}"/>
                </a:ext>
              </a:extLst>
            </p:cNvPr>
            <p:cNvSpPr/>
            <p:nvPr/>
          </p:nvSpPr>
          <p:spPr>
            <a:xfrm rot="16200000">
              <a:off x="81603" y="818281"/>
              <a:ext cx="5863769" cy="5040000"/>
            </a:xfrm>
            <a:prstGeom prst="round2SameRect">
              <a:avLst>
                <a:gd name="adj1" fmla="val 7782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8CAA1FD3-8FE2-43DA-9CE8-2D45498CE125}"/>
                </a:ext>
              </a:extLst>
            </p:cNvPr>
            <p:cNvSpPr/>
            <p:nvPr/>
          </p:nvSpPr>
          <p:spPr>
            <a:xfrm rot="16200000">
              <a:off x="3219043" y="-2094026"/>
              <a:ext cx="5863769" cy="10876346"/>
            </a:xfrm>
            <a:prstGeom prst="round2SameRect">
              <a:avLst>
                <a:gd name="adj1" fmla="val 8251"/>
                <a:gd name="adj2" fmla="val 1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D0F89-25F2-44FC-9B3A-2EBC4AD5629F}"/>
              </a:ext>
            </a:extLst>
          </p:cNvPr>
          <p:cNvGrpSpPr/>
          <p:nvPr/>
        </p:nvGrpSpPr>
        <p:grpSpPr>
          <a:xfrm>
            <a:off x="1366576" y="394664"/>
            <a:ext cx="10129275" cy="5863768"/>
            <a:chOff x="6794215" y="394664"/>
            <a:chExt cx="4701636" cy="586376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 flipH="1">
              <a:off x="6813297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94215" y="394664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1667280-0043-4E21-BD41-3B34C36737DD}"/>
              </a:ext>
            </a:extLst>
          </p:cNvPr>
          <p:cNvSpPr txBox="1">
            <a:spLocks/>
          </p:cNvSpPr>
          <p:nvPr/>
        </p:nvSpPr>
        <p:spPr>
          <a:xfrm>
            <a:off x="1545770" y="911599"/>
            <a:ext cx="9692449" cy="449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2060"/>
                </a:solidFill>
                <a:latin typeface="Adobe Garamond Pro Bold" panose="02020702060506020403" pitchFamily="18" charset="0"/>
              </a:rPr>
              <a:t>Definition: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Information Technology</a:t>
            </a:r>
            <a:r>
              <a:rPr lang="en-US" sz="36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 </a:t>
            </a:r>
            <a:r>
              <a:rPr lang="en-US" sz="3600" dirty="0">
                <a:latin typeface="Adobe Garamond Pro Bold" panose="02020702060506020403" pitchFamily="18" charset="0"/>
              </a:rPr>
              <a:t>is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Adobe Garamond Pro Bold" panose="02020702060506020403" pitchFamily="18" charset="0"/>
              </a:rPr>
              <a:t>creating, gathering, processing, storing and delivering information.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8496184-C920-42AF-B4F1-F6A0D26E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628" y="89837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3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3E02C-6117-4581-BCE5-981F5EA3053F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D3334B6-5812-48D7-97B8-6E88C5CE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3366C43-1081-43A7-9C2C-1BC5D2D9DD64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02E4FE6-CF2F-46DE-A9E1-C17A8E24B795}"/>
              </a:ext>
            </a:extLst>
          </p:cNvPr>
          <p:cNvSpPr/>
          <p:nvPr/>
        </p:nvSpPr>
        <p:spPr>
          <a:xfrm rot="5400000" flipH="1">
            <a:off x="6246627" y="818278"/>
            <a:ext cx="5863771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C446C91-CAB9-4ADA-BADD-B7972292134D}"/>
              </a:ext>
            </a:extLst>
          </p:cNvPr>
          <p:cNvSpPr/>
          <p:nvPr/>
        </p:nvSpPr>
        <p:spPr>
          <a:xfrm rot="16200000">
            <a:off x="81603" y="818281"/>
            <a:ext cx="5863769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5B2C4BD-F3F3-4528-8DCD-3FE482FBF417}"/>
              </a:ext>
            </a:extLst>
          </p:cNvPr>
          <p:cNvSpPr/>
          <p:nvPr/>
        </p:nvSpPr>
        <p:spPr>
          <a:xfrm>
            <a:off x="712753" y="1257101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02B3C3-8DA9-4E1A-9D3F-331E621931C9}"/>
              </a:ext>
            </a:extLst>
          </p:cNvPr>
          <p:cNvSpPr/>
          <p:nvPr/>
        </p:nvSpPr>
        <p:spPr>
          <a:xfrm>
            <a:off x="712753" y="2809604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2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0FA6BEF-7842-4E9C-A231-71B11FF9BFE9}"/>
              </a:ext>
            </a:extLst>
          </p:cNvPr>
          <p:cNvSpPr/>
          <p:nvPr/>
        </p:nvSpPr>
        <p:spPr>
          <a:xfrm>
            <a:off x="712753" y="4394719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3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CAA1FD3-8FE2-43DA-9CE8-2D45498CE125}"/>
              </a:ext>
            </a:extLst>
          </p:cNvPr>
          <p:cNvSpPr/>
          <p:nvPr/>
        </p:nvSpPr>
        <p:spPr>
          <a:xfrm rot="16200000">
            <a:off x="435870" y="689147"/>
            <a:ext cx="5863769" cy="5310000"/>
          </a:xfrm>
          <a:prstGeom prst="round2SameRect">
            <a:avLst>
              <a:gd name="adj1" fmla="val 825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3C4614C-89E9-4C17-8F78-D2F86D5A287C}"/>
              </a:ext>
            </a:extLst>
          </p:cNvPr>
          <p:cNvSpPr/>
          <p:nvPr/>
        </p:nvSpPr>
        <p:spPr>
          <a:xfrm rot="5400000" flipH="1">
            <a:off x="5814573" y="695008"/>
            <a:ext cx="5863768" cy="5310000"/>
          </a:xfrm>
          <a:prstGeom prst="round2SameRect">
            <a:avLst>
              <a:gd name="adj1" fmla="val 707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0302E-8522-4259-B2F6-3E16FA894AD5}"/>
              </a:ext>
            </a:extLst>
          </p:cNvPr>
          <p:cNvSpPr/>
          <p:nvPr/>
        </p:nvSpPr>
        <p:spPr>
          <a:xfrm>
            <a:off x="5679978" y="696546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F0DE9-88A7-4023-AA24-B6F05D854966}"/>
              </a:ext>
            </a:extLst>
          </p:cNvPr>
          <p:cNvSpPr/>
          <p:nvPr/>
        </p:nvSpPr>
        <p:spPr>
          <a:xfrm>
            <a:off x="5679978" y="1241669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452A5C-9382-4A79-BA1D-E9B6ECBF3474}"/>
              </a:ext>
            </a:extLst>
          </p:cNvPr>
          <p:cNvSpPr/>
          <p:nvPr/>
        </p:nvSpPr>
        <p:spPr>
          <a:xfrm>
            <a:off x="5679978" y="1786792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94913B-88D0-4A4E-A377-9EA1A5BF40D1}"/>
              </a:ext>
            </a:extLst>
          </p:cNvPr>
          <p:cNvSpPr/>
          <p:nvPr/>
        </p:nvSpPr>
        <p:spPr>
          <a:xfrm>
            <a:off x="5679978" y="2331915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04B0CD-6544-418F-9903-0970BE1217AB}"/>
              </a:ext>
            </a:extLst>
          </p:cNvPr>
          <p:cNvSpPr/>
          <p:nvPr/>
        </p:nvSpPr>
        <p:spPr>
          <a:xfrm>
            <a:off x="5679978" y="2877038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06351-E606-4320-8FCA-667C9BFECB29}"/>
              </a:ext>
            </a:extLst>
          </p:cNvPr>
          <p:cNvSpPr/>
          <p:nvPr/>
        </p:nvSpPr>
        <p:spPr>
          <a:xfrm>
            <a:off x="5679978" y="3422161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2AE5F1-F6ED-40F4-BAA4-7754A7B14039}"/>
              </a:ext>
            </a:extLst>
          </p:cNvPr>
          <p:cNvSpPr/>
          <p:nvPr/>
        </p:nvSpPr>
        <p:spPr>
          <a:xfrm>
            <a:off x="5679978" y="3967284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A4C32E-1C6A-4010-9ACF-D7A20626E4F8}"/>
              </a:ext>
            </a:extLst>
          </p:cNvPr>
          <p:cNvSpPr/>
          <p:nvPr/>
        </p:nvSpPr>
        <p:spPr>
          <a:xfrm>
            <a:off x="5679978" y="4512407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77DFF7-7C54-4AE3-8391-ED5F2907CD3E}"/>
              </a:ext>
            </a:extLst>
          </p:cNvPr>
          <p:cNvSpPr/>
          <p:nvPr/>
        </p:nvSpPr>
        <p:spPr>
          <a:xfrm>
            <a:off x="5679978" y="5057530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379238-1735-48BC-97BB-B2121C6EAD59}"/>
              </a:ext>
            </a:extLst>
          </p:cNvPr>
          <p:cNvSpPr/>
          <p:nvPr/>
        </p:nvSpPr>
        <p:spPr>
          <a:xfrm>
            <a:off x="5679978" y="5602653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B1414-2956-4E37-86B3-FEDDA8D6938A}"/>
              </a:ext>
            </a:extLst>
          </p:cNvPr>
          <p:cNvGrpSpPr/>
          <p:nvPr/>
        </p:nvGrpSpPr>
        <p:grpSpPr>
          <a:xfrm>
            <a:off x="5386038" y="394664"/>
            <a:ext cx="1408177" cy="5863768"/>
            <a:chOff x="5378703" y="400530"/>
            <a:chExt cx="1408177" cy="5863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A1BF51-F040-446C-91CB-C5521DDD7B9D}"/>
                </a:ext>
              </a:extLst>
            </p:cNvPr>
            <p:cNvCxnSpPr/>
            <p:nvPr/>
          </p:nvCxnSpPr>
          <p:spPr>
            <a:xfrm>
              <a:off x="5378703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86880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4786F3-856F-4F67-AC06-C34609620CF5}"/>
              </a:ext>
            </a:extLst>
          </p:cNvPr>
          <p:cNvGrpSpPr/>
          <p:nvPr/>
        </p:nvGrpSpPr>
        <p:grpSpPr>
          <a:xfrm>
            <a:off x="696150" y="925146"/>
            <a:ext cx="4682554" cy="4729908"/>
            <a:chOff x="696150" y="925146"/>
            <a:chExt cx="4682554" cy="472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39671E-0623-46E4-9775-CEDC0310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92514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41F3C5-1DF9-45FF-B5F5-293309166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124166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B3AD4-184D-45E9-9FFF-21972B15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87471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FF9B3A-4210-40E6-A134-712300ED8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19123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84C98-7130-45FF-972B-1F4D60F0C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507761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1928CC-12B7-4DF9-86AA-79B6EA633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2798084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D3352-88E8-4813-AAC8-B4F6F432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114607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4C4CD7-F638-4D92-99A7-E5739EB52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439393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E33F10-96A9-425D-B72E-858C106D7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75591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8F06AC-BE24-4A53-890F-993AC1AE3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07243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2AB2F0-FC33-4A00-8020-35C332924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38896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CB6B1-1608-44A4-BAC0-4579E826F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470548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A0CC95-8D67-44C5-B910-EF2FE05AB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502200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FFA3E1-0D6C-45CC-929A-D7216CFF3C17}"/>
                </a:ext>
              </a:extLst>
            </p:cNvPr>
            <p:cNvGrpSpPr/>
            <p:nvPr/>
          </p:nvGrpSpPr>
          <p:grpSpPr>
            <a:xfrm>
              <a:off x="703484" y="5338531"/>
              <a:ext cx="4665950" cy="316523"/>
              <a:chOff x="703484" y="5286130"/>
              <a:chExt cx="4665950" cy="31652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EE3CE5-C92B-4511-A147-D9FBC6CAC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286130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A373099-909C-44B5-8D23-C2B88E3B4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60265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A2C717A-091A-4150-B00A-069F0E3B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55819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827175" y="947556"/>
            <a:ext cx="447373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dobe Garamond Pro Bold" panose="02020702060506020403" pitchFamily="18" charset="0"/>
              </a:rPr>
              <a:t>An </a:t>
            </a: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Input device </a:t>
            </a:r>
            <a:r>
              <a:rPr lang="en-US" sz="3200" dirty="0">
                <a:latin typeface="Adobe Garamond Pro Bold" panose="02020702060506020403" pitchFamily="18" charset="0"/>
              </a:rPr>
              <a:t>is any </a:t>
            </a: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Hardware</a:t>
            </a:r>
            <a:r>
              <a:rPr lang="en-US" sz="3200" dirty="0">
                <a:latin typeface="Adobe Garamond Pro Bold" panose="02020702060506020403" pitchFamily="18" charset="0"/>
              </a:rPr>
              <a:t> device that </a:t>
            </a: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sends data </a:t>
            </a:r>
            <a:r>
              <a:rPr lang="en-US" sz="3200" dirty="0">
                <a:latin typeface="Adobe Garamond Pro Bold" panose="02020702060506020403" pitchFamily="18" charset="0"/>
              </a:rPr>
              <a:t>to a computer, allowing you to interact with and control it.</a:t>
            </a:r>
            <a:endParaRPr lang="en-IN" sz="4000" b="1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334F00-CC6E-41E8-A75E-8B727DFA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19" y="878114"/>
            <a:ext cx="4365412" cy="4938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641970-BE18-44A7-BE7B-23F3D749D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175" y="86893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6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48669A5-D395-46CF-9B54-9316D9C81564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70B166B-0B89-4797-8D54-B1295466D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7F6E7F-A8CD-4257-BE8A-CA3AE1876AAF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02E4FE6-CF2F-46DE-A9E1-C17A8E24B795}"/>
              </a:ext>
            </a:extLst>
          </p:cNvPr>
          <p:cNvSpPr/>
          <p:nvPr/>
        </p:nvSpPr>
        <p:spPr>
          <a:xfrm rot="5400000" flipH="1">
            <a:off x="6246627" y="818278"/>
            <a:ext cx="5863771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C446C91-CAB9-4ADA-BADD-B7972292134D}"/>
              </a:ext>
            </a:extLst>
          </p:cNvPr>
          <p:cNvSpPr/>
          <p:nvPr/>
        </p:nvSpPr>
        <p:spPr>
          <a:xfrm rot="16200000">
            <a:off x="81603" y="818281"/>
            <a:ext cx="5863769" cy="5040000"/>
          </a:xfrm>
          <a:prstGeom prst="round2SameRect">
            <a:avLst>
              <a:gd name="adj1" fmla="val 7782"/>
              <a:gd name="adj2" fmla="val 0"/>
            </a:avLst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5B2C4BD-F3F3-4528-8DCD-3FE482FBF417}"/>
              </a:ext>
            </a:extLst>
          </p:cNvPr>
          <p:cNvSpPr/>
          <p:nvPr/>
        </p:nvSpPr>
        <p:spPr>
          <a:xfrm>
            <a:off x="712753" y="1257101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502B3C3-8DA9-4E1A-9D3F-331E621931C9}"/>
              </a:ext>
            </a:extLst>
          </p:cNvPr>
          <p:cNvSpPr/>
          <p:nvPr/>
        </p:nvSpPr>
        <p:spPr>
          <a:xfrm>
            <a:off x="712753" y="2809604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2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0FA6BEF-7842-4E9C-A231-71B11FF9BFE9}"/>
              </a:ext>
            </a:extLst>
          </p:cNvPr>
          <p:cNvSpPr/>
          <p:nvPr/>
        </p:nvSpPr>
        <p:spPr>
          <a:xfrm>
            <a:off x="712753" y="4394719"/>
            <a:ext cx="683664" cy="609352"/>
          </a:xfrm>
          <a:prstGeom prst="roundRect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Point 3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8CAA1FD3-8FE2-43DA-9CE8-2D45498CE125}"/>
              </a:ext>
            </a:extLst>
          </p:cNvPr>
          <p:cNvSpPr/>
          <p:nvPr/>
        </p:nvSpPr>
        <p:spPr>
          <a:xfrm rot="16200000">
            <a:off x="435870" y="689147"/>
            <a:ext cx="5863769" cy="5310000"/>
          </a:xfrm>
          <a:prstGeom prst="round2SameRect">
            <a:avLst>
              <a:gd name="adj1" fmla="val 825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3C4614C-89E9-4C17-8F78-D2F86D5A287C}"/>
              </a:ext>
            </a:extLst>
          </p:cNvPr>
          <p:cNvSpPr/>
          <p:nvPr/>
        </p:nvSpPr>
        <p:spPr>
          <a:xfrm rot="5400000" flipH="1">
            <a:off x="5851402" y="695008"/>
            <a:ext cx="5863768" cy="5310000"/>
          </a:xfrm>
          <a:prstGeom prst="round2SameRect">
            <a:avLst>
              <a:gd name="adj1" fmla="val 707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016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10302E-8522-4259-B2F6-3E16FA894AD5}"/>
              </a:ext>
            </a:extLst>
          </p:cNvPr>
          <p:cNvSpPr/>
          <p:nvPr/>
        </p:nvSpPr>
        <p:spPr>
          <a:xfrm>
            <a:off x="5679978" y="696546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F0DE9-88A7-4023-AA24-B6F05D854966}"/>
              </a:ext>
            </a:extLst>
          </p:cNvPr>
          <p:cNvSpPr/>
          <p:nvPr/>
        </p:nvSpPr>
        <p:spPr>
          <a:xfrm>
            <a:off x="5679978" y="1241669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452A5C-9382-4A79-BA1D-E9B6ECBF3474}"/>
              </a:ext>
            </a:extLst>
          </p:cNvPr>
          <p:cNvSpPr/>
          <p:nvPr/>
        </p:nvSpPr>
        <p:spPr>
          <a:xfrm>
            <a:off x="5679978" y="1786792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94913B-88D0-4A4E-A377-9EA1A5BF40D1}"/>
              </a:ext>
            </a:extLst>
          </p:cNvPr>
          <p:cNvSpPr/>
          <p:nvPr/>
        </p:nvSpPr>
        <p:spPr>
          <a:xfrm>
            <a:off x="5679978" y="2331915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04B0CD-6544-418F-9903-0970BE1217AB}"/>
              </a:ext>
            </a:extLst>
          </p:cNvPr>
          <p:cNvSpPr/>
          <p:nvPr/>
        </p:nvSpPr>
        <p:spPr>
          <a:xfrm>
            <a:off x="5679978" y="2877038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1406351-E606-4320-8FCA-667C9BFECB29}"/>
              </a:ext>
            </a:extLst>
          </p:cNvPr>
          <p:cNvSpPr/>
          <p:nvPr/>
        </p:nvSpPr>
        <p:spPr>
          <a:xfrm>
            <a:off x="5679978" y="3422161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2AE5F1-F6ED-40F4-BAA4-7754A7B14039}"/>
              </a:ext>
            </a:extLst>
          </p:cNvPr>
          <p:cNvSpPr/>
          <p:nvPr/>
        </p:nvSpPr>
        <p:spPr>
          <a:xfrm>
            <a:off x="5679978" y="3967284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EA4C32E-1C6A-4010-9ACF-D7A20626E4F8}"/>
              </a:ext>
            </a:extLst>
          </p:cNvPr>
          <p:cNvSpPr/>
          <p:nvPr/>
        </p:nvSpPr>
        <p:spPr>
          <a:xfrm>
            <a:off x="5679978" y="4512407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977DFF7-7C54-4AE3-8391-ED5F2907CD3E}"/>
              </a:ext>
            </a:extLst>
          </p:cNvPr>
          <p:cNvSpPr/>
          <p:nvPr/>
        </p:nvSpPr>
        <p:spPr>
          <a:xfrm>
            <a:off x="5679978" y="5057530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379238-1735-48BC-97BB-B2121C6EAD59}"/>
              </a:ext>
            </a:extLst>
          </p:cNvPr>
          <p:cNvSpPr/>
          <p:nvPr/>
        </p:nvSpPr>
        <p:spPr>
          <a:xfrm>
            <a:off x="5679978" y="5602653"/>
            <a:ext cx="855818" cy="228600"/>
          </a:xfrm>
          <a:custGeom>
            <a:avLst/>
            <a:gdLst>
              <a:gd name="connsiteX0" fmla="*/ 161925 w 1071725"/>
              <a:gd name="connsiteY0" fmla="*/ 0 h 342900"/>
              <a:gd name="connsiteX1" fmla="*/ 276424 w 1071725"/>
              <a:gd name="connsiteY1" fmla="*/ 50217 h 342900"/>
              <a:gd name="connsiteX2" fmla="*/ 288928 w 1071725"/>
              <a:gd name="connsiteY2" fmla="*/ 69855 h 342900"/>
              <a:gd name="connsiteX3" fmla="*/ 341964 w 1071725"/>
              <a:gd name="connsiteY3" fmla="*/ 38738 h 342900"/>
              <a:gd name="connsiteX4" fmla="*/ 437091 w 1071725"/>
              <a:gd name="connsiteY4" fmla="*/ 11269 h 342900"/>
              <a:gd name="connsiteX5" fmla="*/ 629651 w 1071725"/>
              <a:gd name="connsiteY5" fmla="*/ 9528 h 342900"/>
              <a:gd name="connsiteX6" fmla="*/ 722316 w 1071725"/>
              <a:gd name="connsiteY6" fmla="*/ 33677 h 342900"/>
              <a:gd name="connsiteX7" fmla="*/ 784956 w 1071725"/>
              <a:gd name="connsiteY7" fmla="*/ 66465 h 342900"/>
              <a:gd name="connsiteX8" fmla="*/ 795302 w 1071725"/>
              <a:gd name="connsiteY8" fmla="*/ 50217 h 342900"/>
              <a:gd name="connsiteX9" fmla="*/ 909800 w 1071725"/>
              <a:gd name="connsiteY9" fmla="*/ 0 h 342900"/>
              <a:gd name="connsiteX10" fmla="*/ 1071725 w 1071725"/>
              <a:gd name="connsiteY10" fmla="*/ 171450 h 342900"/>
              <a:gd name="connsiteX11" fmla="*/ 909800 w 1071725"/>
              <a:gd name="connsiteY11" fmla="*/ 342900 h 342900"/>
              <a:gd name="connsiteX12" fmla="*/ 747875 w 1071725"/>
              <a:gd name="connsiteY12" fmla="*/ 171450 h 342900"/>
              <a:gd name="connsiteX13" fmla="*/ 748761 w 1071725"/>
              <a:gd name="connsiteY13" fmla="*/ 166806 h 342900"/>
              <a:gd name="connsiteX14" fmla="*/ 739466 w 1071725"/>
              <a:gd name="connsiteY14" fmla="*/ 150652 h 342900"/>
              <a:gd name="connsiteX15" fmla="*/ 574945 w 1071725"/>
              <a:gd name="connsiteY15" fmla="*/ 108127 h 342900"/>
              <a:gd name="connsiteX16" fmla="*/ 497661 w 1071725"/>
              <a:gd name="connsiteY16" fmla="*/ 108376 h 342900"/>
              <a:gd name="connsiteX17" fmla="*/ 327019 w 1071725"/>
              <a:gd name="connsiteY17" fmla="*/ 184658 h 342900"/>
              <a:gd name="connsiteX18" fmla="*/ 321276 w 1071725"/>
              <a:gd name="connsiteY18" fmla="*/ 184952 h 342900"/>
              <a:gd name="connsiteX19" fmla="*/ 311125 w 1071725"/>
              <a:gd name="connsiteY19" fmla="*/ 238186 h 342900"/>
              <a:gd name="connsiteX20" fmla="*/ 161925 w 1071725"/>
              <a:gd name="connsiteY20" fmla="*/ 342900 h 342900"/>
              <a:gd name="connsiteX21" fmla="*/ 0 w 1071725"/>
              <a:gd name="connsiteY21" fmla="*/ 171450 h 342900"/>
              <a:gd name="connsiteX22" fmla="*/ 161925 w 1071725"/>
              <a:gd name="connsiteY2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71725" h="342900">
                <a:moveTo>
                  <a:pt x="161925" y="0"/>
                </a:moveTo>
                <a:cubicBezTo>
                  <a:pt x="206640" y="0"/>
                  <a:pt x="247121" y="19190"/>
                  <a:pt x="276424" y="50217"/>
                </a:cubicBezTo>
                <a:lnTo>
                  <a:pt x="288928" y="69855"/>
                </a:lnTo>
                <a:lnTo>
                  <a:pt x="341964" y="38738"/>
                </a:lnTo>
                <a:cubicBezTo>
                  <a:pt x="369932" y="26986"/>
                  <a:pt x="401915" y="17604"/>
                  <a:pt x="437091" y="11269"/>
                </a:cubicBezTo>
                <a:cubicBezTo>
                  <a:pt x="499412" y="46"/>
                  <a:pt x="566663" y="-562"/>
                  <a:pt x="629651" y="9528"/>
                </a:cubicBezTo>
                <a:cubicBezTo>
                  <a:pt x="663459" y="14944"/>
                  <a:pt x="694609" y="23181"/>
                  <a:pt x="722316" y="33677"/>
                </a:cubicBezTo>
                <a:lnTo>
                  <a:pt x="784956" y="66465"/>
                </a:lnTo>
                <a:lnTo>
                  <a:pt x="795302" y="50217"/>
                </a:lnTo>
                <a:cubicBezTo>
                  <a:pt x="824604" y="19190"/>
                  <a:pt x="865086" y="0"/>
                  <a:pt x="909800" y="0"/>
                </a:cubicBezTo>
                <a:cubicBezTo>
                  <a:pt x="999229" y="0"/>
                  <a:pt x="1071725" y="76761"/>
                  <a:pt x="1071725" y="171450"/>
                </a:cubicBezTo>
                <a:cubicBezTo>
                  <a:pt x="1071725" y="266139"/>
                  <a:pt x="999229" y="342900"/>
                  <a:pt x="909800" y="342900"/>
                </a:cubicBezTo>
                <a:cubicBezTo>
                  <a:pt x="820371" y="342900"/>
                  <a:pt x="747875" y="266139"/>
                  <a:pt x="747875" y="171450"/>
                </a:cubicBezTo>
                <a:lnTo>
                  <a:pt x="748761" y="166806"/>
                </a:lnTo>
                <a:lnTo>
                  <a:pt x="739466" y="150652"/>
                </a:lnTo>
                <a:cubicBezTo>
                  <a:pt x="713531" y="128903"/>
                  <a:pt x="652027" y="112266"/>
                  <a:pt x="574945" y="108127"/>
                </a:cubicBezTo>
                <a:cubicBezTo>
                  <a:pt x="549348" y="106752"/>
                  <a:pt x="523161" y="106837"/>
                  <a:pt x="497661" y="108376"/>
                </a:cubicBezTo>
                <a:cubicBezTo>
                  <a:pt x="383808" y="115250"/>
                  <a:pt x="308188" y="149054"/>
                  <a:pt x="327019" y="184658"/>
                </a:cubicBezTo>
                <a:lnTo>
                  <a:pt x="321276" y="184952"/>
                </a:lnTo>
                <a:lnTo>
                  <a:pt x="311125" y="238186"/>
                </a:lnTo>
                <a:cubicBezTo>
                  <a:pt x="286544" y="299722"/>
                  <a:pt x="228997" y="342900"/>
                  <a:pt x="161925" y="342900"/>
                </a:cubicBezTo>
                <a:cubicBezTo>
                  <a:pt x="72496" y="342900"/>
                  <a:pt x="0" y="266139"/>
                  <a:pt x="0" y="171450"/>
                </a:cubicBezTo>
                <a:cubicBezTo>
                  <a:pt x="0" y="76761"/>
                  <a:pt x="72496" y="0"/>
                  <a:pt x="1619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DB1414-2956-4E37-86B3-FEDDA8D6938A}"/>
              </a:ext>
            </a:extLst>
          </p:cNvPr>
          <p:cNvGrpSpPr/>
          <p:nvPr/>
        </p:nvGrpSpPr>
        <p:grpSpPr>
          <a:xfrm>
            <a:off x="5386038" y="394664"/>
            <a:ext cx="1408177" cy="5863768"/>
            <a:chOff x="5378703" y="400530"/>
            <a:chExt cx="1408177" cy="58637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A1BF51-F040-446C-91CB-C5521DDD7B9D}"/>
                </a:ext>
              </a:extLst>
            </p:cNvPr>
            <p:cNvCxnSpPr/>
            <p:nvPr/>
          </p:nvCxnSpPr>
          <p:spPr>
            <a:xfrm>
              <a:off x="5378703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86880" y="400530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4786F3-856F-4F67-AC06-C34609620CF5}"/>
              </a:ext>
            </a:extLst>
          </p:cNvPr>
          <p:cNvGrpSpPr/>
          <p:nvPr/>
        </p:nvGrpSpPr>
        <p:grpSpPr>
          <a:xfrm>
            <a:off x="696150" y="925146"/>
            <a:ext cx="4682554" cy="4729908"/>
            <a:chOff x="696150" y="925146"/>
            <a:chExt cx="4682554" cy="47299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39671E-0623-46E4-9775-CEDC0310E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92514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41F3C5-1DF9-45FF-B5F5-293309166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124166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3CB3AD4-184D-45E9-9FFF-21972B15F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87471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FF9B3A-4210-40E6-A134-712300ED8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19123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3484C98-7130-45FF-972B-1F4D60F0C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3" y="2507761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D1928CC-12B7-4DF9-86AA-79B6EA633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2798084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8D3352-88E8-4813-AAC8-B4F6F432B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114607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4C4CD7-F638-4D92-99A7-E5739EB52D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439393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EE33F10-96A9-425D-B72E-858C106D7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54" y="3755916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E8F06AC-BE24-4A53-890F-993AC1AE3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072439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2AB2F0-FC33-4A00-8020-35C332924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438896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4CB6B1-1608-44A4-BAC0-4579E826F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4705485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6A0CC95-8D67-44C5-B910-EF2FE05AB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484" y="5022008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7FFA3E1-0D6C-45CC-929A-D7216CFF3C17}"/>
                </a:ext>
              </a:extLst>
            </p:cNvPr>
            <p:cNvGrpSpPr/>
            <p:nvPr/>
          </p:nvGrpSpPr>
          <p:grpSpPr>
            <a:xfrm>
              <a:off x="703484" y="5338531"/>
              <a:ext cx="4665950" cy="316523"/>
              <a:chOff x="703484" y="5286130"/>
              <a:chExt cx="4665950" cy="31652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BEE3CE5-C92B-4511-A147-D9FBC6CAC7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286130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A373099-909C-44B5-8D23-C2B88E3B4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60265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A2C717A-091A-4150-B00A-069F0E3B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50" y="1558192"/>
              <a:ext cx="466595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903029" y="723817"/>
            <a:ext cx="4473739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dobe Garamond Pro Bold" panose="02020702060506020403" pitchFamily="18" charset="0"/>
              </a:rPr>
              <a:t>An </a:t>
            </a:r>
            <a:r>
              <a:rPr lang="en-US" sz="28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Output device</a:t>
            </a:r>
            <a:r>
              <a:rPr lang="en-US" sz="28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 </a:t>
            </a:r>
            <a:r>
              <a:rPr lang="en-US" sz="2800" dirty="0">
                <a:latin typeface="Adobe Garamond Pro Bold" panose="02020702060506020403" pitchFamily="18" charset="0"/>
              </a:rPr>
              <a:t>is any piece of 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3" tooltip="Computer hard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hardware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 </a:t>
            </a:r>
            <a:r>
              <a:rPr lang="en-US" sz="2800" dirty="0">
                <a:latin typeface="Adobe Garamond Pro Bold" panose="02020702060506020403" pitchFamily="18" charset="0"/>
              </a:rPr>
              <a:t>equipment which converts information into human-readable form.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dobe Garamond Pro Bold" panose="02020702060506020403" pitchFamily="18" charset="0"/>
              </a:rPr>
              <a:t>It can be 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T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4" tooltip="Text displa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, G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5" tooltip="Computer graph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raphics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, A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6" tooltip="Audio sign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udio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, </a:t>
            </a:r>
            <a:r>
              <a:rPr lang="en-US" sz="2800" dirty="0">
                <a:latin typeface="Adobe Garamond Pro Bold" panose="02020702060506020403" pitchFamily="18" charset="0"/>
              </a:rPr>
              <a:t>and 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v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7" tooltip="Vide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ideo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.</a:t>
            </a:r>
            <a:endParaRPr lang="en-IN" sz="2800" b="1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2138CD1-427A-4DD0-A1AC-CBD69A601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19" y="922978"/>
            <a:ext cx="4354449" cy="497134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76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B1199-D911-439F-B3BA-0369EC4C95F0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BAF12DC-3339-4D79-9A4A-236B3DCFF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5A4217-4454-44FD-8525-361E97E0AD18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AA5B54-919C-44CD-9D88-654231B9AE7C}"/>
              </a:ext>
            </a:extLst>
          </p:cNvPr>
          <p:cNvGrpSpPr/>
          <p:nvPr/>
        </p:nvGrpSpPr>
        <p:grpSpPr>
          <a:xfrm flipH="1">
            <a:off x="493488" y="406392"/>
            <a:ext cx="11205025" cy="5869639"/>
            <a:chOff x="493488" y="406392"/>
            <a:chExt cx="11205025" cy="5869639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02E4FE6-CF2F-46DE-A9E1-C17A8E24B795}"/>
                </a:ext>
              </a:extLst>
            </p:cNvPr>
            <p:cNvSpPr/>
            <p:nvPr/>
          </p:nvSpPr>
          <p:spPr>
            <a:xfrm rot="5400000" flipH="1">
              <a:off x="6246627" y="818278"/>
              <a:ext cx="5863771" cy="5040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C446C91-CAB9-4ADA-BADD-B7972292134D}"/>
                </a:ext>
              </a:extLst>
            </p:cNvPr>
            <p:cNvSpPr/>
            <p:nvPr/>
          </p:nvSpPr>
          <p:spPr>
            <a:xfrm rot="16200000">
              <a:off x="81603" y="818281"/>
              <a:ext cx="5863769" cy="5040000"/>
            </a:xfrm>
            <a:prstGeom prst="round2SameRect">
              <a:avLst>
                <a:gd name="adj1" fmla="val 7782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8CAA1FD3-8FE2-43DA-9CE8-2D45498CE125}"/>
                </a:ext>
              </a:extLst>
            </p:cNvPr>
            <p:cNvSpPr/>
            <p:nvPr/>
          </p:nvSpPr>
          <p:spPr>
            <a:xfrm rot="16200000">
              <a:off x="3219043" y="-2094026"/>
              <a:ext cx="5863769" cy="10876346"/>
            </a:xfrm>
            <a:prstGeom prst="round2SameRect">
              <a:avLst>
                <a:gd name="adj1" fmla="val 8251"/>
                <a:gd name="adj2" fmla="val 1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D0F89-25F2-44FC-9B3A-2EBC4AD5629F}"/>
              </a:ext>
            </a:extLst>
          </p:cNvPr>
          <p:cNvGrpSpPr/>
          <p:nvPr/>
        </p:nvGrpSpPr>
        <p:grpSpPr>
          <a:xfrm>
            <a:off x="1366576" y="394664"/>
            <a:ext cx="10129275" cy="5863768"/>
            <a:chOff x="6794215" y="394664"/>
            <a:chExt cx="4701636" cy="586376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 flipH="1">
              <a:off x="6813297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94215" y="394664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8F86C25-B2E3-440A-9437-987C9C003CE2}"/>
              </a:ext>
            </a:extLst>
          </p:cNvPr>
          <p:cNvSpPr txBox="1">
            <a:spLocks/>
          </p:cNvSpPr>
          <p:nvPr/>
        </p:nvSpPr>
        <p:spPr>
          <a:xfrm>
            <a:off x="1443458" y="432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Q.1 Multiple Choice Question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1667280-0043-4E21-BD41-3B34C36737DD}"/>
              </a:ext>
            </a:extLst>
          </p:cNvPr>
          <p:cNvSpPr txBox="1">
            <a:spLocks/>
          </p:cNvSpPr>
          <p:nvPr/>
        </p:nvSpPr>
        <p:spPr>
          <a:xfrm>
            <a:off x="1545771" y="1823255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200000"/>
              </a:lnSpc>
              <a:buAutoNum type="arabicParenR"/>
            </a:pP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1360B-F04F-4DA9-B7C8-86BEC3B55F44}"/>
              </a:ext>
            </a:extLst>
          </p:cNvPr>
          <p:cNvSpPr/>
          <p:nvPr/>
        </p:nvSpPr>
        <p:spPr>
          <a:xfrm>
            <a:off x="1544968" y="1788463"/>
            <a:ext cx="6096000" cy="38574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sz="2000" dirty="0">
                <a:latin typeface="Adobe Garamond Pro Bold" panose="02020702060506020403" pitchFamily="18" charset="0"/>
              </a:rPr>
              <a:t>____________ is Mother of computer science.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UcParenR"/>
            </a:pPr>
            <a:r>
              <a:rPr lang="en-US" sz="2000" dirty="0">
                <a:latin typeface="Adobe Garamond Pro Bold" panose="02020702060506020403" pitchFamily="18" charset="0"/>
              </a:rPr>
              <a:t>Ada </a:t>
            </a:r>
            <a:r>
              <a:rPr lang="en-US" sz="2000" dirty="0" err="1">
                <a:latin typeface="Adobe Garamond Pro Bold" panose="02020702060506020403" pitchFamily="18" charset="0"/>
              </a:rPr>
              <a:t>lavelace</a:t>
            </a:r>
            <a:r>
              <a:rPr lang="en-US" sz="2000" dirty="0">
                <a:latin typeface="Adobe Garamond Pro Bold" panose="02020702060506020403" pitchFamily="18" charset="0"/>
              </a:rPr>
              <a:t>          B) Charles Babbage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UcParenR"/>
            </a:pPr>
            <a:endParaRPr lang="en-US" sz="2000" dirty="0">
              <a:latin typeface="Adobe Garamond Pro Bold" panose="02020702060506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dobe Garamond Pro Bold" panose="02020702060506020403" pitchFamily="18" charset="0"/>
              </a:rPr>
              <a:t>2) Linux is ___________ software.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UcParenR"/>
            </a:pPr>
            <a:r>
              <a:rPr lang="en-US" sz="2000" dirty="0">
                <a:latin typeface="Adobe Garamond Pro Bold" panose="02020702060506020403" pitchFamily="18" charset="0"/>
              </a:rPr>
              <a:t>Application            B)Operating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lphaUcParenR"/>
            </a:pPr>
            <a:endParaRPr lang="en-US" sz="2000" dirty="0">
              <a:latin typeface="Adobe Garamond Pro Bold" panose="02020702060506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Adobe Garamond Pro Bold" panose="02020702060506020403" pitchFamily="18" charset="0"/>
              </a:rPr>
              <a:t>3) ____________ is first generation computer.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dobe Garamond Pro Bold" panose="02020702060506020403" pitchFamily="18" charset="0"/>
              </a:rPr>
              <a:t>A) Super computer   B) Analytical Engine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56253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2AC0050-7B73-431B-8087-3334B81D4E51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A3FF099-7621-4925-BC3E-B7A5432D0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188771-1A5A-4673-98F8-75148B11A2BB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AA5B54-919C-44CD-9D88-654231B9AE7C}"/>
              </a:ext>
            </a:extLst>
          </p:cNvPr>
          <p:cNvGrpSpPr/>
          <p:nvPr/>
        </p:nvGrpSpPr>
        <p:grpSpPr>
          <a:xfrm flipH="1">
            <a:off x="493488" y="406392"/>
            <a:ext cx="11205025" cy="5869639"/>
            <a:chOff x="493488" y="406392"/>
            <a:chExt cx="11205025" cy="5869639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02E4FE6-CF2F-46DE-A9E1-C17A8E24B795}"/>
                </a:ext>
              </a:extLst>
            </p:cNvPr>
            <p:cNvSpPr/>
            <p:nvPr/>
          </p:nvSpPr>
          <p:spPr>
            <a:xfrm rot="5400000" flipH="1">
              <a:off x="6246627" y="818278"/>
              <a:ext cx="5863771" cy="5040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C446C91-CAB9-4ADA-BADD-B7972292134D}"/>
                </a:ext>
              </a:extLst>
            </p:cNvPr>
            <p:cNvSpPr/>
            <p:nvPr/>
          </p:nvSpPr>
          <p:spPr>
            <a:xfrm rot="16200000">
              <a:off x="81603" y="818281"/>
              <a:ext cx="5863769" cy="5040000"/>
            </a:xfrm>
            <a:prstGeom prst="round2SameRect">
              <a:avLst>
                <a:gd name="adj1" fmla="val 7782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8CAA1FD3-8FE2-43DA-9CE8-2D45498CE125}"/>
                </a:ext>
              </a:extLst>
            </p:cNvPr>
            <p:cNvSpPr/>
            <p:nvPr/>
          </p:nvSpPr>
          <p:spPr>
            <a:xfrm rot="16200000">
              <a:off x="3219043" y="-2094026"/>
              <a:ext cx="5863769" cy="10876346"/>
            </a:xfrm>
            <a:prstGeom prst="round2SameRect">
              <a:avLst>
                <a:gd name="adj1" fmla="val 8251"/>
                <a:gd name="adj2" fmla="val 1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D0F89-25F2-44FC-9B3A-2EBC4AD5629F}"/>
              </a:ext>
            </a:extLst>
          </p:cNvPr>
          <p:cNvGrpSpPr/>
          <p:nvPr/>
        </p:nvGrpSpPr>
        <p:grpSpPr>
          <a:xfrm>
            <a:off x="1366576" y="394664"/>
            <a:ext cx="10129275" cy="5863768"/>
            <a:chOff x="6794215" y="394664"/>
            <a:chExt cx="4701636" cy="586376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 flipH="1">
              <a:off x="6813297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94215" y="394664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78F86C25-B2E3-440A-9437-987C9C003CE2}"/>
              </a:ext>
            </a:extLst>
          </p:cNvPr>
          <p:cNvSpPr txBox="1">
            <a:spLocks/>
          </p:cNvSpPr>
          <p:nvPr/>
        </p:nvSpPr>
        <p:spPr>
          <a:xfrm>
            <a:off x="1443458" y="432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Q.2 State True or False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1667280-0043-4E21-BD41-3B34C36737DD}"/>
              </a:ext>
            </a:extLst>
          </p:cNvPr>
          <p:cNvSpPr txBox="1">
            <a:spLocks/>
          </p:cNvSpPr>
          <p:nvPr/>
        </p:nvSpPr>
        <p:spPr>
          <a:xfrm>
            <a:off x="1545771" y="1823256"/>
            <a:ext cx="7367112" cy="371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r>
              <a:rPr lang="en-US" sz="2000" dirty="0">
                <a:latin typeface="Adobe Garamond Pro Bold" panose="02020702060506020403" pitchFamily="18" charset="0"/>
              </a:rPr>
              <a:t>Computer is Electronic device.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sz="2000" dirty="0">
                <a:latin typeface="Adobe Garamond Pro Bold" panose="02020702060506020403" pitchFamily="18" charset="0"/>
              </a:rPr>
              <a:t>Computer is Human Readable Machine.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sz="2000" dirty="0">
                <a:latin typeface="Adobe Garamond Pro Bold" panose="02020702060506020403" pitchFamily="18" charset="0"/>
              </a:rPr>
              <a:t>Process means to Run. 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sz="2000" dirty="0">
                <a:latin typeface="Adobe Garamond Pro Bold" panose="02020702060506020403" pitchFamily="18" charset="0"/>
              </a:rPr>
              <a:t>Monitor is primary part of computer.</a:t>
            </a:r>
          </a:p>
        </p:txBody>
      </p:sp>
    </p:spTree>
    <p:extLst>
      <p:ext uri="{BB962C8B-B14F-4D97-AF65-F5344CB8AC3E}">
        <p14:creationId xmlns:p14="http://schemas.microsoft.com/office/powerpoint/2010/main" val="383292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362BD96-C9F8-46BA-929A-A21A2C3EE9D5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15C562-DDA6-47AE-ABC5-0E9FAD4BD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93522F-6DAD-4099-91D5-EAEBBA013C85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83BA28F-65BA-4E1E-84F2-4C763D5BD73C}"/>
              </a:ext>
            </a:extLst>
          </p:cNvPr>
          <p:cNvSpPr/>
          <p:nvPr/>
        </p:nvSpPr>
        <p:spPr>
          <a:xfrm>
            <a:off x="2172000" y="2241000"/>
            <a:ext cx="7848000" cy="2376000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 anchorCtr="0">
            <a:spAutoFit/>
          </a:bodyPr>
          <a:lstStyle/>
          <a:p>
            <a:pPr algn="ctr"/>
            <a:r>
              <a:rPr lang="en-IN" sz="8000" b="1" cap="all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st="5000" dir="5400000" sy="-100000" rotWithShape="0"/>
                </a:effectLst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054095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5B2C30A-0178-4DAA-9AA6-155DAD1142D3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988CF6A-A3CE-4777-840C-EE2A97E6C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69AD1D-9400-47B4-ACC1-4DED17911E78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AA5B54-919C-44CD-9D88-654231B9AE7C}"/>
              </a:ext>
            </a:extLst>
          </p:cNvPr>
          <p:cNvGrpSpPr/>
          <p:nvPr/>
        </p:nvGrpSpPr>
        <p:grpSpPr>
          <a:xfrm flipH="1">
            <a:off x="493488" y="406392"/>
            <a:ext cx="11205025" cy="5869639"/>
            <a:chOff x="493488" y="406392"/>
            <a:chExt cx="11205025" cy="5869639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02E4FE6-CF2F-46DE-A9E1-C17A8E24B795}"/>
                </a:ext>
              </a:extLst>
            </p:cNvPr>
            <p:cNvSpPr/>
            <p:nvPr/>
          </p:nvSpPr>
          <p:spPr>
            <a:xfrm rot="5400000" flipH="1">
              <a:off x="6246627" y="818278"/>
              <a:ext cx="5863771" cy="5040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C446C91-CAB9-4ADA-BADD-B7972292134D}"/>
                </a:ext>
              </a:extLst>
            </p:cNvPr>
            <p:cNvSpPr/>
            <p:nvPr/>
          </p:nvSpPr>
          <p:spPr>
            <a:xfrm rot="16200000">
              <a:off x="81603" y="818281"/>
              <a:ext cx="5863769" cy="5040000"/>
            </a:xfrm>
            <a:prstGeom prst="round2SameRect">
              <a:avLst>
                <a:gd name="adj1" fmla="val 7782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8CAA1FD3-8FE2-43DA-9CE8-2D45498CE125}"/>
                </a:ext>
              </a:extLst>
            </p:cNvPr>
            <p:cNvSpPr/>
            <p:nvPr/>
          </p:nvSpPr>
          <p:spPr>
            <a:xfrm rot="16200000">
              <a:off x="3219043" y="-2094026"/>
              <a:ext cx="5863769" cy="10876346"/>
            </a:xfrm>
            <a:prstGeom prst="round2SameRect">
              <a:avLst>
                <a:gd name="adj1" fmla="val 8251"/>
                <a:gd name="adj2" fmla="val 1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D0F89-25F2-44FC-9B3A-2EBC4AD5629F}"/>
              </a:ext>
            </a:extLst>
          </p:cNvPr>
          <p:cNvGrpSpPr/>
          <p:nvPr/>
        </p:nvGrpSpPr>
        <p:grpSpPr>
          <a:xfrm>
            <a:off x="1366576" y="394664"/>
            <a:ext cx="10129275" cy="5863768"/>
            <a:chOff x="6794215" y="394664"/>
            <a:chExt cx="4701636" cy="586376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 flipH="1">
              <a:off x="6813297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345315-9376-410E-B042-2E6773DA93BE}"/>
                </a:ext>
              </a:extLst>
            </p:cNvPr>
            <p:cNvCxnSpPr/>
            <p:nvPr/>
          </p:nvCxnSpPr>
          <p:spPr>
            <a:xfrm>
              <a:off x="6794215" y="394664"/>
              <a:ext cx="0" cy="5863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1667280-0043-4E21-BD41-3B34C36737DD}"/>
              </a:ext>
            </a:extLst>
          </p:cNvPr>
          <p:cNvSpPr txBox="1">
            <a:spLocks/>
          </p:cNvSpPr>
          <p:nvPr/>
        </p:nvSpPr>
        <p:spPr>
          <a:xfrm>
            <a:off x="1545770" y="941743"/>
            <a:ext cx="9692449" cy="4494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Adobe Garamond Pro Bold" panose="02020702060506020403" pitchFamily="18" charset="0"/>
              </a:rPr>
              <a:t>Creating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Adobe Garamond Pro Bold" panose="02020702060506020403" pitchFamily="18" charset="0"/>
              </a:rPr>
              <a:t>Gathering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Adobe Garamond Pro Bold" panose="02020702060506020403" pitchFamily="18" charset="0"/>
              </a:rPr>
              <a:t>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Adobe Garamond Pro Bold" panose="02020702060506020403" pitchFamily="18" charset="0"/>
              </a:rPr>
              <a:t>Storing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latin typeface="Adobe Garamond Pro Bold" panose="02020702060506020403" pitchFamily="18" charset="0"/>
              </a:rPr>
              <a:t>Delivering Information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5DD14-C0E0-465B-B906-7723AA15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067" y="-12726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94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9D4AD3F-1E9B-496A-B874-FE11A150A3D4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E849155-F26E-46FD-B497-9611FE2DE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B025AD-4781-47BA-8B1B-9467DEDBD6C7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B310E9E-5AB0-4FFA-92A9-F14E852C8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2779541" y="-2502702"/>
            <a:ext cx="6595732" cy="118597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6D17918-4887-4C30-87E4-A84565913BE8}"/>
              </a:ext>
            </a:extLst>
          </p:cNvPr>
          <p:cNvGrpSpPr/>
          <p:nvPr/>
        </p:nvGrpSpPr>
        <p:grpSpPr>
          <a:xfrm flipH="1">
            <a:off x="493488" y="406392"/>
            <a:ext cx="11205025" cy="5869640"/>
            <a:chOff x="493488" y="406392"/>
            <a:chExt cx="11205025" cy="58696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AA5B54-919C-44CD-9D88-654231B9AE7C}"/>
                </a:ext>
              </a:extLst>
            </p:cNvPr>
            <p:cNvGrpSpPr/>
            <p:nvPr/>
          </p:nvGrpSpPr>
          <p:grpSpPr>
            <a:xfrm>
              <a:off x="493488" y="406392"/>
              <a:ext cx="11205025" cy="5869640"/>
              <a:chOff x="493488" y="406392"/>
              <a:chExt cx="11205025" cy="586964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02E4FE6-CF2F-46DE-A9E1-C17A8E24B795}"/>
                  </a:ext>
                </a:extLst>
              </p:cNvPr>
              <p:cNvSpPr/>
              <p:nvPr/>
            </p:nvSpPr>
            <p:spPr>
              <a:xfrm rot="5400000" flipH="1">
                <a:off x="6246627" y="818278"/>
                <a:ext cx="5863771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AC446C91-CAB9-4ADA-BADD-B7972292134D}"/>
                  </a:ext>
                </a:extLst>
              </p:cNvPr>
              <p:cNvSpPr/>
              <p:nvPr/>
            </p:nvSpPr>
            <p:spPr>
              <a:xfrm rot="16200000">
                <a:off x="81603" y="818281"/>
                <a:ext cx="5863769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CAA1FD3-8FE2-43DA-9CE8-2D45498CE125}"/>
                  </a:ext>
                </a:extLst>
              </p:cNvPr>
              <p:cNvSpPr/>
              <p:nvPr/>
            </p:nvSpPr>
            <p:spPr>
              <a:xfrm rot="16200000">
                <a:off x="435870" y="689147"/>
                <a:ext cx="5863769" cy="5310000"/>
              </a:xfrm>
              <a:prstGeom prst="round2SameRect">
                <a:avLst>
                  <a:gd name="adj1" fmla="val 825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43C4614C-89E9-4C17-8F78-D2F86D5A287C}"/>
                  </a:ext>
                </a:extLst>
              </p:cNvPr>
              <p:cNvSpPr/>
              <p:nvPr/>
            </p:nvSpPr>
            <p:spPr>
              <a:xfrm rot="5400000" flipH="1">
                <a:off x="5841203" y="678948"/>
                <a:ext cx="5863768" cy="5330399"/>
              </a:xfrm>
              <a:prstGeom prst="round2SameRect">
                <a:avLst>
                  <a:gd name="adj1" fmla="val 707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 -      Commonly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 -      Operated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 -     Machine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   -     Particularly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U  -     Used for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T  -     Technology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  -     Education and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R  -     Research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0302E-8522-4259-B2F6-3E16FA894AD5}"/>
                </a:ext>
              </a:extLst>
            </p:cNvPr>
            <p:cNvSpPr/>
            <p:nvPr/>
          </p:nvSpPr>
          <p:spPr>
            <a:xfrm>
              <a:off x="5679978" y="696546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6F0DE9-88A7-4023-AA24-B6F05D854966}"/>
                </a:ext>
              </a:extLst>
            </p:cNvPr>
            <p:cNvSpPr/>
            <p:nvPr/>
          </p:nvSpPr>
          <p:spPr>
            <a:xfrm>
              <a:off x="5679978" y="1241669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452A5C-9382-4A79-BA1D-E9B6ECBF3474}"/>
                </a:ext>
              </a:extLst>
            </p:cNvPr>
            <p:cNvSpPr/>
            <p:nvPr/>
          </p:nvSpPr>
          <p:spPr>
            <a:xfrm>
              <a:off x="5679978" y="1786792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94913B-88D0-4A4E-A377-9EA1A5BF40D1}"/>
                </a:ext>
              </a:extLst>
            </p:cNvPr>
            <p:cNvSpPr/>
            <p:nvPr/>
          </p:nvSpPr>
          <p:spPr>
            <a:xfrm>
              <a:off x="5679978" y="2331915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04B0CD-6544-418F-9903-0970BE1217AB}"/>
                </a:ext>
              </a:extLst>
            </p:cNvPr>
            <p:cNvSpPr/>
            <p:nvPr/>
          </p:nvSpPr>
          <p:spPr>
            <a:xfrm>
              <a:off x="5679978" y="2877038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406351-E606-4320-8FCA-667C9BFECB29}"/>
                </a:ext>
              </a:extLst>
            </p:cNvPr>
            <p:cNvSpPr/>
            <p:nvPr/>
          </p:nvSpPr>
          <p:spPr>
            <a:xfrm>
              <a:off x="5679978" y="3422161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2AE5F1-F6ED-40F4-BAA4-7754A7B14039}"/>
                </a:ext>
              </a:extLst>
            </p:cNvPr>
            <p:cNvSpPr/>
            <p:nvPr/>
          </p:nvSpPr>
          <p:spPr>
            <a:xfrm>
              <a:off x="5679978" y="3967284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A4C32E-1C6A-4010-9ACF-D7A20626E4F8}"/>
                </a:ext>
              </a:extLst>
            </p:cNvPr>
            <p:cNvSpPr/>
            <p:nvPr/>
          </p:nvSpPr>
          <p:spPr>
            <a:xfrm>
              <a:off x="5679978" y="4512407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77DFF7-7C54-4AE3-8391-ED5F2907CD3E}"/>
                </a:ext>
              </a:extLst>
            </p:cNvPr>
            <p:cNvSpPr/>
            <p:nvPr/>
          </p:nvSpPr>
          <p:spPr>
            <a:xfrm>
              <a:off x="5679978" y="5057530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379238-1735-48BC-97BB-B2121C6EAD59}"/>
                </a:ext>
              </a:extLst>
            </p:cNvPr>
            <p:cNvSpPr/>
            <p:nvPr/>
          </p:nvSpPr>
          <p:spPr>
            <a:xfrm>
              <a:off x="5679978" y="5602653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>
              <a:off x="696150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45315-9376-410E-B042-2E6773DA93BE}"/>
              </a:ext>
            </a:extLst>
          </p:cNvPr>
          <p:cNvCxnSpPr/>
          <p:nvPr/>
        </p:nvCxnSpPr>
        <p:spPr>
          <a:xfrm>
            <a:off x="6794215" y="394664"/>
            <a:ext cx="0" cy="5863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F064A52-86F4-425E-9694-C31D0B1227D4}"/>
              </a:ext>
            </a:extLst>
          </p:cNvPr>
          <p:cNvSpPr txBox="1"/>
          <p:nvPr/>
        </p:nvSpPr>
        <p:spPr>
          <a:xfrm>
            <a:off x="7082740" y="1609367"/>
            <a:ext cx="419154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Computer</a:t>
            </a:r>
            <a:r>
              <a:rPr lang="en-US" sz="3200" dirty="0">
                <a:latin typeface="Adobe Garamond Pro Bold" panose="02020702060506020403" pitchFamily="18" charset="0"/>
              </a:rPr>
              <a:t> is an </a:t>
            </a:r>
            <a:r>
              <a:rPr lang="en-US" sz="32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electronic device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Adobe Garamond Pro Bold" panose="02020702060506020403" pitchFamily="18" charset="0"/>
              </a:rPr>
              <a:t>that is designed to work with Information. </a:t>
            </a:r>
            <a:endParaRPr lang="en-IN" sz="3200" dirty="0">
              <a:latin typeface="Adobe Garamond Pro Bold" panose="02020702060506020403" pitchFamily="18" charset="0"/>
            </a:endParaRPr>
          </a:p>
        </p:txBody>
      </p:sp>
      <p:pic>
        <p:nvPicPr>
          <p:cNvPr id="1026" name="Picture 2" descr="How to Clean Up Your Older Windows Computer -">
            <a:extLst>
              <a:ext uri="{FF2B5EF4-FFF2-40B4-BE49-F238E27FC236}">
                <a16:creationId xmlns:a16="http://schemas.microsoft.com/office/drawing/2014/main" id="{C7331FAB-8D66-42EA-BAE9-E04108548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3" t="599" r="13516" b="-599"/>
          <a:stretch/>
        </p:blipFill>
        <p:spPr bwMode="auto">
          <a:xfrm>
            <a:off x="986257" y="2063417"/>
            <a:ext cx="4464987" cy="2537104"/>
          </a:xfrm>
          <a:prstGeom prst="roundRect">
            <a:avLst>
              <a:gd name="adj" fmla="val 9753"/>
            </a:avLst>
          </a:prstGeom>
          <a:ln w="28575"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9F9A64-D2A7-45CB-868D-B163CFD0E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17" y="44422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42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F89D35A-A265-4093-810A-2156DE7A1D99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4B4D6D9-0DF9-4D3A-A7FC-09EDBE334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1DA1E5-51FF-43A8-8B63-28BE708D7418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17918-4887-4C30-87E4-A84565913BE8}"/>
              </a:ext>
            </a:extLst>
          </p:cNvPr>
          <p:cNvGrpSpPr/>
          <p:nvPr/>
        </p:nvGrpSpPr>
        <p:grpSpPr>
          <a:xfrm flipH="1">
            <a:off x="493488" y="406392"/>
            <a:ext cx="11205025" cy="5869640"/>
            <a:chOff x="493488" y="406392"/>
            <a:chExt cx="11205025" cy="58696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AA5B54-919C-44CD-9D88-654231B9AE7C}"/>
                </a:ext>
              </a:extLst>
            </p:cNvPr>
            <p:cNvGrpSpPr/>
            <p:nvPr/>
          </p:nvGrpSpPr>
          <p:grpSpPr>
            <a:xfrm>
              <a:off x="493488" y="406392"/>
              <a:ext cx="11205025" cy="5869640"/>
              <a:chOff x="493488" y="406392"/>
              <a:chExt cx="11205025" cy="586964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02E4FE6-CF2F-46DE-A9E1-C17A8E24B795}"/>
                  </a:ext>
                </a:extLst>
              </p:cNvPr>
              <p:cNvSpPr/>
              <p:nvPr/>
            </p:nvSpPr>
            <p:spPr>
              <a:xfrm rot="5400000" flipH="1">
                <a:off x="6246627" y="818278"/>
                <a:ext cx="5863771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AC446C91-CAB9-4ADA-BADD-B7972292134D}"/>
                  </a:ext>
                </a:extLst>
              </p:cNvPr>
              <p:cNvSpPr/>
              <p:nvPr/>
            </p:nvSpPr>
            <p:spPr>
              <a:xfrm rot="16200000">
                <a:off x="81603" y="818281"/>
                <a:ext cx="5863769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CAA1FD3-8FE2-43DA-9CE8-2D45498CE125}"/>
                  </a:ext>
                </a:extLst>
              </p:cNvPr>
              <p:cNvSpPr/>
              <p:nvPr/>
            </p:nvSpPr>
            <p:spPr>
              <a:xfrm rot="16200000">
                <a:off x="435870" y="689147"/>
                <a:ext cx="5863769" cy="5310000"/>
              </a:xfrm>
              <a:prstGeom prst="round2SameRect">
                <a:avLst>
                  <a:gd name="adj1" fmla="val 825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43C4614C-89E9-4C17-8F78-D2F86D5A287C}"/>
                  </a:ext>
                </a:extLst>
              </p:cNvPr>
              <p:cNvSpPr/>
              <p:nvPr/>
            </p:nvSpPr>
            <p:spPr>
              <a:xfrm rot="5400000" flipH="1">
                <a:off x="5841203" y="678948"/>
                <a:ext cx="5863768" cy="5330399"/>
              </a:xfrm>
              <a:prstGeom prst="round2SameRect">
                <a:avLst>
                  <a:gd name="adj1" fmla="val 707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 -      Commonly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 -      Operated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 -     Machine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   -     Particularly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U  -     Used for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T  -     Technology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  -     Education and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R  -     Research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0302E-8522-4259-B2F6-3E16FA894AD5}"/>
                </a:ext>
              </a:extLst>
            </p:cNvPr>
            <p:cNvSpPr/>
            <p:nvPr/>
          </p:nvSpPr>
          <p:spPr>
            <a:xfrm>
              <a:off x="5679978" y="696546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6F0DE9-88A7-4023-AA24-B6F05D854966}"/>
                </a:ext>
              </a:extLst>
            </p:cNvPr>
            <p:cNvSpPr/>
            <p:nvPr/>
          </p:nvSpPr>
          <p:spPr>
            <a:xfrm>
              <a:off x="5679978" y="1241669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452A5C-9382-4A79-BA1D-E9B6ECBF3474}"/>
                </a:ext>
              </a:extLst>
            </p:cNvPr>
            <p:cNvSpPr/>
            <p:nvPr/>
          </p:nvSpPr>
          <p:spPr>
            <a:xfrm>
              <a:off x="5679978" y="1786792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94913B-88D0-4A4E-A377-9EA1A5BF40D1}"/>
                </a:ext>
              </a:extLst>
            </p:cNvPr>
            <p:cNvSpPr/>
            <p:nvPr/>
          </p:nvSpPr>
          <p:spPr>
            <a:xfrm>
              <a:off x="5679978" y="2331915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04B0CD-6544-418F-9903-0970BE1217AB}"/>
                </a:ext>
              </a:extLst>
            </p:cNvPr>
            <p:cNvSpPr/>
            <p:nvPr/>
          </p:nvSpPr>
          <p:spPr>
            <a:xfrm>
              <a:off x="5679978" y="2877038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406351-E606-4320-8FCA-667C9BFECB29}"/>
                </a:ext>
              </a:extLst>
            </p:cNvPr>
            <p:cNvSpPr/>
            <p:nvPr/>
          </p:nvSpPr>
          <p:spPr>
            <a:xfrm>
              <a:off x="5679978" y="3422161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2AE5F1-F6ED-40F4-BAA4-7754A7B14039}"/>
                </a:ext>
              </a:extLst>
            </p:cNvPr>
            <p:cNvSpPr/>
            <p:nvPr/>
          </p:nvSpPr>
          <p:spPr>
            <a:xfrm>
              <a:off x="5679978" y="3967284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A4C32E-1C6A-4010-9ACF-D7A20626E4F8}"/>
                </a:ext>
              </a:extLst>
            </p:cNvPr>
            <p:cNvSpPr/>
            <p:nvPr/>
          </p:nvSpPr>
          <p:spPr>
            <a:xfrm>
              <a:off x="5679978" y="4512407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77DFF7-7C54-4AE3-8391-ED5F2907CD3E}"/>
                </a:ext>
              </a:extLst>
            </p:cNvPr>
            <p:cNvSpPr/>
            <p:nvPr/>
          </p:nvSpPr>
          <p:spPr>
            <a:xfrm>
              <a:off x="5679978" y="5057530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379238-1735-48BC-97BB-B2121C6EAD59}"/>
                </a:ext>
              </a:extLst>
            </p:cNvPr>
            <p:cNvSpPr/>
            <p:nvPr/>
          </p:nvSpPr>
          <p:spPr>
            <a:xfrm>
              <a:off x="5679978" y="5602653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>
              <a:off x="696150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45315-9376-410E-B042-2E6773DA93BE}"/>
              </a:ext>
            </a:extLst>
          </p:cNvPr>
          <p:cNvCxnSpPr/>
          <p:nvPr/>
        </p:nvCxnSpPr>
        <p:spPr>
          <a:xfrm>
            <a:off x="6794215" y="394664"/>
            <a:ext cx="0" cy="5863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2D55E0-2D86-4CCF-819A-24366C16FF80}"/>
              </a:ext>
            </a:extLst>
          </p:cNvPr>
          <p:cNvSpPr txBox="1"/>
          <p:nvPr/>
        </p:nvSpPr>
        <p:spPr>
          <a:xfrm>
            <a:off x="7013749" y="746055"/>
            <a:ext cx="4389909" cy="667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C</a:t>
            </a:r>
            <a:r>
              <a:rPr lang="en-US" sz="2800" b="1" dirty="0">
                <a:latin typeface="Adobe Garamond Pro Bold" panose="02020702060506020403" pitchFamily="18" charset="0"/>
              </a:rPr>
              <a:t> </a:t>
            </a:r>
            <a:r>
              <a:rPr lang="en-US" sz="2800" b="1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 Common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sym typeface="Wingdings" panose="05000000000000000000" pitchFamily="2" charset="2"/>
              </a:rPr>
              <a:t>O</a:t>
            </a:r>
            <a:r>
              <a:rPr lang="en-US" sz="2800" b="1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  Oriented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sym typeface="Wingdings" panose="05000000000000000000" pitchFamily="2" charset="2"/>
              </a:rPr>
              <a:t>M</a:t>
            </a:r>
            <a:r>
              <a:rPr lang="en-US" sz="2800" b="1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  Machine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sym typeface="Wingdings" panose="05000000000000000000" pitchFamily="2" charset="2"/>
              </a:rPr>
              <a:t>P</a:t>
            </a:r>
            <a:r>
              <a:rPr lang="en-US" sz="2800" b="1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  Particularly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sym typeface="Wingdings" panose="05000000000000000000" pitchFamily="2" charset="2"/>
              </a:rPr>
              <a:t>U</a:t>
            </a:r>
            <a:r>
              <a:rPr lang="en-US" sz="2800" b="1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  United and used under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sym typeface="Wingdings" panose="05000000000000000000" pitchFamily="2" charset="2"/>
              </a:rPr>
              <a:t>T</a:t>
            </a:r>
            <a:r>
              <a:rPr lang="en-US" sz="2800" b="1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  Technical and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sym typeface="Wingdings" panose="05000000000000000000" pitchFamily="2" charset="2"/>
              </a:rPr>
              <a:t>E</a:t>
            </a:r>
            <a:r>
              <a:rPr lang="en-US" sz="2800" b="1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  Educational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sym typeface="Wingdings" panose="05000000000000000000" pitchFamily="2" charset="2"/>
              </a:rPr>
              <a:t>R</a:t>
            </a:r>
            <a:r>
              <a:rPr lang="en-US" sz="2800" b="1" dirty="0">
                <a:latin typeface="Adobe Garamond Pro Bold" panose="02020702060506020403" pitchFamily="18" charset="0"/>
                <a:sym typeface="Wingdings" panose="05000000000000000000" pitchFamily="2" charset="2"/>
              </a:rPr>
              <a:t>  Research</a:t>
            </a:r>
          </a:p>
          <a:p>
            <a:pPr>
              <a:lnSpc>
                <a:spcPct val="150000"/>
              </a:lnSpc>
            </a:pPr>
            <a:endParaRPr lang="en-US" sz="2800" b="1" dirty="0">
              <a:latin typeface="Adobe Garamond Pro Bold" panose="02020702060506020403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IN" sz="3600" dirty="0">
              <a:latin typeface="Adobe Garamond Pro Bold" panose="02020702060506020403" pitchFamily="18" charset="0"/>
            </a:endParaRPr>
          </a:p>
        </p:txBody>
      </p:sp>
      <p:pic>
        <p:nvPicPr>
          <p:cNvPr id="48" name="Picture 2" descr="How to Clean Up Your Older Windows Computer -">
            <a:extLst>
              <a:ext uri="{FF2B5EF4-FFF2-40B4-BE49-F238E27FC236}">
                <a16:creationId xmlns:a16="http://schemas.microsoft.com/office/drawing/2014/main" id="{7D93033C-5FFE-48ED-A391-157B24C4E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3" t="599" r="13516" b="-599"/>
          <a:stretch/>
        </p:blipFill>
        <p:spPr bwMode="auto">
          <a:xfrm>
            <a:off x="986257" y="2063417"/>
            <a:ext cx="4464987" cy="2537104"/>
          </a:xfrm>
          <a:prstGeom prst="roundRect">
            <a:avLst>
              <a:gd name="adj" fmla="val 9753"/>
            </a:avLst>
          </a:prstGeom>
          <a:ln w="28575"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7EC567-3182-44D5-A348-C0074B515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319" y="44422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2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A6273F5-349B-4756-98FF-EF27B6016E71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BDD9F3F-8A05-41D3-88AB-624431388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6B7B7A-F2F8-4534-AE7C-3291BC3F703A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17918-4887-4C30-87E4-A84565913BE8}"/>
              </a:ext>
            </a:extLst>
          </p:cNvPr>
          <p:cNvGrpSpPr/>
          <p:nvPr/>
        </p:nvGrpSpPr>
        <p:grpSpPr>
          <a:xfrm flipH="1">
            <a:off x="493488" y="406392"/>
            <a:ext cx="11205025" cy="5869640"/>
            <a:chOff x="493488" y="406392"/>
            <a:chExt cx="11205025" cy="58696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AA5B54-919C-44CD-9D88-654231B9AE7C}"/>
                </a:ext>
              </a:extLst>
            </p:cNvPr>
            <p:cNvGrpSpPr/>
            <p:nvPr/>
          </p:nvGrpSpPr>
          <p:grpSpPr>
            <a:xfrm>
              <a:off x="493488" y="406392"/>
              <a:ext cx="11205025" cy="5869640"/>
              <a:chOff x="493488" y="406392"/>
              <a:chExt cx="11205025" cy="586964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02E4FE6-CF2F-46DE-A9E1-C17A8E24B795}"/>
                  </a:ext>
                </a:extLst>
              </p:cNvPr>
              <p:cNvSpPr/>
              <p:nvPr/>
            </p:nvSpPr>
            <p:spPr>
              <a:xfrm rot="5400000" flipH="1">
                <a:off x="6246627" y="818278"/>
                <a:ext cx="5863771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AC446C91-CAB9-4ADA-BADD-B7972292134D}"/>
                  </a:ext>
                </a:extLst>
              </p:cNvPr>
              <p:cNvSpPr/>
              <p:nvPr/>
            </p:nvSpPr>
            <p:spPr>
              <a:xfrm rot="16200000">
                <a:off x="81603" y="818281"/>
                <a:ext cx="5863769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CAA1FD3-8FE2-43DA-9CE8-2D45498CE125}"/>
                  </a:ext>
                </a:extLst>
              </p:cNvPr>
              <p:cNvSpPr/>
              <p:nvPr/>
            </p:nvSpPr>
            <p:spPr>
              <a:xfrm rot="16200000">
                <a:off x="435870" y="689147"/>
                <a:ext cx="5863769" cy="5310000"/>
              </a:xfrm>
              <a:prstGeom prst="round2SameRect">
                <a:avLst>
                  <a:gd name="adj1" fmla="val 825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43C4614C-89E9-4C17-8F78-D2F86D5A287C}"/>
                  </a:ext>
                </a:extLst>
              </p:cNvPr>
              <p:cNvSpPr/>
              <p:nvPr/>
            </p:nvSpPr>
            <p:spPr>
              <a:xfrm rot="5400000" flipH="1">
                <a:off x="5841203" y="678948"/>
                <a:ext cx="5863768" cy="5330399"/>
              </a:xfrm>
              <a:prstGeom prst="round2SameRect">
                <a:avLst>
                  <a:gd name="adj1" fmla="val 707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 -      Commonly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 -      Operated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 -     Machine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   -     Particularly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U  -     Used for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T  -     Technology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  -     Education and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R  -     Research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0302E-8522-4259-B2F6-3E16FA894AD5}"/>
                </a:ext>
              </a:extLst>
            </p:cNvPr>
            <p:cNvSpPr/>
            <p:nvPr/>
          </p:nvSpPr>
          <p:spPr>
            <a:xfrm>
              <a:off x="5679978" y="696546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6F0DE9-88A7-4023-AA24-B6F05D854966}"/>
                </a:ext>
              </a:extLst>
            </p:cNvPr>
            <p:cNvSpPr/>
            <p:nvPr/>
          </p:nvSpPr>
          <p:spPr>
            <a:xfrm>
              <a:off x="5679978" y="1241669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452A5C-9382-4A79-BA1D-E9B6ECBF3474}"/>
                </a:ext>
              </a:extLst>
            </p:cNvPr>
            <p:cNvSpPr/>
            <p:nvPr/>
          </p:nvSpPr>
          <p:spPr>
            <a:xfrm>
              <a:off x="5679978" y="1786792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94913B-88D0-4A4E-A377-9EA1A5BF40D1}"/>
                </a:ext>
              </a:extLst>
            </p:cNvPr>
            <p:cNvSpPr/>
            <p:nvPr/>
          </p:nvSpPr>
          <p:spPr>
            <a:xfrm>
              <a:off x="5679978" y="2331915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04B0CD-6544-418F-9903-0970BE1217AB}"/>
                </a:ext>
              </a:extLst>
            </p:cNvPr>
            <p:cNvSpPr/>
            <p:nvPr/>
          </p:nvSpPr>
          <p:spPr>
            <a:xfrm>
              <a:off x="5679978" y="2877038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406351-E606-4320-8FCA-667C9BFECB29}"/>
                </a:ext>
              </a:extLst>
            </p:cNvPr>
            <p:cNvSpPr/>
            <p:nvPr/>
          </p:nvSpPr>
          <p:spPr>
            <a:xfrm>
              <a:off x="5679978" y="3422161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2AE5F1-F6ED-40F4-BAA4-7754A7B14039}"/>
                </a:ext>
              </a:extLst>
            </p:cNvPr>
            <p:cNvSpPr/>
            <p:nvPr/>
          </p:nvSpPr>
          <p:spPr>
            <a:xfrm>
              <a:off x="5679978" y="3967284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A4C32E-1C6A-4010-9ACF-D7A20626E4F8}"/>
                </a:ext>
              </a:extLst>
            </p:cNvPr>
            <p:cNvSpPr/>
            <p:nvPr/>
          </p:nvSpPr>
          <p:spPr>
            <a:xfrm>
              <a:off x="5679978" y="4512407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77DFF7-7C54-4AE3-8391-ED5F2907CD3E}"/>
                </a:ext>
              </a:extLst>
            </p:cNvPr>
            <p:cNvSpPr/>
            <p:nvPr/>
          </p:nvSpPr>
          <p:spPr>
            <a:xfrm>
              <a:off x="5679978" y="5057530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379238-1735-48BC-97BB-B2121C6EAD59}"/>
                </a:ext>
              </a:extLst>
            </p:cNvPr>
            <p:cNvSpPr/>
            <p:nvPr/>
          </p:nvSpPr>
          <p:spPr>
            <a:xfrm>
              <a:off x="5679978" y="5602653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>
              <a:off x="696150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45315-9376-410E-B042-2E6773DA93BE}"/>
              </a:ext>
            </a:extLst>
          </p:cNvPr>
          <p:cNvCxnSpPr/>
          <p:nvPr/>
        </p:nvCxnSpPr>
        <p:spPr>
          <a:xfrm>
            <a:off x="6794215" y="394664"/>
            <a:ext cx="0" cy="5863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570D99-988A-4BA8-A33F-7A864B4108AD}"/>
              </a:ext>
            </a:extLst>
          </p:cNvPr>
          <p:cNvSpPr txBox="1"/>
          <p:nvPr/>
        </p:nvSpPr>
        <p:spPr>
          <a:xfrm>
            <a:off x="6936054" y="720414"/>
            <a:ext cx="4473739" cy="517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The term</a:t>
            </a:r>
            <a:r>
              <a:rPr lang="en-US" sz="3200" dirty="0">
                <a:solidFill>
                  <a:srgbClr val="C00000"/>
                </a:solidFill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 </a:t>
            </a:r>
            <a:r>
              <a:rPr lang="en-US" sz="3200" u="sng" dirty="0">
                <a:solidFill>
                  <a:srgbClr val="C00000"/>
                </a:solidFill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COMPUTER</a:t>
            </a:r>
            <a:r>
              <a:rPr lang="en-US" sz="3200" dirty="0">
                <a:solidFill>
                  <a:srgbClr val="C00000"/>
                </a:solidFill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 </a:t>
            </a:r>
            <a:r>
              <a:rPr lang="en-US" sz="3200" dirty="0"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is derived from the Latin term </a:t>
            </a:r>
            <a:r>
              <a:rPr lang="en-US" sz="3200" dirty="0">
                <a:solidFill>
                  <a:srgbClr val="C00000"/>
                </a:solidFill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‘</a:t>
            </a:r>
            <a:r>
              <a:rPr lang="en-US" sz="3200" dirty="0" err="1">
                <a:solidFill>
                  <a:srgbClr val="C00000"/>
                </a:solidFill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computare</a:t>
            </a:r>
            <a:r>
              <a:rPr lang="en-US" sz="3200" dirty="0">
                <a:solidFill>
                  <a:srgbClr val="C00000"/>
                </a:solidFill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’</a:t>
            </a:r>
            <a:r>
              <a:rPr lang="en-US" sz="3200" dirty="0"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, this means to calculate or programmable machine. </a:t>
            </a:r>
          </a:p>
          <a:p>
            <a:pPr>
              <a:lnSpc>
                <a:spcPct val="130000"/>
              </a:lnSpc>
            </a:pPr>
            <a:r>
              <a:rPr lang="en-US" sz="3200" u="sng" dirty="0">
                <a:solidFill>
                  <a:srgbClr val="C00000"/>
                </a:solidFill>
                <a:latin typeface="Adobe Garamond Pro Bold" panose="02020702060506020403" pitchFamily="18" charset="0"/>
                <a:ea typeface="Verdana" panose="020B0604030504040204" pitchFamily="34" charset="0"/>
                <a:cs typeface="Andalus" pitchFamily="18" charset="-78"/>
              </a:rPr>
              <a:t>Computer can not do Anything without a Program</a:t>
            </a:r>
            <a:endParaRPr lang="en-IN" sz="3200" u="sng" dirty="0">
              <a:solidFill>
                <a:srgbClr val="C00000"/>
              </a:solidFill>
              <a:latin typeface="Adobe Garamond Pro Bold" panose="02020702060506020403" pitchFamily="18" charset="0"/>
              <a:ea typeface="Verdana" panose="020B0604030504040204" pitchFamily="34" charset="0"/>
              <a:cs typeface="Andalus" pitchFamily="18" charset="-78"/>
            </a:endParaRPr>
          </a:p>
        </p:txBody>
      </p:sp>
      <p:pic>
        <p:nvPicPr>
          <p:cNvPr id="42" name="Picture 2" descr="How to Clean Up Your Older Windows Computer -">
            <a:extLst>
              <a:ext uri="{FF2B5EF4-FFF2-40B4-BE49-F238E27FC236}">
                <a16:creationId xmlns:a16="http://schemas.microsoft.com/office/drawing/2014/main" id="{1AF3F0A4-57CA-40B9-8877-CC8AEF4E9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3" t="599" r="13516" b="-599"/>
          <a:stretch/>
        </p:blipFill>
        <p:spPr bwMode="auto">
          <a:xfrm>
            <a:off x="986257" y="2063417"/>
            <a:ext cx="4464987" cy="2537104"/>
          </a:xfrm>
          <a:prstGeom prst="roundRect">
            <a:avLst>
              <a:gd name="adj" fmla="val 9753"/>
            </a:avLst>
          </a:prstGeom>
          <a:ln w="28575"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B0E9F4-6B4F-47FC-87BC-5EB9684A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175" y="67815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35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316AF9-102D-403D-A98D-816DC09CE624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62FA3E-8DD3-4155-97DE-86E0F909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8C9B7B-E22A-4FC2-92DB-97769DBF08CF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AA5B54-919C-44CD-9D88-654231B9AE7C}"/>
              </a:ext>
            </a:extLst>
          </p:cNvPr>
          <p:cNvGrpSpPr/>
          <p:nvPr/>
        </p:nvGrpSpPr>
        <p:grpSpPr>
          <a:xfrm flipH="1">
            <a:off x="493488" y="406392"/>
            <a:ext cx="11205025" cy="5869638"/>
            <a:chOff x="493488" y="406392"/>
            <a:chExt cx="11205025" cy="5869638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02E4FE6-CF2F-46DE-A9E1-C17A8E24B795}"/>
                </a:ext>
              </a:extLst>
            </p:cNvPr>
            <p:cNvSpPr/>
            <p:nvPr/>
          </p:nvSpPr>
          <p:spPr>
            <a:xfrm rot="5400000" flipH="1">
              <a:off x="6246627" y="818278"/>
              <a:ext cx="5863771" cy="5040000"/>
            </a:xfrm>
            <a:prstGeom prst="round2SameRect">
              <a:avLst>
                <a:gd name="adj1" fmla="val 7782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C446C91-CAB9-4ADA-BADD-B7972292134D}"/>
                </a:ext>
              </a:extLst>
            </p:cNvPr>
            <p:cNvSpPr/>
            <p:nvPr/>
          </p:nvSpPr>
          <p:spPr>
            <a:xfrm rot="16200000">
              <a:off x="81603" y="818281"/>
              <a:ext cx="5863769" cy="5040000"/>
            </a:xfrm>
            <a:prstGeom prst="round2SameRect">
              <a:avLst>
                <a:gd name="adj1" fmla="val 7782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43C4614C-89E9-4C17-8F78-D2F86D5A287C}"/>
                </a:ext>
              </a:extLst>
            </p:cNvPr>
            <p:cNvSpPr/>
            <p:nvPr/>
          </p:nvSpPr>
          <p:spPr>
            <a:xfrm rot="5400000" flipH="1">
              <a:off x="3200915" y="-1961341"/>
              <a:ext cx="5863768" cy="10610973"/>
            </a:xfrm>
            <a:prstGeom prst="round2SameRect">
              <a:avLst>
                <a:gd name="adj1" fmla="val 7077"/>
                <a:gd name="adj2" fmla="val 9082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 -      Commonly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O -      Operated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 -     Machine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   -     Particularly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  -     Used for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  -     Technology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E  -     Education and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  -     Research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EFF8F0E-5BDD-43C8-A3F0-43305553E1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5289" r="2043" b="5377"/>
          <a:stretch/>
        </p:blipFill>
        <p:spPr>
          <a:xfrm>
            <a:off x="2113856" y="891791"/>
            <a:ext cx="7666577" cy="5074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A548A9-6820-4F12-9B72-172958EEB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408" y="0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30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96C2644-B248-4170-B72F-1D503C2B1B5D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91B42C-3188-459E-801F-C03E24441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4059BD-CF97-4AA9-BB6F-EE90503D1D13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AA5B54-919C-44CD-9D88-654231B9AE7C}"/>
              </a:ext>
            </a:extLst>
          </p:cNvPr>
          <p:cNvGrpSpPr/>
          <p:nvPr/>
        </p:nvGrpSpPr>
        <p:grpSpPr>
          <a:xfrm flipH="1">
            <a:off x="493488" y="406392"/>
            <a:ext cx="11205025" cy="5869638"/>
            <a:chOff x="493488" y="406392"/>
            <a:chExt cx="11205025" cy="5869638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02E4FE6-CF2F-46DE-A9E1-C17A8E24B795}"/>
                </a:ext>
              </a:extLst>
            </p:cNvPr>
            <p:cNvSpPr/>
            <p:nvPr/>
          </p:nvSpPr>
          <p:spPr>
            <a:xfrm rot="5400000" flipH="1">
              <a:off x="6246627" y="818278"/>
              <a:ext cx="5863771" cy="5040000"/>
            </a:xfrm>
            <a:prstGeom prst="round2SameRect">
              <a:avLst>
                <a:gd name="adj1" fmla="val 7782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AC446C91-CAB9-4ADA-BADD-B7972292134D}"/>
                </a:ext>
              </a:extLst>
            </p:cNvPr>
            <p:cNvSpPr/>
            <p:nvPr/>
          </p:nvSpPr>
          <p:spPr>
            <a:xfrm rot="16200000">
              <a:off x="81603" y="818281"/>
              <a:ext cx="5863769" cy="5040000"/>
            </a:xfrm>
            <a:prstGeom prst="round2SameRect">
              <a:avLst>
                <a:gd name="adj1" fmla="val 7782"/>
                <a:gd name="adj2" fmla="val 0"/>
              </a:avLst>
            </a:prstGeom>
            <a:solidFill>
              <a:schemeClr val="bg1">
                <a:lumMod val="85000"/>
                <a:alpha val="65000"/>
              </a:schemeClr>
            </a:solidFill>
            <a:ln>
              <a:noFill/>
            </a:ln>
            <a:effectLst>
              <a:outerShdw blurRad="1016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43C4614C-89E9-4C17-8F78-D2F86D5A287C}"/>
                </a:ext>
              </a:extLst>
            </p:cNvPr>
            <p:cNvSpPr/>
            <p:nvPr/>
          </p:nvSpPr>
          <p:spPr>
            <a:xfrm rot="5400000" flipH="1">
              <a:off x="3200915" y="-1961341"/>
              <a:ext cx="5863768" cy="10610973"/>
            </a:xfrm>
            <a:prstGeom prst="round2SameRect">
              <a:avLst>
                <a:gd name="adj1" fmla="val 7077"/>
                <a:gd name="adj2" fmla="val 9082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C -      Commonly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O -      Operated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 -     Machine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P   -     Particularly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U  -     Used for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  -     Technology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E  -     Education and</a:t>
              </a:r>
              <a:b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b="1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  -     Research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6AE2BD5-8FA9-4103-8F92-3B359264E723}"/>
              </a:ext>
            </a:extLst>
          </p:cNvPr>
          <p:cNvSpPr txBox="1">
            <a:spLocks/>
          </p:cNvSpPr>
          <p:nvPr/>
        </p:nvSpPr>
        <p:spPr>
          <a:xfrm>
            <a:off x="1310148" y="678262"/>
            <a:ext cx="9397181" cy="687068"/>
          </a:xfrm>
          <a:prstGeom prst="rect">
            <a:avLst/>
          </a:prstGeom>
          <a:solidFill>
            <a:srgbClr val="996633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Parts of computer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32D019B2-730A-417A-93C5-64AD76F67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594257"/>
              </p:ext>
            </p:extLst>
          </p:nvPr>
        </p:nvGraphicFramePr>
        <p:xfrm>
          <a:off x="838200" y="1897886"/>
          <a:ext cx="10515600" cy="4281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6B86FEB-FC0E-4AAF-8720-9FAB49597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0067" y="-1719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42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5E5B183B-836A-4C87-A591-53AFA5681D16}"/>
              </a:ext>
            </a:extLst>
          </p:cNvPr>
          <p:cNvGrpSpPr/>
          <p:nvPr/>
        </p:nvGrpSpPr>
        <p:grpSpPr>
          <a:xfrm>
            <a:off x="147537" y="129302"/>
            <a:ext cx="11859739" cy="6595732"/>
            <a:chOff x="147537" y="129302"/>
            <a:chExt cx="11859739" cy="65957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53F51E1-D72A-47BF-82D7-C510AEE4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779541" y="-2502702"/>
              <a:ext cx="6595732" cy="1185973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C7DCA85-04F9-4F9D-9040-888D59A936D4}"/>
                </a:ext>
              </a:extLst>
            </p:cNvPr>
            <p:cNvSpPr/>
            <p:nvPr/>
          </p:nvSpPr>
          <p:spPr>
            <a:xfrm>
              <a:off x="11572568" y="226142"/>
              <a:ext cx="353961" cy="4621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17918-4887-4C30-87E4-A84565913BE8}"/>
              </a:ext>
            </a:extLst>
          </p:cNvPr>
          <p:cNvGrpSpPr/>
          <p:nvPr/>
        </p:nvGrpSpPr>
        <p:grpSpPr>
          <a:xfrm flipH="1">
            <a:off x="493488" y="406392"/>
            <a:ext cx="11205025" cy="5869640"/>
            <a:chOff x="493488" y="406392"/>
            <a:chExt cx="11205025" cy="58696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4AA5B54-919C-44CD-9D88-654231B9AE7C}"/>
                </a:ext>
              </a:extLst>
            </p:cNvPr>
            <p:cNvGrpSpPr/>
            <p:nvPr/>
          </p:nvGrpSpPr>
          <p:grpSpPr>
            <a:xfrm>
              <a:off x="493488" y="406392"/>
              <a:ext cx="11205025" cy="5869640"/>
              <a:chOff x="493488" y="406392"/>
              <a:chExt cx="11205025" cy="5869640"/>
            </a:xfrm>
          </p:grpSpPr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402E4FE6-CF2F-46DE-A9E1-C17A8E24B795}"/>
                  </a:ext>
                </a:extLst>
              </p:cNvPr>
              <p:cNvSpPr/>
              <p:nvPr/>
            </p:nvSpPr>
            <p:spPr>
              <a:xfrm rot="5400000" flipH="1">
                <a:off x="6246627" y="818278"/>
                <a:ext cx="5863771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AC446C91-CAB9-4ADA-BADD-B7972292134D}"/>
                  </a:ext>
                </a:extLst>
              </p:cNvPr>
              <p:cNvSpPr/>
              <p:nvPr/>
            </p:nvSpPr>
            <p:spPr>
              <a:xfrm rot="16200000">
                <a:off x="81603" y="818281"/>
                <a:ext cx="5863769" cy="5040000"/>
              </a:xfrm>
              <a:prstGeom prst="round2SameRect">
                <a:avLst>
                  <a:gd name="adj1" fmla="val 7782"/>
                  <a:gd name="adj2" fmla="val 0"/>
                </a:avLst>
              </a:prstGeom>
              <a:solidFill>
                <a:schemeClr val="bg1">
                  <a:lumMod val="85000"/>
                  <a:alpha val="65000"/>
                </a:schemeClr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8CAA1FD3-8FE2-43DA-9CE8-2D45498CE125}"/>
                  </a:ext>
                </a:extLst>
              </p:cNvPr>
              <p:cNvSpPr/>
              <p:nvPr/>
            </p:nvSpPr>
            <p:spPr>
              <a:xfrm rot="16200000">
                <a:off x="435870" y="689147"/>
                <a:ext cx="5863769" cy="5310000"/>
              </a:xfrm>
              <a:prstGeom prst="round2SameRect">
                <a:avLst>
                  <a:gd name="adj1" fmla="val 825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43C4614C-89E9-4C17-8F78-D2F86D5A287C}"/>
                  </a:ext>
                </a:extLst>
              </p:cNvPr>
              <p:cNvSpPr/>
              <p:nvPr/>
            </p:nvSpPr>
            <p:spPr>
              <a:xfrm rot="5400000" flipH="1">
                <a:off x="5841203" y="678948"/>
                <a:ext cx="5863768" cy="5330399"/>
              </a:xfrm>
              <a:prstGeom prst="round2SameRect">
                <a:avLst>
                  <a:gd name="adj1" fmla="val 707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1600" dist="635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C -      Commonly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O -      Operated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 -     Machine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P   -     Particularly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U  -     Used for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T  -     Technology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E  -     Education and</a:t>
                </a:r>
                <a:br>
                  <a:rPr lang="en-US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R  -     Research</a:t>
                </a:r>
                <a:endPara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0302E-8522-4259-B2F6-3E16FA894AD5}"/>
                </a:ext>
              </a:extLst>
            </p:cNvPr>
            <p:cNvSpPr/>
            <p:nvPr/>
          </p:nvSpPr>
          <p:spPr>
            <a:xfrm>
              <a:off x="5679978" y="696546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6F0DE9-88A7-4023-AA24-B6F05D854966}"/>
                </a:ext>
              </a:extLst>
            </p:cNvPr>
            <p:cNvSpPr/>
            <p:nvPr/>
          </p:nvSpPr>
          <p:spPr>
            <a:xfrm>
              <a:off x="5679978" y="1241669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452A5C-9382-4A79-BA1D-E9B6ECBF3474}"/>
                </a:ext>
              </a:extLst>
            </p:cNvPr>
            <p:cNvSpPr/>
            <p:nvPr/>
          </p:nvSpPr>
          <p:spPr>
            <a:xfrm>
              <a:off x="5679978" y="1786792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94913B-88D0-4A4E-A377-9EA1A5BF40D1}"/>
                </a:ext>
              </a:extLst>
            </p:cNvPr>
            <p:cNvSpPr/>
            <p:nvPr/>
          </p:nvSpPr>
          <p:spPr>
            <a:xfrm>
              <a:off x="5679978" y="2331915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04B0CD-6544-418F-9903-0970BE1217AB}"/>
                </a:ext>
              </a:extLst>
            </p:cNvPr>
            <p:cNvSpPr/>
            <p:nvPr/>
          </p:nvSpPr>
          <p:spPr>
            <a:xfrm>
              <a:off x="5679978" y="2877038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406351-E606-4320-8FCA-667C9BFECB29}"/>
                </a:ext>
              </a:extLst>
            </p:cNvPr>
            <p:cNvSpPr/>
            <p:nvPr/>
          </p:nvSpPr>
          <p:spPr>
            <a:xfrm>
              <a:off x="5679978" y="3422161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2AE5F1-F6ED-40F4-BAA4-7754A7B14039}"/>
                </a:ext>
              </a:extLst>
            </p:cNvPr>
            <p:cNvSpPr/>
            <p:nvPr/>
          </p:nvSpPr>
          <p:spPr>
            <a:xfrm>
              <a:off x="5679978" y="3967284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EA4C32E-1C6A-4010-9ACF-D7A20626E4F8}"/>
                </a:ext>
              </a:extLst>
            </p:cNvPr>
            <p:cNvSpPr/>
            <p:nvPr/>
          </p:nvSpPr>
          <p:spPr>
            <a:xfrm>
              <a:off x="5679978" y="4512407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77DFF7-7C54-4AE3-8391-ED5F2907CD3E}"/>
                </a:ext>
              </a:extLst>
            </p:cNvPr>
            <p:cNvSpPr/>
            <p:nvPr/>
          </p:nvSpPr>
          <p:spPr>
            <a:xfrm>
              <a:off x="5679978" y="5057530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379238-1735-48BC-97BB-B2121C6EAD59}"/>
                </a:ext>
              </a:extLst>
            </p:cNvPr>
            <p:cNvSpPr/>
            <p:nvPr/>
          </p:nvSpPr>
          <p:spPr>
            <a:xfrm>
              <a:off x="5679978" y="5602653"/>
              <a:ext cx="855818" cy="228600"/>
            </a:xfrm>
            <a:custGeom>
              <a:avLst/>
              <a:gdLst>
                <a:gd name="connsiteX0" fmla="*/ 161925 w 1071725"/>
                <a:gd name="connsiteY0" fmla="*/ 0 h 342900"/>
                <a:gd name="connsiteX1" fmla="*/ 276424 w 1071725"/>
                <a:gd name="connsiteY1" fmla="*/ 50217 h 342900"/>
                <a:gd name="connsiteX2" fmla="*/ 288928 w 1071725"/>
                <a:gd name="connsiteY2" fmla="*/ 69855 h 342900"/>
                <a:gd name="connsiteX3" fmla="*/ 341964 w 1071725"/>
                <a:gd name="connsiteY3" fmla="*/ 38738 h 342900"/>
                <a:gd name="connsiteX4" fmla="*/ 437091 w 1071725"/>
                <a:gd name="connsiteY4" fmla="*/ 11269 h 342900"/>
                <a:gd name="connsiteX5" fmla="*/ 629651 w 1071725"/>
                <a:gd name="connsiteY5" fmla="*/ 9528 h 342900"/>
                <a:gd name="connsiteX6" fmla="*/ 722316 w 1071725"/>
                <a:gd name="connsiteY6" fmla="*/ 33677 h 342900"/>
                <a:gd name="connsiteX7" fmla="*/ 784956 w 1071725"/>
                <a:gd name="connsiteY7" fmla="*/ 66465 h 342900"/>
                <a:gd name="connsiteX8" fmla="*/ 795302 w 1071725"/>
                <a:gd name="connsiteY8" fmla="*/ 50217 h 342900"/>
                <a:gd name="connsiteX9" fmla="*/ 909800 w 1071725"/>
                <a:gd name="connsiteY9" fmla="*/ 0 h 342900"/>
                <a:gd name="connsiteX10" fmla="*/ 1071725 w 1071725"/>
                <a:gd name="connsiteY10" fmla="*/ 171450 h 342900"/>
                <a:gd name="connsiteX11" fmla="*/ 909800 w 1071725"/>
                <a:gd name="connsiteY11" fmla="*/ 342900 h 342900"/>
                <a:gd name="connsiteX12" fmla="*/ 747875 w 1071725"/>
                <a:gd name="connsiteY12" fmla="*/ 171450 h 342900"/>
                <a:gd name="connsiteX13" fmla="*/ 748761 w 1071725"/>
                <a:gd name="connsiteY13" fmla="*/ 166806 h 342900"/>
                <a:gd name="connsiteX14" fmla="*/ 739466 w 1071725"/>
                <a:gd name="connsiteY14" fmla="*/ 150652 h 342900"/>
                <a:gd name="connsiteX15" fmla="*/ 574945 w 1071725"/>
                <a:gd name="connsiteY15" fmla="*/ 108127 h 342900"/>
                <a:gd name="connsiteX16" fmla="*/ 497661 w 1071725"/>
                <a:gd name="connsiteY16" fmla="*/ 108376 h 342900"/>
                <a:gd name="connsiteX17" fmla="*/ 327019 w 1071725"/>
                <a:gd name="connsiteY17" fmla="*/ 184658 h 342900"/>
                <a:gd name="connsiteX18" fmla="*/ 321276 w 1071725"/>
                <a:gd name="connsiteY18" fmla="*/ 184952 h 342900"/>
                <a:gd name="connsiteX19" fmla="*/ 311125 w 1071725"/>
                <a:gd name="connsiteY19" fmla="*/ 238186 h 342900"/>
                <a:gd name="connsiteX20" fmla="*/ 161925 w 1071725"/>
                <a:gd name="connsiteY20" fmla="*/ 342900 h 342900"/>
                <a:gd name="connsiteX21" fmla="*/ 0 w 1071725"/>
                <a:gd name="connsiteY21" fmla="*/ 171450 h 342900"/>
                <a:gd name="connsiteX22" fmla="*/ 161925 w 1071725"/>
                <a:gd name="connsiteY2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71725" h="342900">
                  <a:moveTo>
                    <a:pt x="161925" y="0"/>
                  </a:moveTo>
                  <a:cubicBezTo>
                    <a:pt x="206640" y="0"/>
                    <a:pt x="247121" y="19190"/>
                    <a:pt x="276424" y="50217"/>
                  </a:cubicBezTo>
                  <a:lnTo>
                    <a:pt x="288928" y="69855"/>
                  </a:lnTo>
                  <a:lnTo>
                    <a:pt x="341964" y="38738"/>
                  </a:lnTo>
                  <a:cubicBezTo>
                    <a:pt x="369932" y="26986"/>
                    <a:pt x="401915" y="17604"/>
                    <a:pt x="437091" y="11269"/>
                  </a:cubicBezTo>
                  <a:cubicBezTo>
                    <a:pt x="499412" y="46"/>
                    <a:pt x="566663" y="-562"/>
                    <a:pt x="629651" y="9528"/>
                  </a:cubicBezTo>
                  <a:cubicBezTo>
                    <a:pt x="663459" y="14944"/>
                    <a:pt x="694609" y="23181"/>
                    <a:pt x="722316" y="33677"/>
                  </a:cubicBezTo>
                  <a:lnTo>
                    <a:pt x="784956" y="66465"/>
                  </a:lnTo>
                  <a:lnTo>
                    <a:pt x="795302" y="50217"/>
                  </a:lnTo>
                  <a:cubicBezTo>
                    <a:pt x="824604" y="19190"/>
                    <a:pt x="865086" y="0"/>
                    <a:pt x="909800" y="0"/>
                  </a:cubicBezTo>
                  <a:cubicBezTo>
                    <a:pt x="999229" y="0"/>
                    <a:pt x="1071725" y="76761"/>
                    <a:pt x="1071725" y="171450"/>
                  </a:cubicBezTo>
                  <a:cubicBezTo>
                    <a:pt x="1071725" y="266139"/>
                    <a:pt x="999229" y="342900"/>
                    <a:pt x="909800" y="342900"/>
                  </a:cubicBezTo>
                  <a:cubicBezTo>
                    <a:pt x="820371" y="342900"/>
                    <a:pt x="747875" y="266139"/>
                    <a:pt x="747875" y="171450"/>
                  </a:cubicBezTo>
                  <a:lnTo>
                    <a:pt x="748761" y="166806"/>
                  </a:lnTo>
                  <a:lnTo>
                    <a:pt x="739466" y="150652"/>
                  </a:lnTo>
                  <a:cubicBezTo>
                    <a:pt x="713531" y="128903"/>
                    <a:pt x="652027" y="112266"/>
                    <a:pt x="574945" y="108127"/>
                  </a:cubicBezTo>
                  <a:cubicBezTo>
                    <a:pt x="549348" y="106752"/>
                    <a:pt x="523161" y="106837"/>
                    <a:pt x="497661" y="108376"/>
                  </a:cubicBezTo>
                  <a:cubicBezTo>
                    <a:pt x="383808" y="115250"/>
                    <a:pt x="308188" y="149054"/>
                    <a:pt x="327019" y="184658"/>
                  </a:cubicBezTo>
                  <a:lnTo>
                    <a:pt x="321276" y="184952"/>
                  </a:lnTo>
                  <a:lnTo>
                    <a:pt x="311125" y="238186"/>
                  </a:lnTo>
                  <a:cubicBezTo>
                    <a:pt x="286544" y="299722"/>
                    <a:pt x="228997" y="342900"/>
                    <a:pt x="161925" y="342900"/>
                  </a:cubicBezTo>
                  <a:cubicBezTo>
                    <a:pt x="72496" y="342900"/>
                    <a:pt x="0" y="266139"/>
                    <a:pt x="0" y="171450"/>
                  </a:cubicBezTo>
                  <a:cubicBezTo>
                    <a:pt x="0" y="76761"/>
                    <a:pt x="72496" y="0"/>
                    <a:pt x="16192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94786F3-856F-4F67-AC06-C34609620CF5}"/>
                </a:ext>
              </a:extLst>
            </p:cNvPr>
            <p:cNvGrpSpPr/>
            <p:nvPr/>
          </p:nvGrpSpPr>
          <p:grpSpPr>
            <a:xfrm>
              <a:off x="696150" y="925146"/>
              <a:ext cx="4682554" cy="4729908"/>
              <a:chOff x="696150" y="925146"/>
              <a:chExt cx="4682554" cy="4729908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B39671E-0623-46E4-9775-CEDC0310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92514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41F3C5-1DF9-45FF-B5F5-2933091666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124166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3CB3AD4-184D-45E9-9FFF-21972B15F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87471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FFF9B3A-4210-40E6-A134-712300ED8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19123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3484C98-7130-45FF-972B-1F4D60F0C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3" y="2507761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D1928CC-12B7-4DF9-86AA-79B6EA633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2798084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C8D3352-88E8-4813-AAC8-B4F6F432B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114607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E4C4CD7-F638-4D92-99A7-E5739EB52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439393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EE33F10-96A9-425D-B72E-858C106D7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754" y="3755916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E8F06AC-BE24-4A53-890F-993AC1AE3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072439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E2AB2F0-FC33-4A00-8020-35C332924D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438896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54CB6B1-1608-44A4-BAC0-4579E826FF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4705485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6A0CC95-8D67-44C5-B910-EF2FE05AB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484" y="5022008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7FFA3E1-0D6C-45CC-929A-D7216CFF3C17}"/>
                  </a:ext>
                </a:extLst>
              </p:cNvPr>
              <p:cNvGrpSpPr/>
              <p:nvPr/>
            </p:nvGrpSpPr>
            <p:grpSpPr>
              <a:xfrm>
                <a:off x="703484" y="5338531"/>
                <a:ext cx="4665950" cy="316523"/>
                <a:chOff x="703484" y="5286130"/>
                <a:chExt cx="4665950" cy="316523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BEE3CE5-C92B-4511-A147-D9FBC6CAC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286130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A373099-909C-44B5-8D23-C2B88E3B44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484" y="5602653"/>
                  <a:ext cx="4665950" cy="0"/>
                </a:xfrm>
                <a:prstGeom prst="line">
                  <a:avLst/>
                </a:prstGeom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A2C717A-091A-4150-B00A-069F0E3B0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50" y="1558192"/>
                <a:ext cx="4665950" cy="0"/>
              </a:xfrm>
              <a:prstGeom prst="line">
                <a:avLst/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45315-9376-410E-B042-2E6773DA93BE}"/>
              </a:ext>
            </a:extLst>
          </p:cNvPr>
          <p:cNvCxnSpPr/>
          <p:nvPr/>
        </p:nvCxnSpPr>
        <p:spPr>
          <a:xfrm>
            <a:off x="6794215" y="394664"/>
            <a:ext cx="0" cy="5863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084E08-69EE-42A5-8D72-6FC0F8A27004}"/>
              </a:ext>
            </a:extLst>
          </p:cNvPr>
          <p:cNvSpPr txBox="1"/>
          <p:nvPr/>
        </p:nvSpPr>
        <p:spPr>
          <a:xfrm>
            <a:off x="6879348" y="797794"/>
            <a:ext cx="4473739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Charles Babbage</a:t>
            </a:r>
            <a:r>
              <a:rPr lang="en-US" sz="2800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 </a:t>
            </a:r>
            <a:r>
              <a:rPr lang="en-US" sz="2800" dirty="0">
                <a:latin typeface="Adobe Garamond Pro Bold" panose="02020702060506020403" pitchFamily="18" charset="0"/>
              </a:rPr>
              <a:t>is called the "</a:t>
            </a:r>
            <a:r>
              <a:rPr lang="en-US" sz="2800" b="1" u="sng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Grand Father</a:t>
            </a:r>
            <a:r>
              <a:rPr lang="en-US" sz="2800" dirty="0">
                <a:latin typeface="Adobe Garamond Pro Bold" panose="02020702060506020403" pitchFamily="18" charset="0"/>
              </a:rPr>
              <a:t>" of the computer.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3F05D8A-19B4-4833-9E37-562AFFC0FC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7" y="480743"/>
            <a:ext cx="2946623" cy="26962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60F1693-7DB4-449B-9520-D142F2FDBC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3" y="3367438"/>
            <a:ext cx="4119824" cy="27298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46C7B6-3EBF-4AC1-A471-D5378BD0805D}"/>
              </a:ext>
            </a:extLst>
          </p:cNvPr>
          <p:cNvSpPr/>
          <p:nvPr/>
        </p:nvSpPr>
        <p:spPr>
          <a:xfrm>
            <a:off x="6879348" y="2965832"/>
            <a:ext cx="4685029" cy="262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dobe Garamond Pro Bold" panose="02020702060506020403" pitchFamily="18" charset="0"/>
              </a:rPr>
              <a:t>The First mechanical computer designed by Charles Babbage was called </a:t>
            </a:r>
            <a:r>
              <a:rPr lang="en-US" sz="2800" b="1" dirty="0">
                <a:solidFill>
                  <a:srgbClr val="C00000"/>
                </a:solidFill>
                <a:latin typeface="Adobe Garamond Pro Bold" panose="02020702060506020403" pitchFamily="18" charset="0"/>
                <a:hlinkClick r:id="rId5" tooltip="Analytical Eng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Analytical Engine</a:t>
            </a:r>
            <a:r>
              <a:rPr lang="en-US" sz="2800" dirty="0">
                <a:solidFill>
                  <a:srgbClr val="C00000"/>
                </a:solidFill>
                <a:latin typeface="Adobe Garamond Pro Bold" panose="02020702060506020403" pitchFamily="18" charset="0"/>
              </a:rPr>
              <a:t>.</a:t>
            </a:r>
            <a:endParaRPr lang="en-IN" sz="2800" dirty="0">
              <a:solidFill>
                <a:srgbClr val="C00000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4229-3E39-42BB-9F63-2BF249AD6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2175" y="43381"/>
            <a:ext cx="212159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25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890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Adobe Garamond Pro Bold</vt:lpstr>
      <vt:lpstr>Aharoni</vt:lpstr>
      <vt:lpstr>Arial</vt:lpstr>
      <vt:lpstr>Cooper Std Black</vt:lpstr>
      <vt:lpstr>Garamond</vt:lpstr>
      <vt:lpstr>Organic</vt:lpstr>
      <vt:lpstr>1_Organic</vt:lpstr>
      <vt:lpstr>Chapter - 1 INTRODUCTION TO  INFORMATION TECHNOLOGY STD - F.Y.J.C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deepika mistry</cp:lastModifiedBy>
  <cp:revision>97</cp:revision>
  <dcterms:created xsi:type="dcterms:W3CDTF">2020-05-17T17:01:14Z</dcterms:created>
  <dcterms:modified xsi:type="dcterms:W3CDTF">2020-11-05T10:48:07Z</dcterms:modified>
</cp:coreProperties>
</file>