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“GIT”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Name:Pujasree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endParaRPr lang="en-US" dirty="0" smtClean="0"/>
          </a:p>
          <a:p>
            <a:r>
              <a:rPr lang="en-US" dirty="0" smtClean="0"/>
              <a:t>ID:141014024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Status:</a:t>
            </a:r>
            <a:endParaRPr lang="en-US" dirty="0"/>
          </a:p>
        </p:txBody>
      </p:sp>
      <p:pic>
        <p:nvPicPr>
          <p:cNvPr id="4" name="Content Placeholder 3" descr="2017-10-17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67510"/>
            <a:ext cx="8305800" cy="42618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Add:</a:t>
            </a:r>
            <a:endParaRPr lang="en-US" dirty="0"/>
          </a:p>
        </p:txBody>
      </p:sp>
      <p:pic>
        <p:nvPicPr>
          <p:cNvPr id="8" name="Content Placeholder 7" descr="2017-10-17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5105400" cy="1981200"/>
          </a:xfrm>
        </p:spPr>
      </p:pic>
      <p:pic>
        <p:nvPicPr>
          <p:cNvPr id="9" name="Picture 8" descr="2017-10-17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962400"/>
            <a:ext cx="5811104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works we do </a:t>
            </a:r>
            <a:r>
              <a:rPr lang="en-US" dirty="0" err="1" smtClean="0"/>
              <a:t>locally,we</a:t>
            </a:r>
            <a:r>
              <a:rPr lang="en-US" dirty="0" smtClean="0"/>
              <a:t> can register those works by Commit.</a:t>
            </a:r>
            <a:endParaRPr lang="en-US" dirty="0"/>
          </a:p>
        </p:txBody>
      </p:sp>
      <p:pic>
        <p:nvPicPr>
          <p:cNvPr id="4" name="Picture 3" descr="2017-10-17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7010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Push:</a:t>
            </a:r>
            <a:endParaRPr lang="en-US" dirty="0"/>
          </a:p>
        </p:txBody>
      </p:sp>
      <p:pic>
        <p:nvPicPr>
          <p:cNvPr id="4" name="Content Placeholder 3" descr="2017-10-17 (1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67510"/>
            <a:ext cx="6934200" cy="38046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pull is what you would do to bring a local branch up-to-date with its remote version, while also updating your other remote-tracking branches.</a:t>
            </a:r>
            <a:endParaRPr lang="en-US" dirty="0"/>
          </a:p>
        </p:txBody>
      </p:sp>
      <p:pic>
        <p:nvPicPr>
          <p:cNvPr id="4" name="Picture 3" descr="2017-10-17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52800"/>
            <a:ext cx="7479196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21031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Thank-you-270x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4008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 is a version control system for tracking changes in computer files and coordinating work on those files among multiple people.</a:t>
            </a:r>
          </a:p>
          <a:p>
            <a:r>
              <a:rPr lang="en-US" dirty="0" smtClean="0"/>
              <a:t>GIT started in 2005.</a:t>
            </a:r>
          </a:p>
          <a:p>
            <a:r>
              <a:rPr lang="en-US" dirty="0" smtClean="0"/>
              <a:t>Created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</a:t>
            </a:r>
            <a:r>
              <a:rPr lang="en-US" dirty="0" smtClean="0"/>
              <a:t> to aid in Linux Kernel Development.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a web-based </a:t>
            </a:r>
            <a:r>
              <a:rPr lang="en-US" dirty="0" err="1" smtClean="0"/>
              <a:t>Git</a:t>
            </a:r>
            <a:r>
              <a:rPr lang="en-US" dirty="0" smtClean="0"/>
              <a:t> or version control repository and Internet hosting service.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 of GIT: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branch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can live in a remote server</a:t>
            </a:r>
          </a:p>
          <a:p>
            <a:r>
              <a:rPr lang="en-US" dirty="0" smtClean="0"/>
              <a:t>There are many solution for posting repositories</a:t>
            </a:r>
          </a:p>
          <a:p>
            <a:r>
              <a:rPr lang="en-US" dirty="0" smtClean="0"/>
              <a:t>Such as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gitmeat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gitlab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any browser .</a:t>
            </a:r>
          </a:p>
          <a:p>
            <a:r>
              <a:rPr lang="en-US" dirty="0" smtClean="0"/>
              <a:t> Go to this link “https://git-scm.com/downloads”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017-10-17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6477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4" name="Content Placeholder 3" descr="2017-10-10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03" y="1935163"/>
            <a:ext cx="816639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</a:t>
            </a:r>
            <a:endParaRPr lang="en-US" dirty="0"/>
          </a:p>
        </p:txBody>
      </p:sp>
      <p:pic>
        <p:nvPicPr>
          <p:cNvPr id="6" name="Content Placeholder 5" descr="2017-10-17 (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4800600" cy="2590800"/>
          </a:xfrm>
        </p:spPr>
      </p:pic>
      <p:pic>
        <p:nvPicPr>
          <p:cNvPr id="7" name="Picture 6" descr="2017-10-17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71240"/>
            <a:ext cx="5867400" cy="313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pic>
        <p:nvPicPr>
          <p:cNvPr id="4" name="Content Placeholder 3" descr="2017-10-17 (1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81201"/>
            <a:ext cx="3962400" cy="2819400"/>
          </a:xfrm>
        </p:spPr>
      </p:pic>
      <p:pic>
        <p:nvPicPr>
          <p:cNvPr id="5" name="Picture 4" descr="2017-10-17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733800"/>
            <a:ext cx="4648200" cy="2759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file:</a:t>
            </a:r>
            <a:endParaRPr lang="en-US" dirty="0"/>
          </a:p>
        </p:txBody>
      </p:sp>
      <p:pic>
        <p:nvPicPr>
          <p:cNvPr id="4" name="Content Placeholder 3" descr="2017-10-17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67510"/>
            <a:ext cx="7924800" cy="4338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179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Presentation on “GIT”</vt:lpstr>
      <vt:lpstr>What is GIT?</vt:lpstr>
      <vt:lpstr>Basic Terms of GIT:</vt:lpstr>
      <vt:lpstr>GIT Repositories</vt:lpstr>
      <vt:lpstr>Installation</vt:lpstr>
      <vt:lpstr>Github Account</vt:lpstr>
      <vt:lpstr>Create Repository</vt:lpstr>
      <vt:lpstr>Clone</vt:lpstr>
      <vt:lpstr>Create a new file:</vt:lpstr>
      <vt:lpstr>Check Status:</vt:lpstr>
      <vt:lpstr>Add:</vt:lpstr>
      <vt:lpstr> Commit</vt:lpstr>
      <vt:lpstr>Push:</vt:lpstr>
      <vt:lpstr>Pull: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</dc:title>
  <dc:creator>pujasree saha</dc:creator>
  <cp:lastModifiedBy>User</cp:lastModifiedBy>
  <cp:revision>25</cp:revision>
  <dcterms:created xsi:type="dcterms:W3CDTF">2006-08-16T00:00:00Z</dcterms:created>
  <dcterms:modified xsi:type="dcterms:W3CDTF">2017-10-18T09:53:48Z</dcterms:modified>
</cp:coreProperties>
</file>