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169C-C32F-414C-A92B-35F990E0F34A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B4852-A77D-4EDB-9695-F3C2270095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E27D5-25E8-4B0F-AC4F-F1F58ABB62C5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2A6D6-C733-45C6-8149-90428450CE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chemeClr val="accent1"/>
                </a:solidFill>
                <a:latin typeface="Arial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chemeClr val="accent1"/>
                </a:solidFill>
                <a:latin typeface="Arial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B920-FD73-49B7-A341-B18513845B60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A574368-821A-412B-975B-D4E1E71C45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F7C4-54E2-472B-9DDA-919B45E58913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B961A-2E67-4A27-9772-94A4A43700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chemeClr val="accent1"/>
                </a:solidFill>
                <a:latin typeface="Arial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lang="en-US" sz="8000">
                <a:solidFill>
                  <a:schemeClr val="accent1"/>
                </a:solidFill>
                <a:latin typeface="Arial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2655-BB71-4087-9126-B6E145D42765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462C4A-357D-4A3E-B59A-7D940BF60A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F2B9-CFA6-4AE4-974C-ED6250731FEE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FEFD0EF-5EA3-43CA-905D-8A1F1A25B3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C70E-5018-4B7E-9065-1AD12955E53D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8668E-CF88-4131-B939-B037C006D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4BFE-C6D3-46BA-8E12-8BE285071BAA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D80ED-0057-48CD-AB31-15C098EAE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4023-2BD6-4B92-8501-794D50CD5494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05D7B-ABBD-4424-A87B-A6FA058B0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82F7F-4F70-42BB-884F-64BBB791E33E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0F050-B583-4035-B227-2CB926107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C753-874B-4B35-A3EA-3221A449B00B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5E2B4-DF1D-4907-B44A-3C282BC3C9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62390-663B-4ED5-BDC1-1ACFDD45D34E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75C72-548C-4D5A-B100-8ECE524640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2313C-546F-4EFB-9BC1-BA70ED82E44F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A546E-2256-4C2F-9C40-D7261C80A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5308-2D43-45BA-9BEE-DF1E17185170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0D622-7E85-4BE8-BD3E-8C8F74A62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06568-B244-4638-9583-6DB651E4E24B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8947E-19C5-4814-BC24-570B1C0DF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361D1-8A84-4F6A-8D0F-CA2ED3FB6034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43F96-48DA-4286-A65D-3B582856B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A4C971-6BCE-46EF-AF98-77DF21679A53}" type="datetimeFigureOut">
              <a:rPr lang="en-US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6E394474-783C-4516-8180-F342E9C6FD7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8" r:id="rId11"/>
    <p:sldLayoutId id="2147483743" r:id="rId12"/>
    <p:sldLayoutId id="2147483749" r:id="rId13"/>
    <p:sldLayoutId id="2147483744" r:id="rId14"/>
    <p:sldLayoutId id="2147483745" r:id="rId15"/>
    <p:sldLayoutId id="2147483746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33688" y="2405063"/>
            <a:ext cx="6862762" cy="1646237"/>
          </a:xfrm>
        </p:spPr>
        <p:txBody>
          <a:bodyPr/>
          <a:lstStyle/>
          <a:p>
            <a:r>
              <a:rPr lang="en-US" sz="2800" b="1"/>
              <a:t>PEMBUATAN GUI UNTUK MATERI BESARAN DAN SATUAN MENGGUNAKAN </a:t>
            </a:r>
            <a:r>
              <a:rPr lang="en-US" sz="2800" b="1" i="1"/>
              <a:t>SOFTWARE</a:t>
            </a:r>
            <a:r>
              <a:rPr lang="en-US" sz="2800" b="1"/>
              <a:t> MATLAB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8189912" cy="1096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/>
              <a:t>PERTEMUAN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/>
              <a:t>Menulis Sintak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863" y="1470025"/>
            <a:ext cx="4649787" cy="4664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defRPr/>
            </a:pP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HITUNG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992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HITUNG,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menyimpannya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kalkulatorsatuan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MATLAB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kalkulatorsatuan.fig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kalkulatorsatuan.m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5" b="60178"/>
          <a:stretch>
            <a:fillRect/>
          </a:stretch>
        </p:blipFill>
        <p:spPr bwMode="auto">
          <a:xfrm>
            <a:off x="5781675" y="1560513"/>
            <a:ext cx="593566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7123113" y="3849688"/>
            <a:ext cx="850900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8075" y="4827588"/>
            <a:ext cx="491172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sintak</a:t>
            </a:r>
            <a:r>
              <a:rPr lang="en-US" dirty="0"/>
              <a:t> program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hitung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58938" y="222250"/>
            <a:ext cx="8951912" cy="637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--- Executes on button press in pushbutton1.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pushbutton1_Callback(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handles)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handle to pushbutton1 (see GCBO)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reserved - to be defined in a future version of MATLAB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handles    structure with handles and user data (see GUIDATA)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input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 = str2double(get(handles.edit1,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'string'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pop-up menu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=get(handles.popupmenu1,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'Value'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t2=t1*60;  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%jam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t2=t1*3600;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%jam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sekon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t2=t1/60;  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jam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t2=t1*60;  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sekon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t2=t1/3600;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sekon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jam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t2=t1/60;   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sekon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set(handles.edit2,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'string'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,t2);   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konversi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888" y="1666875"/>
            <a:ext cx="3330575" cy="3324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RESET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RESET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HITUNG.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7188" y="1828800"/>
            <a:ext cx="7081837" cy="300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--- Executes on button press in pushbutton2.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pushbutton2_Callback(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handles)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handle to pushbutton2 (see GCBO)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reserved - to be defined in a future version of MATLAB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handles    structure with handles and user data (see GUIDATA)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set(handles.edit1,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'string'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,0);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set(handles.edit2,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'string'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,0);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58938"/>
            <a:ext cx="3395663" cy="3324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KELUAR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KELUAR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HITUNG.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3825" y="2197100"/>
            <a:ext cx="7867650" cy="2246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--- Executes on button press in pushbutton3.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pushbutton3_Callback(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handles)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handle to pushbutton3 (see GCBO)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reserved - to be defined in a future version of MATLAB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handles    structure with handles and user data (see GUIDATA)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       close;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438" y="835025"/>
            <a:ext cx="4927600" cy="3784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defRPr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axes1,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CreateFcn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dituntun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 yang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jam.jpg).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89" r="40324" b="10469"/>
          <a:stretch>
            <a:fillRect/>
          </a:stretch>
        </p:blipFill>
        <p:spPr bwMode="auto">
          <a:xfrm>
            <a:off x="5699125" y="835025"/>
            <a:ext cx="5889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8"/>
          <p:cNvSpPr txBox="1"/>
          <p:nvPr/>
        </p:nvSpPr>
        <p:spPr>
          <a:xfrm>
            <a:off x="6081713" y="3943350"/>
            <a:ext cx="5210175" cy="7985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ID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867650" y="2913063"/>
            <a:ext cx="447675" cy="103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93750" y="858838"/>
            <a:ext cx="10625138" cy="4627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--- Executes during object creation, after setting all properties.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axes1_CreateFcn(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handles)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hObject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handle to axes1 (see GCBO)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eventdata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reserved - to be defined in a future version of MATLAB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handles    empty - handles not created until after all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CreateFcns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called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Hint: place code in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OpeningFcn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 populate axes1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gbr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'jam.jpg'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axis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gbr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900113"/>
          </a:xfrm>
        </p:spPr>
        <p:txBody>
          <a:bodyPr/>
          <a:lstStyle/>
          <a:p>
            <a:r>
              <a:rPr lang="en-US"/>
              <a:t>Menjalankan Program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836613" y="1509713"/>
            <a:ext cx="1058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</a:pPr>
            <a:r>
              <a:rPr lang="en-ID" sz="2000">
                <a:latin typeface="Times New Roman" pitchFamily="18" charset="0"/>
                <a:cs typeface="Calibri" pitchFamily="34" charset="0"/>
              </a:rPr>
              <a:t>Tekan tombol Run Figure atau Ctri+T, kemudian akan didapatkan tampilan GUI seperti berikut: </a:t>
            </a:r>
            <a:endParaRPr lang="en-US" sz="200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t="16978" r="16463" b="31155"/>
          <a:stretch>
            <a:fillRect/>
          </a:stretch>
        </p:blipFill>
        <p:spPr bwMode="auto">
          <a:xfrm>
            <a:off x="2454275" y="2211388"/>
            <a:ext cx="768985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9075" y="207963"/>
            <a:ext cx="11072813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"/>
            </a:pPr>
            <a:r>
              <a:rPr lang="en-ID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 GUI, pengguna tinggal memasukkan nilai awal dan memilih jenis konversi yang akan dilakukan, kemudian menekan tombol HITUNG.</a:t>
            </a:r>
            <a:endParaRPr lang="en-US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5" t="16360" r="16827" b="30843"/>
          <a:stretch>
            <a:fillRect/>
          </a:stretch>
        </p:blipFill>
        <p:spPr bwMode="auto">
          <a:xfrm>
            <a:off x="2179638" y="1466850"/>
            <a:ext cx="7964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sz="4000"/>
              <a:t>Latihan Soal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5588" y="1468438"/>
            <a:ext cx="10483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9263" algn="just" eaLnBrk="1" hangingPunct="1">
              <a:lnSpc>
                <a:spcPct val="150000"/>
              </a:lnSpc>
            </a:pPr>
            <a:r>
              <a:rPr lang="en-ID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Buat GUI untuk menghitung konversi satuan suhu (gunakan tools Pop-up Menu)!</a:t>
            </a:r>
            <a:endParaRPr lang="en-US" sz="2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77863" y="1004888"/>
            <a:ext cx="8596312" cy="2595562"/>
          </a:xfrm>
        </p:spPr>
        <p:txBody>
          <a:bodyPr/>
          <a:lstStyle/>
          <a:p>
            <a:r>
              <a:rPr lang="en-US" sz="7200"/>
              <a:t>TERIMAKASIH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59163"/>
            <a:ext cx="8596313" cy="1873250"/>
          </a:xfrm>
        </p:spPr>
        <p:txBody>
          <a:bodyPr/>
          <a:lstStyle/>
          <a:p>
            <a:r>
              <a:rPr lang="en-US" sz="4400">
                <a:solidFill>
                  <a:srgbClr val="FFFFFF"/>
                </a:solidFill>
              </a:rPr>
              <a:t>SELAMAT MENCOBA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/>
              <a:t>PENDAHULUAN</a:t>
            </a:r>
          </a:p>
        </p:txBody>
      </p:sp>
      <p:sp>
        <p:nvSpPr>
          <p:cNvPr id="3" name="Rectangle 2"/>
          <p:cNvSpPr/>
          <p:nvPr/>
        </p:nvSpPr>
        <p:spPr>
          <a:xfrm>
            <a:off x="868363" y="1641475"/>
            <a:ext cx="10061575" cy="3968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70510" indent="269875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MATLAB (</a:t>
            </a:r>
            <a:r>
              <a:rPr lang="en-ID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 Laboratory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GUIDE (GUI builder) yang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 User Interface 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(GUI)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m-file.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GUI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memecahkan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persoalan-persoalan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fisika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salah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satuan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pertemuan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dibahas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</a:t>
            </a:r>
            <a:r>
              <a:rPr lang="en-ID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kalkulator</a:t>
            </a: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konversi</a:t>
            </a: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satuan</a:t>
            </a: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320925"/>
            <a:ext cx="8596312" cy="1320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D" b="1" dirty="0"/>
              <a:t>PEMBUATAN GUI KALKULATOR  KONVERSI SATUAN WAKTU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54013"/>
            <a:ext cx="8596313" cy="7937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D" b="1" dirty="0" err="1"/>
              <a:t>Membuka</a:t>
            </a:r>
            <a:r>
              <a:rPr lang="en-ID" b="1" dirty="0"/>
              <a:t> GUIDE MATLAB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519113" y="833438"/>
            <a:ext cx="106140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"/>
              <a:tabLst>
                <a:tab pos="449263" algn="l"/>
              </a:tabLst>
            </a:pPr>
            <a:r>
              <a:rPr lang="en-ID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Buka </a:t>
            </a:r>
            <a:r>
              <a:rPr lang="en-ID" sz="20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software</a:t>
            </a:r>
            <a:r>
              <a:rPr lang="en-ID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MATLAB yang sudah terinstal dan ketik guide di Command Windows, kemudian tekan tombol enter.</a:t>
            </a:r>
            <a:endParaRPr lang="en-US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6"/>
          <a:stretch/>
        </p:blipFill>
        <p:spPr bwMode="auto">
          <a:xfrm>
            <a:off x="1849438" y="1978025"/>
            <a:ext cx="7953375" cy="439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44525" y="500063"/>
            <a:ext cx="10242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"/>
            </a:pPr>
            <a:r>
              <a:rPr lang="en-ID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Setelah pengguna menekan tombol enter, akan muncul jendela seperti gambar berikut:</a:t>
            </a:r>
            <a:endParaRPr lang="en-US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9" t="28825" r="27577" b="18150"/>
          <a:stretch>
            <a:fillRect/>
          </a:stretch>
        </p:blipFill>
        <p:spPr bwMode="auto">
          <a:xfrm>
            <a:off x="2105025" y="1601788"/>
            <a:ext cx="7974013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603250" y="393700"/>
            <a:ext cx="1073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ID" sz="2000">
                <a:latin typeface="Times New Roman" pitchFamily="18" charset="0"/>
                <a:cs typeface="Calibri" pitchFamily="34" charset="0"/>
              </a:rPr>
              <a:t>Untuk membuat GUI baru, pilih Create New GUI, kemudian bisa memilih salah satu GUIDE templates. Untuk pembuatan GUI kalkulator kali ini, akan dipilih Blank GUI (Default). Kemudian pada layar komputer/ laptop akan muncul tampilan seperti berikut:</a:t>
            </a:r>
            <a:endParaRPr lang="en-US" sz="200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7" t="17081" r="27777" b="5339"/>
          <a:stretch>
            <a:fillRect/>
          </a:stretch>
        </p:blipFill>
        <p:spPr bwMode="auto">
          <a:xfrm>
            <a:off x="765175" y="1600200"/>
            <a:ext cx="72945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15325" y="2530475"/>
            <a:ext cx="3621088" cy="1938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9906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mendesain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keinginan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8059738" y="2955925"/>
            <a:ext cx="1147762" cy="10874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35000" y="269875"/>
            <a:ext cx="8596313" cy="814388"/>
          </a:xfrm>
        </p:spPr>
        <p:txBody>
          <a:bodyPr/>
          <a:lstStyle/>
          <a:p>
            <a:r>
              <a:rPr lang="en-US"/>
              <a:t>Mendesain GUI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09550" y="808038"/>
            <a:ext cx="7254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algn="just" eaLnBrk="1" hangingPunct="1">
              <a:lnSpc>
                <a:spcPct val="150000"/>
              </a:lnSpc>
            </a:pPr>
            <a:r>
              <a:rPr lang="en-ID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Desain GUI disesuaikan dengan keinginan pengguna. </a:t>
            </a:r>
            <a:endParaRPr lang="en-US" sz="20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7" t="21609" r="11438" b="12624"/>
          <a:stretch>
            <a:fillRect/>
          </a:stretch>
        </p:blipFill>
        <p:spPr bwMode="auto">
          <a:xfrm>
            <a:off x="871538" y="1362075"/>
            <a:ext cx="1020762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" r="49393" b="27589"/>
          <a:stretch>
            <a:fillRect/>
          </a:stretch>
        </p:blipFill>
        <p:spPr bwMode="auto">
          <a:xfrm>
            <a:off x="6124575" y="279400"/>
            <a:ext cx="497522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1025" y="927100"/>
            <a:ext cx="4565650" cy="512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D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tulisan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kali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kali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View, </a:t>
            </a:r>
            <a:r>
              <a:rPr lang="en-ID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Inspector).</a:t>
            </a:r>
          </a:p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Penamaan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diingat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</a:p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1803400"/>
            <a:ext cx="3289300" cy="3322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Pop-up Menu,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Property Inspector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tulis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casenya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8" r="35953" b="8739"/>
          <a:stretch>
            <a:fillRect/>
          </a:stretch>
        </p:blipFill>
        <p:spPr bwMode="auto">
          <a:xfrm>
            <a:off x="5969000" y="328613"/>
            <a:ext cx="4684713" cy="627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614863" y="3082925"/>
            <a:ext cx="808037" cy="93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871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PEMBUATAN GUI UNTUK MATERI BESARAN DAN SATUAN MENGGUNAKAN SOFTWARE MATLAB </vt:lpstr>
      <vt:lpstr>PENDAHULUAN</vt:lpstr>
      <vt:lpstr>PEMBUATAN GUI KALKULATOR  KONVERSI SATUAN WAKTU </vt:lpstr>
      <vt:lpstr>Membuka GUIDE MATLAB </vt:lpstr>
      <vt:lpstr>PowerPoint Presentation</vt:lpstr>
      <vt:lpstr>PowerPoint Presentation</vt:lpstr>
      <vt:lpstr>Mendesain GUI</vt:lpstr>
      <vt:lpstr>PowerPoint Presentation</vt:lpstr>
      <vt:lpstr>PowerPoint Presentation</vt:lpstr>
      <vt:lpstr>Menulis Sintak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Menjalankan Program</vt:lpstr>
      <vt:lpstr>PowerPoint Presentation</vt:lpstr>
      <vt:lpstr>Latihan Soal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GUI UNTUK MATERI BESARAN DAN SATUAN MENGGUNAKAN SOFTWARE MATLAB</dc:title>
  <dc:creator>Microsoft account</dc:creator>
  <cp:lastModifiedBy>Hp</cp:lastModifiedBy>
  <cp:revision>10</cp:revision>
  <dcterms:created xsi:type="dcterms:W3CDTF">2020-07-29T16:32:39Z</dcterms:created>
  <dcterms:modified xsi:type="dcterms:W3CDTF">2020-10-13T05:52:05Z</dcterms:modified>
</cp:coreProperties>
</file>