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73" r:id="rId3"/>
  </p:sldMasterIdLst>
  <p:notesMasterIdLst>
    <p:notesMasterId r:id="rId12"/>
  </p:notesMasterIdLst>
  <p:sldIdLst>
    <p:sldId id="353" r:id="rId4"/>
    <p:sldId id="348" r:id="rId5"/>
    <p:sldId id="347" r:id="rId6"/>
    <p:sldId id="319" r:id="rId7"/>
    <p:sldId id="354" r:id="rId8"/>
    <p:sldId id="326" r:id="rId9"/>
    <p:sldId id="330" r:id="rId10"/>
    <p:sldId id="30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74" d="100"/>
          <a:sy n="74" d="100"/>
        </p:scale>
        <p:origin x="498" y="66"/>
      </p:cViewPr>
      <p:guideLst>
        <p:guide orient="horz" pos="244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AF045-FEF6-43EA-9CDC-C84FC3F85E9C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F1279-6CE4-4169-83D3-4483097B6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89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769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>
            <a:extLst>
              <a:ext uri="{FF2B5EF4-FFF2-40B4-BE49-F238E27FC236}">
                <a16:creationId xmlns:a16="http://schemas.microsoft.com/office/drawing/2014/main" id="{8949E250-30EA-40BA-97D9-574EFEDC0A54}"/>
              </a:ext>
            </a:extLst>
          </p:cNvPr>
          <p:cNvSpPr/>
          <p:nvPr userDrawn="1"/>
        </p:nvSpPr>
        <p:spPr>
          <a:xfrm>
            <a:off x="4439816" y="0"/>
            <a:ext cx="3312368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DFB763D-DDAA-4192-84EE-8A5FAB5D70F7}"/>
              </a:ext>
            </a:extLst>
          </p:cNvPr>
          <p:cNvGrpSpPr/>
          <p:nvPr userDrawn="1"/>
        </p:nvGrpSpPr>
        <p:grpSpPr>
          <a:xfrm>
            <a:off x="4894144" y="965833"/>
            <a:ext cx="2438029" cy="4926334"/>
            <a:chOff x="4894144" y="965833"/>
            <a:chExt cx="2438029" cy="4926334"/>
          </a:xfrm>
        </p:grpSpPr>
        <p:sp>
          <p:nvSpPr>
            <p:cNvPr id="7" name="Graphic 2">
              <a:extLst>
                <a:ext uri="{FF2B5EF4-FFF2-40B4-BE49-F238E27FC236}">
                  <a16:creationId xmlns:a16="http://schemas.microsoft.com/office/drawing/2014/main" id="{C08C2BB1-3F16-49F8-B058-356ABA752AFF}"/>
                </a:ext>
              </a:extLst>
            </p:cNvPr>
            <p:cNvSpPr/>
            <p:nvPr/>
          </p:nvSpPr>
          <p:spPr>
            <a:xfrm>
              <a:off x="4897966" y="965833"/>
              <a:ext cx="2433289" cy="4926334"/>
            </a:xfrm>
            <a:custGeom>
              <a:avLst/>
              <a:gdLst>
                <a:gd name="connsiteX0" fmla="*/ 2940654 w 3387838"/>
                <a:gd name="connsiteY0" fmla="*/ 6858876 h 6858875"/>
                <a:gd name="connsiteX1" fmla="*/ 447185 w 3387838"/>
                <a:gd name="connsiteY1" fmla="*/ 6858876 h 6858875"/>
                <a:gd name="connsiteX2" fmla="*/ 0 w 3387838"/>
                <a:gd name="connsiteY2" fmla="*/ 6411691 h 6858875"/>
                <a:gd name="connsiteX3" fmla="*/ 0 w 3387838"/>
                <a:gd name="connsiteY3" fmla="*/ 447185 h 6858875"/>
                <a:gd name="connsiteX4" fmla="*/ 447185 w 3387838"/>
                <a:gd name="connsiteY4" fmla="*/ 0 h 6858875"/>
                <a:gd name="connsiteX5" fmla="*/ 2940654 w 3387838"/>
                <a:gd name="connsiteY5" fmla="*/ 0 h 6858875"/>
                <a:gd name="connsiteX6" fmla="*/ 3387838 w 3387838"/>
                <a:gd name="connsiteY6" fmla="*/ 447185 h 6858875"/>
                <a:gd name="connsiteX7" fmla="*/ 3387838 w 3387838"/>
                <a:gd name="connsiteY7" fmla="*/ 6411759 h 6858875"/>
                <a:gd name="connsiteX8" fmla="*/ 2940654 w 3387838"/>
                <a:gd name="connsiteY8" fmla="*/ 6858876 h 6858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87838" h="6858875">
                  <a:moveTo>
                    <a:pt x="2940654" y="6858876"/>
                  </a:moveTo>
                  <a:lnTo>
                    <a:pt x="447185" y="6858876"/>
                  </a:lnTo>
                  <a:cubicBezTo>
                    <a:pt x="200216" y="6858876"/>
                    <a:pt x="0" y="6658660"/>
                    <a:pt x="0" y="6411691"/>
                  </a:cubicBezTo>
                  <a:lnTo>
                    <a:pt x="0" y="447185"/>
                  </a:lnTo>
                  <a:cubicBezTo>
                    <a:pt x="67" y="200216"/>
                    <a:pt x="200216" y="0"/>
                    <a:pt x="447185" y="0"/>
                  </a:cubicBezTo>
                  <a:lnTo>
                    <a:pt x="2940654" y="0"/>
                  </a:lnTo>
                  <a:cubicBezTo>
                    <a:pt x="3187622" y="0"/>
                    <a:pt x="3387838" y="200216"/>
                    <a:pt x="3387838" y="447185"/>
                  </a:cubicBezTo>
                  <a:lnTo>
                    <a:pt x="3387838" y="6411759"/>
                  </a:lnTo>
                  <a:cubicBezTo>
                    <a:pt x="3387771" y="6658660"/>
                    <a:pt x="3187555" y="6858876"/>
                    <a:pt x="2940654" y="6858876"/>
                  </a:cubicBezTo>
                  <a:close/>
                </a:path>
              </a:pathLst>
            </a:custGeom>
            <a:solidFill>
              <a:srgbClr val="D0D4D8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Graphic 2">
              <a:extLst>
                <a:ext uri="{FF2B5EF4-FFF2-40B4-BE49-F238E27FC236}">
                  <a16:creationId xmlns:a16="http://schemas.microsoft.com/office/drawing/2014/main" id="{F190AEB9-2776-4592-856E-947D45013FB8}"/>
                </a:ext>
              </a:extLst>
            </p:cNvPr>
            <p:cNvSpPr/>
            <p:nvPr/>
          </p:nvSpPr>
          <p:spPr>
            <a:xfrm>
              <a:off x="4927337" y="991671"/>
              <a:ext cx="2374499" cy="4874610"/>
            </a:xfrm>
            <a:custGeom>
              <a:avLst/>
              <a:gdLst>
                <a:gd name="connsiteX0" fmla="*/ 2858870 w 3305986"/>
                <a:gd name="connsiteY0" fmla="*/ 6786860 h 6786860"/>
                <a:gd name="connsiteX1" fmla="*/ 447185 w 3305986"/>
                <a:gd name="connsiteY1" fmla="*/ 6786860 h 6786860"/>
                <a:gd name="connsiteX2" fmla="*/ 0 w 3305986"/>
                <a:gd name="connsiteY2" fmla="*/ 6339676 h 6786860"/>
                <a:gd name="connsiteX3" fmla="*/ 0 w 3305986"/>
                <a:gd name="connsiteY3" fmla="*/ 447185 h 6786860"/>
                <a:gd name="connsiteX4" fmla="*/ 447185 w 3305986"/>
                <a:gd name="connsiteY4" fmla="*/ 0 h 6786860"/>
                <a:gd name="connsiteX5" fmla="*/ 2858802 w 3305986"/>
                <a:gd name="connsiteY5" fmla="*/ 0 h 6786860"/>
                <a:gd name="connsiteX6" fmla="*/ 3305987 w 3305986"/>
                <a:gd name="connsiteY6" fmla="*/ 447185 h 6786860"/>
                <a:gd name="connsiteX7" fmla="*/ 3305987 w 3305986"/>
                <a:gd name="connsiteY7" fmla="*/ 6339743 h 6786860"/>
                <a:gd name="connsiteX8" fmla="*/ 2858870 w 3305986"/>
                <a:gd name="connsiteY8" fmla="*/ 6786860 h 6786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05986" h="6786860">
                  <a:moveTo>
                    <a:pt x="2858870" y="6786860"/>
                  </a:moveTo>
                  <a:lnTo>
                    <a:pt x="447185" y="6786860"/>
                  </a:lnTo>
                  <a:cubicBezTo>
                    <a:pt x="200216" y="6786860"/>
                    <a:pt x="0" y="6586644"/>
                    <a:pt x="0" y="6339676"/>
                  </a:cubicBezTo>
                  <a:lnTo>
                    <a:pt x="0" y="447185"/>
                  </a:lnTo>
                  <a:cubicBezTo>
                    <a:pt x="0" y="200216"/>
                    <a:pt x="200216" y="0"/>
                    <a:pt x="447185" y="0"/>
                  </a:cubicBezTo>
                  <a:lnTo>
                    <a:pt x="2858802" y="0"/>
                  </a:lnTo>
                  <a:cubicBezTo>
                    <a:pt x="3105771" y="0"/>
                    <a:pt x="3305987" y="200216"/>
                    <a:pt x="3305987" y="447185"/>
                  </a:cubicBezTo>
                  <a:lnTo>
                    <a:pt x="3305987" y="6339743"/>
                  </a:lnTo>
                  <a:cubicBezTo>
                    <a:pt x="3305987" y="6586644"/>
                    <a:pt x="3105771" y="6786860"/>
                    <a:pt x="2858870" y="6786860"/>
                  </a:cubicBezTo>
                  <a:close/>
                </a:path>
              </a:pathLst>
            </a:custGeom>
            <a:solidFill>
              <a:srgbClr val="070808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Graphic 2">
              <a:extLst>
                <a:ext uri="{FF2B5EF4-FFF2-40B4-BE49-F238E27FC236}">
                  <a16:creationId xmlns:a16="http://schemas.microsoft.com/office/drawing/2014/main" id="{E0517265-AB2F-4866-8E2D-40646B7C45F4}"/>
                </a:ext>
              </a:extLst>
            </p:cNvPr>
            <p:cNvSpPr/>
            <p:nvPr/>
          </p:nvSpPr>
          <p:spPr>
            <a:xfrm>
              <a:off x="5034997" y="1075621"/>
              <a:ext cx="2159229" cy="4706758"/>
            </a:xfrm>
            <a:custGeom>
              <a:avLst/>
              <a:gdLst>
                <a:gd name="connsiteX0" fmla="*/ 2682906 w 3006269"/>
                <a:gd name="connsiteY0" fmla="*/ 0 h 6553162"/>
                <a:gd name="connsiteX1" fmla="*/ 2383121 w 3006269"/>
                <a:gd name="connsiteY1" fmla="*/ 0 h 6553162"/>
                <a:gd name="connsiteX2" fmla="*/ 2355366 w 3006269"/>
                <a:gd name="connsiteY2" fmla="*/ 27755 h 6553162"/>
                <a:gd name="connsiteX3" fmla="*/ 2355366 w 3006269"/>
                <a:gd name="connsiteY3" fmla="*/ 27755 h 6553162"/>
                <a:gd name="connsiteX4" fmla="*/ 2140599 w 3006269"/>
                <a:gd name="connsiteY4" fmla="*/ 242523 h 6553162"/>
                <a:gd name="connsiteX5" fmla="*/ 852197 w 3006269"/>
                <a:gd name="connsiteY5" fmla="*/ 242523 h 6553162"/>
                <a:gd name="connsiteX6" fmla="*/ 637430 w 3006269"/>
                <a:gd name="connsiteY6" fmla="*/ 27755 h 6553162"/>
                <a:gd name="connsiteX7" fmla="*/ 637430 w 3006269"/>
                <a:gd name="connsiteY7" fmla="*/ 27755 h 6553162"/>
                <a:gd name="connsiteX8" fmla="*/ 609675 w 3006269"/>
                <a:gd name="connsiteY8" fmla="*/ 0 h 6553162"/>
                <a:gd name="connsiteX9" fmla="*/ 323363 w 3006269"/>
                <a:gd name="connsiteY9" fmla="*/ 0 h 6553162"/>
                <a:gd name="connsiteX10" fmla="*/ 0 w 3006269"/>
                <a:gd name="connsiteY10" fmla="*/ 323363 h 6553162"/>
                <a:gd name="connsiteX11" fmla="*/ 0 w 3006269"/>
                <a:gd name="connsiteY11" fmla="*/ 6229799 h 6553162"/>
                <a:gd name="connsiteX12" fmla="*/ 323363 w 3006269"/>
                <a:gd name="connsiteY12" fmla="*/ 6553163 h 6553162"/>
                <a:gd name="connsiteX13" fmla="*/ 2682906 w 3006269"/>
                <a:gd name="connsiteY13" fmla="*/ 6553163 h 6553162"/>
                <a:gd name="connsiteX14" fmla="*/ 3006269 w 3006269"/>
                <a:gd name="connsiteY14" fmla="*/ 6229799 h 6553162"/>
                <a:gd name="connsiteX15" fmla="*/ 3006269 w 3006269"/>
                <a:gd name="connsiteY15" fmla="*/ 323363 h 6553162"/>
                <a:gd name="connsiteX16" fmla="*/ 2682906 w 3006269"/>
                <a:gd name="connsiteY16" fmla="*/ 0 h 6553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6269" h="6553162">
                  <a:moveTo>
                    <a:pt x="2682906" y="0"/>
                  </a:moveTo>
                  <a:lnTo>
                    <a:pt x="2383121" y="0"/>
                  </a:lnTo>
                  <a:cubicBezTo>
                    <a:pt x="2367761" y="0"/>
                    <a:pt x="2355366" y="12463"/>
                    <a:pt x="2355366" y="27755"/>
                  </a:cubicBezTo>
                  <a:lnTo>
                    <a:pt x="2355366" y="27755"/>
                  </a:lnTo>
                  <a:cubicBezTo>
                    <a:pt x="2355366" y="146322"/>
                    <a:pt x="2259233" y="242523"/>
                    <a:pt x="2140599" y="242523"/>
                  </a:cubicBezTo>
                  <a:lnTo>
                    <a:pt x="852197" y="242523"/>
                  </a:lnTo>
                  <a:cubicBezTo>
                    <a:pt x="733631" y="242523"/>
                    <a:pt x="637430" y="146389"/>
                    <a:pt x="637430" y="27755"/>
                  </a:cubicBezTo>
                  <a:lnTo>
                    <a:pt x="637430" y="27755"/>
                  </a:lnTo>
                  <a:cubicBezTo>
                    <a:pt x="637430" y="12396"/>
                    <a:pt x="624967" y="0"/>
                    <a:pt x="609675" y="0"/>
                  </a:cubicBezTo>
                  <a:lnTo>
                    <a:pt x="323363" y="0"/>
                  </a:lnTo>
                  <a:cubicBezTo>
                    <a:pt x="144772" y="0"/>
                    <a:pt x="0" y="144773"/>
                    <a:pt x="0" y="323363"/>
                  </a:cubicBezTo>
                  <a:lnTo>
                    <a:pt x="0" y="6229799"/>
                  </a:lnTo>
                  <a:cubicBezTo>
                    <a:pt x="0" y="6408390"/>
                    <a:pt x="144772" y="6553163"/>
                    <a:pt x="323363" y="6553163"/>
                  </a:cubicBezTo>
                  <a:lnTo>
                    <a:pt x="2682906" y="6553163"/>
                  </a:lnTo>
                  <a:cubicBezTo>
                    <a:pt x="2861497" y="6553163"/>
                    <a:pt x="3006269" y="6408390"/>
                    <a:pt x="3006269" y="6229799"/>
                  </a:cubicBezTo>
                  <a:lnTo>
                    <a:pt x="3006269" y="323363"/>
                  </a:lnTo>
                  <a:cubicBezTo>
                    <a:pt x="3006269" y="144773"/>
                    <a:pt x="2861497" y="0"/>
                    <a:pt x="2682906" y="0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Graphic 2">
              <a:extLst>
                <a:ext uri="{FF2B5EF4-FFF2-40B4-BE49-F238E27FC236}">
                  <a16:creationId xmlns:a16="http://schemas.microsoft.com/office/drawing/2014/main" id="{A8E050E5-8F8A-4971-8E90-11E0F11EF7E2}"/>
                </a:ext>
              </a:extLst>
            </p:cNvPr>
            <p:cNvSpPr/>
            <p:nvPr/>
          </p:nvSpPr>
          <p:spPr>
            <a:xfrm>
              <a:off x="4894579" y="1666608"/>
              <a:ext cx="17225" cy="167851"/>
            </a:xfrm>
            <a:custGeom>
              <a:avLst/>
              <a:gdLst>
                <a:gd name="connsiteX0" fmla="*/ 15158 w 23982"/>
                <a:gd name="connsiteY0" fmla="*/ 233697 h 233697"/>
                <a:gd name="connsiteX1" fmla="*/ 0 w 23982"/>
                <a:gd name="connsiteY1" fmla="*/ 233697 h 233697"/>
                <a:gd name="connsiteX2" fmla="*/ 0 w 23982"/>
                <a:gd name="connsiteY2" fmla="*/ 0 h 233697"/>
                <a:gd name="connsiteX3" fmla="*/ 15158 w 23982"/>
                <a:gd name="connsiteY3" fmla="*/ 0 h 233697"/>
                <a:gd name="connsiteX4" fmla="*/ 23983 w 23982"/>
                <a:gd name="connsiteY4" fmla="*/ 8825 h 233697"/>
                <a:gd name="connsiteX5" fmla="*/ 23983 w 23982"/>
                <a:gd name="connsiteY5" fmla="*/ 224805 h 233697"/>
                <a:gd name="connsiteX6" fmla="*/ 15158 w 23982"/>
                <a:gd name="connsiteY6" fmla="*/ 233697 h 233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982" h="233697">
                  <a:moveTo>
                    <a:pt x="15158" y="233697"/>
                  </a:moveTo>
                  <a:lnTo>
                    <a:pt x="0" y="233697"/>
                  </a:lnTo>
                  <a:lnTo>
                    <a:pt x="0" y="0"/>
                  </a:lnTo>
                  <a:lnTo>
                    <a:pt x="15158" y="0"/>
                  </a:lnTo>
                  <a:cubicBezTo>
                    <a:pt x="20008" y="0"/>
                    <a:pt x="23983" y="3975"/>
                    <a:pt x="23983" y="8825"/>
                  </a:cubicBezTo>
                  <a:lnTo>
                    <a:pt x="23983" y="224805"/>
                  </a:lnTo>
                  <a:cubicBezTo>
                    <a:pt x="23983" y="229723"/>
                    <a:pt x="20008" y="233697"/>
                    <a:pt x="15158" y="233697"/>
                  </a:cubicBezTo>
                  <a:close/>
                </a:path>
              </a:pathLst>
            </a:custGeom>
            <a:solidFill>
              <a:srgbClr val="364551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Graphic 2">
              <a:extLst>
                <a:ext uri="{FF2B5EF4-FFF2-40B4-BE49-F238E27FC236}">
                  <a16:creationId xmlns:a16="http://schemas.microsoft.com/office/drawing/2014/main" id="{56AC1514-9D94-4C74-8BFB-E6A3F7A08F31}"/>
                </a:ext>
              </a:extLst>
            </p:cNvPr>
            <p:cNvSpPr/>
            <p:nvPr/>
          </p:nvSpPr>
          <p:spPr>
            <a:xfrm>
              <a:off x="4894579" y="2026747"/>
              <a:ext cx="24047" cy="334783"/>
            </a:xfrm>
            <a:custGeom>
              <a:avLst/>
              <a:gdLst>
                <a:gd name="connsiteX0" fmla="*/ 24656 w 33481"/>
                <a:gd name="connsiteY0" fmla="*/ 466115 h 466115"/>
                <a:gd name="connsiteX1" fmla="*/ 10105 w 33481"/>
                <a:gd name="connsiteY1" fmla="*/ 466115 h 466115"/>
                <a:gd name="connsiteX2" fmla="*/ 0 w 33481"/>
                <a:gd name="connsiteY2" fmla="*/ 456010 h 466115"/>
                <a:gd name="connsiteX3" fmla="*/ 0 w 33481"/>
                <a:gd name="connsiteY3" fmla="*/ 10105 h 466115"/>
                <a:gd name="connsiteX4" fmla="*/ 10105 w 33481"/>
                <a:gd name="connsiteY4" fmla="*/ 0 h 466115"/>
                <a:gd name="connsiteX5" fmla="*/ 24656 w 33481"/>
                <a:gd name="connsiteY5" fmla="*/ 0 h 466115"/>
                <a:gd name="connsiteX6" fmla="*/ 33482 w 33481"/>
                <a:gd name="connsiteY6" fmla="*/ 8825 h 466115"/>
                <a:gd name="connsiteX7" fmla="*/ 33482 w 33481"/>
                <a:gd name="connsiteY7" fmla="*/ 457223 h 466115"/>
                <a:gd name="connsiteX8" fmla="*/ 24656 w 33481"/>
                <a:gd name="connsiteY8" fmla="*/ 466115 h 4661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481" h="466115">
                  <a:moveTo>
                    <a:pt x="24656" y="466115"/>
                  </a:moveTo>
                  <a:lnTo>
                    <a:pt x="10105" y="466115"/>
                  </a:lnTo>
                  <a:cubicBezTo>
                    <a:pt x="4514" y="466115"/>
                    <a:pt x="0" y="461601"/>
                    <a:pt x="0" y="456010"/>
                  </a:cubicBezTo>
                  <a:lnTo>
                    <a:pt x="0" y="10105"/>
                  </a:lnTo>
                  <a:cubicBezTo>
                    <a:pt x="0" y="4514"/>
                    <a:pt x="4514" y="0"/>
                    <a:pt x="10105" y="0"/>
                  </a:cubicBezTo>
                  <a:lnTo>
                    <a:pt x="24656" y="0"/>
                  </a:lnTo>
                  <a:cubicBezTo>
                    <a:pt x="29507" y="0"/>
                    <a:pt x="33482" y="3975"/>
                    <a:pt x="33482" y="8825"/>
                  </a:cubicBezTo>
                  <a:lnTo>
                    <a:pt x="33482" y="457223"/>
                  </a:lnTo>
                  <a:cubicBezTo>
                    <a:pt x="33482" y="462140"/>
                    <a:pt x="29507" y="466115"/>
                    <a:pt x="24656" y="466115"/>
                  </a:cubicBezTo>
                  <a:close/>
                </a:path>
              </a:pathLst>
            </a:custGeom>
            <a:solidFill>
              <a:srgbClr val="364551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Graphic 2">
              <a:extLst>
                <a:ext uri="{FF2B5EF4-FFF2-40B4-BE49-F238E27FC236}">
                  <a16:creationId xmlns:a16="http://schemas.microsoft.com/office/drawing/2014/main" id="{F91F03CB-80C9-4E40-A854-3D0E29069FF6}"/>
                </a:ext>
              </a:extLst>
            </p:cNvPr>
            <p:cNvSpPr/>
            <p:nvPr/>
          </p:nvSpPr>
          <p:spPr>
            <a:xfrm>
              <a:off x="4894627" y="2050794"/>
              <a:ext cx="13596" cy="280349"/>
            </a:xfrm>
            <a:custGeom>
              <a:avLst/>
              <a:gdLst>
                <a:gd name="connsiteX0" fmla="*/ 17650 w 18930"/>
                <a:gd name="connsiteY0" fmla="*/ 390327 h 390326"/>
                <a:gd name="connsiteX1" fmla="*/ 1886 w 18930"/>
                <a:gd name="connsiteY1" fmla="*/ 390327 h 390326"/>
                <a:gd name="connsiteX2" fmla="*/ 0 w 18930"/>
                <a:gd name="connsiteY2" fmla="*/ 388440 h 390326"/>
                <a:gd name="connsiteX3" fmla="*/ 0 w 18930"/>
                <a:gd name="connsiteY3" fmla="*/ 1886 h 390326"/>
                <a:gd name="connsiteX4" fmla="*/ 1886 w 18930"/>
                <a:gd name="connsiteY4" fmla="*/ 0 h 390326"/>
                <a:gd name="connsiteX5" fmla="*/ 17650 w 18930"/>
                <a:gd name="connsiteY5" fmla="*/ 0 h 390326"/>
                <a:gd name="connsiteX6" fmla="*/ 18930 w 18930"/>
                <a:gd name="connsiteY6" fmla="*/ 1280 h 390326"/>
                <a:gd name="connsiteX7" fmla="*/ 18930 w 18930"/>
                <a:gd name="connsiteY7" fmla="*/ 389047 h 390326"/>
                <a:gd name="connsiteX8" fmla="*/ 17650 w 18930"/>
                <a:gd name="connsiteY8" fmla="*/ 390327 h 390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930" h="390326">
                  <a:moveTo>
                    <a:pt x="17650" y="390327"/>
                  </a:moveTo>
                  <a:lnTo>
                    <a:pt x="1886" y="390327"/>
                  </a:lnTo>
                  <a:cubicBezTo>
                    <a:pt x="808" y="390327"/>
                    <a:pt x="0" y="389451"/>
                    <a:pt x="0" y="388440"/>
                  </a:cubicBezTo>
                  <a:lnTo>
                    <a:pt x="0" y="1886"/>
                  </a:lnTo>
                  <a:cubicBezTo>
                    <a:pt x="0" y="808"/>
                    <a:pt x="876" y="0"/>
                    <a:pt x="1886" y="0"/>
                  </a:cubicBezTo>
                  <a:lnTo>
                    <a:pt x="17650" y="0"/>
                  </a:lnTo>
                  <a:cubicBezTo>
                    <a:pt x="18324" y="0"/>
                    <a:pt x="18930" y="539"/>
                    <a:pt x="18930" y="1280"/>
                  </a:cubicBezTo>
                  <a:lnTo>
                    <a:pt x="18930" y="389047"/>
                  </a:lnTo>
                  <a:cubicBezTo>
                    <a:pt x="18930" y="389788"/>
                    <a:pt x="18324" y="390327"/>
                    <a:pt x="17650" y="390327"/>
                  </a:cubicBezTo>
                  <a:close/>
                </a:path>
              </a:pathLst>
            </a:custGeom>
            <a:solidFill>
              <a:srgbClr val="FAFDFF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Graphic 2">
              <a:extLst>
                <a:ext uri="{FF2B5EF4-FFF2-40B4-BE49-F238E27FC236}">
                  <a16:creationId xmlns:a16="http://schemas.microsoft.com/office/drawing/2014/main" id="{C6C48078-1865-4208-ABF4-CFE7004BE7AA}"/>
                </a:ext>
              </a:extLst>
            </p:cNvPr>
            <p:cNvSpPr/>
            <p:nvPr/>
          </p:nvSpPr>
          <p:spPr>
            <a:xfrm>
              <a:off x="4894144" y="2473786"/>
              <a:ext cx="24047" cy="334783"/>
            </a:xfrm>
            <a:custGeom>
              <a:avLst/>
              <a:gdLst>
                <a:gd name="connsiteX0" fmla="*/ 24656 w 33481"/>
                <a:gd name="connsiteY0" fmla="*/ 466115 h 466114"/>
                <a:gd name="connsiteX1" fmla="*/ 10105 w 33481"/>
                <a:gd name="connsiteY1" fmla="*/ 466115 h 466114"/>
                <a:gd name="connsiteX2" fmla="*/ 0 w 33481"/>
                <a:gd name="connsiteY2" fmla="*/ 456010 h 466114"/>
                <a:gd name="connsiteX3" fmla="*/ 0 w 33481"/>
                <a:gd name="connsiteY3" fmla="*/ 10105 h 466114"/>
                <a:gd name="connsiteX4" fmla="*/ 10105 w 33481"/>
                <a:gd name="connsiteY4" fmla="*/ 0 h 466114"/>
                <a:gd name="connsiteX5" fmla="*/ 24656 w 33481"/>
                <a:gd name="connsiteY5" fmla="*/ 0 h 466114"/>
                <a:gd name="connsiteX6" fmla="*/ 33482 w 33481"/>
                <a:gd name="connsiteY6" fmla="*/ 8825 h 466114"/>
                <a:gd name="connsiteX7" fmla="*/ 33482 w 33481"/>
                <a:gd name="connsiteY7" fmla="*/ 457222 h 466114"/>
                <a:gd name="connsiteX8" fmla="*/ 24656 w 33481"/>
                <a:gd name="connsiteY8" fmla="*/ 466115 h 466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481" h="466114">
                  <a:moveTo>
                    <a:pt x="24656" y="466115"/>
                  </a:moveTo>
                  <a:lnTo>
                    <a:pt x="10105" y="466115"/>
                  </a:lnTo>
                  <a:cubicBezTo>
                    <a:pt x="4514" y="466115"/>
                    <a:pt x="0" y="461601"/>
                    <a:pt x="0" y="456010"/>
                  </a:cubicBezTo>
                  <a:lnTo>
                    <a:pt x="0" y="10105"/>
                  </a:lnTo>
                  <a:cubicBezTo>
                    <a:pt x="0" y="4514"/>
                    <a:pt x="4514" y="0"/>
                    <a:pt x="10105" y="0"/>
                  </a:cubicBezTo>
                  <a:lnTo>
                    <a:pt x="24656" y="0"/>
                  </a:lnTo>
                  <a:cubicBezTo>
                    <a:pt x="29507" y="0"/>
                    <a:pt x="33482" y="3975"/>
                    <a:pt x="33482" y="8825"/>
                  </a:cubicBezTo>
                  <a:lnTo>
                    <a:pt x="33482" y="457222"/>
                  </a:lnTo>
                  <a:cubicBezTo>
                    <a:pt x="33482" y="462208"/>
                    <a:pt x="29507" y="466115"/>
                    <a:pt x="24656" y="466115"/>
                  </a:cubicBezTo>
                  <a:close/>
                </a:path>
              </a:pathLst>
            </a:custGeom>
            <a:solidFill>
              <a:srgbClr val="364551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Graphic 2">
              <a:extLst>
                <a:ext uri="{FF2B5EF4-FFF2-40B4-BE49-F238E27FC236}">
                  <a16:creationId xmlns:a16="http://schemas.microsoft.com/office/drawing/2014/main" id="{E466B78E-33F9-4FFB-B6BC-A61A45D7FC3F}"/>
                </a:ext>
              </a:extLst>
            </p:cNvPr>
            <p:cNvSpPr/>
            <p:nvPr/>
          </p:nvSpPr>
          <p:spPr>
            <a:xfrm>
              <a:off x="4894144" y="2497834"/>
              <a:ext cx="13596" cy="280349"/>
            </a:xfrm>
            <a:custGeom>
              <a:avLst/>
              <a:gdLst>
                <a:gd name="connsiteX0" fmla="*/ 17718 w 18930"/>
                <a:gd name="connsiteY0" fmla="*/ 390327 h 390326"/>
                <a:gd name="connsiteX1" fmla="*/ 1886 w 18930"/>
                <a:gd name="connsiteY1" fmla="*/ 390327 h 390326"/>
                <a:gd name="connsiteX2" fmla="*/ 0 w 18930"/>
                <a:gd name="connsiteY2" fmla="*/ 388440 h 390326"/>
                <a:gd name="connsiteX3" fmla="*/ 0 w 18930"/>
                <a:gd name="connsiteY3" fmla="*/ 1886 h 390326"/>
                <a:gd name="connsiteX4" fmla="*/ 1886 w 18930"/>
                <a:gd name="connsiteY4" fmla="*/ 0 h 390326"/>
                <a:gd name="connsiteX5" fmla="*/ 17650 w 18930"/>
                <a:gd name="connsiteY5" fmla="*/ 0 h 390326"/>
                <a:gd name="connsiteX6" fmla="*/ 18930 w 18930"/>
                <a:gd name="connsiteY6" fmla="*/ 1280 h 390326"/>
                <a:gd name="connsiteX7" fmla="*/ 18930 w 18930"/>
                <a:gd name="connsiteY7" fmla="*/ 389047 h 390326"/>
                <a:gd name="connsiteX8" fmla="*/ 17718 w 18930"/>
                <a:gd name="connsiteY8" fmla="*/ 390327 h 390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930" h="390326">
                  <a:moveTo>
                    <a:pt x="17718" y="390327"/>
                  </a:moveTo>
                  <a:lnTo>
                    <a:pt x="1886" y="390327"/>
                  </a:lnTo>
                  <a:cubicBezTo>
                    <a:pt x="808" y="390327"/>
                    <a:pt x="0" y="389451"/>
                    <a:pt x="0" y="388440"/>
                  </a:cubicBezTo>
                  <a:lnTo>
                    <a:pt x="0" y="1886"/>
                  </a:lnTo>
                  <a:cubicBezTo>
                    <a:pt x="0" y="808"/>
                    <a:pt x="876" y="0"/>
                    <a:pt x="1886" y="0"/>
                  </a:cubicBezTo>
                  <a:lnTo>
                    <a:pt x="17650" y="0"/>
                  </a:lnTo>
                  <a:cubicBezTo>
                    <a:pt x="18324" y="0"/>
                    <a:pt x="18930" y="539"/>
                    <a:pt x="18930" y="1280"/>
                  </a:cubicBezTo>
                  <a:lnTo>
                    <a:pt x="18930" y="389047"/>
                  </a:lnTo>
                  <a:cubicBezTo>
                    <a:pt x="18930" y="389788"/>
                    <a:pt x="18391" y="390327"/>
                    <a:pt x="17718" y="390327"/>
                  </a:cubicBezTo>
                  <a:close/>
                </a:path>
              </a:pathLst>
            </a:custGeom>
            <a:solidFill>
              <a:srgbClr val="FAFDFF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Graphic 2">
              <a:extLst>
                <a:ext uri="{FF2B5EF4-FFF2-40B4-BE49-F238E27FC236}">
                  <a16:creationId xmlns:a16="http://schemas.microsoft.com/office/drawing/2014/main" id="{90362C29-A2E7-4D75-8406-0F94B0BCD9F2}"/>
                </a:ext>
              </a:extLst>
            </p:cNvPr>
            <p:cNvSpPr/>
            <p:nvPr/>
          </p:nvSpPr>
          <p:spPr>
            <a:xfrm>
              <a:off x="7308126" y="2139051"/>
              <a:ext cx="24047" cy="541828"/>
            </a:xfrm>
            <a:custGeom>
              <a:avLst/>
              <a:gdLst>
                <a:gd name="connsiteX0" fmla="*/ 24656 w 33481"/>
                <a:gd name="connsiteY0" fmla="*/ 754380 h 754380"/>
                <a:gd name="connsiteX1" fmla="*/ 10105 w 33481"/>
                <a:gd name="connsiteY1" fmla="*/ 754380 h 754380"/>
                <a:gd name="connsiteX2" fmla="*/ 0 w 33481"/>
                <a:gd name="connsiteY2" fmla="*/ 744275 h 754380"/>
                <a:gd name="connsiteX3" fmla="*/ 0 w 33481"/>
                <a:gd name="connsiteY3" fmla="*/ 10105 h 754380"/>
                <a:gd name="connsiteX4" fmla="*/ 10105 w 33481"/>
                <a:gd name="connsiteY4" fmla="*/ 0 h 754380"/>
                <a:gd name="connsiteX5" fmla="*/ 24656 w 33481"/>
                <a:gd name="connsiteY5" fmla="*/ 0 h 754380"/>
                <a:gd name="connsiteX6" fmla="*/ 33482 w 33481"/>
                <a:gd name="connsiteY6" fmla="*/ 8825 h 754380"/>
                <a:gd name="connsiteX7" fmla="*/ 33482 w 33481"/>
                <a:gd name="connsiteY7" fmla="*/ 745555 h 754380"/>
                <a:gd name="connsiteX8" fmla="*/ 24656 w 33481"/>
                <a:gd name="connsiteY8" fmla="*/ 754380 h 754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481" h="754380">
                  <a:moveTo>
                    <a:pt x="24656" y="754380"/>
                  </a:moveTo>
                  <a:lnTo>
                    <a:pt x="10105" y="754380"/>
                  </a:lnTo>
                  <a:cubicBezTo>
                    <a:pt x="4514" y="754380"/>
                    <a:pt x="0" y="749866"/>
                    <a:pt x="0" y="744275"/>
                  </a:cubicBezTo>
                  <a:lnTo>
                    <a:pt x="0" y="10105"/>
                  </a:lnTo>
                  <a:cubicBezTo>
                    <a:pt x="0" y="4514"/>
                    <a:pt x="4514" y="0"/>
                    <a:pt x="10105" y="0"/>
                  </a:cubicBezTo>
                  <a:lnTo>
                    <a:pt x="24656" y="0"/>
                  </a:lnTo>
                  <a:cubicBezTo>
                    <a:pt x="29507" y="0"/>
                    <a:pt x="33482" y="3975"/>
                    <a:pt x="33482" y="8825"/>
                  </a:cubicBezTo>
                  <a:lnTo>
                    <a:pt x="33482" y="745555"/>
                  </a:lnTo>
                  <a:cubicBezTo>
                    <a:pt x="33482" y="750405"/>
                    <a:pt x="29507" y="754380"/>
                    <a:pt x="24656" y="754380"/>
                  </a:cubicBezTo>
                  <a:close/>
                </a:path>
              </a:pathLst>
            </a:custGeom>
            <a:solidFill>
              <a:srgbClr val="8A9096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6" name="Graphic 2">
              <a:extLst>
                <a:ext uri="{FF2B5EF4-FFF2-40B4-BE49-F238E27FC236}">
                  <a16:creationId xmlns:a16="http://schemas.microsoft.com/office/drawing/2014/main" id="{CC45C19F-59F5-4C60-B4E0-A0E4551EA026}"/>
                </a:ext>
              </a:extLst>
            </p:cNvPr>
            <p:cNvSpPr/>
            <p:nvPr/>
          </p:nvSpPr>
          <p:spPr>
            <a:xfrm>
              <a:off x="7318577" y="2178001"/>
              <a:ext cx="13596" cy="453717"/>
            </a:xfrm>
            <a:custGeom>
              <a:avLst/>
              <a:gdLst>
                <a:gd name="connsiteX0" fmla="*/ 17650 w 18930"/>
                <a:gd name="connsiteY0" fmla="*/ 631704 h 631704"/>
                <a:gd name="connsiteX1" fmla="*/ 1886 w 18930"/>
                <a:gd name="connsiteY1" fmla="*/ 631704 h 631704"/>
                <a:gd name="connsiteX2" fmla="*/ 0 w 18930"/>
                <a:gd name="connsiteY2" fmla="*/ 629818 h 631704"/>
                <a:gd name="connsiteX3" fmla="*/ 0 w 18930"/>
                <a:gd name="connsiteY3" fmla="*/ 1886 h 631704"/>
                <a:gd name="connsiteX4" fmla="*/ 1886 w 18930"/>
                <a:gd name="connsiteY4" fmla="*/ 0 h 631704"/>
                <a:gd name="connsiteX5" fmla="*/ 17650 w 18930"/>
                <a:gd name="connsiteY5" fmla="*/ 0 h 631704"/>
                <a:gd name="connsiteX6" fmla="*/ 18930 w 18930"/>
                <a:gd name="connsiteY6" fmla="*/ 1280 h 631704"/>
                <a:gd name="connsiteX7" fmla="*/ 18930 w 18930"/>
                <a:gd name="connsiteY7" fmla="*/ 630491 h 631704"/>
                <a:gd name="connsiteX8" fmla="*/ 17650 w 18930"/>
                <a:gd name="connsiteY8" fmla="*/ 631704 h 631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930" h="631704">
                  <a:moveTo>
                    <a:pt x="17650" y="631704"/>
                  </a:moveTo>
                  <a:lnTo>
                    <a:pt x="1886" y="631704"/>
                  </a:lnTo>
                  <a:cubicBezTo>
                    <a:pt x="808" y="631704"/>
                    <a:pt x="0" y="630828"/>
                    <a:pt x="0" y="629818"/>
                  </a:cubicBezTo>
                  <a:lnTo>
                    <a:pt x="0" y="1886"/>
                  </a:lnTo>
                  <a:cubicBezTo>
                    <a:pt x="0" y="808"/>
                    <a:pt x="876" y="0"/>
                    <a:pt x="1886" y="0"/>
                  </a:cubicBezTo>
                  <a:lnTo>
                    <a:pt x="17650" y="0"/>
                  </a:lnTo>
                  <a:cubicBezTo>
                    <a:pt x="18324" y="0"/>
                    <a:pt x="18930" y="539"/>
                    <a:pt x="18930" y="1280"/>
                  </a:cubicBezTo>
                  <a:lnTo>
                    <a:pt x="18930" y="630491"/>
                  </a:lnTo>
                  <a:cubicBezTo>
                    <a:pt x="18863" y="631098"/>
                    <a:pt x="18324" y="631704"/>
                    <a:pt x="17650" y="631704"/>
                  </a:cubicBezTo>
                  <a:close/>
                </a:path>
              </a:pathLst>
            </a:custGeom>
            <a:solidFill>
              <a:srgbClr val="4A4C4D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7" name="Graphic 2">
              <a:extLst>
                <a:ext uri="{FF2B5EF4-FFF2-40B4-BE49-F238E27FC236}">
                  <a16:creationId xmlns:a16="http://schemas.microsoft.com/office/drawing/2014/main" id="{9F716F52-81AD-4C82-A242-816D4F0E2418}"/>
                </a:ext>
              </a:extLst>
            </p:cNvPr>
            <p:cNvSpPr/>
            <p:nvPr/>
          </p:nvSpPr>
          <p:spPr>
            <a:xfrm>
              <a:off x="7312722" y="3272543"/>
              <a:ext cx="19451" cy="371315"/>
            </a:xfrm>
            <a:custGeom>
              <a:avLst/>
              <a:gdLst>
                <a:gd name="connsiteX0" fmla="*/ 18257 w 27081"/>
                <a:gd name="connsiteY0" fmla="*/ 516977 h 516977"/>
                <a:gd name="connsiteX1" fmla="*/ 10105 w 27081"/>
                <a:gd name="connsiteY1" fmla="*/ 516977 h 516977"/>
                <a:gd name="connsiteX2" fmla="*/ 0 w 27081"/>
                <a:gd name="connsiteY2" fmla="*/ 506872 h 516977"/>
                <a:gd name="connsiteX3" fmla="*/ 0 w 27081"/>
                <a:gd name="connsiteY3" fmla="*/ 10105 h 516977"/>
                <a:gd name="connsiteX4" fmla="*/ 10105 w 27081"/>
                <a:gd name="connsiteY4" fmla="*/ 0 h 516977"/>
                <a:gd name="connsiteX5" fmla="*/ 18257 w 27081"/>
                <a:gd name="connsiteY5" fmla="*/ 0 h 516977"/>
                <a:gd name="connsiteX6" fmla="*/ 27082 w 27081"/>
                <a:gd name="connsiteY6" fmla="*/ 8825 h 516977"/>
                <a:gd name="connsiteX7" fmla="*/ 27082 w 27081"/>
                <a:gd name="connsiteY7" fmla="*/ 508152 h 516977"/>
                <a:gd name="connsiteX8" fmla="*/ 18257 w 27081"/>
                <a:gd name="connsiteY8" fmla="*/ 516977 h 516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081" h="516977">
                  <a:moveTo>
                    <a:pt x="18257" y="516977"/>
                  </a:moveTo>
                  <a:lnTo>
                    <a:pt x="10105" y="516977"/>
                  </a:lnTo>
                  <a:cubicBezTo>
                    <a:pt x="4514" y="516977"/>
                    <a:pt x="0" y="512464"/>
                    <a:pt x="0" y="506872"/>
                  </a:cubicBezTo>
                  <a:lnTo>
                    <a:pt x="0" y="10105"/>
                  </a:lnTo>
                  <a:cubicBezTo>
                    <a:pt x="0" y="4514"/>
                    <a:pt x="4514" y="0"/>
                    <a:pt x="10105" y="0"/>
                  </a:cubicBezTo>
                  <a:lnTo>
                    <a:pt x="18257" y="0"/>
                  </a:lnTo>
                  <a:cubicBezTo>
                    <a:pt x="23107" y="0"/>
                    <a:pt x="27082" y="3975"/>
                    <a:pt x="27082" y="8825"/>
                  </a:cubicBezTo>
                  <a:lnTo>
                    <a:pt x="27082" y="508152"/>
                  </a:lnTo>
                  <a:cubicBezTo>
                    <a:pt x="27082" y="513003"/>
                    <a:pt x="23107" y="516977"/>
                    <a:pt x="18257" y="516977"/>
                  </a:cubicBezTo>
                  <a:close/>
                </a:path>
              </a:pathLst>
            </a:custGeom>
            <a:solidFill>
              <a:srgbClr val="8A9096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Graphic 2">
              <a:extLst>
                <a:ext uri="{FF2B5EF4-FFF2-40B4-BE49-F238E27FC236}">
                  <a16:creationId xmlns:a16="http://schemas.microsoft.com/office/drawing/2014/main" id="{0EE9E6E6-1AF4-4F23-BD66-7EF768529208}"/>
                </a:ext>
              </a:extLst>
            </p:cNvPr>
            <p:cNvSpPr/>
            <p:nvPr/>
          </p:nvSpPr>
          <p:spPr>
            <a:xfrm>
              <a:off x="7321142" y="3299204"/>
              <a:ext cx="11031" cy="310929"/>
            </a:xfrm>
            <a:custGeom>
              <a:avLst/>
              <a:gdLst>
                <a:gd name="connsiteX0" fmla="*/ 14080 w 15359"/>
                <a:gd name="connsiteY0" fmla="*/ 432903 h 432902"/>
                <a:gd name="connsiteX1" fmla="*/ 1886 w 15359"/>
                <a:gd name="connsiteY1" fmla="*/ 432903 h 432902"/>
                <a:gd name="connsiteX2" fmla="*/ 0 w 15359"/>
                <a:gd name="connsiteY2" fmla="*/ 431016 h 432902"/>
                <a:gd name="connsiteX3" fmla="*/ 0 w 15359"/>
                <a:gd name="connsiteY3" fmla="*/ 1886 h 432902"/>
                <a:gd name="connsiteX4" fmla="*/ 1886 w 15359"/>
                <a:gd name="connsiteY4" fmla="*/ 0 h 432902"/>
                <a:gd name="connsiteX5" fmla="*/ 14080 w 15359"/>
                <a:gd name="connsiteY5" fmla="*/ 0 h 432902"/>
                <a:gd name="connsiteX6" fmla="*/ 15360 w 15359"/>
                <a:gd name="connsiteY6" fmla="*/ 1280 h 432902"/>
                <a:gd name="connsiteX7" fmla="*/ 15360 w 15359"/>
                <a:gd name="connsiteY7" fmla="*/ 431690 h 432902"/>
                <a:gd name="connsiteX8" fmla="*/ 14080 w 15359"/>
                <a:gd name="connsiteY8" fmla="*/ 432903 h 432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359" h="432902">
                  <a:moveTo>
                    <a:pt x="14080" y="432903"/>
                  </a:moveTo>
                  <a:lnTo>
                    <a:pt x="1886" y="432903"/>
                  </a:lnTo>
                  <a:cubicBezTo>
                    <a:pt x="808" y="432903"/>
                    <a:pt x="0" y="432027"/>
                    <a:pt x="0" y="431016"/>
                  </a:cubicBezTo>
                  <a:lnTo>
                    <a:pt x="0" y="1886"/>
                  </a:lnTo>
                  <a:cubicBezTo>
                    <a:pt x="0" y="808"/>
                    <a:pt x="876" y="0"/>
                    <a:pt x="1886" y="0"/>
                  </a:cubicBezTo>
                  <a:lnTo>
                    <a:pt x="14080" y="0"/>
                  </a:lnTo>
                  <a:cubicBezTo>
                    <a:pt x="14753" y="0"/>
                    <a:pt x="15360" y="539"/>
                    <a:pt x="15360" y="1280"/>
                  </a:cubicBezTo>
                  <a:lnTo>
                    <a:pt x="15360" y="431690"/>
                  </a:lnTo>
                  <a:cubicBezTo>
                    <a:pt x="15360" y="432364"/>
                    <a:pt x="14821" y="432903"/>
                    <a:pt x="14080" y="432903"/>
                  </a:cubicBezTo>
                  <a:close/>
                </a:path>
              </a:pathLst>
            </a:custGeom>
            <a:solidFill>
              <a:srgbClr val="4A4C4D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8CB4B03-F145-4450-82DD-C1B1DCA8B6FC}"/>
                </a:ext>
              </a:extLst>
            </p:cNvPr>
            <p:cNvSpPr/>
            <p:nvPr/>
          </p:nvSpPr>
          <p:spPr>
            <a:xfrm>
              <a:off x="6432763" y="1075621"/>
              <a:ext cx="98209" cy="9820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5B66B2D5-567A-43BD-85C9-3CBF3CBFC1FC}"/>
                </a:ext>
              </a:extLst>
            </p:cNvPr>
            <p:cNvSpPr/>
            <p:nvPr/>
          </p:nvSpPr>
          <p:spPr>
            <a:xfrm>
              <a:off x="6436400" y="1075621"/>
              <a:ext cx="90933" cy="90933"/>
            </a:xfrm>
            <a:prstGeom prst="ellipse">
              <a:avLst/>
            </a:prstGeom>
            <a:solidFill>
              <a:srgbClr val="070808"/>
            </a:solidFill>
            <a:ln w="672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D73A920-D5D5-48D3-89AA-A95699106440}"/>
                </a:ext>
              </a:extLst>
            </p:cNvPr>
            <p:cNvSpPr/>
            <p:nvPr/>
          </p:nvSpPr>
          <p:spPr>
            <a:xfrm>
              <a:off x="6457105" y="1096325"/>
              <a:ext cx="49523" cy="49523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672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4BEF62A8-7C9C-42C4-BB54-2D7F028FB69D}"/>
                </a:ext>
              </a:extLst>
            </p:cNvPr>
            <p:cNvSpPr/>
            <p:nvPr/>
          </p:nvSpPr>
          <p:spPr>
            <a:xfrm>
              <a:off x="6468731" y="1107952"/>
              <a:ext cx="26270" cy="26270"/>
            </a:xfrm>
            <a:prstGeom prst="ellipse">
              <a:avLst/>
            </a:prstGeom>
            <a:solidFill>
              <a:srgbClr val="081422"/>
            </a:solidFill>
            <a:ln w="672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5" name="Graphic 2">
              <a:extLst>
                <a:ext uri="{FF2B5EF4-FFF2-40B4-BE49-F238E27FC236}">
                  <a16:creationId xmlns:a16="http://schemas.microsoft.com/office/drawing/2014/main" id="{EAA83E77-F634-45B5-9767-50415A1DF7FD}"/>
                </a:ext>
              </a:extLst>
            </p:cNvPr>
            <p:cNvSpPr/>
            <p:nvPr userDrawn="1"/>
          </p:nvSpPr>
          <p:spPr>
            <a:xfrm flipH="1">
              <a:off x="4896288" y="1686619"/>
              <a:ext cx="9144" cy="127828"/>
            </a:xfrm>
            <a:custGeom>
              <a:avLst/>
              <a:gdLst>
                <a:gd name="connsiteX0" fmla="*/ 17650 w 18930"/>
                <a:gd name="connsiteY0" fmla="*/ 390327 h 390326"/>
                <a:gd name="connsiteX1" fmla="*/ 1886 w 18930"/>
                <a:gd name="connsiteY1" fmla="*/ 390327 h 390326"/>
                <a:gd name="connsiteX2" fmla="*/ 0 w 18930"/>
                <a:gd name="connsiteY2" fmla="*/ 388440 h 390326"/>
                <a:gd name="connsiteX3" fmla="*/ 0 w 18930"/>
                <a:gd name="connsiteY3" fmla="*/ 1886 h 390326"/>
                <a:gd name="connsiteX4" fmla="*/ 1886 w 18930"/>
                <a:gd name="connsiteY4" fmla="*/ 0 h 390326"/>
                <a:gd name="connsiteX5" fmla="*/ 17650 w 18930"/>
                <a:gd name="connsiteY5" fmla="*/ 0 h 390326"/>
                <a:gd name="connsiteX6" fmla="*/ 18930 w 18930"/>
                <a:gd name="connsiteY6" fmla="*/ 1280 h 390326"/>
                <a:gd name="connsiteX7" fmla="*/ 18930 w 18930"/>
                <a:gd name="connsiteY7" fmla="*/ 389047 h 390326"/>
                <a:gd name="connsiteX8" fmla="*/ 17650 w 18930"/>
                <a:gd name="connsiteY8" fmla="*/ 390327 h 390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930" h="390326">
                  <a:moveTo>
                    <a:pt x="17650" y="390327"/>
                  </a:moveTo>
                  <a:lnTo>
                    <a:pt x="1886" y="390327"/>
                  </a:lnTo>
                  <a:cubicBezTo>
                    <a:pt x="808" y="390327"/>
                    <a:pt x="0" y="389451"/>
                    <a:pt x="0" y="388440"/>
                  </a:cubicBezTo>
                  <a:lnTo>
                    <a:pt x="0" y="1886"/>
                  </a:lnTo>
                  <a:cubicBezTo>
                    <a:pt x="0" y="808"/>
                    <a:pt x="876" y="0"/>
                    <a:pt x="1886" y="0"/>
                  </a:cubicBezTo>
                  <a:lnTo>
                    <a:pt x="17650" y="0"/>
                  </a:lnTo>
                  <a:cubicBezTo>
                    <a:pt x="18324" y="0"/>
                    <a:pt x="18930" y="539"/>
                    <a:pt x="18930" y="1280"/>
                  </a:cubicBezTo>
                  <a:lnTo>
                    <a:pt x="18930" y="389047"/>
                  </a:lnTo>
                  <a:cubicBezTo>
                    <a:pt x="18930" y="389788"/>
                    <a:pt x="18324" y="390327"/>
                    <a:pt x="17650" y="390327"/>
                  </a:cubicBezTo>
                  <a:close/>
                </a:path>
              </a:pathLst>
            </a:custGeom>
            <a:solidFill>
              <a:srgbClr val="FAFDFF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B64DE2C0-4C6D-4EDA-957F-ED44C1D7A143}"/>
              </a:ext>
            </a:extLst>
          </p:cNvPr>
          <p:cNvSpPr>
            <a:spLocks noGrp="1"/>
          </p:cNvSpPr>
          <p:nvPr userDrawn="1">
            <p:ph type="pic" idx="14" hasCustomPrompt="1"/>
          </p:nvPr>
        </p:nvSpPr>
        <p:spPr>
          <a:xfrm>
            <a:off x="5039767" y="1078284"/>
            <a:ext cx="2159230" cy="4706759"/>
          </a:xfrm>
          <a:custGeom>
            <a:avLst/>
            <a:gdLst>
              <a:gd name="connsiteX0" fmla="*/ 232253 w 2159230"/>
              <a:gd name="connsiteY0" fmla="*/ 0 h 4706759"/>
              <a:gd name="connsiteX1" fmla="*/ 437895 w 2159230"/>
              <a:gd name="connsiteY1" fmla="*/ 0 h 4706759"/>
              <a:gd name="connsiteX2" fmla="*/ 457830 w 2159230"/>
              <a:gd name="connsiteY2" fmla="*/ 19935 h 4706759"/>
              <a:gd name="connsiteX3" fmla="*/ 612084 w 2159230"/>
              <a:gd name="connsiteY3" fmla="*/ 174190 h 4706759"/>
              <a:gd name="connsiteX4" fmla="*/ 1537469 w 2159230"/>
              <a:gd name="connsiteY4" fmla="*/ 174190 h 4706759"/>
              <a:gd name="connsiteX5" fmla="*/ 1691724 w 2159230"/>
              <a:gd name="connsiteY5" fmla="*/ 19935 h 4706759"/>
              <a:gd name="connsiteX6" fmla="*/ 1711659 w 2159230"/>
              <a:gd name="connsiteY6" fmla="*/ 0 h 4706759"/>
              <a:gd name="connsiteX7" fmla="*/ 1926977 w 2159230"/>
              <a:gd name="connsiteY7" fmla="*/ 0 h 4706759"/>
              <a:gd name="connsiteX8" fmla="*/ 2159230 w 2159230"/>
              <a:gd name="connsiteY8" fmla="*/ 232253 h 4706759"/>
              <a:gd name="connsiteX9" fmla="*/ 2159230 w 2159230"/>
              <a:gd name="connsiteY9" fmla="*/ 4474505 h 4706759"/>
              <a:gd name="connsiteX10" fmla="*/ 1926977 w 2159230"/>
              <a:gd name="connsiteY10" fmla="*/ 4706759 h 4706759"/>
              <a:gd name="connsiteX11" fmla="*/ 232253 w 2159230"/>
              <a:gd name="connsiteY11" fmla="*/ 4706759 h 4706759"/>
              <a:gd name="connsiteX12" fmla="*/ 0 w 2159230"/>
              <a:gd name="connsiteY12" fmla="*/ 4474505 h 4706759"/>
              <a:gd name="connsiteX13" fmla="*/ 0 w 2159230"/>
              <a:gd name="connsiteY13" fmla="*/ 232253 h 4706759"/>
              <a:gd name="connsiteX14" fmla="*/ 232253 w 2159230"/>
              <a:gd name="connsiteY14" fmla="*/ 0 h 4706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59230" h="4706759">
                <a:moveTo>
                  <a:pt x="232253" y="0"/>
                </a:moveTo>
                <a:lnTo>
                  <a:pt x="437895" y="0"/>
                </a:lnTo>
                <a:cubicBezTo>
                  <a:pt x="448878" y="0"/>
                  <a:pt x="457830" y="8904"/>
                  <a:pt x="457830" y="19935"/>
                </a:cubicBezTo>
                <a:cubicBezTo>
                  <a:pt x="457830" y="105143"/>
                  <a:pt x="526925" y="174190"/>
                  <a:pt x="612084" y="174190"/>
                </a:cubicBezTo>
                <a:lnTo>
                  <a:pt x="1537469" y="174190"/>
                </a:lnTo>
                <a:cubicBezTo>
                  <a:pt x="1622677" y="174190"/>
                  <a:pt x="1691724" y="105095"/>
                  <a:pt x="1691724" y="19935"/>
                </a:cubicBezTo>
                <a:cubicBezTo>
                  <a:pt x="1691724" y="8952"/>
                  <a:pt x="1700627" y="0"/>
                  <a:pt x="1711659" y="0"/>
                </a:cubicBezTo>
                <a:lnTo>
                  <a:pt x="1926977" y="0"/>
                </a:lnTo>
                <a:cubicBezTo>
                  <a:pt x="2055249" y="0"/>
                  <a:pt x="2159230" y="103982"/>
                  <a:pt x="2159230" y="232253"/>
                </a:cubicBezTo>
                <a:lnTo>
                  <a:pt x="2159230" y="4474505"/>
                </a:lnTo>
                <a:cubicBezTo>
                  <a:pt x="2159230" y="4602777"/>
                  <a:pt x="2055249" y="4706759"/>
                  <a:pt x="1926977" y="4706759"/>
                </a:cubicBezTo>
                <a:lnTo>
                  <a:pt x="232253" y="4706759"/>
                </a:lnTo>
                <a:cubicBezTo>
                  <a:pt x="103982" y="4706759"/>
                  <a:pt x="0" y="4602777"/>
                  <a:pt x="0" y="4474505"/>
                </a:cubicBezTo>
                <a:lnTo>
                  <a:pt x="0" y="232253"/>
                </a:lnTo>
                <a:cubicBezTo>
                  <a:pt x="0" y="103982"/>
                  <a:pt x="103982" y="0"/>
                  <a:pt x="232253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/>
                </a:solidFill>
                <a:effectLst/>
                <a:latin typeface="+mn-lt"/>
                <a:ea typeface="+mj-ea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52834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8AFD937A-0AF2-42F9-B14B-2BDFE7F664F9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-1" y="0"/>
            <a:ext cx="4570491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88379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9E7A7230-19FC-4A6A-AD1E-1679E7C77E2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095999" y="0"/>
            <a:ext cx="6096001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49EE0BD-C192-4143-AD15-E2B62DF7B5D6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19150" y="928689"/>
            <a:ext cx="5276849" cy="500062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09740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733EC9B4-9351-48B2-BF10-B4E5C1B8CD20}"/>
              </a:ext>
            </a:extLst>
          </p:cNvPr>
          <p:cNvSpPr/>
          <p:nvPr userDrawn="1"/>
        </p:nvSpPr>
        <p:spPr>
          <a:xfrm>
            <a:off x="-1" y="0"/>
            <a:ext cx="428723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3" name="Picture Placeholder 5">
            <a:extLst>
              <a:ext uri="{FF2B5EF4-FFF2-40B4-BE49-F238E27FC236}">
                <a16:creationId xmlns:a16="http://schemas.microsoft.com/office/drawing/2014/main" id="{BC7B3E1C-7E97-4E4C-8A81-13A5A49C403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3205315" y="535021"/>
            <a:ext cx="3889913" cy="35420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40000"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Picture Placeholder 5">
            <a:extLst>
              <a:ext uri="{FF2B5EF4-FFF2-40B4-BE49-F238E27FC236}">
                <a16:creationId xmlns:a16="http://schemas.microsoft.com/office/drawing/2014/main" id="{F9053149-DB7C-4E8F-8C77-17ED336F6491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7244568" y="2025072"/>
            <a:ext cx="2628000" cy="205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360000"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5" name="Picture Placeholder 5">
            <a:extLst>
              <a:ext uri="{FF2B5EF4-FFF2-40B4-BE49-F238E27FC236}">
                <a16:creationId xmlns:a16="http://schemas.microsoft.com/office/drawing/2014/main" id="{E1EA37EB-A459-4E80-83AF-6AFF34663A82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67228" y="4260714"/>
            <a:ext cx="2628000" cy="205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360000"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49280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06671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그림 개체 틀 2">
            <a:extLst>
              <a:ext uri="{FF2B5EF4-FFF2-40B4-BE49-F238E27FC236}">
                <a16:creationId xmlns:a16="http://schemas.microsoft.com/office/drawing/2014/main" id="{CBE684DF-9F54-431B-B9DD-964D6B03DA75}"/>
              </a:ext>
            </a:extLst>
          </p:cNvPr>
          <p:cNvSpPr>
            <a:spLocks noGrp="1" noChangeAspect="1"/>
          </p:cNvSpPr>
          <p:nvPr userDrawn="1">
            <p:ph type="pic" sz="quarter" idx="16" hasCustomPrompt="1"/>
          </p:nvPr>
        </p:nvSpPr>
        <p:spPr>
          <a:xfrm>
            <a:off x="8683487" y="1821198"/>
            <a:ext cx="2130552" cy="2130552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13" name="그림 개체 틀 2">
            <a:extLst>
              <a:ext uri="{FF2B5EF4-FFF2-40B4-BE49-F238E27FC236}">
                <a16:creationId xmlns:a16="http://schemas.microsoft.com/office/drawing/2014/main" id="{EDF143C0-923E-4F5B-B400-E110FA42282D}"/>
              </a:ext>
            </a:extLst>
          </p:cNvPr>
          <p:cNvSpPr>
            <a:spLocks noGrp="1" noChangeAspect="1"/>
          </p:cNvSpPr>
          <p:nvPr userDrawn="1">
            <p:ph type="pic" sz="quarter" idx="17" hasCustomPrompt="1"/>
          </p:nvPr>
        </p:nvSpPr>
        <p:spPr>
          <a:xfrm>
            <a:off x="5026041" y="1821198"/>
            <a:ext cx="2130552" cy="2130552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14" name="그림 개체 틀 2">
            <a:extLst>
              <a:ext uri="{FF2B5EF4-FFF2-40B4-BE49-F238E27FC236}">
                <a16:creationId xmlns:a16="http://schemas.microsoft.com/office/drawing/2014/main" id="{926FC643-31B8-4E59-8136-D3C108D69965}"/>
              </a:ext>
            </a:extLst>
          </p:cNvPr>
          <p:cNvSpPr>
            <a:spLocks noGrp="1" noChangeAspect="1"/>
          </p:cNvSpPr>
          <p:nvPr userDrawn="1">
            <p:ph type="pic" sz="quarter" idx="18" hasCustomPrompt="1"/>
          </p:nvPr>
        </p:nvSpPr>
        <p:spPr>
          <a:xfrm>
            <a:off x="1368595" y="1821198"/>
            <a:ext cx="2130552" cy="2130552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42DDB1FE-6278-48E0-BC39-7D1DA89D969F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4031471" y="-8359"/>
            <a:ext cx="7959246" cy="6866359"/>
          </a:xfrm>
          <a:prstGeom prst="parallelogram">
            <a:avLst>
              <a:gd name="adj" fmla="val 59674"/>
            </a:avLst>
          </a:prstGeom>
          <a:solidFill>
            <a:schemeClr val="bg1">
              <a:lumMod val="95000"/>
            </a:schemeClr>
          </a:solidFill>
          <a:effectLst>
            <a:innerShdw blurRad="228600" dist="76200" dir="10800000">
              <a:prstClr val="black">
                <a:alpha val="50000"/>
              </a:prstClr>
            </a:innerShdw>
          </a:effectLst>
        </p:spPr>
        <p:txBody>
          <a:bodyPr anchor="ctr"/>
          <a:lstStyle>
            <a:lvl1pPr marL="0" indent="0" algn="ctr">
              <a:buNone/>
              <a:defRPr sz="18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3295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4CD8CDC-6758-42EB-8C61-43E938EAA2D1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-1" y="0"/>
            <a:ext cx="4570491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81359C74-CBB2-4078-AB1E-D9F5D63D7F36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621510" y="0"/>
            <a:ext cx="4570492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44E4CB4-A25E-4D65-B17F-F2BDAAD11CAC}"/>
              </a:ext>
            </a:extLst>
          </p:cNvPr>
          <p:cNvSpPr/>
          <p:nvPr userDrawn="1"/>
        </p:nvSpPr>
        <p:spPr>
          <a:xfrm>
            <a:off x="4570491" y="0"/>
            <a:ext cx="305101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585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9" r:id="rId15"/>
    <p:sldLayoutId id="2147483687" r:id="rId16"/>
    <p:sldLayoutId id="2147483688" r:id="rId17"/>
    <p:sldLayoutId id="2147483671" r:id="rId18"/>
    <p:sldLayoutId id="2147483672" r:id="rId1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ermati.com/artikel/ingin-hasil-make-up-natural-berikut-7-produk-yang-wajib-dimiliki" TargetMode="External"/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3B4C724-0776-4328-8F0A-B72DA1579537}"/>
              </a:ext>
            </a:extLst>
          </p:cNvPr>
          <p:cNvSpPr txBox="1"/>
          <p:nvPr/>
        </p:nvSpPr>
        <p:spPr>
          <a:xfrm>
            <a:off x="5686741" y="2105561"/>
            <a:ext cx="60960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8000" b="1" dirty="0">
                <a:solidFill>
                  <a:schemeClr val="bg1"/>
                </a:solidFill>
                <a:latin typeface="Agency FB" panose="020B0503020202020204" pitchFamily="34" charset="0"/>
              </a:rPr>
              <a:t>Beauty Shining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978F57-437B-9935-050B-E0598150D0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4860" y="167483"/>
            <a:ext cx="690383" cy="108726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76527E5-D13C-8EBB-0C02-25EA010D39FE}"/>
              </a:ext>
            </a:extLst>
          </p:cNvPr>
          <p:cNvSpPr txBox="1"/>
          <p:nvPr/>
        </p:nvSpPr>
        <p:spPr>
          <a:xfrm>
            <a:off x="5937097" y="6044186"/>
            <a:ext cx="60981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3600" dirty="0">
                <a:solidFill>
                  <a:schemeClr val="bg1"/>
                </a:solidFill>
                <a:latin typeface="Agency FB" panose="020B0503020202020204" pitchFamily="34" charset="0"/>
                <a:cs typeface="Arial" pitchFamily="34" charset="0"/>
              </a:rPr>
              <a:t>Puji Dhiya Nabila</a:t>
            </a:r>
            <a:endParaRPr lang="ko-KR" altLang="en-US" sz="3600" dirty="0">
              <a:solidFill>
                <a:schemeClr val="bg1"/>
              </a:solidFill>
              <a:latin typeface="Agency FB" panose="020B0503020202020204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4747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C455B2A-3D1B-4F98-ACA5-C72C064015F6}"/>
              </a:ext>
            </a:extLst>
          </p:cNvPr>
          <p:cNvGrpSpPr/>
          <p:nvPr/>
        </p:nvGrpSpPr>
        <p:grpSpPr>
          <a:xfrm>
            <a:off x="6516709" y="788876"/>
            <a:ext cx="5306154" cy="5327186"/>
            <a:chOff x="6685691" y="782674"/>
            <a:chExt cx="4777152" cy="4786461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CF5BDA4-10C7-46A6-AC30-523A3FC438AC}"/>
                </a:ext>
              </a:extLst>
            </p:cNvPr>
            <p:cNvSpPr txBox="1"/>
            <p:nvPr/>
          </p:nvSpPr>
          <p:spPr>
            <a:xfrm>
              <a:off x="6685691" y="782674"/>
              <a:ext cx="4777152" cy="74664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/>
                  </a:solidFill>
                  <a:latin typeface="Agency FB" panose="020B0503020202020204" pitchFamily="34" charset="0"/>
                </a:rPr>
                <a:t>Ide Project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062103B-F514-4BE9-B5B2-C13878D2FE7C}"/>
                </a:ext>
              </a:extLst>
            </p:cNvPr>
            <p:cNvSpPr txBox="1"/>
            <p:nvPr/>
          </p:nvSpPr>
          <p:spPr>
            <a:xfrm>
              <a:off x="6685691" y="1835894"/>
              <a:ext cx="4777096" cy="373324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ID" sz="2400" dirty="0" err="1">
                  <a:solidFill>
                    <a:schemeClr val="bg1"/>
                  </a:solidFill>
                  <a:effectLst/>
                  <a:latin typeface="Agency FB" panose="020B050302020202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Aplikasi</a:t>
              </a:r>
              <a:r>
                <a:rPr lang="en-ID" sz="2400" dirty="0">
                  <a:solidFill>
                    <a:schemeClr val="bg1"/>
                  </a:solidFill>
                  <a:effectLst/>
                  <a:latin typeface="Agency FB" panose="020B050302020202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en-ID" sz="2400" dirty="0" err="1">
                  <a:solidFill>
                    <a:schemeClr val="bg1"/>
                  </a:solidFill>
                  <a:effectLst/>
                  <a:latin typeface="Agency FB" panose="020B050302020202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ini</a:t>
              </a:r>
              <a:r>
                <a:rPr lang="en-ID" sz="2400" dirty="0">
                  <a:solidFill>
                    <a:schemeClr val="bg1"/>
                  </a:solidFill>
                  <a:effectLst/>
                  <a:latin typeface="Agency FB" panose="020B050302020202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en-ID" sz="2400" dirty="0" err="1">
                  <a:solidFill>
                    <a:schemeClr val="bg1"/>
                  </a:solidFill>
                  <a:effectLst/>
                  <a:latin typeface="Agency FB" panose="020B050302020202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berisi</a:t>
              </a:r>
              <a:r>
                <a:rPr lang="en-ID" sz="2400" dirty="0">
                  <a:solidFill>
                    <a:schemeClr val="bg1"/>
                  </a:solidFill>
                  <a:effectLst/>
                  <a:latin typeface="Agency FB" panose="020B050302020202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en-ID" sz="2400" dirty="0" err="1">
                  <a:solidFill>
                    <a:schemeClr val="bg1"/>
                  </a:solidFill>
                  <a:effectLst/>
                  <a:latin typeface="Agency FB" panose="020B050302020202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berbagai</a:t>
              </a:r>
              <a:r>
                <a:rPr lang="en-ID" sz="2400" dirty="0">
                  <a:solidFill>
                    <a:schemeClr val="bg1"/>
                  </a:solidFill>
                  <a:effectLst/>
                  <a:latin typeface="Agency FB" panose="020B050302020202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en-ID" sz="2400" dirty="0" err="1">
                  <a:solidFill>
                    <a:schemeClr val="bg1"/>
                  </a:solidFill>
                  <a:effectLst/>
                  <a:latin typeface="Agency FB" panose="020B050302020202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produk</a:t>
              </a:r>
              <a:r>
                <a:rPr lang="en-ID" sz="2400" dirty="0">
                  <a:solidFill>
                    <a:schemeClr val="bg1"/>
                  </a:solidFill>
                  <a:effectLst/>
                  <a:latin typeface="Agency FB" panose="020B050302020202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en-ID" sz="2400" dirty="0" err="1">
                  <a:solidFill>
                    <a:schemeClr val="bg1"/>
                  </a:solidFill>
                  <a:effectLst/>
                  <a:latin typeface="Agency FB" panose="020B050302020202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kecantikan</a:t>
              </a:r>
              <a:r>
                <a:rPr lang="en-ID" sz="2400" dirty="0">
                  <a:solidFill>
                    <a:schemeClr val="bg1"/>
                  </a:solidFill>
                  <a:effectLst/>
                  <a:latin typeface="Agency FB" panose="020B050302020202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en-ID" sz="2400" dirty="0" err="1">
                  <a:solidFill>
                    <a:schemeClr val="bg1"/>
                  </a:solidFill>
                  <a:effectLst/>
                  <a:latin typeface="Agency FB" panose="020B050302020202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dari</a:t>
              </a:r>
              <a:r>
                <a:rPr lang="en-ID" sz="2400" dirty="0">
                  <a:solidFill>
                    <a:schemeClr val="bg1"/>
                  </a:solidFill>
                  <a:effectLst/>
                  <a:latin typeface="Agency FB" panose="020B050302020202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en-ID" sz="2400" dirty="0" err="1">
                  <a:solidFill>
                    <a:schemeClr val="bg1"/>
                  </a:solidFill>
                  <a:effectLst/>
                  <a:latin typeface="Agency FB" panose="020B050302020202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berbagai</a:t>
              </a:r>
              <a:r>
                <a:rPr lang="en-ID" sz="2400" dirty="0">
                  <a:solidFill>
                    <a:schemeClr val="bg1"/>
                  </a:solidFill>
                  <a:effectLst/>
                  <a:latin typeface="Agency FB" panose="020B050302020202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en-ID" sz="2400" dirty="0" err="1">
                  <a:solidFill>
                    <a:schemeClr val="bg1"/>
                  </a:solidFill>
                  <a:effectLst/>
                  <a:latin typeface="Agency FB" panose="020B050302020202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jenis</a:t>
              </a:r>
              <a:r>
                <a:rPr lang="en-ID" sz="2400" dirty="0">
                  <a:solidFill>
                    <a:schemeClr val="bg1"/>
                  </a:solidFill>
                  <a:effectLst/>
                  <a:latin typeface="Agency FB" panose="020B050302020202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brand, </a:t>
              </a:r>
              <a:r>
                <a:rPr lang="en-ID" sz="2400" dirty="0" err="1">
                  <a:solidFill>
                    <a:schemeClr val="bg1"/>
                  </a:solidFill>
                  <a:latin typeface="Agency FB" panose="020B050302020202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D</a:t>
              </a:r>
              <a:r>
                <a:rPr lang="en-ID" sz="2400" dirty="0" err="1">
                  <a:solidFill>
                    <a:schemeClr val="bg1"/>
                  </a:solidFill>
                  <a:effectLst/>
                  <a:latin typeface="Agency FB" panose="020B050302020202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idalam</a:t>
              </a:r>
              <a:r>
                <a:rPr lang="en-ID" sz="2400" dirty="0">
                  <a:solidFill>
                    <a:schemeClr val="bg1"/>
                  </a:solidFill>
                  <a:effectLst/>
                  <a:latin typeface="Agency FB" panose="020B050302020202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en-ID" sz="2400" dirty="0" err="1">
                  <a:solidFill>
                    <a:schemeClr val="bg1"/>
                  </a:solidFill>
                  <a:effectLst/>
                  <a:latin typeface="Agency FB" panose="020B050302020202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aplikasi</a:t>
              </a:r>
              <a:r>
                <a:rPr lang="en-ID" sz="2400" dirty="0">
                  <a:solidFill>
                    <a:schemeClr val="bg1"/>
                  </a:solidFill>
                  <a:effectLst/>
                  <a:latin typeface="Agency FB" panose="020B050302020202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en-ID" sz="2400" dirty="0" err="1">
                  <a:solidFill>
                    <a:schemeClr val="bg1"/>
                  </a:solidFill>
                  <a:effectLst/>
                  <a:latin typeface="Agency FB" panose="020B050302020202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membantu</a:t>
              </a:r>
              <a:r>
                <a:rPr lang="en-ID" sz="2400" dirty="0">
                  <a:solidFill>
                    <a:schemeClr val="bg1"/>
                  </a:solidFill>
                  <a:effectLst/>
                  <a:latin typeface="Agency FB" panose="020B050302020202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en-ID" sz="2400" dirty="0" err="1">
                  <a:solidFill>
                    <a:schemeClr val="bg1"/>
                  </a:solidFill>
                  <a:effectLst/>
                  <a:latin typeface="Agency FB" panose="020B050302020202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kaum</a:t>
              </a:r>
              <a:r>
                <a:rPr lang="en-ID" sz="2400" dirty="0">
                  <a:solidFill>
                    <a:schemeClr val="bg1"/>
                  </a:solidFill>
                  <a:effectLst/>
                  <a:latin typeface="Agency FB" panose="020B050302020202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en-ID" sz="2400" dirty="0" err="1">
                  <a:solidFill>
                    <a:schemeClr val="bg1"/>
                  </a:solidFill>
                  <a:effectLst/>
                  <a:latin typeface="Agency FB" panose="020B050302020202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wanita</a:t>
              </a:r>
              <a:r>
                <a:rPr lang="en-ID" sz="2400" dirty="0">
                  <a:solidFill>
                    <a:schemeClr val="bg1"/>
                  </a:solidFill>
                  <a:effectLst/>
                  <a:latin typeface="Agency FB" panose="020B050302020202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en-ID" sz="2400" dirty="0" err="1">
                  <a:solidFill>
                    <a:schemeClr val="bg1"/>
                  </a:solidFill>
                  <a:effectLst/>
                  <a:latin typeface="Agency FB" panose="020B050302020202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maupun</a:t>
              </a:r>
              <a:r>
                <a:rPr lang="en-ID" sz="2400" dirty="0">
                  <a:solidFill>
                    <a:schemeClr val="bg1"/>
                  </a:solidFill>
                  <a:effectLst/>
                  <a:latin typeface="Agency FB" panose="020B050302020202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en-ID" sz="2400" dirty="0" err="1">
                  <a:solidFill>
                    <a:schemeClr val="bg1"/>
                  </a:solidFill>
                  <a:effectLst/>
                  <a:latin typeface="Agency FB" panose="020B050302020202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pria</a:t>
              </a:r>
              <a:r>
                <a:rPr lang="en-ID" sz="2400" dirty="0">
                  <a:solidFill>
                    <a:schemeClr val="bg1"/>
                  </a:solidFill>
                  <a:effectLst/>
                  <a:latin typeface="Agency FB" panose="020B050302020202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en-ID" sz="2400" dirty="0" err="1">
                  <a:solidFill>
                    <a:schemeClr val="bg1"/>
                  </a:solidFill>
                  <a:effectLst/>
                  <a:latin typeface="Agency FB" panose="020B050302020202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dalam</a:t>
              </a:r>
              <a:r>
                <a:rPr lang="en-ID" sz="2400" dirty="0">
                  <a:solidFill>
                    <a:schemeClr val="bg1"/>
                  </a:solidFill>
                  <a:effectLst/>
                  <a:latin typeface="Agency FB" panose="020B050302020202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en-ID" sz="2400" dirty="0" err="1">
                  <a:solidFill>
                    <a:schemeClr val="bg1"/>
                  </a:solidFill>
                  <a:effectLst/>
                  <a:latin typeface="Agency FB" panose="020B050302020202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memilih</a:t>
              </a:r>
              <a:r>
                <a:rPr lang="en-ID" sz="2400" dirty="0">
                  <a:solidFill>
                    <a:schemeClr val="bg1"/>
                  </a:solidFill>
                  <a:effectLst/>
                  <a:latin typeface="Agency FB" panose="020B050302020202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en-ID" sz="2400" dirty="0" err="1">
                  <a:solidFill>
                    <a:schemeClr val="bg1"/>
                  </a:solidFill>
                  <a:effectLst/>
                  <a:latin typeface="Agency FB" panose="020B050302020202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produ</a:t>
              </a:r>
              <a:r>
                <a:rPr lang="en-ID" sz="2400" dirty="0">
                  <a:solidFill>
                    <a:schemeClr val="bg1"/>
                  </a:solidFill>
                  <a:effectLst/>
                  <a:latin typeface="Agency FB" panose="020B050302020202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, </a:t>
              </a:r>
              <a:r>
                <a:rPr lang="en-ID" sz="2400" dirty="0" err="1">
                  <a:solidFill>
                    <a:schemeClr val="bg1"/>
                  </a:solidFill>
                  <a:effectLst/>
                  <a:latin typeface="Agency FB" panose="020B050302020202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karna</a:t>
              </a:r>
              <a:r>
                <a:rPr lang="en-ID" sz="2400" dirty="0">
                  <a:solidFill>
                    <a:schemeClr val="bg1"/>
                  </a:solidFill>
                  <a:effectLst/>
                  <a:latin typeface="Agency FB" panose="020B050302020202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en-ID" sz="2400" dirty="0" err="1">
                  <a:solidFill>
                    <a:schemeClr val="bg1"/>
                  </a:solidFill>
                  <a:effectLst/>
                  <a:latin typeface="Agency FB" panose="020B050302020202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disini</a:t>
              </a:r>
              <a:r>
                <a:rPr lang="en-ID" sz="2400" dirty="0">
                  <a:solidFill>
                    <a:schemeClr val="bg1"/>
                  </a:solidFill>
                  <a:effectLst/>
                  <a:latin typeface="Agency FB" panose="020B050302020202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en-ID" sz="2400" dirty="0" err="1">
                  <a:solidFill>
                    <a:schemeClr val="bg1"/>
                  </a:solidFill>
                  <a:effectLst/>
                  <a:latin typeface="Agency FB" panose="020B050302020202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akan</a:t>
              </a:r>
              <a:r>
                <a:rPr lang="en-ID" sz="2400" dirty="0">
                  <a:solidFill>
                    <a:schemeClr val="bg1"/>
                  </a:solidFill>
                  <a:effectLst/>
                  <a:latin typeface="Agency FB" panose="020B050302020202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en-ID" sz="2400" dirty="0" err="1">
                  <a:solidFill>
                    <a:schemeClr val="bg1"/>
                  </a:solidFill>
                  <a:effectLst/>
                  <a:latin typeface="Agency FB" panose="020B050302020202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dijelaskan</a:t>
              </a:r>
              <a:r>
                <a:rPr lang="en-ID" sz="2400" dirty="0">
                  <a:solidFill>
                    <a:schemeClr val="bg1"/>
                  </a:solidFill>
                  <a:effectLst/>
                  <a:latin typeface="Agency FB" panose="020B050302020202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en-ID" sz="2400" dirty="0" err="1">
                  <a:solidFill>
                    <a:schemeClr val="bg1"/>
                  </a:solidFill>
                  <a:effectLst/>
                  <a:latin typeface="Agency FB" panose="020B050302020202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descripsi</a:t>
              </a:r>
              <a:r>
                <a:rPr lang="en-ID" sz="2400" dirty="0">
                  <a:solidFill>
                    <a:schemeClr val="bg1"/>
                  </a:solidFill>
                  <a:effectLst/>
                  <a:latin typeface="Agency FB" panose="020B050302020202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en-ID" sz="2400" dirty="0" err="1">
                  <a:solidFill>
                    <a:schemeClr val="bg1"/>
                  </a:solidFill>
                  <a:effectLst/>
                  <a:latin typeface="Agency FB" panose="020B050302020202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produk</a:t>
              </a:r>
              <a:r>
                <a:rPr lang="en-ID" sz="2400" dirty="0">
                  <a:solidFill>
                    <a:schemeClr val="bg1"/>
                  </a:solidFill>
                  <a:latin typeface="Agency FB" panose="020B050302020202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en-ID" sz="2400" dirty="0">
                  <a:solidFill>
                    <a:schemeClr val="bg1"/>
                  </a:solidFill>
                  <a:effectLst/>
                  <a:latin typeface="Agency FB" panose="020B050302020202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dan yang </a:t>
              </a:r>
              <a:r>
                <a:rPr lang="en-ID" sz="2400" dirty="0" err="1">
                  <a:solidFill>
                    <a:schemeClr val="bg1"/>
                  </a:solidFill>
                  <a:effectLst/>
                  <a:latin typeface="Agency FB" panose="020B050302020202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tidak</a:t>
              </a:r>
              <a:r>
                <a:rPr lang="en-ID" sz="2400" dirty="0">
                  <a:solidFill>
                    <a:schemeClr val="bg1"/>
                  </a:solidFill>
                  <a:effectLst/>
                  <a:latin typeface="Agency FB" panose="020B050302020202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en-ID" sz="2400" dirty="0" err="1">
                  <a:solidFill>
                    <a:schemeClr val="bg1"/>
                  </a:solidFill>
                  <a:effectLst/>
                  <a:latin typeface="Agency FB" panose="020B050302020202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kalah</a:t>
              </a:r>
              <a:r>
                <a:rPr lang="en-ID" sz="2400" dirty="0">
                  <a:solidFill>
                    <a:schemeClr val="bg1"/>
                  </a:solidFill>
                  <a:effectLst/>
                  <a:latin typeface="Agency FB" panose="020B050302020202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en-ID" sz="2400" dirty="0" err="1">
                  <a:solidFill>
                    <a:schemeClr val="bg1"/>
                  </a:solidFill>
                  <a:effectLst/>
                  <a:latin typeface="Agency FB" panose="020B050302020202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penting</a:t>
              </a:r>
              <a:r>
                <a:rPr lang="en-ID" sz="2400" dirty="0">
                  <a:solidFill>
                    <a:schemeClr val="bg1"/>
                  </a:solidFill>
                  <a:effectLst/>
                  <a:latin typeface="Agency FB" panose="020B050302020202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en-ID" sz="2400" dirty="0" err="1">
                  <a:solidFill>
                    <a:schemeClr val="bg1"/>
                  </a:solidFill>
                  <a:effectLst/>
                  <a:latin typeface="Agency FB" panose="020B050302020202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adalah</a:t>
              </a:r>
              <a:r>
                <a:rPr lang="en-ID" sz="2400" dirty="0">
                  <a:solidFill>
                    <a:schemeClr val="bg1"/>
                  </a:solidFill>
                  <a:effectLst/>
                  <a:latin typeface="Agency FB" panose="020B050302020202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en-ID" sz="2400" dirty="0" err="1">
                  <a:solidFill>
                    <a:schemeClr val="bg1"/>
                  </a:solidFill>
                  <a:effectLst/>
                  <a:latin typeface="Agency FB" panose="020B050302020202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harga</a:t>
              </a:r>
              <a:r>
                <a:rPr lang="en-ID" sz="2400" dirty="0">
                  <a:solidFill>
                    <a:schemeClr val="bg1"/>
                  </a:solidFill>
                  <a:effectLst/>
                  <a:latin typeface="Agency FB" panose="020B050302020202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en-ID" sz="2400" dirty="0" err="1">
                  <a:solidFill>
                    <a:schemeClr val="bg1"/>
                  </a:solidFill>
                  <a:effectLst/>
                  <a:latin typeface="Agency FB" panose="020B050302020202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dari</a:t>
              </a:r>
              <a:r>
                <a:rPr lang="en-ID" sz="2400" dirty="0">
                  <a:solidFill>
                    <a:schemeClr val="bg1"/>
                  </a:solidFill>
                  <a:effectLst/>
                  <a:latin typeface="Agency FB" panose="020B050302020202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en-ID" sz="2400" dirty="0" err="1">
                  <a:solidFill>
                    <a:schemeClr val="bg1"/>
                  </a:solidFill>
                  <a:effectLst/>
                  <a:latin typeface="Agency FB" panose="020B050302020202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produk</a:t>
              </a:r>
              <a:r>
                <a:rPr lang="en-ID" sz="2400" dirty="0">
                  <a:solidFill>
                    <a:schemeClr val="bg1"/>
                  </a:solidFill>
                  <a:effectLst/>
                  <a:latin typeface="Agency FB" panose="020B050302020202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, </a:t>
              </a:r>
              <a:r>
                <a:rPr lang="en-ID" sz="2400" dirty="0" err="1">
                  <a:solidFill>
                    <a:schemeClr val="bg1"/>
                  </a:solidFill>
                  <a:effectLst/>
                  <a:latin typeface="Agency FB" panose="020B050302020202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Dalam</a:t>
              </a:r>
              <a:r>
                <a:rPr lang="en-ID" sz="2400" dirty="0">
                  <a:solidFill>
                    <a:schemeClr val="bg1"/>
                  </a:solidFill>
                  <a:effectLst/>
                  <a:latin typeface="Agency FB" panose="020B050302020202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en-ID" sz="2400" dirty="0" err="1">
                  <a:solidFill>
                    <a:schemeClr val="bg1"/>
                  </a:solidFill>
                  <a:effectLst/>
                  <a:latin typeface="Agency FB" panose="020B050302020202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membeli</a:t>
              </a:r>
              <a:r>
                <a:rPr lang="en-ID" sz="2400" dirty="0">
                  <a:solidFill>
                    <a:schemeClr val="bg1"/>
                  </a:solidFill>
                  <a:effectLst/>
                  <a:latin typeface="Agency FB" panose="020B050302020202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dan </a:t>
              </a:r>
              <a:r>
                <a:rPr lang="en-ID" sz="2400" dirty="0" err="1">
                  <a:solidFill>
                    <a:schemeClr val="bg1"/>
                  </a:solidFill>
                  <a:effectLst/>
                  <a:latin typeface="Agency FB" panose="020B050302020202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menggunakan</a:t>
              </a:r>
              <a:r>
                <a:rPr lang="en-ID" sz="2400" dirty="0">
                  <a:solidFill>
                    <a:schemeClr val="bg1"/>
                  </a:solidFill>
                  <a:effectLst/>
                  <a:latin typeface="Agency FB" panose="020B050302020202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en-ID" sz="2400" dirty="0" err="1">
                  <a:solidFill>
                    <a:schemeClr val="bg1"/>
                  </a:solidFill>
                  <a:effectLst/>
                  <a:latin typeface="Agency FB" panose="020B050302020202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sebuah</a:t>
              </a:r>
              <a:r>
                <a:rPr lang="en-ID" sz="2400" dirty="0">
                  <a:solidFill>
                    <a:schemeClr val="bg1"/>
                  </a:solidFill>
                  <a:effectLst/>
                  <a:latin typeface="Agency FB" panose="020B050302020202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en-ID" sz="2400" dirty="0" err="1">
                  <a:solidFill>
                    <a:schemeClr val="bg1"/>
                  </a:solidFill>
                  <a:effectLst/>
                  <a:latin typeface="Agency FB" panose="020B0503020202020204" pitchFamily="34" charset="0"/>
                  <a:ea typeface="宋体" panose="02010600030101010101" pitchFamily="2" charset="-122"/>
                  <a:hlinkClick r:id="rId2" tooltip="produk kecantikan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produk</a:t>
              </a:r>
              <a:r>
                <a:rPr lang="en-ID" sz="2400" dirty="0">
                  <a:solidFill>
                    <a:srgbClr val="0563C1"/>
                  </a:solidFill>
                  <a:effectLst/>
                  <a:latin typeface="Agency FB" panose="020B0503020202020204" pitchFamily="34" charset="0"/>
                  <a:ea typeface="宋体" panose="02010600030101010101" pitchFamily="2" charset="-122"/>
                  <a:hlinkClick r:id="rId2" tooltip="produk kecantikan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 </a:t>
              </a:r>
              <a:r>
                <a:rPr lang="en-ID" sz="2400" dirty="0" err="1">
                  <a:solidFill>
                    <a:schemeClr val="bg1"/>
                  </a:solidFill>
                  <a:effectLst/>
                  <a:latin typeface="Agency FB" panose="020B0503020202020204" pitchFamily="34" charset="0"/>
                  <a:ea typeface="宋体" panose="02010600030101010101" pitchFamily="2" charset="-122"/>
                  <a:hlinkClick r:id="rId2" tooltip="produk kecantikan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kecantikan</a:t>
              </a:r>
              <a:r>
                <a:rPr lang="en-ID" sz="2400" dirty="0">
                  <a:solidFill>
                    <a:schemeClr val="bg1"/>
                  </a:solidFill>
                  <a:effectLst/>
                  <a:latin typeface="Agency FB" panose="020B050302020202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, </a:t>
              </a:r>
              <a:r>
                <a:rPr lang="en-ID" sz="2400" dirty="0" err="1">
                  <a:solidFill>
                    <a:schemeClr val="bg1"/>
                  </a:solidFill>
                  <a:latin typeface="Agency FB" panose="020B050302020202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P</a:t>
              </a:r>
              <a:r>
                <a:rPr lang="en-ID" sz="2400" dirty="0" err="1">
                  <a:solidFill>
                    <a:schemeClr val="bg1"/>
                  </a:solidFill>
                  <a:effectLst/>
                  <a:latin typeface="Agency FB" panose="020B050302020202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enting</a:t>
              </a:r>
              <a:r>
                <a:rPr lang="en-ID" sz="2400" dirty="0">
                  <a:solidFill>
                    <a:schemeClr val="bg1"/>
                  </a:solidFill>
                  <a:effectLst/>
                  <a:latin typeface="Agency FB" panose="020B050302020202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en-ID" sz="2400" dirty="0" err="1">
                  <a:solidFill>
                    <a:schemeClr val="bg1"/>
                  </a:solidFill>
                  <a:effectLst/>
                  <a:latin typeface="Agency FB" panose="020B050302020202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untuk</a:t>
              </a:r>
              <a:r>
                <a:rPr lang="en-ID" sz="2400" dirty="0">
                  <a:solidFill>
                    <a:schemeClr val="bg1"/>
                  </a:solidFill>
                  <a:effectLst/>
                  <a:latin typeface="Agency FB" panose="020B050302020202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en-ID" sz="2400" dirty="0" err="1">
                  <a:solidFill>
                    <a:schemeClr val="bg1"/>
                  </a:solidFill>
                  <a:effectLst/>
                  <a:latin typeface="Agency FB" panose="020B050302020202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mengetahui</a:t>
              </a:r>
              <a:r>
                <a:rPr lang="en-ID" sz="2400" dirty="0">
                  <a:solidFill>
                    <a:schemeClr val="bg1"/>
                  </a:solidFill>
                  <a:effectLst/>
                  <a:latin typeface="Agency FB" panose="020B050302020202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en-ID" sz="2400" dirty="0" err="1">
                  <a:solidFill>
                    <a:schemeClr val="bg1"/>
                  </a:solidFill>
                  <a:effectLst/>
                  <a:latin typeface="Agency FB" panose="020B050302020202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apa</a:t>
              </a:r>
              <a:r>
                <a:rPr lang="en-ID" sz="2400" dirty="0">
                  <a:solidFill>
                    <a:schemeClr val="bg1"/>
                  </a:solidFill>
                  <a:effectLst/>
                  <a:latin typeface="Agency FB" panose="020B050302020202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en-ID" sz="2400" dirty="0" err="1">
                  <a:solidFill>
                    <a:schemeClr val="bg1"/>
                  </a:solidFill>
                  <a:effectLst/>
                  <a:latin typeface="Agency FB" panose="020B050302020202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saja</a:t>
              </a:r>
              <a:r>
                <a:rPr lang="en-ID" sz="2400" dirty="0">
                  <a:solidFill>
                    <a:schemeClr val="bg1"/>
                  </a:solidFill>
                  <a:effectLst/>
                  <a:latin typeface="Agency FB" panose="020B050302020202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en-ID" sz="2400" dirty="0" err="1">
                  <a:solidFill>
                    <a:schemeClr val="bg1"/>
                  </a:solidFill>
                  <a:effectLst/>
                  <a:latin typeface="Agency FB" panose="020B050302020202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kandungan</a:t>
              </a:r>
              <a:r>
                <a:rPr lang="en-ID" sz="2400" dirty="0">
                  <a:solidFill>
                    <a:schemeClr val="bg1"/>
                  </a:solidFill>
                  <a:effectLst/>
                  <a:latin typeface="Agency FB" panose="020B050302020202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yang </a:t>
              </a:r>
              <a:r>
                <a:rPr lang="en-ID" sz="2400" dirty="0" err="1">
                  <a:solidFill>
                    <a:schemeClr val="bg1"/>
                  </a:solidFill>
                  <a:effectLst/>
                  <a:latin typeface="Agency FB" panose="020B050302020202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ada</a:t>
              </a:r>
              <a:r>
                <a:rPr lang="en-ID" sz="2400" dirty="0">
                  <a:solidFill>
                    <a:schemeClr val="bg1"/>
                  </a:solidFill>
                  <a:effectLst/>
                  <a:latin typeface="Agency FB" panose="020B050302020202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di </a:t>
              </a:r>
              <a:r>
                <a:rPr lang="en-ID" sz="2400" dirty="0" err="1">
                  <a:solidFill>
                    <a:schemeClr val="bg1"/>
                  </a:solidFill>
                  <a:effectLst/>
                  <a:latin typeface="Agency FB" panose="020B050302020202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dalamnya</a:t>
              </a:r>
              <a:r>
                <a:rPr lang="en-ID" sz="2400" dirty="0">
                  <a:solidFill>
                    <a:schemeClr val="bg1"/>
                  </a:solidFill>
                  <a:effectLst/>
                  <a:latin typeface="Agency FB" panose="020B050302020202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. Hal </a:t>
              </a:r>
              <a:r>
                <a:rPr lang="en-ID" sz="2400" dirty="0" err="1">
                  <a:solidFill>
                    <a:schemeClr val="bg1"/>
                  </a:solidFill>
                  <a:effectLst/>
                  <a:latin typeface="Agency FB" panose="020B050302020202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ini</a:t>
              </a:r>
              <a:r>
                <a:rPr lang="en-ID" sz="2400" dirty="0">
                  <a:solidFill>
                    <a:schemeClr val="bg1"/>
                  </a:solidFill>
                  <a:effectLst/>
                  <a:latin typeface="Agency FB" panose="020B050302020202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en-ID" sz="2400" dirty="0" err="1">
                  <a:solidFill>
                    <a:schemeClr val="bg1"/>
                  </a:solidFill>
                  <a:effectLst/>
                  <a:latin typeface="Agency FB" panose="020B050302020202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penting</a:t>
              </a:r>
              <a:r>
                <a:rPr lang="en-ID" sz="2400" dirty="0">
                  <a:solidFill>
                    <a:schemeClr val="bg1"/>
                  </a:solidFill>
                  <a:effectLst/>
                  <a:latin typeface="Agency FB" panose="020B050302020202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en-ID" sz="2400" dirty="0" err="1">
                  <a:solidFill>
                    <a:schemeClr val="bg1"/>
                  </a:solidFill>
                  <a:effectLst/>
                  <a:latin typeface="Agency FB" panose="020B050302020202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karena</a:t>
              </a:r>
              <a:r>
                <a:rPr lang="en-ID" sz="2400" dirty="0">
                  <a:solidFill>
                    <a:schemeClr val="bg1"/>
                  </a:solidFill>
                  <a:effectLst/>
                  <a:latin typeface="Agency FB" panose="020B050302020202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en-ID" sz="2400" dirty="0" err="1">
                  <a:solidFill>
                    <a:schemeClr val="bg1"/>
                  </a:solidFill>
                  <a:effectLst/>
                  <a:latin typeface="Agency FB" panose="020B050302020202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kandungan</a:t>
              </a:r>
              <a:r>
                <a:rPr lang="en-ID" sz="2400" dirty="0">
                  <a:solidFill>
                    <a:schemeClr val="bg1"/>
                  </a:solidFill>
                  <a:effectLst/>
                  <a:latin typeface="Agency FB" panose="020B050302020202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en-ID" sz="2400" dirty="0" err="1">
                  <a:solidFill>
                    <a:schemeClr val="bg1"/>
                  </a:solidFill>
                  <a:effectLst/>
                  <a:latin typeface="Agency FB" panose="020B050302020202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produk</a:t>
              </a:r>
              <a:r>
                <a:rPr lang="en-ID" sz="2400" dirty="0">
                  <a:solidFill>
                    <a:schemeClr val="bg1"/>
                  </a:solidFill>
                  <a:effectLst/>
                  <a:latin typeface="Agency FB" panose="020B050302020202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yang </a:t>
              </a:r>
              <a:r>
                <a:rPr lang="en-ID" sz="2400" dirty="0" err="1">
                  <a:solidFill>
                    <a:schemeClr val="bg1"/>
                  </a:solidFill>
                  <a:effectLst/>
                  <a:latin typeface="Agency FB" panose="020B050302020202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baik</a:t>
              </a:r>
              <a:r>
                <a:rPr lang="en-ID" sz="2400" dirty="0">
                  <a:solidFill>
                    <a:schemeClr val="bg1"/>
                  </a:solidFill>
                  <a:effectLst/>
                  <a:latin typeface="Agency FB" panose="020B050302020202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en-ID" sz="2400" dirty="0" err="1">
                  <a:solidFill>
                    <a:schemeClr val="bg1"/>
                  </a:solidFill>
                  <a:effectLst/>
                  <a:latin typeface="Agency FB" panose="020B050302020202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akan</a:t>
              </a:r>
              <a:r>
                <a:rPr lang="en-ID" sz="2400" dirty="0">
                  <a:solidFill>
                    <a:schemeClr val="bg1"/>
                  </a:solidFill>
                  <a:effectLst/>
                  <a:latin typeface="Agency FB" panose="020B050302020202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en-ID" sz="2400" dirty="0" err="1">
                  <a:solidFill>
                    <a:schemeClr val="bg1"/>
                  </a:solidFill>
                  <a:effectLst/>
                  <a:latin typeface="Agency FB" panose="020B050302020202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memberikan</a:t>
              </a:r>
              <a:r>
                <a:rPr lang="en-ID" sz="2400" dirty="0">
                  <a:solidFill>
                    <a:schemeClr val="bg1"/>
                  </a:solidFill>
                  <a:effectLst/>
                  <a:latin typeface="Agency FB" panose="020B050302020202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en-ID" sz="2400" dirty="0" err="1">
                  <a:solidFill>
                    <a:schemeClr val="bg1"/>
                  </a:solidFill>
                  <a:effectLst/>
                  <a:latin typeface="Agency FB" panose="020B050302020202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efek</a:t>
              </a:r>
              <a:r>
                <a:rPr lang="en-ID" sz="2400" dirty="0">
                  <a:solidFill>
                    <a:schemeClr val="bg1"/>
                  </a:solidFill>
                  <a:effectLst/>
                  <a:latin typeface="Agency FB" panose="020B050302020202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en-ID" sz="2400" dirty="0" err="1">
                  <a:solidFill>
                    <a:schemeClr val="bg1"/>
                  </a:solidFill>
                  <a:effectLst/>
                  <a:latin typeface="Agency FB" panose="020B050302020202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baik</a:t>
              </a:r>
              <a:r>
                <a:rPr lang="en-ID" sz="2400" dirty="0">
                  <a:solidFill>
                    <a:schemeClr val="bg1"/>
                  </a:solidFill>
                  <a:effectLst/>
                  <a:latin typeface="Agency FB" panose="020B050302020202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en-ID" sz="2400" dirty="0" err="1">
                  <a:solidFill>
                    <a:schemeClr val="bg1"/>
                  </a:solidFill>
                  <a:effectLst/>
                  <a:latin typeface="Agency FB" panose="020B050302020202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terhadap</a:t>
              </a:r>
              <a:r>
                <a:rPr lang="en-ID" sz="2400" dirty="0">
                  <a:solidFill>
                    <a:schemeClr val="bg1"/>
                  </a:solidFill>
                  <a:effectLst/>
                  <a:latin typeface="Agency FB" panose="020B050302020202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en-ID" sz="2400" dirty="0" err="1">
                  <a:solidFill>
                    <a:schemeClr val="bg1"/>
                  </a:solidFill>
                  <a:effectLst/>
                  <a:latin typeface="Agency FB" panose="020B050302020202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kulit</a:t>
              </a:r>
              <a:r>
                <a:rPr lang="en-ID" sz="2400" dirty="0">
                  <a:solidFill>
                    <a:schemeClr val="bg1"/>
                  </a:solidFill>
                  <a:effectLst/>
                  <a:latin typeface="Agency FB" panose="020B050302020202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en-ID" sz="2400" dirty="0" err="1">
                  <a:solidFill>
                    <a:schemeClr val="bg1"/>
                  </a:solidFill>
                  <a:effectLst/>
                  <a:latin typeface="Agency FB" panose="020B050302020202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wajah</a:t>
              </a:r>
              <a:r>
                <a:rPr lang="en-ID" sz="2400" dirty="0">
                  <a:solidFill>
                    <a:schemeClr val="bg1"/>
                  </a:solidFill>
                  <a:effectLst/>
                  <a:latin typeface="Agency FB" panose="020B050302020202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, </a:t>
              </a:r>
              <a:r>
                <a:rPr lang="en-ID" sz="2400" dirty="0" err="1">
                  <a:solidFill>
                    <a:schemeClr val="bg1"/>
                  </a:solidFill>
                  <a:effectLst/>
                  <a:latin typeface="Agency FB" panose="020B050302020202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begitupula</a:t>
              </a:r>
              <a:r>
                <a:rPr lang="en-ID" sz="2400" dirty="0">
                  <a:solidFill>
                    <a:schemeClr val="bg1"/>
                  </a:solidFill>
                  <a:effectLst/>
                  <a:latin typeface="Agency FB" panose="020B050302020202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en-ID" sz="2400" dirty="0" err="1">
                  <a:solidFill>
                    <a:schemeClr val="bg1"/>
                  </a:solidFill>
                  <a:effectLst/>
                  <a:latin typeface="Agency FB" panose="020B050302020202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sebaliknya</a:t>
              </a:r>
              <a:r>
                <a:rPr lang="en-ID" sz="2400" dirty="0">
                  <a:solidFill>
                    <a:schemeClr val="bg1"/>
                  </a:solidFill>
                  <a:effectLst/>
                  <a:latin typeface="Comic Sans MS" panose="030F0702030302020204" pitchFamily="66" charset="0"/>
                  <a:ea typeface="宋体" panose="02010600030101010101" pitchFamily="2" charset="-122"/>
                  <a:cs typeface="Times New Roman" panose="02020603050405020304" pitchFamily="18" charset="0"/>
                </a:rPr>
                <a:t>.</a:t>
              </a:r>
              <a:endParaRPr lang="en-ID" sz="2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63764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A4BDA0-C270-4764-9C18-A593BCE2C965}"/>
              </a:ext>
            </a:extLst>
          </p:cNvPr>
          <p:cNvSpPr txBox="1"/>
          <p:nvPr/>
        </p:nvSpPr>
        <p:spPr>
          <a:xfrm>
            <a:off x="0" y="224258"/>
            <a:ext cx="1219200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  <a:latin typeface="Agency FB" panose="020B0503020202020204" pitchFamily="34" charset="0"/>
                <a:cs typeface="Arial" pitchFamily="34" charset="0"/>
              </a:rPr>
              <a:t>Minimum Viable Product (MVP)</a:t>
            </a:r>
            <a:endParaRPr lang="ko-KR" altLang="en-US" sz="5400" b="1" dirty="0">
              <a:solidFill>
                <a:schemeClr val="bg1"/>
              </a:solidFill>
              <a:latin typeface="Agency FB" panose="020B0503020202020204" pitchFamily="34" charset="0"/>
              <a:cs typeface="Arial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AF4D9F6-AD5A-4BB1-9734-10533E08895E}"/>
              </a:ext>
            </a:extLst>
          </p:cNvPr>
          <p:cNvSpPr txBox="1"/>
          <p:nvPr/>
        </p:nvSpPr>
        <p:spPr>
          <a:xfrm>
            <a:off x="4162544" y="1316042"/>
            <a:ext cx="2027360" cy="707886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4000" b="1" dirty="0">
                <a:solidFill>
                  <a:schemeClr val="bg1"/>
                </a:solidFill>
                <a:latin typeface="Agency FB" panose="020B0503020202020204" pitchFamily="34" charset="0"/>
                <a:cs typeface="Arial" pitchFamily="34" charset="0"/>
              </a:rPr>
              <a:t>MVP 1</a:t>
            </a:r>
            <a:endParaRPr lang="ko-KR" altLang="en-US" sz="4000" b="1" dirty="0">
              <a:solidFill>
                <a:schemeClr val="bg1"/>
              </a:solidFill>
              <a:latin typeface="Agency FB" panose="020B0503020202020204" pitchFamily="34" charset="0"/>
              <a:cs typeface="Arial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481219A-063B-4AB5-A045-794651A48268}"/>
              </a:ext>
            </a:extLst>
          </p:cNvPr>
          <p:cNvSpPr txBox="1"/>
          <p:nvPr/>
        </p:nvSpPr>
        <p:spPr>
          <a:xfrm>
            <a:off x="3078791" y="1323630"/>
            <a:ext cx="1083753" cy="707886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  <a:latin typeface="Agency FB" panose="020B0503020202020204" pitchFamily="34" charset="0"/>
                <a:cs typeface="Arial" pitchFamily="34" charset="0"/>
              </a:rPr>
              <a:t>01.</a:t>
            </a:r>
            <a:endParaRPr lang="ko-KR" altLang="en-US" sz="4000" b="1" dirty="0">
              <a:solidFill>
                <a:schemeClr val="bg1"/>
              </a:solidFill>
              <a:latin typeface="Agency FB" panose="020B0503020202020204" pitchFamily="34" charset="0"/>
              <a:cs typeface="Arial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BDB951C-1798-468D-ABE5-5C3A6A7E1D19}"/>
              </a:ext>
            </a:extLst>
          </p:cNvPr>
          <p:cNvSpPr txBox="1"/>
          <p:nvPr/>
        </p:nvSpPr>
        <p:spPr>
          <a:xfrm>
            <a:off x="3627034" y="1911032"/>
            <a:ext cx="3328100" cy="83099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b="1" dirty="0">
                <a:solidFill>
                  <a:schemeClr val="bg1"/>
                </a:solidFill>
                <a:latin typeface="Agency FB" panose="020B0503020202020204" pitchFamily="34" charset="0"/>
                <a:cs typeface="Arial" pitchFamily="34" charset="0"/>
              </a:rPr>
              <a:t>User Login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b="1" dirty="0">
                <a:solidFill>
                  <a:schemeClr val="bg1"/>
                </a:solidFill>
                <a:latin typeface="Agency FB" panose="020B0503020202020204" pitchFamily="34" charset="0"/>
                <a:cs typeface="Arial" pitchFamily="34" charset="0"/>
              </a:rPr>
              <a:t>User Register</a:t>
            </a:r>
            <a:endParaRPr lang="ko-KR" altLang="en-US" sz="2400" b="1" dirty="0">
              <a:solidFill>
                <a:schemeClr val="bg1"/>
              </a:solidFill>
              <a:latin typeface="Agency FB" panose="020B0503020202020204" pitchFamily="34" charset="0"/>
              <a:cs typeface="Arial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8366255-91CF-C6A3-81AA-A5EFDE06A217}"/>
              </a:ext>
            </a:extLst>
          </p:cNvPr>
          <p:cNvSpPr txBox="1"/>
          <p:nvPr/>
        </p:nvSpPr>
        <p:spPr>
          <a:xfrm>
            <a:off x="8440835" y="1378886"/>
            <a:ext cx="2027360" cy="707886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4000" b="1" dirty="0">
                <a:solidFill>
                  <a:schemeClr val="bg1"/>
                </a:solidFill>
                <a:latin typeface="Agency FB" panose="020B0503020202020204" pitchFamily="34" charset="0"/>
                <a:cs typeface="Arial" pitchFamily="34" charset="0"/>
              </a:rPr>
              <a:t>MVP 2</a:t>
            </a:r>
            <a:endParaRPr lang="ko-KR" altLang="en-US" sz="4000" b="1" dirty="0">
              <a:solidFill>
                <a:schemeClr val="bg1"/>
              </a:solidFill>
              <a:latin typeface="Agency FB" panose="020B0503020202020204" pitchFamily="34" charset="0"/>
              <a:cs typeface="Arial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A8E59EE-AD8F-8CB8-4B62-16D0A71BC44E}"/>
              </a:ext>
            </a:extLst>
          </p:cNvPr>
          <p:cNvSpPr txBox="1"/>
          <p:nvPr/>
        </p:nvSpPr>
        <p:spPr>
          <a:xfrm>
            <a:off x="7357082" y="1386474"/>
            <a:ext cx="1083753" cy="707886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  <a:latin typeface="Agency FB" panose="020B0503020202020204" pitchFamily="34" charset="0"/>
                <a:cs typeface="Arial" pitchFamily="34" charset="0"/>
              </a:rPr>
              <a:t>02.</a:t>
            </a:r>
            <a:endParaRPr lang="ko-KR" altLang="en-US" sz="4000" b="1" dirty="0">
              <a:solidFill>
                <a:schemeClr val="bg1"/>
              </a:solidFill>
              <a:latin typeface="Agency FB" panose="020B0503020202020204" pitchFamily="34" charset="0"/>
              <a:cs typeface="Arial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28A6C53-66A4-01E0-3C0C-FF49D14011DE}"/>
              </a:ext>
            </a:extLst>
          </p:cNvPr>
          <p:cNvSpPr txBox="1"/>
          <p:nvPr/>
        </p:nvSpPr>
        <p:spPr>
          <a:xfrm>
            <a:off x="7905325" y="1973876"/>
            <a:ext cx="3328100" cy="83099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b="1" dirty="0">
                <a:solidFill>
                  <a:schemeClr val="bg1"/>
                </a:solidFill>
                <a:latin typeface="Agency FB" panose="020B0503020202020204" pitchFamily="34" charset="0"/>
                <a:cs typeface="Arial" pitchFamily="34" charset="0"/>
              </a:rPr>
              <a:t>User </a:t>
            </a:r>
            <a:r>
              <a:rPr lang="en-US" altLang="ko-KR" sz="2400" b="1" dirty="0" err="1">
                <a:solidFill>
                  <a:schemeClr val="bg1"/>
                </a:solidFill>
                <a:latin typeface="Agency FB" panose="020B0503020202020204" pitchFamily="34" charset="0"/>
                <a:cs typeface="Arial" pitchFamily="34" charset="0"/>
              </a:rPr>
              <a:t>melihat</a:t>
            </a:r>
            <a:r>
              <a:rPr lang="en-US" altLang="ko-KR" sz="2400" b="1" dirty="0">
                <a:solidFill>
                  <a:schemeClr val="bg1"/>
                </a:solidFill>
                <a:latin typeface="Agency FB" panose="020B0503020202020204" pitchFamily="34" charset="0"/>
                <a:cs typeface="Arial" pitchFamily="34" charset="0"/>
              </a:rPr>
              <a:t>  daftar product </a:t>
            </a:r>
            <a:r>
              <a:rPr lang="en-US" altLang="ko-KR" sz="2400" b="1" dirty="0" err="1">
                <a:solidFill>
                  <a:schemeClr val="bg1"/>
                </a:solidFill>
                <a:latin typeface="Agency FB" panose="020B0503020202020204" pitchFamily="34" charset="0"/>
                <a:cs typeface="Arial" pitchFamily="34" charset="0"/>
              </a:rPr>
              <a:t>sesuai</a:t>
            </a:r>
            <a:r>
              <a:rPr lang="en-US" altLang="ko-KR" sz="2400" b="1" dirty="0">
                <a:solidFill>
                  <a:schemeClr val="bg1"/>
                </a:solidFill>
                <a:latin typeface="Agency FB" panose="020B0503020202020204" pitchFamily="34" charset="0"/>
                <a:cs typeface="Arial" pitchFamily="34" charset="0"/>
              </a:rPr>
              <a:t> category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1D34762-2B72-140E-123A-B0A1DDD3CC7D}"/>
              </a:ext>
            </a:extLst>
          </p:cNvPr>
          <p:cNvSpPr txBox="1"/>
          <p:nvPr/>
        </p:nvSpPr>
        <p:spPr>
          <a:xfrm>
            <a:off x="5246297" y="3011574"/>
            <a:ext cx="2027360" cy="707886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4000" b="1" dirty="0">
                <a:solidFill>
                  <a:schemeClr val="bg1"/>
                </a:solidFill>
                <a:latin typeface="Agency FB" panose="020B0503020202020204" pitchFamily="34" charset="0"/>
                <a:cs typeface="Arial" pitchFamily="34" charset="0"/>
              </a:rPr>
              <a:t>MVP 3</a:t>
            </a:r>
            <a:endParaRPr lang="ko-KR" altLang="en-US" sz="4000" b="1" dirty="0">
              <a:solidFill>
                <a:schemeClr val="bg1"/>
              </a:solidFill>
              <a:latin typeface="Agency FB" panose="020B0503020202020204" pitchFamily="34" charset="0"/>
              <a:cs typeface="Arial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AC6EA65-48C1-309F-4BAA-4D1EEE682C30}"/>
              </a:ext>
            </a:extLst>
          </p:cNvPr>
          <p:cNvSpPr txBox="1"/>
          <p:nvPr/>
        </p:nvSpPr>
        <p:spPr>
          <a:xfrm>
            <a:off x="4162544" y="3019162"/>
            <a:ext cx="1083753" cy="707886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  <a:latin typeface="Agency FB" panose="020B0503020202020204" pitchFamily="34" charset="0"/>
                <a:cs typeface="Arial" pitchFamily="34" charset="0"/>
              </a:rPr>
              <a:t>03.</a:t>
            </a:r>
            <a:endParaRPr lang="ko-KR" altLang="en-US" sz="4000" b="1" dirty="0">
              <a:solidFill>
                <a:schemeClr val="bg1"/>
              </a:solidFill>
              <a:latin typeface="Agency FB" panose="020B0503020202020204" pitchFamily="34" charset="0"/>
              <a:cs typeface="Arial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6FE7147-8B37-F8BE-7618-DD0F7821CE61}"/>
              </a:ext>
            </a:extLst>
          </p:cNvPr>
          <p:cNvSpPr txBox="1"/>
          <p:nvPr/>
        </p:nvSpPr>
        <p:spPr>
          <a:xfrm>
            <a:off x="4710786" y="3606564"/>
            <a:ext cx="3194539" cy="83099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b="1" dirty="0">
                <a:solidFill>
                  <a:schemeClr val="bg1"/>
                </a:solidFill>
                <a:latin typeface="Agency FB" panose="020B0503020202020204" pitchFamily="34" charset="0"/>
                <a:cs typeface="Arial" pitchFamily="34" charset="0"/>
              </a:rPr>
              <a:t>User </a:t>
            </a:r>
            <a:r>
              <a:rPr lang="en-US" altLang="ko-KR" sz="2400" b="1" dirty="0" err="1">
                <a:solidFill>
                  <a:schemeClr val="bg1"/>
                </a:solidFill>
                <a:latin typeface="Agency FB" panose="020B0503020202020204" pitchFamily="34" charset="0"/>
                <a:cs typeface="Arial" pitchFamily="34" charset="0"/>
              </a:rPr>
              <a:t>melihat</a:t>
            </a:r>
            <a:r>
              <a:rPr lang="en-US" altLang="ko-KR" sz="2400" b="1" dirty="0">
                <a:solidFill>
                  <a:schemeClr val="bg1"/>
                </a:solidFill>
                <a:latin typeface="Agency FB" panose="020B0503020202020204" pitchFamily="34" charset="0"/>
                <a:cs typeface="Arial" pitchFamily="34" charset="0"/>
              </a:rPr>
              <a:t> detail product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E8E47F9-5FF7-4507-7BD5-12E28639E7DA}"/>
              </a:ext>
            </a:extLst>
          </p:cNvPr>
          <p:cNvSpPr txBox="1"/>
          <p:nvPr/>
        </p:nvSpPr>
        <p:spPr>
          <a:xfrm>
            <a:off x="8357410" y="4921275"/>
            <a:ext cx="2027360" cy="707886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4000" b="1" dirty="0">
                <a:solidFill>
                  <a:schemeClr val="bg1"/>
                </a:solidFill>
                <a:latin typeface="Agency FB" panose="020B0503020202020204" pitchFamily="34" charset="0"/>
                <a:cs typeface="Arial" pitchFamily="34" charset="0"/>
              </a:rPr>
              <a:t>MVP 5</a:t>
            </a:r>
            <a:endParaRPr lang="ko-KR" altLang="en-US" sz="4000" b="1" dirty="0">
              <a:solidFill>
                <a:schemeClr val="bg1"/>
              </a:solidFill>
              <a:latin typeface="Agency FB" panose="020B0503020202020204" pitchFamily="34" charset="0"/>
              <a:cs typeface="Arial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314625D-B865-16A5-F862-A7513D815DC4}"/>
              </a:ext>
            </a:extLst>
          </p:cNvPr>
          <p:cNvSpPr txBox="1"/>
          <p:nvPr/>
        </p:nvSpPr>
        <p:spPr>
          <a:xfrm>
            <a:off x="7273657" y="4928863"/>
            <a:ext cx="1083753" cy="707886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  <a:latin typeface="Agency FB" panose="020B0503020202020204" pitchFamily="34" charset="0"/>
                <a:cs typeface="Arial" pitchFamily="34" charset="0"/>
              </a:rPr>
              <a:t>05.</a:t>
            </a:r>
            <a:endParaRPr lang="ko-KR" altLang="en-US" sz="4000" b="1" dirty="0">
              <a:solidFill>
                <a:schemeClr val="bg1"/>
              </a:solidFill>
              <a:latin typeface="Agency FB" panose="020B0503020202020204" pitchFamily="34" charset="0"/>
              <a:cs typeface="Arial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4FA5EA6-3724-0897-CC7F-3A51C6CB8BE5}"/>
              </a:ext>
            </a:extLst>
          </p:cNvPr>
          <p:cNvSpPr txBox="1"/>
          <p:nvPr/>
        </p:nvSpPr>
        <p:spPr>
          <a:xfrm>
            <a:off x="7821899" y="5516265"/>
            <a:ext cx="3730049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b="1" dirty="0">
                <a:solidFill>
                  <a:schemeClr val="bg1"/>
                </a:solidFill>
                <a:latin typeface="Agency FB" panose="020B0503020202020204" pitchFamily="34" charset="0"/>
                <a:cs typeface="Arial" pitchFamily="34" charset="0"/>
              </a:rPr>
              <a:t>User Logout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35EEF82-0567-FE03-EB0E-4F09DCB476D4}"/>
              </a:ext>
            </a:extLst>
          </p:cNvPr>
          <p:cNvSpPr txBox="1"/>
          <p:nvPr/>
        </p:nvSpPr>
        <p:spPr>
          <a:xfrm>
            <a:off x="8997462" y="3277218"/>
            <a:ext cx="2027360" cy="707886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4000" b="1" dirty="0">
                <a:solidFill>
                  <a:schemeClr val="bg1"/>
                </a:solidFill>
                <a:latin typeface="Agency FB" panose="020B0503020202020204" pitchFamily="34" charset="0"/>
                <a:cs typeface="Arial" pitchFamily="34" charset="0"/>
              </a:rPr>
              <a:t>MVP 4</a:t>
            </a:r>
            <a:endParaRPr lang="ko-KR" altLang="en-US" sz="4000" b="1" dirty="0">
              <a:solidFill>
                <a:schemeClr val="bg1"/>
              </a:solidFill>
              <a:latin typeface="Agency FB" panose="020B0503020202020204" pitchFamily="34" charset="0"/>
              <a:cs typeface="Arial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4359C27-204E-064F-9A62-9E79BE7C7912}"/>
              </a:ext>
            </a:extLst>
          </p:cNvPr>
          <p:cNvSpPr txBox="1"/>
          <p:nvPr/>
        </p:nvSpPr>
        <p:spPr>
          <a:xfrm>
            <a:off x="7913709" y="3284806"/>
            <a:ext cx="1083753" cy="707886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  <a:latin typeface="Agency FB" panose="020B0503020202020204" pitchFamily="34" charset="0"/>
                <a:cs typeface="Arial" pitchFamily="34" charset="0"/>
              </a:rPr>
              <a:t>04.</a:t>
            </a:r>
            <a:endParaRPr lang="ko-KR" altLang="en-US" sz="4000" b="1" dirty="0">
              <a:solidFill>
                <a:schemeClr val="bg1"/>
              </a:solidFill>
              <a:latin typeface="Agency FB" panose="020B0503020202020204" pitchFamily="34" charset="0"/>
              <a:cs typeface="Arial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E5E49C2-3901-D6C6-1B18-F50B63D972AB}"/>
              </a:ext>
            </a:extLst>
          </p:cNvPr>
          <p:cNvSpPr txBox="1"/>
          <p:nvPr/>
        </p:nvSpPr>
        <p:spPr>
          <a:xfrm>
            <a:off x="8461951" y="3872208"/>
            <a:ext cx="3730049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b="1" dirty="0">
                <a:solidFill>
                  <a:schemeClr val="bg1"/>
                </a:solidFill>
                <a:latin typeface="Agency FB" panose="020B0503020202020204" pitchFamily="34" charset="0"/>
                <a:cs typeface="Arial" pitchFamily="34" charset="0"/>
              </a:rPr>
              <a:t>User </a:t>
            </a:r>
            <a:r>
              <a:rPr lang="en-US" altLang="ko-KR" sz="2400" b="1" dirty="0" err="1">
                <a:solidFill>
                  <a:schemeClr val="bg1"/>
                </a:solidFill>
                <a:latin typeface="Agency FB" panose="020B0503020202020204" pitchFamily="34" charset="0"/>
                <a:cs typeface="Arial" pitchFamily="34" charset="0"/>
              </a:rPr>
              <a:t>melihat</a:t>
            </a:r>
            <a:r>
              <a:rPr lang="en-US" altLang="ko-KR" sz="2400" b="1" dirty="0">
                <a:solidFill>
                  <a:schemeClr val="bg1"/>
                </a:solidFill>
                <a:latin typeface="Agency FB" panose="020B0503020202020204" pitchFamily="34" charset="0"/>
                <a:cs typeface="Arial" pitchFamily="34" charset="0"/>
              </a:rPr>
              <a:t> favorite product </a:t>
            </a:r>
          </a:p>
        </p:txBody>
      </p:sp>
    </p:spTree>
    <p:extLst>
      <p:ext uri="{BB962C8B-B14F-4D97-AF65-F5344CB8AC3E}">
        <p14:creationId xmlns:p14="http://schemas.microsoft.com/office/powerpoint/2010/main" val="3148822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6000" b="1" dirty="0">
                <a:solidFill>
                  <a:schemeClr val="tx1"/>
                </a:solidFill>
                <a:latin typeface="Agency FB" panose="020B0503020202020204" pitchFamily="34" charset="0"/>
              </a:rPr>
              <a:t>MVVM</a:t>
            </a:r>
            <a:endParaRPr lang="en-US" b="1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2A874F6-8F1D-42E7-8462-62392B8C86F2}"/>
              </a:ext>
            </a:extLst>
          </p:cNvPr>
          <p:cNvGrpSpPr/>
          <p:nvPr/>
        </p:nvGrpSpPr>
        <p:grpSpPr>
          <a:xfrm>
            <a:off x="8725872" y="1941852"/>
            <a:ext cx="2853510" cy="3888696"/>
            <a:chOff x="3196984" y="440887"/>
            <a:chExt cx="2576831" cy="3511645"/>
          </a:xfrm>
        </p:grpSpPr>
        <p:sp>
          <p:nvSpPr>
            <p:cNvPr id="4" name="Graphic 3">
              <a:extLst>
                <a:ext uri="{FF2B5EF4-FFF2-40B4-BE49-F238E27FC236}">
                  <a16:creationId xmlns:a16="http://schemas.microsoft.com/office/drawing/2014/main" id="{D2B88156-46E1-454B-8187-010166E7305F}"/>
                </a:ext>
              </a:extLst>
            </p:cNvPr>
            <p:cNvSpPr/>
            <p:nvPr/>
          </p:nvSpPr>
          <p:spPr>
            <a:xfrm>
              <a:off x="3199507" y="440887"/>
              <a:ext cx="2574308" cy="3510814"/>
            </a:xfrm>
            <a:custGeom>
              <a:avLst/>
              <a:gdLst>
                <a:gd name="connsiteX0" fmla="*/ 2546379 w 2574308"/>
                <a:gd name="connsiteY0" fmla="*/ 3028665 h 3510814"/>
                <a:gd name="connsiteX1" fmla="*/ 2444996 w 2574308"/>
                <a:gd name="connsiteY1" fmla="*/ 2905614 h 3510814"/>
                <a:gd name="connsiteX2" fmla="*/ 2434205 w 2574308"/>
                <a:gd name="connsiteY2" fmla="*/ 2857229 h 3510814"/>
                <a:gd name="connsiteX3" fmla="*/ 2461531 w 2574308"/>
                <a:gd name="connsiteY3" fmla="*/ 2525408 h 3510814"/>
                <a:gd name="connsiteX4" fmla="*/ 2485549 w 2574308"/>
                <a:gd name="connsiteY4" fmla="*/ 2237534 h 3510814"/>
                <a:gd name="connsiteX5" fmla="*/ 2370156 w 2574308"/>
                <a:gd name="connsiteY5" fmla="*/ 1906061 h 3510814"/>
                <a:gd name="connsiteX6" fmla="*/ 2331953 w 2574308"/>
                <a:gd name="connsiteY6" fmla="*/ 1492003 h 3510814"/>
                <a:gd name="connsiteX7" fmla="*/ 2314722 w 2574308"/>
                <a:gd name="connsiteY7" fmla="*/ 845418 h 3510814"/>
                <a:gd name="connsiteX8" fmla="*/ 1994040 w 2574308"/>
                <a:gd name="connsiteY8" fmla="*/ 264188 h 3510814"/>
                <a:gd name="connsiteX9" fmla="*/ 1051401 w 2574308"/>
                <a:gd name="connsiteY9" fmla="*/ 28180 h 3510814"/>
                <a:gd name="connsiteX10" fmla="*/ 372965 w 2574308"/>
                <a:gd name="connsiteY10" fmla="*/ 556413 h 3510814"/>
                <a:gd name="connsiteX11" fmla="*/ 223111 w 2574308"/>
                <a:gd name="connsiteY11" fmla="*/ 1035217 h 3510814"/>
                <a:gd name="connsiteX12" fmla="*/ 252351 w 2574308"/>
                <a:gd name="connsiteY12" fmla="*/ 1694072 h 3510814"/>
                <a:gd name="connsiteX13" fmla="*/ 125818 w 2574308"/>
                <a:gd name="connsiteY13" fmla="*/ 2123359 h 3510814"/>
                <a:gd name="connsiteX14" fmla="*/ 136435 w 2574308"/>
                <a:gd name="connsiteY14" fmla="*/ 2574228 h 3510814"/>
                <a:gd name="connsiteX15" fmla="*/ 154710 w 2574308"/>
                <a:gd name="connsiteY15" fmla="*/ 2811106 h 3510814"/>
                <a:gd name="connsiteX16" fmla="*/ 131997 w 2574308"/>
                <a:gd name="connsiteY16" fmla="*/ 2903177 h 3510814"/>
                <a:gd name="connsiteX17" fmla="*/ 27917 w 2574308"/>
                <a:gd name="connsiteY17" fmla="*/ 3028665 h 3510814"/>
                <a:gd name="connsiteX18" fmla="*/ 61856 w 2574308"/>
                <a:gd name="connsiteY18" fmla="*/ 3139098 h 3510814"/>
                <a:gd name="connsiteX19" fmla="*/ 61856 w 2574308"/>
                <a:gd name="connsiteY19" fmla="*/ 3139098 h 3510814"/>
                <a:gd name="connsiteX20" fmla="*/ 61856 w 2574308"/>
                <a:gd name="connsiteY20" fmla="*/ 3139098 h 3510814"/>
                <a:gd name="connsiteX21" fmla="*/ 35140 w 2574308"/>
                <a:gd name="connsiteY21" fmla="*/ 3510776 h 3510814"/>
                <a:gd name="connsiteX22" fmla="*/ 2526276 w 2574308"/>
                <a:gd name="connsiteY22" fmla="*/ 3510776 h 3510814"/>
                <a:gd name="connsiteX23" fmla="*/ 2506174 w 2574308"/>
                <a:gd name="connsiteY23" fmla="*/ 3144058 h 3510814"/>
                <a:gd name="connsiteX24" fmla="*/ 2471974 w 2574308"/>
                <a:gd name="connsiteY24" fmla="*/ 3156764 h 3510814"/>
                <a:gd name="connsiteX25" fmla="*/ 2512614 w 2574308"/>
                <a:gd name="connsiteY25" fmla="*/ 3139011 h 3510814"/>
                <a:gd name="connsiteX26" fmla="*/ 2546379 w 2574308"/>
                <a:gd name="connsiteY26" fmla="*/ 3028665 h 3510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574308" h="3510814">
                  <a:moveTo>
                    <a:pt x="2546379" y="3028665"/>
                  </a:moveTo>
                  <a:cubicBezTo>
                    <a:pt x="2518705" y="2982282"/>
                    <a:pt x="2485897" y="2940771"/>
                    <a:pt x="2444996" y="2905614"/>
                  </a:cubicBezTo>
                  <a:cubicBezTo>
                    <a:pt x="2441776" y="2889340"/>
                    <a:pt x="2439166" y="2872893"/>
                    <a:pt x="2434205" y="2857229"/>
                  </a:cubicBezTo>
                  <a:cubicBezTo>
                    <a:pt x="2398264" y="2742793"/>
                    <a:pt x="2404356" y="2633404"/>
                    <a:pt x="2461531" y="2525408"/>
                  </a:cubicBezTo>
                  <a:cubicBezTo>
                    <a:pt x="2509655" y="2434381"/>
                    <a:pt x="2509219" y="2335958"/>
                    <a:pt x="2485549" y="2237534"/>
                  </a:cubicBezTo>
                  <a:cubicBezTo>
                    <a:pt x="2458050" y="2123272"/>
                    <a:pt x="2407228" y="2017016"/>
                    <a:pt x="2370156" y="1906061"/>
                  </a:cubicBezTo>
                  <a:cubicBezTo>
                    <a:pt x="2325078" y="1771088"/>
                    <a:pt x="2303148" y="1633852"/>
                    <a:pt x="2331953" y="1492003"/>
                  </a:cubicBezTo>
                  <a:cubicBezTo>
                    <a:pt x="2376248" y="1220055"/>
                    <a:pt x="2348748" y="966294"/>
                    <a:pt x="2314722" y="845418"/>
                  </a:cubicBezTo>
                  <a:cubicBezTo>
                    <a:pt x="2253196" y="626815"/>
                    <a:pt x="2165825" y="417088"/>
                    <a:pt x="1994040" y="264188"/>
                  </a:cubicBezTo>
                  <a:cubicBezTo>
                    <a:pt x="1724354" y="24264"/>
                    <a:pt x="1403324" y="-46051"/>
                    <a:pt x="1051401" y="28180"/>
                  </a:cubicBezTo>
                  <a:cubicBezTo>
                    <a:pt x="740031" y="93883"/>
                    <a:pt x="511768" y="265841"/>
                    <a:pt x="372965" y="556413"/>
                  </a:cubicBezTo>
                  <a:cubicBezTo>
                    <a:pt x="311440" y="685208"/>
                    <a:pt x="238775" y="866739"/>
                    <a:pt x="223111" y="1035217"/>
                  </a:cubicBezTo>
                  <a:cubicBezTo>
                    <a:pt x="215975" y="1127897"/>
                    <a:pt x="259661" y="1614358"/>
                    <a:pt x="252351" y="1694072"/>
                  </a:cubicBezTo>
                  <a:cubicBezTo>
                    <a:pt x="238775" y="1875777"/>
                    <a:pt x="167764" y="2011447"/>
                    <a:pt x="125818" y="2123359"/>
                  </a:cubicBezTo>
                  <a:cubicBezTo>
                    <a:pt x="68731" y="2275302"/>
                    <a:pt x="53850" y="2424026"/>
                    <a:pt x="136435" y="2574228"/>
                  </a:cubicBezTo>
                  <a:cubicBezTo>
                    <a:pt x="176727" y="2647502"/>
                    <a:pt x="173768" y="2730174"/>
                    <a:pt x="154710" y="2811106"/>
                  </a:cubicBezTo>
                  <a:cubicBezTo>
                    <a:pt x="147487" y="2841913"/>
                    <a:pt x="139568" y="2872545"/>
                    <a:pt x="131997" y="2903177"/>
                  </a:cubicBezTo>
                  <a:cubicBezTo>
                    <a:pt x="89791" y="2938770"/>
                    <a:pt x="56113" y="2981237"/>
                    <a:pt x="27917" y="3028665"/>
                  </a:cubicBezTo>
                  <a:cubicBezTo>
                    <a:pt x="-14638" y="3099937"/>
                    <a:pt x="-12462" y="3108901"/>
                    <a:pt x="61856" y="3139098"/>
                  </a:cubicBezTo>
                  <a:cubicBezTo>
                    <a:pt x="61856" y="3139098"/>
                    <a:pt x="61856" y="3139098"/>
                    <a:pt x="61856" y="3139098"/>
                  </a:cubicBezTo>
                  <a:cubicBezTo>
                    <a:pt x="61856" y="3139098"/>
                    <a:pt x="61856" y="3139098"/>
                    <a:pt x="61856" y="3139098"/>
                  </a:cubicBezTo>
                  <a:cubicBezTo>
                    <a:pt x="30702" y="3261366"/>
                    <a:pt x="36184" y="3386332"/>
                    <a:pt x="35140" y="3510776"/>
                  </a:cubicBezTo>
                  <a:cubicBezTo>
                    <a:pt x="183428" y="3510776"/>
                    <a:pt x="2380773" y="3510863"/>
                    <a:pt x="2526276" y="3510776"/>
                  </a:cubicBezTo>
                  <a:cubicBezTo>
                    <a:pt x="2525667" y="3389291"/>
                    <a:pt x="2530715" y="3264151"/>
                    <a:pt x="2506174" y="3144058"/>
                  </a:cubicBezTo>
                  <a:cubicBezTo>
                    <a:pt x="2494687" y="3147974"/>
                    <a:pt x="2483287" y="3152151"/>
                    <a:pt x="2471974" y="3156764"/>
                  </a:cubicBezTo>
                  <a:cubicBezTo>
                    <a:pt x="2485288" y="3150411"/>
                    <a:pt x="2498777" y="3144406"/>
                    <a:pt x="2512614" y="3139011"/>
                  </a:cubicBezTo>
                  <a:cubicBezTo>
                    <a:pt x="2586758" y="3108814"/>
                    <a:pt x="2588933" y="3099937"/>
                    <a:pt x="2546379" y="3028665"/>
                  </a:cubicBezTo>
                  <a:close/>
                </a:path>
              </a:pathLst>
            </a:custGeom>
            <a:solidFill>
              <a:srgbClr val="FBBEA6"/>
            </a:solidFill>
            <a:ln w="87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Graphic 3">
              <a:extLst>
                <a:ext uri="{FF2B5EF4-FFF2-40B4-BE49-F238E27FC236}">
                  <a16:creationId xmlns:a16="http://schemas.microsoft.com/office/drawing/2014/main" id="{1FDB85D3-952F-4174-AF2D-203DF7369574}"/>
                </a:ext>
              </a:extLst>
            </p:cNvPr>
            <p:cNvSpPr/>
            <p:nvPr/>
          </p:nvSpPr>
          <p:spPr>
            <a:xfrm>
              <a:off x="3275808" y="441845"/>
              <a:ext cx="2422498" cy="2911792"/>
            </a:xfrm>
            <a:custGeom>
              <a:avLst/>
              <a:gdLst>
                <a:gd name="connsiteX0" fmla="*/ 2406812 w 2422498"/>
                <a:gd name="connsiteY0" fmla="*/ 2237534 h 2911792"/>
                <a:gd name="connsiteX1" fmla="*/ 2291418 w 2422498"/>
                <a:gd name="connsiteY1" fmla="*/ 1906061 h 2911792"/>
                <a:gd name="connsiteX2" fmla="*/ 2253215 w 2422498"/>
                <a:gd name="connsiteY2" fmla="*/ 1492003 h 2911792"/>
                <a:gd name="connsiteX3" fmla="*/ 2235984 w 2422498"/>
                <a:gd name="connsiteY3" fmla="*/ 845418 h 2911792"/>
                <a:gd name="connsiteX4" fmla="*/ 1915303 w 2422498"/>
                <a:gd name="connsiteY4" fmla="*/ 264188 h 2911792"/>
                <a:gd name="connsiteX5" fmla="*/ 972664 w 2422498"/>
                <a:gd name="connsiteY5" fmla="*/ 28180 h 2911792"/>
                <a:gd name="connsiteX6" fmla="*/ 294228 w 2422498"/>
                <a:gd name="connsiteY6" fmla="*/ 556413 h 2911792"/>
                <a:gd name="connsiteX7" fmla="*/ 144373 w 2422498"/>
                <a:gd name="connsiteY7" fmla="*/ 1035217 h 2911792"/>
                <a:gd name="connsiteX8" fmla="*/ 173613 w 2422498"/>
                <a:gd name="connsiteY8" fmla="*/ 1694072 h 2911792"/>
                <a:gd name="connsiteX9" fmla="*/ 47081 w 2422498"/>
                <a:gd name="connsiteY9" fmla="*/ 2123359 h 2911792"/>
                <a:gd name="connsiteX10" fmla="*/ 57698 w 2422498"/>
                <a:gd name="connsiteY10" fmla="*/ 2574228 h 2911792"/>
                <a:gd name="connsiteX11" fmla="*/ 75973 w 2422498"/>
                <a:gd name="connsiteY11" fmla="*/ 2811106 h 2911792"/>
                <a:gd name="connsiteX12" fmla="*/ 53260 w 2422498"/>
                <a:gd name="connsiteY12" fmla="*/ 2903177 h 2911792"/>
                <a:gd name="connsiteX13" fmla="*/ 95640 w 2422498"/>
                <a:gd name="connsiteY13" fmla="*/ 2886382 h 2911792"/>
                <a:gd name="connsiteX14" fmla="*/ 205812 w 2422498"/>
                <a:gd name="connsiteY14" fmla="*/ 2825552 h 2911792"/>
                <a:gd name="connsiteX15" fmla="*/ 623264 w 2422498"/>
                <a:gd name="connsiteY15" fmla="*/ 2730609 h 2911792"/>
                <a:gd name="connsiteX16" fmla="*/ 892602 w 2422498"/>
                <a:gd name="connsiteY16" fmla="*/ 2561001 h 2911792"/>
                <a:gd name="connsiteX17" fmla="*/ 927673 w 2422498"/>
                <a:gd name="connsiteY17" fmla="*/ 2443432 h 2911792"/>
                <a:gd name="connsiteX18" fmla="*/ 927585 w 2422498"/>
                <a:gd name="connsiteY18" fmla="*/ 2266774 h 2911792"/>
                <a:gd name="connsiteX19" fmla="*/ 892602 w 2422498"/>
                <a:gd name="connsiteY19" fmla="*/ 2221000 h 2911792"/>
                <a:gd name="connsiteX20" fmla="*/ 517095 w 2422498"/>
                <a:gd name="connsiteY20" fmla="*/ 1732971 h 2911792"/>
                <a:gd name="connsiteX21" fmla="*/ 482547 w 2422498"/>
                <a:gd name="connsiteY21" fmla="*/ 1697640 h 2911792"/>
                <a:gd name="connsiteX22" fmla="*/ 369155 w 2422498"/>
                <a:gd name="connsiteY22" fmla="*/ 1558750 h 2911792"/>
                <a:gd name="connsiteX23" fmla="*/ 368285 w 2422498"/>
                <a:gd name="connsiteY23" fmla="*/ 1457542 h 2911792"/>
                <a:gd name="connsiteX24" fmla="*/ 450000 w 2422498"/>
                <a:gd name="connsiteY24" fmla="*/ 1418991 h 2911792"/>
                <a:gd name="connsiteX25" fmla="*/ 514659 w 2422498"/>
                <a:gd name="connsiteY25" fmla="*/ 1408374 h 2911792"/>
                <a:gd name="connsiteX26" fmla="*/ 605250 w 2422498"/>
                <a:gd name="connsiteY26" fmla="*/ 1316825 h 2911792"/>
                <a:gd name="connsiteX27" fmla="*/ 612995 w 2422498"/>
                <a:gd name="connsiteY27" fmla="*/ 1306730 h 2911792"/>
                <a:gd name="connsiteX28" fmla="*/ 747360 w 2422498"/>
                <a:gd name="connsiteY28" fmla="*/ 1235719 h 2911792"/>
                <a:gd name="connsiteX29" fmla="*/ 850657 w 2422498"/>
                <a:gd name="connsiteY29" fmla="*/ 1246249 h 2911792"/>
                <a:gd name="connsiteX30" fmla="*/ 974491 w 2422498"/>
                <a:gd name="connsiteY30" fmla="*/ 1268875 h 2911792"/>
                <a:gd name="connsiteX31" fmla="*/ 1020440 w 2422498"/>
                <a:gd name="connsiteY31" fmla="*/ 1254429 h 2911792"/>
                <a:gd name="connsiteX32" fmla="*/ 997726 w 2422498"/>
                <a:gd name="connsiteY32" fmla="*/ 1211352 h 2911792"/>
                <a:gd name="connsiteX33" fmla="*/ 866321 w 2422498"/>
                <a:gd name="connsiteY33" fmla="*/ 1160618 h 2911792"/>
                <a:gd name="connsiteX34" fmla="*/ 711506 w 2422498"/>
                <a:gd name="connsiteY34" fmla="*/ 1177065 h 2911792"/>
                <a:gd name="connsiteX35" fmla="*/ 803751 w 2422498"/>
                <a:gd name="connsiteY35" fmla="*/ 1007804 h 2911792"/>
                <a:gd name="connsiteX36" fmla="*/ 863623 w 2422498"/>
                <a:gd name="connsiteY36" fmla="*/ 831146 h 2911792"/>
                <a:gd name="connsiteX37" fmla="*/ 889904 w 2422498"/>
                <a:gd name="connsiteY37" fmla="*/ 658144 h 2911792"/>
                <a:gd name="connsiteX38" fmla="*/ 903480 w 2422498"/>
                <a:gd name="connsiteY38" fmla="*/ 687470 h 2911792"/>
                <a:gd name="connsiteX39" fmla="*/ 922016 w 2422498"/>
                <a:gd name="connsiteY39" fmla="*/ 716884 h 2911792"/>
                <a:gd name="connsiteX40" fmla="*/ 1285252 w 2422498"/>
                <a:gd name="connsiteY40" fmla="*/ 930266 h 2911792"/>
                <a:gd name="connsiteX41" fmla="*/ 1575302 w 2422498"/>
                <a:gd name="connsiteY41" fmla="*/ 984221 h 2911792"/>
                <a:gd name="connsiteX42" fmla="*/ 1925571 w 2422498"/>
                <a:gd name="connsiteY42" fmla="*/ 1358509 h 2911792"/>
                <a:gd name="connsiteX43" fmla="*/ 1931315 w 2422498"/>
                <a:gd name="connsiteY43" fmla="*/ 1388358 h 2911792"/>
                <a:gd name="connsiteX44" fmla="*/ 1963079 w 2422498"/>
                <a:gd name="connsiteY44" fmla="*/ 1404284 h 2911792"/>
                <a:gd name="connsiteX45" fmla="*/ 2046012 w 2422498"/>
                <a:gd name="connsiteY45" fmla="*/ 1408983 h 2911792"/>
                <a:gd name="connsiteX46" fmla="*/ 2074034 w 2422498"/>
                <a:gd name="connsiteY46" fmla="*/ 1455888 h 2911792"/>
                <a:gd name="connsiteX47" fmla="*/ 2033829 w 2422498"/>
                <a:gd name="connsiteY47" fmla="*/ 1593038 h 2911792"/>
                <a:gd name="connsiteX48" fmla="*/ 1951069 w 2422498"/>
                <a:gd name="connsiteY48" fmla="*/ 1669096 h 2911792"/>
                <a:gd name="connsiteX49" fmla="*/ 1894417 w 2422498"/>
                <a:gd name="connsiteY49" fmla="*/ 1741761 h 2911792"/>
                <a:gd name="connsiteX50" fmla="*/ 1752221 w 2422498"/>
                <a:gd name="connsiteY50" fmla="*/ 2016059 h 2911792"/>
                <a:gd name="connsiteX51" fmla="*/ 1476182 w 2422498"/>
                <a:gd name="connsiteY51" fmla="*/ 2261814 h 2911792"/>
                <a:gd name="connsiteX52" fmla="*/ 1507511 w 2422498"/>
                <a:gd name="connsiteY52" fmla="*/ 2499562 h 2911792"/>
                <a:gd name="connsiteX53" fmla="*/ 1641962 w 2422498"/>
                <a:gd name="connsiteY53" fmla="*/ 2669867 h 2911792"/>
                <a:gd name="connsiteX54" fmla="*/ 2367564 w 2422498"/>
                <a:gd name="connsiteY54" fmla="*/ 2911793 h 2911792"/>
                <a:gd name="connsiteX55" fmla="*/ 2355555 w 2422498"/>
                <a:gd name="connsiteY55" fmla="*/ 2856968 h 2911792"/>
                <a:gd name="connsiteX56" fmla="*/ 2382880 w 2422498"/>
                <a:gd name="connsiteY56" fmla="*/ 2525147 h 2911792"/>
                <a:gd name="connsiteX57" fmla="*/ 2406812 w 2422498"/>
                <a:gd name="connsiteY57" fmla="*/ 2237534 h 2911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2422498" h="2911792">
                  <a:moveTo>
                    <a:pt x="2406812" y="2237534"/>
                  </a:moveTo>
                  <a:cubicBezTo>
                    <a:pt x="2379312" y="2123272"/>
                    <a:pt x="2328490" y="2017016"/>
                    <a:pt x="2291418" y="1906061"/>
                  </a:cubicBezTo>
                  <a:cubicBezTo>
                    <a:pt x="2246340" y="1771088"/>
                    <a:pt x="2224411" y="1633852"/>
                    <a:pt x="2253215" y="1492003"/>
                  </a:cubicBezTo>
                  <a:cubicBezTo>
                    <a:pt x="2297510" y="1220055"/>
                    <a:pt x="2270011" y="966294"/>
                    <a:pt x="2235984" y="845418"/>
                  </a:cubicBezTo>
                  <a:cubicBezTo>
                    <a:pt x="2174459" y="626815"/>
                    <a:pt x="2087087" y="417088"/>
                    <a:pt x="1915303" y="264188"/>
                  </a:cubicBezTo>
                  <a:cubicBezTo>
                    <a:pt x="1645617" y="24264"/>
                    <a:pt x="1324587" y="-46051"/>
                    <a:pt x="972664" y="28180"/>
                  </a:cubicBezTo>
                  <a:cubicBezTo>
                    <a:pt x="661293" y="93883"/>
                    <a:pt x="433031" y="265841"/>
                    <a:pt x="294228" y="556413"/>
                  </a:cubicBezTo>
                  <a:cubicBezTo>
                    <a:pt x="232702" y="685208"/>
                    <a:pt x="160038" y="866739"/>
                    <a:pt x="144373" y="1035217"/>
                  </a:cubicBezTo>
                  <a:cubicBezTo>
                    <a:pt x="137237" y="1127897"/>
                    <a:pt x="180923" y="1614358"/>
                    <a:pt x="173613" y="1694072"/>
                  </a:cubicBezTo>
                  <a:cubicBezTo>
                    <a:pt x="160038" y="1875777"/>
                    <a:pt x="89027" y="2011447"/>
                    <a:pt x="47081" y="2123359"/>
                  </a:cubicBezTo>
                  <a:cubicBezTo>
                    <a:pt x="-10006" y="2275302"/>
                    <a:pt x="-24888" y="2424025"/>
                    <a:pt x="57698" y="2574228"/>
                  </a:cubicBezTo>
                  <a:cubicBezTo>
                    <a:pt x="97990" y="2647502"/>
                    <a:pt x="95031" y="2730174"/>
                    <a:pt x="75973" y="2811106"/>
                  </a:cubicBezTo>
                  <a:cubicBezTo>
                    <a:pt x="68750" y="2841913"/>
                    <a:pt x="60831" y="2872545"/>
                    <a:pt x="53260" y="2903177"/>
                  </a:cubicBezTo>
                  <a:cubicBezTo>
                    <a:pt x="71796" y="2908747"/>
                    <a:pt x="82761" y="2894475"/>
                    <a:pt x="95640" y="2886382"/>
                  </a:cubicBezTo>
                  <a:cubicBezTo>
                    <a:pt x="131233" y="2864104"/>
                    <a:pt x="167609" y="2843218"/>
                    <a:pt x="205812" y="2825552"/>
                  </a:cubicBezTo>
                  <a:cubicBezTo>
                    <a:pt x="338349" y="2764462"/>
                    <a:pt x="480545" y="2746535"/>
                    <a:pt x="623264" y="2730609"/>
                  </a:cubicBezTo>
                  <a:cubicBezTo>
                    <a:pt x="737874" y="2689621"/>
                    <a:pt x="818197" y="2652810"/>
                    <a:pt x="892602" y="2561001"/>
                  </a:cubicBezTo>
                  <a:cubicBezTo>
                    <a:pt x="909833" y="2539767"/>
                    <a:pt x="929935" y="2473542"/>
                    <a:pt x="927673" y="2443432"/>
                  </a:cubicBezTo>
                  <a:cubicBezTo>
                    <a:pt x="925236" y="2384604"/>
                    <a:pt x="925236" y="2325689"/>
                    <a:pt x="927585" y="2266774"/>
                  </a:cubicBezTo>
                  <a:cubicBezTo>
                    <a:pt x="928630" y="2241798"/>
                    <a:pt x="908527" y="2232922"/>
                    <a:pt x="892602" y="2221000"/>
                  </a:cubicBezTo>
                  <a:cubicBezTo>
                    <a:pt x="721949" y="2093336"/>
                    <a:pt x="570354" y="1950966"/>
                    <a:pt x="517095" y="1732971"/>
                  </a:cubicBezTo>
                  <a:cubicBezTo>
                    <a:pt x="512483" y="1714174"/>
                    <a:pt x="500561" y="1702513"/>
                    <a:pt x="482547" y="1697640"/>
                  </a:cubicBezTo>
                  <a:cubicBezTo>
                    <a:pt x="411188" y="1678495"/>
                    <a:pt x="381252" y="1626107"/>
                    <a:pt x="369155" y="1558750"/>
                  </a:cubicBezTo>
                  <a:cubicBezTo>
                    <a:pt x="363238" y="1525072"/>
                    <a:pt x="361758" y="1505144"/>
                    <a:pt x="368285" y="1457542"/>
                  </a:cubicBezTo>
                  <a:cubicBezTo>
                    <a:pt x="375334" y="1402108"/>
                    <a:pt x="401441" y="1390795"/>
                    <a:pt x="450000" y="1418991"/>
                  </a:cubicBezTo>
                  <a:cubicBezTo>
                    <a:pt x="476629" y="1433088"/>
                    <a:pt x="495252" y="1428389"/>
                    <a:pt x="514659" y="1408374"/>
                  </a:cubicBezTo>
                  <a:cubicBezTo>
                    <a:pt x="544508" y="1377480"/>
                    <a:pt x="575662" y="1347892"/>
                    <a:pt x="605250" y="1316825"/>
                  </a:cubicBezTo>
                  <a:cubicBezTo>
                    <a:pt x="607948" y="1313605"/>
                    <a:pt x="610645" y="1310211"/>
                    <a:pt x="612995" y="1306730"/>
                  </a:cubicBezTo>
                  <a:cubicBezTo>
                    <a:pt x="643454" y="1255995"/>
                    <a:pt x="688967" y="1234675"/>
                    <a:pt x="747360" y="1235719"/>
                  </a:cubicBezTo>
                  <a:cubicBezTo>
                    <a:pt x="782169" y="1236328"/>
                    <a:pt x="816543" y="1237111"/>
                    <a:pt x="850657" y="1246249"/>
                  </a:cubicBezTo>
                  <a:cubicBezTo>
                    <a:pt x="891210" y="1257127"/>
                    <a:pt x="932894" y="1263305"/>
                    <a:pt x="974491" y="1268875"/>
                  </a:cubicBezTo>
                  <a:cubicBezTo>
                    <a:pt x="991374" y="1271137"/>
                    <a:pt x="1012782" y="1274096"/>
                    <a:pt x="1020440" y="1254429"/>
                  </a:cubicBezTo>
                  <a:cubicBezTo>
                    <a:pt x="1027836" y="1235458"/>
                    <a:pt x="1011215" y="1221795"/>
                    <a:pt x="997726" y="1211352"/>
                  </a:cubicBezTo>
                  <a:cubicBezTo>
                    <a:pt x="959175" y="1181590"/>
                    <a:pt x="916185" y="1162880"/>
                    <a:pt x="866321" y="1160618"/>
                  </a:cubicBezTo>
                  <a:cubicBezTo>
                    <a:pt x="815847" y="1158355"/>
                    <a:pt x="766331" y="1165404"/>
                    <a:pt x="711506" y="1177065"/>
                  </a:cubicBezTo>
                  <a:cubicBezTo>
                    <a:pt x="747360" y="1118411"/>
                    <a:pt x="778688" y="1064718"/>
                    <a:pt x="803751" y="1007804"/>
                  </a:cubicBezTo>
                  <a:cubicBezTo>
                    <a:pt x="828901" y="950717"/>
                    <a:pt x="848568" y="891715"/>
                    <a:pt x="863623" y="831146"/>
                  </a:cubicBezTo>
                  <a:cubicBezTo>
                    <a:pt x="877895" y="773450"/>
                    <a:pt x="885292" y="714970"/>
                    <a:pt x="889904" y="658144"/>
                  </a:cubicBezTo>
                  <a:cubicBezTo>
                    <a:pt x="892341" y="667194"/>
                    <a:pt x="897910" y="677289"/>
                    <a:pt x="903480" y="687470"/>
                  </a:cubicBezTo>
                  <a:cubicBezTo>
                    <a:pt x="909049" y="697652"/>
                    <a:pt x="915402" y="707312"/>
                    <a:pt x="922016" y="716884"/>
                  </a:cubicBezTo>
                  <a:cubicBezTo>
                    <a:pt x="1010084" y="844200"/>
                    <a:pt x="1135398" y="909207"/>
                    <a:pt x="1285252" y="930266"/>
                  </a:cubicBezTo>
                  <a:cubicBezTo>
                    <a:pt x="1382806" y="943929"/>
                    <a:pt x="1480359" y="956634"/>
                    <a:pt x="1575302" y="984221"/>
                  </a:cubicBezTo>
                  <a:cubicBezTo>
                    <a:pt x="1766144" y="1039568"/>
                    <a:pt x="1897898" y="1150349"/>
                    <a:pt x="1925571" y="1358509"/>
                  </a:cubicBezTo>
                  <a:cubicBezTo>
                    <a:pt x="1926877" y="1368517"/>
                    <a:pt x="1929053" y="1378438"/>
                    <a:pt x="1931315" y="1388358"/>
                  </a:cubicBezTo>
                  <a:cubicBezTo>
                    <a:pt x="1935492" y="1406633"/>
                    <a:pt x="1946544" y="1413160"/>
                    <a:pt x="1963079" y="1404284"/>
                  </a:cubicBezTo>
                  <a:cubicBezTo>
                    <a:pt x="1992145" y="1388619"/>
                    <a:pt x="2018948" y="1396364"/>
                    <a:pt x="2046012" y="1408983"/>
                  </a:cubicBezTo>
                  <a:cubicBezTo>
                    <a:pt x="2070727" y="1425256"/>
                    <a:pt x="2072554" y="1445185"/>
                    <a:pt x="2074034" y="1455888"/>
                  </a:cubicBezTo>
                  <a:cubicBezTo>
                    <a:pt x="2079603" y="1496702"/>
                    <a:pt x="2059327" y="1545436"/>
                    <a:pt x="2033829" y="1593038"/>
                  </a:cubicBezTo>
                  <a:cubicBezTo>
                    <a:pt x="2017294" y="1630632"/>
                    <a:pt x="1990491" y="1659872"/>
                    <a:pt x="1951069" y="1669096"/>
                  </a:cubicBezTo>
                  <a:cubicBezTo>
                    <a:pt x="1909124" y="1678930"/>
                    <a:pt x="1896854" y="1705124"/>
                    <a:pt x="1894417" y="1741761"/>
                  </a:cubicBezTo>
                  <a:cubicBezTo>
                    <a:pt x="1894417" y="1741761"/>
                    <a:pt x="1758312" y="2011447"/>
                    <a:pt x="1752221" y="2016059"/>
                  </a:cubicBezTo>
                  <a:cubicBezTo>
                    <a:pt x="1672420" y="2111698"/>
                    <a:pt x="1578522" y="2191412"/>
                    <a:pt x="1476182" y="2261814"/>
                  </a:cubicBezTo>
                  <a:cubicBezTo>
                    <a:pt x="1477922" y="2265991"/>
                    <a:pt x="1467828" y="2410276"/>
                    <a:pt x="1507511" y="2499562"/>
                  </a:cubicBezTo>
                  <a:cubicBezTo>
                    <a:pt x="1542059" y="2560914"/>
                    <a:pt x="1556156" y="2629140"/>
                    <a:pt x="1641962" y="2669867"/>
                  </a:cubicBezTo>
                  <a:cubicBezTo>
                    <a:pt x="1727593" y="2710594"/>
                    <a:pt x="2263310" y="2780822"/>
                    <a:pt x="2367564" y="2911793"/>
                  </a:cubicBezTo>
                  <a:cubicBezTo>
                    <a:pt x="2363648" y="2893518"/>
                    <a:pt x="2361124" y="2874808"/>
                    <a:pt x="2355555" y="2856968"/>
                  </a:cubicBezTo>
                  <a:cubicBezTo>
                    <a:pt x="2319614" y="2742532"/>
                    <a:pt x="2325706" y="2633143"/>
                    <a:pt x="2382880" y="2525147"/>
                  </a:cubicBezTo>
                  <a:cubicBezTo>
                    <a:pt x="2431005" y="2434381"/>
                    <a:pt x="2430482" y="2336045"/>
                    <a:pt x="2406812" y="2237534"/>
                  </a:cubicBezTo>
                  <a:close/>
                </a:path>
              </a:pathLst>
            </a:custGeom>
            <a:solidFill>
              <a:srgbClr val="422219"/>
            </a:solidFill>
            <a:ln w="87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Graphic 3">
              <a:extLst>
                <a:ext uri="{FF2B5EF4-FFF2-40B4-BE49-F238E27FC236}">
                  <a16:creationId xmlns:a16="http://schemas.microsoft.com/office/drawing/2014/main" id="{7B59C08B-BCF0-4142-ADB3-C93511C0990F}"/>
                </a:ext>
              </a:extLst>
            </p:cNvPr>
            <p:cNvSpPr/>
            <p:nvPr/>
          </p:nvSpPr>
          <p:spPr>
            <a:xfrm>
              <a:off x="3196984" y="3163577"/>
              <a:ext cx="2574348" cy="788955"/>
            </a:xfrm>
            <a:custGeom>
              <a:avLst/>
              <a:gdLst>
                <a:gd name="connsiteX0" fmla="*/ 2546465 w 2574348"/>
                <a:gd name="connsiteY0" fmla="*/ 306845 h 788955"/>
                <a:gd name="connsiteX1" fmla="*/ 2442386 w 2574348"/>
                <a:gd name="connsiteY1" fmla="*/ 181357 h 788955"/>
                <a:gd name="connsiteX2" fmla="*/ 1869771 w 2574348"/>
                <a:gd name="connsiteY2" fmla="*/ 0 h 788955"/>
                <a:gd name="connsiteX3" fmla="*/ 1703120 w 2574348"/>
                <a:gd name="connsiteY3" fmla="*/ 311979 h 788955"/>
                <a:gd name="connsiteX4" fmla="*/ 1313777 w 2574348"/>
                <a:gd name="connsiteY4" fmla="*/ 676869 h 788955"/>
                <a:gd name="connsiteX5" fmla="*/ 1254253 w 2574348"/>
                <a:gd name="connsiteY5" fmla="*/ 677653 h 788955"/>
                <a:gd name="connsiteX6" fmla="*/ 704612 w 2574348"/>
                <a:gd name="connsiteY6" fmla="*/ 0 h 788955"/>
                <a:gd name="connsiteX7" fmla="*/ 131997 w 2574348"/>
                <a:gd name="connsiteY7" fmla="*/ 181357 h 788955"/>
                <a:gd name="connsiteX8" fmla="*/ 27917 w 2574348"/>
                <a:gd name="connsiteY8" fmla="*/ 306845 h 788955"/>
                <a:gd name="connsiteX9" fmla="*/ 61856 w 2574348"/>
                <a:gd name="connsiteY9" fmla="*/ 417278 h 788955"/>
                <a:gd name="connsiteX10" fmla="*/ 237383 w 2574348"/>
                <a:gd name="connsiteY10" fmla="*/ 517268 h 788955"/>
                <a:gd name="connsiteX11" fmla="*/ 479830 w 2574348"/>
                <a:gd name="connsiteY11" fmla="*/ 788956 h 788955"/>
                <a:gd name="connsiteX12" fmla="*/ 2094465 w 2574348"/>
                <a:gd name="connsiteY12" fmla="*/ 788956 h 788955"/>
                <a:gd name="connsiteX13" fmla="*/ 2336913 w 2574348"/>
                <a:gd name="connsiteY13" fmla="*/ 517268 h 788955"/>
                <a:gd name="connsiteX14" fmla="*/ 2512439 w 2574348"/>
                <a:gd name="connsiteY14" fmla="*/ 417278 h 788955"/>
                <a:gd name="connsiteX15" fmla="*/ 2546465 w 2574348"/>
                <a:gd name="connsiteY15" fmla="*/ 306845 h 788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574348" h="788955">
                  <a:moveTo>
                    <a:pt x="2546465" y="306845"/>
                  </a:moveTo>
                  <a:cubicBezTo>
                    <a:pt x="2518183" y="259417"/>
                    <a:pt x="2484592" y="216950"/>
                    <a:pt x="2442386" y="181357"/>
                  </a:cubicBezTo>
                  <a:cubicBezTo>
                    <a:pt x="2272864" y="53520"/>
                    <a:pt x="2076016" y="12009"/>
                    <a:pt x="1869771" y="0"/>
                  </a:cubicBezTo>
                  <a:cubicBezTo>
                    <a:pt x="1826520" y="112783"/>
                    <a:pt x="1769345" y="217820"/>
                    <a:pt x="1703120" y="311979"/>
                  </a:cubicBezTo>
                  <a:cubicBezTo>
                    <a:pt x="1601215" y="446953"/>
                    <a:pt x="1499311" y="562694"/>
                    <a:pt x="1313777" y="676869"/>
                  </a:cubicBezTo>
                  <a:cubicBezTo>
                    <a:pt x="1290020" y="695666"/>
                    <a:pt x="1280012" y="694448"/>
                    <a:pt x="1254253" y="677653"/>
                  </a:cubicBezTo>
                  <a:cubicBezTo>
                    <a:pt x="1032952" y="544855"/>
                    <a:pt x="819744" y="300057"/>
                    <a:pt x="704612" y="0"/>
                  </a:cubicBezTo>
                  <a:cubicBezTo>
                    <a:pt x="498366" y="11922"/>
                    <a:pt x="301519" y="53520"/>
                    <a:pt x="131997" y="181357"/>
                  </a:cubicBezTo>
                  <a:cubicBezTo>
                    <a:pt x="89791" y="216950"/>
                    <a:pt x="56112" y="259417"/>
                    <a:pt x="27917" y="306845"/>
                  </a:cubicBezTo>
                  <a:cubicBezTo>
                    <a:pt x="-14638" y="378117"/>
                    <a:pt x="-12462" y="387081"/>
                    <a:pt x="61856" y="417278"/>
                  </a:cubicBezTo>
                  <a:cubicBezTo>
                    <a:pt x="125296" y="441993"/>
                    <a:pt x="182384" y="477498"/>
                    <a:pt x="237383" y="517268"/>
                  </a:cubicBezTo>
                  <a:cubicBezTo>
                    <a:pt x="334327" y="587409"/>
                    <a:pt x="437276" y="675477"/>
                    <a:pt x="479830" y="788956"/>
                  </a:cubicBezTo>
                  <a:cubicBezTo>
                    <a:pt x="860645" y="788782"/>
                    <a:pt x="1966367" y="788869"/>
                    <a:pt x="2094465" y="788956"/>
                  </a:cubicBezTo>
                  <a:cubicBezTo>
                    <a:pt x="2137020" y="675477"/>
                    <a:pt x="2239969" y="587409"/>
                    <a:pt x="2336913" y="517268"/>
                  </a:cubicBezTo>
                  <a:cubicBezTo>
                    <a:pt x="2391912" y="477498"/>
                    <a:pt x="2448999" y="441993"/>
                    <a:pt x="2512439" y="417278"/>
                  </a:cubicBezTo>
                  <a:cubicBezTo>
                    <a:pt x="2586757" y="387081"/>
                    <a:pt x="2589020" y="378205"/>
                    <a:pt x="2546465" y="306845"/>
                  </a:cubicBezTo>
                  <a:close/>
                </a:path>
              </a:pathLst>
            </a:custGeom>
            <a:solidFill>
              <a:srgbClr val="BE8CBF"/>
            </a:solidFill>
            <a:ln w="87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Graphic 3">
              <a:extLst>
                <a:ext uri="{FF2B5EF4-FFF2-40B4-BE49-F238E27FC236}">
                  <a16:creationId xmlns:a16="http://schemas.microsoft.com/office/drawing/2014/main" id="{5EA2A9E5-354B-4C41-82CD-FEFCCDA83284}"/>
                </a:ext>
              </a:extLst>
            </p:cNvPr>
            <p:cNvSpPr/>
            <p:nvPr/>
          </p:nvSpPr>
          <p:spPr>
            <a:xfrm>
              <a:off x="5042823" y="2423268"/>
              <a:ext cx="174047" cy="225042"/>
            </a:xfrm>
            <a:custGeom>
              <a:avLst/>
              <a:gdLst>
                <a:gd name="connsiteX0" fmla="*/ 71185 w 174047"/>
                <a:gd name="connsiteY0" fmla="*/ 225043 h 225042"/>
                <a:gd name="connsiteX1" fmla="*/ 0 w 174047"/>
                <a:gd name="connsiteY1" fmla="*/ 36985 h 225042"/>
                <a:gd name="connsiteX2" fmla="*/ 99381 w 174047"/>
                <a:gd name="connsiteY2" fmla="*/ 0 h 225042"/>
                <a:gd name="connsiteX3" fmla="*/ 174047 w 174047"/>
                <a:gd name="connsiteY3" fmla="*/ 182923 h 225042"/>
                <a:gd name="connsiteX4" fmla="*/ 71185 w 174047"/>
                <a:gd name="connsiteY4" fmla="*/ 225043 h 225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4047" h="225042">
                  <a:moveTo>
                    <a:pt x="71185" y="225043"/>
                  </a:moveTo>
                  <a:cubicBezTo>
                    <a:pt x="47427" y="162386"/>
                    <a:pt x="23757" y="99729"/>
                    <a:pt x="0" y="36985"/>
                  </a:cubicBezTo>
                  <a:cubicBezTo>
                    <a:pt x="35332" y="21756"/>
                    <a:pt x="66573" y="9224"/>
                    <a:pt x="99381" y="0"/>
                  </a:cubicBezTo>
                  <a:cubicBezTo>
                    <a:pt x="118787" y="49255"/>
                    <a:pt x="154641" y="133668"/>
                    <a:pt x="174047" y="182923"/>
                  </a:cubicBezTo>
                  <a:cubicBezTo>
                    <a:pt x="173089" y="208857"/>
                    <a:pt x="90069" y="219908"/>
                    <a:pt x="71185" y="225043"/>
                  </a:cubicBezTo>
                  <a:close/>
                </a:path>
              </a:pathLst>
            </a:custGeom>
            <a:solidFill>
              <a:srgbClr val="6C8492"/>
            </a:solidFill>
            <a:ln w="87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Graphic 3">
              <a:extLst>
                <a:ext uri="{FF2B5EF4-FFF2-40B4-BE49-F238E27FC236}">
                  <a16:creationId xmlns:a16="http://schemas.microsoft.com/office/drawing/2014/main" id="{6AB01C8C-4CB0-4D94-825B-A817EDA8464A}"/>
                </a:ext>
              </a:extLst>
            </p:cNvPr>
            <p:cNvSpPr/>
            <p:nvPr/>
          </p:nvSpPr>
          <p:spPr>
            <a:xfrm>
              <a:off x="4832000" y="2128694"/>
              <a:ext cx="350495" cy="331559"/>
            </a:xfrm>
            <a:custGeom>
              <a:avLst/>
              <a:gdLst>
                <a:gd name="connsiteX0" fmla="*/ 310203 w 350495"/>
                <a:gd name="connsiteY0" fmla="*/ 294575 h 331559"/>
                <a:gd name="connsiteX1" fmla="*/ 210823 w 350495"/>
                <a:gd name="connsiteY1" fmla="*/ 331560 h 331559"/>
                <a:gd name="connsiteX2" fmla="*/ 29378 w 350495"/>
                <a:gd name="connsiteY2" fmla="*/ 185708 h 331559"/>
                <a:gd name="connsiteX3" fmla="*/ 33642 w 350495"/>
                <a:gd name="connsiteY3" fmla="*/ 102688 h 331559"/>
                <a:gd name="connsiteX4" fmla="*/ 51569 w 350495"/>
                <a:gd name="connsiteY4" fmla="*/ 83369 h 331559"/>
                <a:gd name="connsiteX5" fmla="*/ 123451 w 350495"/>
                <a:gd name="connsiteY5" fmla="*/ 33417 h 331559"/>
                <a:gd name="connsiteX6" fmla="*/ 254160 w 350495"/>
                <a:gd name="connsiteY6" fmla="*/ 0 h 331559"/>
                <a:gd name="connsiteX7" fmla="*/ 288447 w 350495"/>
                <a:gd name="connsiteY7" fmla="*/ 348 h 331559"/>
                <a:gd name="connsiteX8" fmla="*/ 348494 w 350495"/>
                <a:gd name="connsiteY8" fmla="*/ 49690 h 331559"/>
                <a:gd name="connsiteX9" fmla="*/ 310203 w 350495"/>
                <a:gd name="connsiteY9" fmla="*/ 294575 h 331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50495" h="331559">
                  <a:moveTo>
                    <a:pt x="310203" y="294575"/>
                  </a:moveTo>
                  <a:cubicBezTo>
                    <a:pt x="277047" y="306932"/>
                    <a:pt x="243979" y="319202"/>
                    <a:pt x="210823" y="331560"/>
                  </a:cubicBezTo>
                  <a:cubicBezTo>
                    <a:pt x="146860" y="306062"/>
                    <a:pt x="79504" y="239924"/>
                    <a:pt x="29378" y="185708"/>
                  </a:cubicBezTo>
                  <a:cubicBezTo>
                    <a:pt x="-10392" y="142719"/>
                    <a:pt x="-10565" y="142893"/>
                    <a:pt x="33642" y="102688"/>
                  </a:cubicBezTo>
                  <a:cubicBezTo>
                    <a:pt x="39038" y="96857"/>
                    <a:pt x="47479" y="87807"/>
                    <a:pt x="51569" y="83369"/>
                  </a:cubicBezTo>
                  <a:cubicBezTo>
                    <a:pt x="72281" y="62048"/>
                    <a:pt x="89163" y="52562"/>
                    <a:pt x="123451" y="33417"/>
                  </a:cubicBezTo>
                  <a:cubicBezTo>
                    <a:pt x="158695" y="13054"/>
                    <a:pt x="189763" y="1218"/>
                    <a:pt x="254160" y="0"/>
                  </a:cubicBezTo>
                  <a:cubicBezTo>
                    <a:pt x="265560" y="87"/>
                    <a:pt x="277047" y="435"/>
                    <a:pt x="288447" y="348"/>
                  </a:cubicBezTo>
                  <a:cubicBezTo>
                    <a:pt x="322126" y="261"/>
                    <a:pt x="344404" y="13924"/>
                    <a:pt x="348494" y="49690"/>
                  </a:cubicBezTo>
                  <a:cubicBezTo>
                    <a:pt x="354150" y="134190"/>
                    <a:pt x="349712" y="217124"/>
                    <a:pt x="310203" y="294575"/>
                  </a:cubicBezTo>
                  <a:close/>
                </a:path>
              </a:pathLst>
            </a:custGeom>
            <a:solidFill>
              <a:srgbClr val="BF5A41"/>
            </a:solidFill>
            <a:ln w="87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Graphic 3">
              <a:extLst>
                <a:ext uri="{FF2B5EF4-FFF2-40B4-BE49-F238E27FC236}">
                  <a16:creationId xmlns:a16="http://schemas.microsoft.com/office/drawing/2014/main" id="{FAC65621-1305-4F77-A0F7-661F13DF352D}"/>
                </a:ext>
              </a:extLst>
            </p:cNvPr>
            <p:cNvSpPr/>
            <p:nvPr/>
          </p:nvSpPr>
          <p:spPr>
            <a:xfrm>
              <a:off x="5312769" y="2781858"/>
              <a:ext cx="107693" cy="256144"/>
            </a:xfrm>
            <a:custGeom>
              <a:avLst/>
              <a:gdLst>
                <a:gd name="connsiteX0" fmla="*/ 65007 w 107693"/>
                <a:gd name="connsiteY0" fmla="*/ 256144 h 256144"/>
                <a:gd name="connsiteX1" fmla="*/ 0 w 107693"/>
                <a:gd name="connsiteY1" fmla="*/ 70175 h 256144"/>
                <a:gd name="connsiteX2" fmla="*/ 17231 w 107693"/>
                <a:gd name="connsiteY2" fmla="*/ 4385 h 256144"/>
                <a:gd name="connsiteX3" fmla="*/ 76146 w 107693"/>
                <a:gd name="connsiteY3" fmla="*/ 83664 h 256144"/>
                <a:gd name="connsiteX4" fmla="*/ 65007 w 107693"/>
                <a:gd name="connsiteY4" fmla="*/ 256144 h 256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693" h="256144">
                  <a:moveTo>
                    <a:pt x="65007" y="256144"/>
                  </a:moveTo>
                  <a:cubicBezTo>
                    <a:pt x="35854" y="199666"/>
                    <a:pt x="19320" y="130482"/>
                    <a:pt x="0" y="70175"/>
                  </a:cubicBezTo>
                  <a:cubicBezTo>
                    <a:pt x="2350" y="47375"/>
                    <a:pt x="-348" y="23182"/>
                    <a:pt x="17231" y="4385"/>
                  </a:cubicBezTo>
                  <a:cubicBezTo>
                    <a:pt x="46732" y="-17458"/>
                    <a:pt x="59350" y="47549"/>
                    <a:pt x="76146" y="83664"/>
                  </a:cubicBezTo>
                  <a:cubicBezTo>
                    <a:pt x="121050" y="186439"/>
                    <a:pt x="118613" y="202712"/>
                    <a:pt x="65007" y="256144"/>
                  </a:cubicBezTo>
                  <a:close/>
                </a:path>
              </a:pathLst>
            </a:custGeom>
            <a:solidFill>
              <a:srgbClr val="F5B39F"/>
            </a:solidFill>
            <a:ln w="87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Graphic 3">
              <a:extLst>
                <a:ext uri="{FF2B5EF4-FFF2-40B4-BE49-F238E27FC236}">
                  <a16:creationId xmlns:a16="http://schemas.microsoft.com/office/drawing/2014/main" id="{DFD0F503-504B-4F6E-B91D-51173A0BE208}"/>
                </a:ext>
              </a:extLst>
            </p:cNvPr>
            <p:cNvSpPr/>
            <p:nvPr/>
          </p:nvSpPr>
          <p:spPr>
            <a:xfrm>
              <a:off x="5330000" y="2770710"/>
              <a:ext cx="58914" cy="94811"/>
            </a:xfrm>
            <a:custGeom>
              <a:avLst/>
              <a:gdLst>
                <a:gd name="connsiteX0" fmla="*/ 58915 w 58914"/>
                <a:gd name="connsiteY0" fmla="*/ 94812 h 94811"/>
                <a:gd name="connsiteX1" fmla="*/ 0 w 58914"/>
                <a:gd name="connsiteY1" fmla="*/ 15534 h 94811"/>
                <a:gd name="connsiteX2" fmla="*/ 28283 w 58914"/>
                <a:gd name="connsiteY2" fmla="*/ 14402 h 94811"/>
                <a:gd name="connsiteX3" fmla="*/ 58915 w 58914"/>
                <a:gd name="connsiteY3" fmla="*/ 94812 h 948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8914" h="94811">
                  <a:moveTo>
                    <a:pt x="58915" y="94812"/>
                  </a:moveTo>
                  <a:cubicBezTo>
                    <a:pt x="15142" y="86284"/>
                    <a:pt x="19667" y="41902"/>
                    <a:pt x="0" y="15534"/>
                  </a:cubicBezTo>
                  <a:cubicBezTo>
                    <a:pt x="8963" y="1697"/>
                    <a:pt x="18275" y="-10573"/>
                    <a:pt x="28283" y="14402"/>
                  </a:cubicBezTo>
                  <a:cubicBezTo>
                    <a:pt x="38899" y="41031"/>
                    <a:pt x="48733" y="68009"/>
                    <a:pt x="58915" y="94812"/>
                  </a:cubicBezTo>
                  <a:close/>
                </a:path>
              </a:pathLst>
            </a:custGeom>
            <a:solidFill>
              <a:srgbClr val="E44974"/>
            </a:solidFill>
            <a:ln w="87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Graphic 3">
              <a:extLst>
                <a:ext uri="{FF2B5EF4-FFF2-40B4-BE49-F238E27FC236}">
                  <a16:creationId xmlns:a16="http://schemas.microsoft.com/office/drawing/2014/main" id="{B342C18D-F7C2-47B5-8A8A-20B05E971D81}"/>
                </a:ext>
              </a:extLst>
            </p:cNvPr>
            <p:cNvSpPr/>
            <p:nvPr/>
          </p:nvSpPr>
          <p:spPr>
            <a:xfrm>
              <a:off x="4201726" y="2703269"/>
              <a:ext cx="581592" cy="299510"/>
            </a:xfrm>
            <a:custGeom>
              <a:avLst/>
              <a:gdLst>
                <a:gd name="connsiteX0" fmla="*/ 581592 w 581592"/>
                <a:gd name="connsiteY0" fmla="*/ 238311 h 299510"/>
                <a:gd name="connsiteX1" fmla="*/ 509276 w 581592"/>
                <a:gd name="connsiteY1" fmla="*/ 275644 h 299510"/>
                <a:gd name="connsiteX2" fmla="*/ 220444 w 581592"/>
                <a:gd name="connsiteY2" fmla="*/ 278081 h 299510"/>
                <a:gd name="connsiteX3" fmla="*/ 14024 w 581592"/>
                <a:gd name="connsiteY3" fmla="*/ 169563 h 299510"/>
                <a:gd name="connsiteX4" fmla="*/ 449 w 581592"/>
                <a:gd name="connsiteY4" fmla="*/ 137712 h 299510"/>
                <a:gd name="connsiteX5" fmla="*/ 797 w 581592"/>
                <a:gd name="connsiteY5" fmla="*/ 29716 h 299510"/>
                <a:gd name="connsiteX6" fmla="*/ 22292 w 581592"/>
                <a:gd name="connsiteY6" fmla="*/ 5784 h 299510"/>
                <a:gd name="connsiteX7" fmla="*/ 293109 w 581592"/>
                <a:gd name="connsiteY7" fmla="*/ 94722 h 299510"/>
                <a:gd name="connsiteX8" fmla="*/ 517020 w 581592"/>
                <a:gd name="connsiteY8" fmla="*/ 20752 h 299510"/>
                <a:gd name="connsiteX9" fmla="*/ 550263 w 581592"/>
                <a:gd name="connsiteY9" fmla="*/ 389 h 299510"/>
                <a:gd name="connsiteX10" fmla="*/ 581592 w 581592"/>
                <a:gd name="connsiteY10" fmla="*/ 238311 h 299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81592" h="299510">
                  <a:moveTo>
                    <a:pt x="581592" y="238311"/>
                  </a:moveTo>
                  <a:cubicBezTo>
                    <a:pt x="557399" y="257021"/>
                    <a:pt x="526767" y="269465"/>
                    <a:pt x="509276" y="275644"/>
                  </a:cubicBezTo>
                  <a:cubicBezTo>
                    <a:pt x="417030" y="308539"/>
                    <a:pt x="313995" y="305580"/>
                    <a:pt x="220444" y="278081"/>
                  </a:cubicBezTo>
                  <a:cubicBezTo>
                    <a:pt x="138555" y="254062"/>
                    <a:pt x="87124" y="214728"/>
                    <a:pt x="14024" y="169563"/>
                  </a:cubicBezTo>
                  <a:cubicBezTo>
                    <a:pt x="-1814" y="159729"/>
                    <a:pt x="1058" y="155552"/>
                    <a:pt x="449" y="137712"/>
                  </a:cubicBezTo>
                  <a:cubicBezTo>
                    <a:pt x="-944" y="95244"/>
                    <a:pt x="1406" y="64438"/>
                    <a:pt x="797" y="29716"/>
                  </a:cubicBezTo>
                  <a:cubicBezTo>
                    <a:pt x="362" y="5001"/>
                    <a:pt x="-2945" y="-8401"/>
                    <a:pt x="22292" y="5784"/>
                  </a:cubicBezTo>
                  <a:cubicBezTo>
                    <a:pt x="99568" y="49296"/>
                    <a:pt x="201386" y="96376"/>
                    <a:pt x="293109" y="94722"/>
                  </a:cubicBezTo>
                  <a:cubicBezTo>
                    <a:pt x="376042" y="93243"/>
                    <a:pt x="445922" y="56084"/>
                    <a:pt x="517020" y="20752"/>
                  </a:cubicBezTo>
                  <a:cubicBezTo>
                    <a:pt x="521807" y="18402"/>
                    <a:pt x="548349" y="1520"/>
                    <a:pt x="550263" y="389"/>
                  </a:cubicBezTo>
                  <a:cubicBezTo>
                    <a:pt x="544346" y="94200"/>
                    <a:pt x="559836" y="208810"/>
                    <a:pt x="581592" y="238311"/>
                  </a:cubicBezTo>
                  <a:close/>
                </a:path>
              </a:pathLst>
            </a:custGeom>
            <a:solidFill>
              <a:srgbClr val="F6B09A"/>
            </a:solidFill>
            <a:ln w="87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Graphic 3">
              <a:extLst>
                <a:ext uri="{FF2B5EF4-FFF2-40B4-BE49-F238E27FC236}">
                  <a16:creationId xmlns:a16="http://schemas.microsoft.com/office/drawing/2014/main" id="{6F36C647-1EFD-49A9-9D98-B426F351D6F9}"/>
                </a:ext>
              </a:extLst>
            </p:cNvPr>
            <p:cNvSpPr/>
            <p:nvPr/>
          </p:nvSpPr>
          <p:spPr>
            <a:xfrm>
              <a:off x="4322525" y="2385983"/>
              <a:ext cx="307106" cy="133011"/>
            </a:xfrm>
            <a:custGeom>
              <a:avLst/>
              <a:gdLst>
                <a:gd name="connsiteX0" fmla="*/ 161345 w 307106"/>
                <a:gd name="connsiteY0" fmla="*/ 133011 h 133011"/>
                <a:gd name="connsiteX1" fmla="*/ 11055 w 307106"/>
                <a:gd name="connsiteY1" fmla="*/ 61565 h 133011"/>
                <a:gd name="connsiteX2" fmla="*/ 25066 w 307106"/>
                <a:gd name="connsiteY2" fmla="*/ 14572 h 133011"/>
                <a:gd name="connsiteX3" fmla="*/ 125752 w 307106"/>
                <a:gd name="connsiteY3" fmla="*/ 7610 h 133011"/>
                <a:gd name="connsiteX4" fmla="*/ 189366 w 307106"/>
                <a:gd name="connsiteY4" fmla="*/ 6131 h 133011"/>
                <a:gd name="connsiteX5" fmla="*/ 256897 w 307106"/>
                <a:gd name="connsiteY5" fmla="*/ 5957 h 133011"/>
                <a:gd name="connsiteX6" fmla="*/ 276912 w 307106"/>
                <a:gd name="connsiteY6" fmla="*/ 82886 h 133011"/>
                <a:gd name="connsiteX7" fmla="*/ 161345 w 307106"/>
                <a:gd name="connsiteY7" fmla="*/ 133011 h 133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7106" h="133011">
                  <a:moveTo>
                    <a:pt x="161345" y="133011"/>
                  </a:moveTo>
                  <a:cubicBezTo>
                    <a:pt x="92509" y="133011"/>
                    <a:pt x="45168" y="109863"/>
                    <a:pt x="11055" y="61565"/>
                  </a:cubicBezTo>
                  <a:cubicBezTo>
                    <a:pt x="-3478" y="40940"/>
                    <a:pt x="-8090" y="23362"/>
                    <a:pt x="25066" y="14572"/>
                  </a:cubicBezTo>
                  <a:cubicBezTo>
                    <a:pt x="58483" y="5696"/>
                    <a:pt x="89811" y="-7532"/>
                    <a:pt x="125752" y="7610"/>
                  </a:cubicBezTo>
                  <a:cubicBezTo>
                    <a:pt x="145420" y="15965"/>
                    <a:pt x="168829" y="14659"/>
                    <a:pt x="189366" y="6131"/>
                  </a:cubicBezTo>
                  <a:cubicBezTo>
                    <a:pt x="212254" y="-3355"/>
                    <a:pt x="234357" y="-570"/>
                    <a:pt x="256897" y="5957"/>
                  </a:cubicBezTo>
                  <a:cubicBezTo>
                    <a:pt x="317726" y="23449"/>
                    <a:pt x="321903" y="36328"/>
                    <a:pt x="276912" y="82886"/>
                  </a:cubicBezTo>
                  <a:cubicBezTo>
                    <a:pt x="243234" y="117695"/>
                    <a:pt x="199113" y="130662"/>
                    <a:pt x="161345" y="133011"/>
                  </a:cubicBezTo>
                  <a:close/>
                </a:path>
              </a:pathLst>
            </a:custGeom>
            <a:solidFill>
              <a:srgbClr val="F37F80"/>
            </a:solidFill>
            <a:ln w="87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Graphic 3">
              <a:extLst>
                <a:ext uri="{FF2B5EF4-FFF2-40B4-BE49-F238E27FC236}">
                  <a16:creationId xmlns:a16="http://schemas.microsoft.com/office/drawing/2014/main" id="{C53BB09B-C08B-488F-AE93-0F05679516E8}"/>
                </a:ext>
              </a:extLst>
            </p:cNvPr>
            <p:cNvSpPr/>
            <p:nvPr/>
          </p:nvSpPr>
          <p:spPr>
            <a:xfrm>
              <a:off x="4658178" y="1612845"/>
              <a:ext cx="401961" cy="108396"/>
            </a:xfrm>
            <a:custGeom>
              <a:avLst/>
              <a:gdLst>
                <a:gd name="connsiteX0" fmla="*/ 141065 w 401961"/>
                <a:gd name="connsiteY0" fmla="*/ 71767 h 108396"/>
                <a:gd name="connsiteX1" fmla="*/ 0 w 401961"/>
                <a:gd name="connsiteY1" fmla="*/ 88824 h 108396"/>
                <a:gd name="connsiteX2" fmla="*/ 401962 w 401961"/>
                <a:gd name="connsiteY2" fmla="*/ 70897 h 108396"/>
                <a:gd name="connsiteX3" fmla="*/ 378204 w 401961"/>
                <a:gd name="connsiteY3" fmla="*/ 76902 h 108396"/>
                <a:gd name="connsiteX4" fmla="*/ 141065 w 401961"/>
                <a:gd name="connsiteY4" fmla="*/ 71767 h 108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961" h="108396">
                  <a:moveTo>
                    <a:pt x="141065" y="71767"/>
                  </a:moveTo>
                  <a:cubicBezTo>
                    <a:pt x="71011" y="97352"/>
                    <a:pt x="0" y="129986"/>
                    <a:pt x="0" y="88824"/>
                  </a:cubicBezTo>
                  <a:cubicBezTo>
                    <a:pt x="54738" y="-21435"/>
                    <a:pt x="282914" y="-30920"/>
                    <a:pt x="401962" y="70897"/>
                  </a:cubicBezTo>
                  <a:cubicBezTo>
                    <a:pt x="395261" y="77772"/>
                    <a:pt x="386906" y="79338"/>
                    <a:pt x="378204" y="76902"/>
                  </a:cubicBezTo>
                  <a:cubicBezTo>
                    <a:pt x="299709" y="54972"/>
                    <a:pt x="224869" y="44094"/>
                    <a:pt x="141065" y="71767"/>
                  </a:cubicBezTo>
                  <a:close/>
                </a:path>
              </a:pathLst>
            </a:custGeom>
            <a:solidFill>
              <a:srgbClr val="42231A"/>
            </a:solidFill>
            <a:ln w="87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Graphic 3">
              <a:extLst>
                <a:ext uri="{FF2B5EF4-FFF2-40B4-BE49-F238E27FC236}">
                  <a16:creationId xmlns:a16="http://schemas.microsoft.com/office/drawing/2014/main" id="{8A7540E9-050C-4130-82F6-B73E93FDD65A}"/>
                </a:ext>
              </a:extLst>
            </p:cNvPr>
            <p:cNvSpPr/>
            <p:nvPr/>
          </p:nvSpPr>
          <p:spPr>
            <a:xfrm>
              <a:off x="3937971" y="1851447"/>
              <a:ext cx="327351" cy="160965"/>
            </a:xfrm>
            <a:custGeom>
              <a:avLst/>
              <a:gdLst>
                <a:gd name="connsiteX0" fmla="*/ 323031 w 327351"/>
                <a:gd name="connsiteY0" fmla="*/ 84751 h 160965"/>
                <a:gd name="connsiteX1" fmla="*/ 279259 w 327351"/>
                <a:gd name="connsiteY1" fmla="*/ 148278 h 160965"/>
                <a:gd name="connsiteX2" fmla="*/ 43164 w 327351"/>
                <a:gd name="connsiteY2" fmla="*/ 97804 h 160965"/>
                <a:gd name="connsiteX3" fmla="*/ 0 w 327351"/>
                <a:gd name="connsiteY3" fmla="*/ 23834 h 160965"/>
                <a:gd name="connsiteX4" fmla="*/ 267336 w 327351"/>
                <a:gd name="connsiteY4" fmla="*/ 28360 h 160965"/>
                <a:gd name="connsiteX5" fmla="*/ 323031 w 327351"/>
                <a:gd name="connsiteY5" fmla="*/ 84751 h 160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7351" h="160965">
                  <a:moveTo>
                    <a:pt x="323031" y="84751"/>
                  </a:moveTo>
                  <a:cubicBezTo>
                    <a:pt x="336520" y="125478"/>
                    <a:pt x="317462" y="138618"/>
                    <a:pt x="279259" y="148278"/>
                  </a:cubicBezTo>
                  <a:cubicBezTo>
                    <a:pt x="190930" y="170556"/>
                    <a:pt x="109998" y="169077"/>
                    <a:pt x="43164" y="97804"/>
                  </a:cubicBezTo>
                  <a:cubicBezTo>
                    <a:pt x="23409" y="76658"/>
                    <a:pt x="6266" y="53248"/>
                    <a:pt x="0" y="23834"/>
                  </a:cubicBezTo>
                  <a:cubicBezTo>
                    <a:pt x="163691" y="-19242"/>
                    <a:pt x="215470" y="4689"/>
                    <a:pt x="267336" y="28360"/>
                  </a:cubicBezTo>
                  <a:cubicBezTo>
                    <a:pt x="310500" y="58731"/>
                    <a:pt x="308412" y="62038"/>
                    <a:pt x="323031" y="84751"/>
                  </a:cubicBezTo>
                  <a:close/>
                </a:path>
              </a:pathLst>
            </a:custGeom>
            <a:solidFill>
              <a:srgbClr val="FCFAFA"/>
            </a:solidFill>
            <a:ln w="87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Graphic 3">
              <a:extLst>
                <a:ext uri="{FF2B5EF4-FFF2-40B4-BE49-F238E27FC236}">
                  <a16:creationId xmlns:a16="http://schemas.microsoft.com/office/drawing/2014/main" id="{A6659185-25B0-4AAE-B4A6-7025FA1069DF}"/>
                </a:ext>
              </a:extLst>
            </p:cNvPr>
            <p:cNvSpPr/>
            <p:nvPr/>
          </p:nvSpPr>
          <p:spPr>
            <a:xfrm>
              <a:off x="3878005" y="1751795"/>
              <a:ext cx="382998" cy="184402"/>
            </a:xfrm>
            <a:custGeom>
              <a:avLst/>
              <a:gdLst>
                <a:gd name="connsiteX0" fmla="*/ 146729 w 382998"/>
                <a:gd name="connsiteY0" fmla="*/ 106256 h 184402"/>
                <a:gd name="connsiteX1" fmla="*/ 59880 w 382998"/>
                <a:gd name="connsiteY1" fmla="*/ 123486 h 184402"/>
                <a:gd name="connsiteX2" fmla="*/ 1313 w 382998"/>
                <a:gd name="connsiteY2" fmla="*/ 0 h 184402"/>
                <a:gd name="connsiteX3" fmla="*/ 77894 w 382998"/>
                <a:gd name="connsiteY3" fmla="*/ 84152 h 184402"/>
                <a:gd name="connsiteX4" fmla="*/ 60576 w 382998"/>
                <a:gd name="connsiteY4" fmla="*/ 9311 h 184402"/>
                <a:gd name="connsiteX5" fmla="*/ 115836 w 382998"/>
                <a:gd name="connsiteY5" fmla="*/ 75797 h 184402"/>
                <a:gd name="connsiteX6" fmla="*/ 101651 w 382998"/>
                <a:gd name="connsiteY6" fmla="*/ 3220 h 184402"/>
                <a:gd name="connsiteX7" fmla="*/ 155519 w 382998"/>
                <a:gd name="connsiteY7" fmla="*/ 70315 h 184402"/>
                <a:gd name="connsiteX8" fmla="*/ 218872 w 382998"/>
                <a:gd name="connsiteY8" fmla="*/ 75188 h 184402"/>
                <a:gd name="connsiteX9" fmla="*/ 309028 w 382998"/>
                <a:gd name="connsiteY9" fmla="*/ 96335 h 184402"/>
                <a:gd name="connsiteX10" fmla="*/ 382998 w 382998"/>
                <a:gd name="connsiteY10" fmla="*/ 184403 h 184402"/>
                <a:gd name="connsiteX11" fmla="*/ 328957 w 382998"/>
                <a:gd name="connsiteY11" fmla="*/ 130622 h 184402"/>
                <a:gd name="connsiteX12" fmla="*/ 146729 w 382998"/>
                <a:gd name="connsiteY12" fmla="*/ 106256 h 184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2998" h="184402">
                  <a:moveTo>
                    <a:pt x="146729" y="106256"/>
                  </a:moveTo>
                  <a:cubicBezTo>
                    <a:pt x="113051" y="110607"/>
                    <a:pt x="88859" y="117743"/>
                    <a:pt x="59880" y="123486"/>
                  </a:cubicBezTo>
                  <a:cubicBezTo>
                    <a:pt x="28116" y="88068"/>
                    <a:pt x="-7303" y="54477"/>
                    <a:pt x="1313" y="0"/>
                  </a:cubicBezTo>
                  <a:cubicBezTo>
                    <a:pt x="14714" y="32286"/>
                    <a:pt x="42823" y="78408"/>
                    <a:pt x="77894" y="84152"/>
                  </a:cubicBezTo>
                  <a:cubicBezTo>
                    <a:pt x="61533" y="64484"/>
                    <a:pt x="55703" y="26542"/>
                    <a:pt x="60576" y="9311"/>
                  </a:cubicBezTo>
                  <a:cubicBezTo>
                    <a:pt x="73455" y="38290"/>
                    <a:pt x="83898" y="67182"/>
                    <a:pt x="115836" y="75797"/>
                  </a:cubicBezTo>
                  <a:cubicBezTo>
                    <a:pt x="104784" y="56391"/>
                    <a:pt x="95298" y="29936"/>
                    <a:pt x="101651" y="3220"/>
                  </a:cubicBezTo>
                  <a:cubicBezTo>
                    <a:pt x="113660" y="35767"/>
                    <a:pt x="126453" y="58741"/>
                    <a:pt x="155519" y="70315"/>
                  </a:cubicBezTo>
                  <a:cubicBezTo>
                    <a:pt x="183540" y="77190"/>
                    <a:pt x="184584" y="76146"/>
                    <a:pt x="218872" y="75188"/>
                  </a:cubicBezTo>
                  <a:cubicBezTo>
                    <a:pt x="251592" y="75188"/>
                    <a:pt x="281355" y="82411"/>
                    <a:pt x="309028" y="96335"/>
                  </a:cubicBezTo>
                  <a:cubicBezTo>
                    <a:pt x="346622" y="115306"/>
                    <a:pt x="377516" y="138890"/>
                    <a:pt x="382998" y="184403"/>
                  </a:cubicBezTo>
                  <a:cubicBezTo>
                    <a:pt x="366377" y="160819"/>
                    <a:pt x="353323" y="146026"/>
                    <a:pt x="328957" y="130622"/>
                  </a:cubicBezTo>
                  <a:cubicBezTo>
                    <a:pt x="278222" y="99642"/>
                    <a:pt x="205209" y="100860"/>
                    <a:pt x="146729" y="106256"/>
                  </a:cubicBezTo>
                  <a:close/>
                </a:path>
              </a:pathLst>
            </a:custGeom>
            <a:solidFill>
              <a:srgbClr val="482920"/>
            </a:solidFill>
            <a:ln w="87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Graphic 3">
              <a:extLst>
                <a:ext uri="{FF2B5EF4-FFF2-40B4-BE49-F238E27FC236}">
                  <a16:creationId xmlns:a16="http://schemas.microsoft.com/office/drawing/2014/main" id="{25A23D2B-32AB-4314-9D73-2E921E2B5280}"/>
                </a:ext>
              </a:extLst>
            </p:cNvPr>
            <p:cNvSpPr/>
            <p:nvPr/>
          </p:nvSpPr>
          <p:spPr>
            <a:xfrm>
              <a:off x="4523727" y="2084050"/>
              <a:ext cx="58636" cy="144023"/>
            </a:xfrm>
            <a:custGeom>
              <a:avLst/>
              <a:gdLst>
                <a:gd name="connsiteX0" fmla="*/ 8702 w 58636"/>
                <a:gd name="connsiteY0" fmla="*/ 0 h 144023"/>
                <a:gd name="connsiteX1" fmla="*/ 56740 w 58636"/>
                <a:gd name="connsiteY1" fmla="*/ 110085 h 144023"/>
                <a:gd name="connsiteX2" fmla="*/ 0 w 58636"/>
                <a:gd name="connsiteY2" fmla="*/ 144024 h 144023"/>
                <a:gd name="connsiteX3" fmla="*/ 8702 w 58636"/>
                <a:gd name="connsiteY3" fmla="*/ 0 h 144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8636" h="144023">
                  <a:moveTo>
                    <a:pt x="8702" y="0"/>
                  </a:moveTo>
                  <a:cubicBezTo>
                    <a:pt x="41249" y="34026"/>
                    <a:pt x="65790" y="65268"/>
                    <a:pt x="56740" y="110085"/>
                  </a:cubicBezTo>
                  <a:cubicBezTo>
                    <a:pt x="52040" y="133581"/>
                    <a:pt x="32634" y="139325"/>
                    <a:pt x="0" y="144024"/>
                  </a:cubicBezTo>
                  <a:cubicBezTo>
                    <a:pt x="76146" y="95378"/>
                    <a:pt x="12531" y="52910"/>
                    <a:pt x="8702" y="0"/>
                  </a:cubicBezTo>
                  <a:close/>
                </a:path>
              </a:pathLst>
            </a:custGeom>
            <a:solidFill>
              <a:srgbClr val="F8A78E"/>
            </a:solidFill>
            <a:ln w="87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Graphic 3">
              <a:extLst>
                <a:ext uri="{FF2B5EF4-FFF2-40B4-BE49-F238E27FC236}">
                  <a16:creationId xmlns:a16="http://schemas.microsoft.com/office/drawing/2014/main" id="{291222AF-3FE2-48D4-A79D-F0B96BE84A03}"/>
                </a:ext>
              </a:extLst>
            </p:cNvPr>
            <p:cNvSpPr/>
            <p:nvPr/>
          </p:nvSpPr>
          <p:spPr>
            <a:xfrm>
              <a:off x="5069277" y="2128694"/>
              <a:ext cx="25869" cy="171610"/>
            </a:xfrm>
            <a:custGeom>
              <a:avLst/>
              <a:gdLst>
                <a:gd name="connsiteX0" fmla="*/ 16883 w 25869"/>
                <a:gd name="connsiteY0" fmla="*/ 0 h 171610"/>
                <a:gd name="connsiteX1" fmla="*/ 22713 w 25869"/>
                <a:gd name="connsiteY1" fmla="*/ 171610 h 171610"/>
                <a:gd name="connsiteX2" fmla="*/ 0 w 25869"/>
                <a:gd name="connsiteY2" fmla="*/ 522 h 171610"/>
                <a:gd name="connsiteX3" fmla="*/ 16883 w 25869"/>
                <a:gd name="connsiteY3" fmla="*/ 0 h 171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869" h="171610">
                  <a:moveTo>
                    <a:pt x="16883" y="0"/>
                  </a:moveTo>
                  <a:cubicBezTo>
                    <a:pt x="32460" y="56652"/>
                    <a:pt x="23148" y="114175"/>
                    <a:pt x="22713" y="171610"/>
                  </a:cubicBezTo>
                  <a:cubicBezTo>
                    <a:pt x="14272" y="114610"/>
                    <a:pt x="-87" y="58567"/>
                    <a:pt x="0" y="522"/>
                  </a:cubicBezTo>
                  <a:cubicBezTo>
                    <a:pt x="5657" y="348"/>
                    <a:pt x="11313" y="174"/>
                    <a:pt x="16883" y="0"/>
                  </a:cubicBezTo>
                  <a:close/>
                </a:path>
              </a:pathLst>
            </a:custGeom>
            <a:solidFill>
              <a:srgbClr val="AE422A"/>
            </a:solidFill>
            <a:ln w="87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Graphic 3">
              <a:extLst>
                <a:ext uri="{FF2B5EF4-FFF2-40B4-BE49-F238E27FC236}">
                  <a16:creationId xmlns:a16="http://schemas.microsoft.com/office/drawing/2014/main" id="{D8E424B1-8E3A-408F-A2D4-39C50BFE284D}"/>
                </a:ext>
              </a:extLst>
            </p:cNvPr>
            <p:cNvSpPr/>
            <p:nvPr/>
          </p:nvSpPr>
          <p:spPr>
            <a:xfrm>
              <a:off x="4834401" y="1813914"/>
              <a:ext cx="86240" cy="11267"/>
            </a:xfrm>
            <a:custGeom>
              <a:avLst/>
              <a:gdLst>
                <a:gd name="connsiteX0" fmla="*/ 86240 w 86240"/>
                <a:gd name="connsiteY0" fmla="*/ 7325 h 11267"/>
                <a:gd name="connsiteX1" fmla="*/ 19493 w 86240"/>
                <a:gd name="connsiteY1" fmla="*/ 10371 h 11267"/>
                <a:gd name="connsiteX2" fmla="*/ 0 w 86240"/>
                <a:gd name="connsiteY2" fmla="*/ 7412 h 11267"/>
                <a:gd name="connsiteX3" fmla="*/ 86240 w 86240"/>
                <a:gd name="connsiteY3" fmla="*/ 7325 h 11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40" h="11267">
                  <a:moveTo>
                    <a:pt x="86240" y="7325"/>
                  </a:moveTo>
                  <a:cubicBezTo>
                    <a:pt x="64223" y="13852"/>
                    <a:pt x="41771" y="10284"/>
                    <a:pt x="19493" y="10371"/>
                  </a:cubicBezTo>
                  <a:cubicBezTo>
                    <a:pt x="12966" y="9414"/>
                    <a:pt x="6527" y="8457"/>
                    <a:pt x="0" y="7412"/>
                  </a:cubicBezTo>
                  <a:cubicBezTo>
                    <a:pt x="29240" y="2104"/>
                    <a:pt x="58132" y="-6163"/>
                    <a:pt x="86240" y="7325"/>
                  </a:cubicBezTo>
                  <a:close/>
                </a:path>
              </a:pathLst>
            </a:custGeom>
            <a:solidFill>
              <a:srgbClr val="EFC6B0"/>
            </a:solidFill>
            <a:ln w="87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Graphic 3">
              <a:extLst>
                <a:ext uri="{FF2B5EF4-FFF2-40B4-BE49-F238E27FC236}">
                  <a16:creationId xmlns:a16="http://schemas.microsoft.com/office/drawing/2014/main" id="{D6E0BF30-CC15-4700-95D1-BF107645C5BE}"/>
                </a:ext>
              </a:extLst>
            </p:cNvPr>
            <p:cNvSpPr/>
            <p:nvPr/>
          </p:nvSpPr>
          <p:spPr>
            <a:xfrm>
              <a:off x="4955538" y="2153669"/>
              <a:ext cx="37942" cy="88328"/>
            </a:xfrm>
            <a:custGeom>
              <a:avLst/>
              <a:gdLst>
                <a:gd name="connsiteX0" fmla="*/ 0 w 37942"/>
                <a:gd name="connsiteY0" fmla="*/ 8441 h 88328"/>
                <a:gd name="connsiteX1" fmla="*/ 15403 w 37942"/>
                <a:gd name="connsiteY1" fmla="*/ 0 h 88328"/>
                <a:gd name="connsiteX2" fmla="*/ 37942 w 37942"/>
                <a:gd name="connsiteY2" fmla="*/ 88329 h 88328"/>
                <a:gd name="connsiteX3" fmla="*/ 0 w 37942"/>
                <a:gd name="connsiteY3" fmla="*/ 8441 h 88328"/>
                <a:gd name="connsiteX4" fmla="*/ 0 w 37942"/>
                <a:gd name="connsiteY4" fmla="*/ 8441 h 88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942" h="88328">
                  <a:moveTo>
                    <a:pt x="0" y="8441"/>
                  </a:moveTo>
                  <a:cubicBezTo>
                    <a:pt x="6005" y="6701"/>
                    <a:pt x="11139" y="1740"/>
                    <a:pt x="15403" y="0"/>
                  </a:cubicBezTo>
                  <a:cubicBezTo>
                    <a:pt x="34809" y="56130"/>
                    <a:pt x="29675" y="66399"/>
                    <a:pt x="37942" y="88329"/>
                  </a:cubicBezTo>
                  <a:cubicBezTo>
                    <a:pt x="18536" y="65094"/>
                    <a:pt x="8877" y="36985"/>
                    <a:pt x="0" y="8441"/>
                  </a:cubicBezTo>
                  <a:cubicBezTo>
                    <a:pt x="0" y="8441"/>
                    <a:pt x="0" y="8441"/>
                    <a:pt x="0" y="8441"/>
                  </a:cubicBezTo>
                  <a:close/>
                </a:path>
              </a:pathLst>
            </a:custGeom>
            <a:solidFill>
              <a:srgbClr val="AE422B"/>
            </a:solidFill>
            <a:ln w="87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Graphic 3">
              <a:extLst>
                <a:ext uri="{FF2B5EF4-FFF2-40B4-BE49-F238E27FC236}">
                  <a16:creationId xmlns:a16="http://schemas.microsoft.com/office/drawing/2014/main" id="{D408F12B-3D05-4EC5-9E40-55BD7F61CD3B}"/>
                </a:ext>
              </a:extLst>
            </p:cNvPr>
            <p:cNvSpPr/>
            <p:nvPr/>
          </p:nvSpPr>
          <p:spPr>
            <a:xfrm>
              <a:off x="4865642" y="2212062"/>
              <a:ext cx="106778" cy="105472"/>
            </a:xfrm>
            <a:custGeom>
              <a:avLst/>
              <a:gdLst>
                <a:gd name="connsiteX0" fmla="*/ 17927 w 106778"/>
                <a:gd name="connsiteY0" fmla="*/ 0 h 105472"/>
                <a:gd name="connsiteX1" fmla="*/ 0 w 106778"/>
                <a:gd name="connsiteY1" fmla="*/ 19319 h 105472"/>
                <a:gd name="connsiteX2" fmla="*/ 106778 w 106778"/>
                <a:gd name="connsiteY2" fmla="*/ 105473 h 105472"/>
                <a:gd name="connsiteX3" fmla="*/ 17927 w 106778"/>
                <a:gd name="connsiteY3" fmla="*/ 0 h 105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778" h="105472">
                  <a:moveTo>
                    <a:pt x="17927" y="0"/>
                  </a:moveTo>
                  <a:cubicBezTo>
                    <a:pt x="11922" y="6440"/>
                    <a:pt x="6005" y="12879"/>
                    <a:pt x="0" y="19319"/>
                  </a:cubicBezTo>
                  <a:cubicBezTo>
                    <a:pt x="35419" y="45339"/>
                    <a:pt x="83630" y="97205"/>
                    <a:pt x="106778" y="105473"/>
                  </a:cubicBezTo>
                  <a:cubicBezTo>
                    <a:pt x="96944" y="75014"/>
                    <a:pt x="33243" y="18275"/>
                    <a:pt x="17927" y="0"/>
                  </a:cubicBezTo>
                  <a:close/>
                </a:path>
              </a:pathLst>
            </a:custGeom>
            <a:solidFill>
              <a:srgbClr val="B1472E"/>
            </a:solidFill>
            <a:ln w="87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Graphic 3">
              <a:extLst>
                <a:ext uri="{FF2B5EF4-FFF2-40B4-BE49-F238E27FC236}">
                  <a16:creationId xmlns:a16="http://schemas.microsoft.com/office/drawing/2014/main" id="{C3C5B439-CAE1-4ECF-86DF-B061287F88F8}"/>
                </a:ext>
              </a:extLst>
            </p:cNvPr>
            <p:cNvSpPr/>
            <p:nvPr/>
          </p:nvSpPr>
          <p:spPr>
            <a:xfrm>
              <a:off x="4017940" y="1853813"/>
              <a:ext cx="185251" cy="136761"/>
            </a:xfrm>
            <a:custGeom>
              <a:avLst/>
              <a:gdLst>
                <a:gd name="connsiteX0" fmla="*/ 8273 w 185251"/>
                <a:gd name="connsiteY0" fmla="*/ 4150 h 136761"/>
                <a:gd name="connsiteX1" fmla="*/ 8708 w 185251"/>
                <a:gd name="connsiteY1" fmla="*/ 81688 h 136761"/>
                <a:gd name="connsiteX2" fmla="*/ 67971 w 185251"/>
                <a:gd name="connsiteY2" fmla="*/ 133641 h 136761"/>
                <a:gd name="connsiteX3" fmla="*/ 121404 w 185251"/>
                <a:gd name="connsiteY3" fmla="*/ 134163 h 136761"/>
                <a:gd name="connsiteX4" fmla="*/ 183278 w 185251"/>
                <a:gd name="connsiteY4" fmla="*/ 25471 h 136761"/>
                <a:gd name="connsiteX5" fmla="*/ 8273 w 185251"/>
                <a:gd name="connsiteY5" fmla="*/ 4150 h 136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5251" h="136761">
                  <a:moveTo>
                    <a:pt x="8273" y="4150"/>
                  </a:moveTo>
                  <a:cubicBezTo>
                    <a:pt x="-3214" y="26863"/>
                    <a:pt x="-2431" y="58888"/>
                    <a:pt x="8708" y="81688"/>
                  </a:cubicBezTo>
                  <a:cubicBezTo>
                    <a:pt x="22632" y="109709"/>
                    <a:pt x="42213" y="127114"/>
                    <a:pt x="67971" y="133641"/>
                  </a:cubicBezTo>
                  <a:cubicBezTo>
                    <a:pt x="88509" y="136861"/>
                    <a:pt x="101737" y="138427"/>
                    <a:pt x="121404" y="134163"/>
                  </a:cubicBezTo>
                  <a:cubicBezTo>
                    <a:pt x="177099" y="121110"/>
                    <a:pt x="191023" y="70288"/>
                    <a:pt x="183278" y="25471"/>
                  </a:cubicBezTo>
                  <a:cubicBezTo>
                    <a:pt x="126016" y="-8469"/>
                    <a:pt x="65709" y="-201"/>
                    <a:pt x="8273" y="4150"/>
                  </a:cubicBezTo>
                  <a:close/>
                </a:path>
              </a:pathLst>
            </a:custGeom>
            <a:solidFill>
              <a:srgbClr val="915D52"/>
            </a:solidFill>
            <a:ln w="87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Graphic 3">
              <a:extLst>
                <a:ext uri="{FF2B5EF4-FFF2-40B4-BE49-F238E27FC236}">
                  <a16:creationId xmlns:a16="http://schemas.microsoft.com/office/drawing/2014/main" id="{D476B6F2-9FC6-44D4-AEFE-3B44A2408811}"/>
                </a:ext>
              </a:extLst>
            </p:cNvPr>
            <p:cNvSpPr/>
            <p:nvPr/>
          </p:nvSpPr>
          <p:spPr>
            <a:xfrm>
              <a:off x="5113921" y="2602189"/>
              <a:ext cx="360351" cy="726532"/>
            </a:xfrm>
            <a:custGeom>
              <a:avLst/>
              <a:gdLst>
                <a:gd name="connsiteX0" fmla="*/ 354708 w 360351"/>
                <a:gd name="connsiteY0" fmla="*/ 647281 h 726532"/>
                <a:gd name="connsiteX1" fmla="*/ 101383 w 360351"/>
                <a:gd name="connsiteY1" fmla="*/ 0 h 726532"/>
                <a:gd name="connsiteX2" fmla="*/ 0 w 360351"/>
                <a:gd name="connsiteY2" fmla="*/ 46036 h 726532"/>
                <a:gd name="connsiteX3" fmla="*/ 250193 w 360351"/>
                <a:gd name="connsiteY3" fmla="*/ 690880 h 726532"/>
                <a:gd name="connsiteX4" fmla="*/ 304321 w 360351"/>
                <a:gd name="connsiteY4" fmla="*/ 726386 h 726532"/>
                <a:gd name="connsiteX5" fmla="*/ 352706 w 360351"/>
                <a:gd name="connsiteY5" fmla="*/ 698364 h 726532"/>
                <a:gd name="connsiteX6" fmla="*/ 354708 w 360351"/>
                <a:gd name="connsiteY6" fmla="*/ 647281 h 726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0351" h="726532">
                  <a:moveTo>
                    <a:pt x="354708" y="647281"/>
                  </a:moveTo>
                  <a:cubicBezTo>
                    <a:pt x="317810" y="576792"/>
                    <a:pt x="101383" y="0"/>
                    <a:pt x="101383" y="0"/>
                  </a:cubicBezTo>
                  <a:cubicBezTo>
                    <a:pt x="101383" y="0"/>
                    <a:pt x="9659" y="41162"/>
                    <a:pt x="0" y="46036"/>
                  </a:cubicBezTo>
                  <a:cubicBezTo>
                    <a:pt x="7658" y="66312"/>
                    <a:pt x="232179" y="657463"/>
                    <a:pt x="250193" y="690880"/>
                  </a:cubicBezTo>
                  <a:cubicBezTo>
                    <a:pt x="262028" y="712810"/>
                    <a:pt x="277431" y="728213"/>
                    <a:pt x="304321" y="726386"/>
                  </a:cubicBezTo>
                  <a:cubicBezTo>
                    <a:pt x="326513" y="724819"/>
                    <a:pt x="342350" y="717944"/>
                    <a:pt x="352706" y="698364"/>
                  </a:cubicBezTo>
                  <a:cubicBezTo>
                    <a:pt x="361061" y="682874"/>
                    <a:pt x="363758" y="665817"/>
                    <a:pt x="354708" y="647281"/>
                  </a:cubicBezTo>
                  <a:close/>
                </a:path>
              </a:pathLst>
            </a:custGeom>
            <a:solidFill>
              <a:srgbClr val="486576"/>
            </a:solidFill>
            <a:ln w="87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Graphic 3">
              <a:extLst>
                <a:ext uri="{FF2B5EF4-FFF2-40B4-BE49-F238E27FC236}">
                  <a16:creationId xmlns:a16="http://schemas.microsoft.com/office/drawing/2014/main" id="{259BD9D3-FAE3-4C67-A680-6A54C5F10BB9}"/>
                </a:ext>
              </a:extLst>
            </p:cNvPr>
            <p:cNvSpPr/>
            <p:nvPr/>
          </p:nvSpPr>
          <p:spPr>
            <a:xfrm>
              <a:off x="5113921" y="2423268"/>
              <a:ext cx="101382" cy="224955"/>
            </a:xfrm>
            <a:custGeom>
              <a:avLst/>
              <a:gdLst>
                <a:gd name="connsiteX0" fmla="*/ 28283 w 101382"/>
                <a:gd name="connsiteY0" fmla="*/ 0 h 224955"/>
                <a:gd name="connsiteX1" fmla="*/ 101383 w 101382"/>
                <a:gd name="connsiteY1" fmla="*/ 179878 h 224955"/>
                <a:gd name="connsiteX2" fmla="*/ 0 w 101382"/>
                <a:gd name="connsiteY2" fmla="*/ 224956 h 224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382" h="224955">
                  <a:moveTo>
                    <a:pt x="28283" y="0"/>
                  </a:moveTo>
                  <a:cubicBezTo>
                    <a:pt x="47689" y="49255"/>
                    <a:pt x="82063" y="130622"/>
                    <a:pt x="101383" y="179878"/>
                  </a:cubicBezTo>
                  <a:cubicBezTo>
                    <a:pt x="88416" y="185186"/>
                    <a:pt x="19755" y="216601"/>
                    <a:pt x="0" y="224956"/>
                  </a:cubicBezTo>
                </a:path>
              </a:pathLst>
            </a:custGeom>
            <a:solidFill>
              <a:srgbClr val="6C8492"/>
            </a:solidFill>
            <a:ln w="87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Graphic 3">
              <a:extLst>
                <a:ext uri="{FF2B5EF4-FFF2-40B4-BE49-F238E27FC236}">
                  <a16:creationId xmlns:a16="http://schemas.microsoft.com/office/drawing/2014/main" id="{6B45791E-BE2A-4FD7-9F35-709E3DC76E9D}"/>
                </a:ext>
              </a:extLst>
            </p:cNvPr>
            <p:cNvSpPr/>
            <p:nvPr/>
          </p:nvSpPr>
          <p:spPr>
            <a:xfrm>
              <a:off x="4826030" y="2594421"/>
              <a:ext cx="489820" cy="1356458"/>
            </a:xfrm>
            <a:custGeom>
              <a:avLst/>
              <a:gdLst>
                <a:gd name="connsiteX0" fmla="*/ 487001 w 489820"/>
                <a:gd name="connsiteY0" fmla="*/ 525383 h 1356458"/>
                <a:gd name="connsiteX1" fmla="*/ 457152 w 489820"/>
                <a:gd name="connsiteY1" fmla="*/ 223673 h 1356458"/>
                <a:gd name="connsiteX2" fmla="*/ 433046 w 489820"/>
                <a:gd name="connsiteY2" fmla="*/ 61983 h 1356458"/>
                <a:gd name="connsiteX3" fmla="*/ 335319 w 489820"/>
                <a:gd name="connsiteY3" fmla="*/ 43186 h 1356458"/>
                <a:gd name="connsiteX4" fmla="*/ 309734 w 489820"/>
                <a:gd name="connsiteY4" fmla="*/ 112457 h 1356458"/>
                <a:gd name="connsiteX5" fmla="*/ 236808 w 489820"/>
                <a:gd name="connsiteY5" fmla="*/ 204963 h 1356458"/>
                <a:gd name="connsiteX6" fmla="*/ 196516 w 489820"/>
                <a:gd name="connsiteY6" fmla="*/ 244906 h 1356458"/>
                <a:gd name="connsiteX7" fmla="*/ 173542 w 489820"/>
                <a:gd name="connsiteY7" fmla="*/ 255262 h 1356458"/>
                <a:gd name="connsiteX8" fmla="*/ 35000 w 489820"/>
                <a:gd name="connsiteY8" fmla="*/ 415473 h 1356458"/>
                <a:gd name="connsiteX9" fmla="*/ 18378 w 489820"/>
                <a:gd name="connsiteY9" fmla="*/ 454111 h 1356458"/>
                <a:gd name="connsiteX10" fmla="*/ 34739 w 489820"/>
                <a:gd name="connsiteY10" fmla="*/ 735545 h 1356458"/>
                <a:gd name="connsiteX11" fmla="*/ 75553 w 489820"/>
                <a:gd name="connsiteY11" fmla="*/ 930652 h 1356458"/>
                <a:gd name="connsiteX12" fmla="*/ 68330 w 489820"/>
                <a:gd name="connsiteY12" fmla="*/ 1356284 h 1356458"/>
                <a:gd name="connsiteX13" fmla="*/ 379875 w 489820"/>
                <a:gd name="connsiteY13" fmla="*/ 1356458 h 1356458"/>
                <a:gd name="connsiteX14" fmla="*/ 384487 w 489820"/>
                <a:gd name="connsiteY14" fmla="*/ 848937 h 1356458"/>
                <a:gd name="connsiteX15" fmla="*/ 432959 w 489820"/>
                <a:gd name="connsiteY15" fmla="*/ 741289 h 1356458"/>
                <a:gd name="connsiteX16" fmla="*/ 486217 w 489820"/>
                <a:gd name="connsiteY16" fmla="*/ 597265 h 1356458"/>
                <a:gd name="connsiteX17" fmla="*/ 487001 w 489820"/>
                <a:gd name="connsiteY17" fmla="*/ 525383 h 1356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89820" h="1356458">
                  <a:moveTo>
                    <a:pt x="487001" y="525383"/>
                  </a:moveTo>
                  <a:cubicBezTo>
                    <a:pt x="457412" y="405465"/>
                    <a:pt x="485347" y="354556"/>
                    <a:pt x="457152" y="223673"/>
                  </a:cubicBezTo>
                  <a:cubicBezTo>
                    <a:pt x="446796" y="181466"/>
                    <a:pt x="444098" y="136301"/>
                    <a:pt x="433046" y="61983"/>
                  </a:cubicBezTo>
                  <a:cubicBezTo>
                    <a:pt x="424256" y="-848"/>
                    <a:pt x="371694" y="-30088"/>
                    <a:pt x="335319" y="43186"/>
                  </a:cubicBezTo>
                  <a:cubicBezTo>
                    <a:pt x="328530" y="60852"/>
                    <a:pt x="328530" y="60852"/>
                    <a:pt x="309734" y="112457"/>
                  </a:cubicBezTo>
                  <a:cubicBezTo>
                    <a:pt x="258912" y="122290"/>
                    <a:pt x="246729" y="163888"/>
                    <a:pt x="236808" y="204963"/>
                  </a:cubicBezTo>
                  <a:cubicBezTo>
                    <a:pt x="231151" y="228546"/>
                    <a:pt x="229672" y="249954"/>
                    <a:pt x="196516" y="244906"/>
                  </a:cubicBezTo>
                  <a:cubicBezTo>
                    <a:pt x="189380" y="243775"/>
                    <a:pt x="177893" y="249171"/>
                    <a:pt x="173542" y="255262"/>
                  </a:cubicBezTo>
                  <a:cubicBezTo>
                    <a:pt x="131857" y="314090"/>
                    <a:pt x="35000" y="415473"/>
                    <a:pt x="35000" y="415473"/>
                  </a:cubicBezTo>
                  <a:cubicBezTo>
                    <a:pt x="31867" y="424958"/>
                    <a:pt x="20641" y="443842"/>
                    <a:pt x="18378" y="454111"/>
                  </a:cubicBezTo>
                  <a:cubicBezTo>
                    <a:pt x="-14603" y="553666"/>
                    <a:pt x="452" y="657224"/>
                    <a:pt x="34739" y="735545"/>
                  </a:cubicBezTo>
                  <a:cubicBezTo>
                    <a:pt x="57975" y="785410"/>
                    <a:pt x="76946" y="813866"/>
                    <a:pt x="75553" y="930652"/>
                  </a:cubicBezTo>
                  <a:cubicBezTo>
                    <a:pt x="69810" y="1088948"/>
                    <a:pt x="67460" y="1283794"/>
                    <a:pt x="68330" y="1356284"/>
                  </a:cubicBezTo>
                  <a:cubicBezTo>
                    <a:pt x="172149" y="1356371"/>
                    <a:pt x="276056" y="1356458"/>
                    <a:pt x="379875" y="1356458"/>
                  </a:cubicBezTo>
                  <a:cubicBezTo>
                    <a:pt x="357248" y="1124715"/>
                    <a:pt x="346892" y="975991"/>
                    <a:pt x="384487" y="848937"/>
                  </a:cubicBezTo>
                  <a:cubicBezTo>
                    <a:pt x="389447" y="832315"/>
                    <a:pt x="423908" y="756344"/>
                    <a:pt x="432959" y="741289"/>
                  </a:cubicBezTo>
                  <a:cubicBezTo>
                    <a:pt x="452713" y="708307"/>
                    <a:pt x="470466" y="666623"/>
                    <a:pt x="486217" y="597265"/>
                  </a:cubicBezTo>
                  <a:cubicBezTo>
                    <a:pt x="489263" y="575335"/>
                    <a:pt x="492135" y="546443"/>
                    <a:pt x="487001" y="525383"/>
                  </a:cubicBezTo>
                  <a:close/>
                </a:path>
              </a:pathLst>
            </a:custGeom>
            <a:solidFill>
              <a:srgbClr val="F8B49F"/>
            </a:solidFill>
            <a:ln w="87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Graphic 3">
              <a:extLst>
                <a:ext uri="{FF2B5EF4-FFF2-40B4-BE49-F238E27FC236}">
                  <a16:creationId xmlns:a16="http://schemas.microsoft.com/office/drawing/2014/main" id="{12205965-DBFE-4AB5-9EE4-364FAE84B581}"/>
                </a:ext>
              </a:extLst>
            </p:cNvPr>
            <p:cNvSpPr/>
            <p:nvPr/>
          </p:nvSpPr>
          <p:spPr>
            <a:xfrm>
              <a:off x="5171704" y="2571121"/>
              <a:ext cx="87371" cy="121487"/>
            </a:xfrm>
            <a:custGeom>
              <a:avLst/>
              <a:gdLst>
                <a:gd name="connsiteX0" fmla="*/ 0 w 87371"/>
                <a:gd name="connsiteY0" fmla="*/ 66486 h 121487"/>
                <a:gd name="connsiteX1" fmla="*/ 28718 w 87371"/>
                <a:gd name="connsiteY1" fmla="*/ 0 h 121487"/>
                <a:gd name="connsiteX2" fmla="*/ 87371 w 87371"/>
                <a:gd name="connsiteY2" fmla="*/ 85283 h 121487"/>
                <a:gd name="connsiteX3" fmla="*/ 43685 w 87371"/>
                <a:gd name="connsiteY3" fmla="*/ 121398 h 121487"/>
                <a:gd name="connsiteX4" fmla="*/ 0 w 87371"/>
                <a:gd name="connsiteY4" fmla="*/ 66486 h 121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371" h="121487">
                  <a:moveTo>
                    <a:pt x="0" y="66486"/>
                  </a:moveTo>
                  <a:cubicBezTo>
                    <a:pt x="1653" y="40901"/>
                    <a:pt x="11052" y="18710"/>
                    <a:pt x="28718" y="0"/>
                  </a:cubicBezTo>
                  <a:cubicBezTo>
                    <a:pt x="81106" y="5831"/>
                    <a:pt x="77799" y="49951"/>
                    <a:pt x="87371" y="85283"/>
                  </a:cubicBezTo>
                  <a:cubicBezTo>
                    <a:pt x="87371" y="122355"/>
                    <a:pt x="70402" y="117308"/>
                    <a:pt x="43685" y="121398"/>
                  </a:cubicBezTo>
                  <a:cubicBezTo>
                    <a:pt x="10094" y="123486"/>
                    <a:pt x="1218" y="88677"/>
                    <a:pt x="0" y="66486"/>
                  </a:cubicBezTo>
                  <a:close/>
                </a:path>
              </a:pathLst>
            </a:custGeom>
            <a:solidFill>
              <a:srgbClr val="E54572"/>
            </a:solidFill>
            <a:ln w="87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Graphic 3">
              <a:extLst>
                <a:ext uri="{FF2B5EF4-FFF2-40B4-BE49-F238E27FC236}">
                  <a16:creationId xmlns:a16="http://schemas.microsoft.com/office/drawing/2014/main" id="{8D258B2F-F551-42CB-B951-2D09F7BE6832}"/>
                </a:ext>
              </a:extLst>
            </p:cNvPr>
            <p:cNvSpPr/>
            <p:nvPr/>
          </p:nvSpPr>
          <p:spPr>
            <a:xfrm>
              <a:off x="5152211" y="2754828"/>
              <a:ext cx="20213" cy="406312"/>
            </a:xfrm>
            <a:custGeom>
              <a:avLst/>
              <a:gdLst>
                <a:gd name="connsiteX0" fmla="*/ 17405 w 20213"/>
                <a:gd name="connsiteY0" fmla="*/ 406313 h 406312"/>
                <a:gd name="connsiteX1" fmla="*/ 0 w 20213"/>
                <a:gd name="connsiteY1" fmla="*/ 0 h 406312"/>
                <a:gd name="connsiteX2" fmla="*/ 17405 w 20213"/>
                <a:gd name="connsiteY2" fmla="*/ 406313 h 406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213" h="406312">
                  <a:moveTo>
                    <a:pt x="17405" y="406313"/>
                  </a:moveTo>
                  <a:cubicBezTo>
                    <a:pt x="0" y="259939"/>
                    <a:pt x="6353" y="110694"/>
                    <a:pt x="0" y="0"/>
                  </a:cubicBezTo>
                  <a:cubicBezTo>
                    <a:pt x="27238" y="134190"/>
                    <a:pt x="19928" y="270295"/>
                    <a:pt x="17405" y="406313"/>
                  </a:cubicBezTo>
                  <a:close/>
                </a:path>
              </a:pathLst>
            </a:custGeom>
            <a:solidFill>
              <a:srgbClr val="F3A898"/>
            </a:solidFill>
            <a:ln w="87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Graphic 3">
              <a:extLst>
                <a:ext uri="{FF2B5EF4-FFF2-40B4-BE49-F238E27FC236}">
                  <a16:creationId xmlns:a16="http://schemas.microsoft.com/office/drawing/2014/main" id="{6E975341-3541-425C-848E-AA64A3A1FB17}"/>
                </a:ext>
              </a:extLst>
            </p:cNvPr>
            <p:cNvSpPr/>
            <p:nvPr/>
          </p:nvSpPr>
          <p:spPr>
            <a:xfrm>
              <a:off x="5017077" y="2894414"/>
              <a:ext cx="22351" cy="248713"/>
            </a:xfrm>
            <a:custGeom>
              <a:avLst/>
              <a:gdLst>
                <a:gd name="connsiteX0" fmla="*/ 22351 w 22351"/>
                <a:gd name="connsiteY0" fmla="*/ 0 h 248713"/>
                <a:gd name="connsiteX1" fmla="*/ 1727 w 22351"/>
                <a:gd name="connsiteY1" fmla="*/ 248713 h 248713"/>
                <a:gd name="connsiteX2" fmla="*/ 22351 w 22351"/>
                <a:gd name="connsiteY2" fmla="*/ 0 h 248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351" h="248713">
                  <a:moveTo>
                    <a:pt x="22351" y="0"/>
                  </a:moveTo>
                  <a:cubicBezTo>
                    <a:pt x="9994" y="83108"/>
                    <a:pt x="23047" y="167172"/>
                    <a:pt x="1727" y="248713"/>
                  </a:cubicBezTo>
                  <a:cubicBezTo>
                    <a:pt x="1814" y="165084"/>
                    <a:pt x="-8978" y="80671"/>
                    <a:pt x="22351" y="0"/>
                  </a:cubicBezTo>
                  <a:close/>
                </a:path>
              </a:pathLst>
            </a:custGeom>
            <a:solidFill>
              <a:srgbClr val="F3A798"/>
            </a:solidFill>
            <a:ln w="87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Graphic 3">
              <a:extLst>
                <a:ext uri="{FF2B5EF4-FFF2-40B4-BE49-F238E27FC236}">
                  <a16:creationId xmlns:a16="http://schemas.microsoft.com/office/drawing/2014/main" id="{3010FBAE-A963-40A2-85B8-3CE968A6876F}"/>
                </a:ext>
              </a:extLst>
            </p:cNvPr>
            <p:cNvSpPr/>
            <p:nvPr/>
          </p:nvSpPr>
          <p:spPr>
            <a:xfrm>
              <a:off x="4917770" y="2946106"/>
              <a:ext cx="28202" cy="148462"/>
            </a:xfrm>
            <a:custGeom>
              <a:avLst/>
              <a:gdLst>
                <a:gd name="connsiteX0" fmla="*/ 0 w 28202"/>
                <a:gd name="connsiteY0" fmla="*/ 148462 h 148462"/>
                <a:gd name="connsiteX1" fmla="*/ 25324 w 28202"/>
                <a:gd name="connsiteY1" fmla="*/ 0 h 148462"/>
                <a:gd name="connsiteX2" fmla="*/ 0 w 28202"/>
                <a:gd name="connsiteY2" fmla="*/ 148462 h 14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202" h="148462">
                  <a:moveTo>
                    <a:pt x="0" y="148462"/>
                  </a:moveTo>
                  <a:cubicBezTo>
                    <a:pt x="29413" y="101905"/>
                    <a:pt x="-3307" y="45426"/>
                    <a:pt x="25324" y="0"/>
                  </a:cubicBezTo>
                  <a:cubicBezTo>
                    <a:pt x="28021" y="51779"/>
                    <a:pt x="36811" y="104515"/>
                    <a:pt x="0" y="148462"/>
                  </a:cubicBezTo>
                  <a:close/>
                </a:path>
              </a:pathLst>
            </a:custGeom>
            <a:solidFill>
              <a:srgbClr val="F3A898"/>
            </a:solidFill>
            <a:ln w="87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Graphic 3">
              <a:extLst>
                <a:ext uri="{FF2B5EF4-FFF2-40B4-BE49-F238E27FC236}">
                  <a16:creationId xmlns:a16="http://schemas.microsoft.com/office/drawing/2014/main" id="{77AB6123-D0A5-493D-87F8-7A30D0B96B08}"/>
                </a:ext>
              </a:extLst>
            </p:cNvPr>
            <p:cNvSpPr/>
            <p:nvPr/>
          </p:nvSpPr>
          <p:spPr>
            <a:xfrm>
              <a:off x="4075120" y="1865969"/>
              <a:ext cx="71011" cy="71011"/>
            </a:xfrm>
            <a:custGeom>
              <a:avLst/>
              <a:gdLst>
                <a:gd name="connsiteX0" fmla="*/ 71011 w 71011"/>
                <a:gd name="connsiteY0" fmla="*/ 35506 h 71011"/>
                <a:gd name="connsiteX1" fmla="*/ 35506 w 71011"/>
                <a:gd name="connsiteY1" fmla="*/ 71011 h 71011"/>
                <a:gd name="connsiteX2" fmla="*/ 0 w 71011"/>
                <a:gd name="connsiteY2" fmla="*/ 35506 h 71011"/>
                <a:gd name="connsiteX3" fmla="*/ 35506 w 71011"/>
                <a:gd name="connsiteY3" fmla="*/ 0 h 71011"/>
                <a:gd name="connsiteX4" fmla="*/ 71011 w 71011"/>
                <a:gd name="connsiteY4" fmla="*/ 35506 h 71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011" h="71011">
                  <a:moveTo>
                    <a:pt x="71011" y="35506"/>
                  </a:moveTo>
                  <a:cubicBezTo>
                    <a:pt x="71011" y="55115"/>
                    <a:pt x="55115" y="71011"/>
                    <a:pt x="35506" y="71011"/>
                  </a:cubicBezTo>
                  <a:cubicBezTo>
                    <a:pt x="15897" y="71011"/>
                    <a:pt x="0" y="55115"/>
                    <a:pt x="0" y="35506"/>
                  </a:cubicBezTo>
                  <a:cubicBezTo>
                    <a:pt x="0" y="15896"/>
                    <a:pt x="15897" y="0"/>
                    <a:pt x="35506" y="0"/>
                  </a:cubicBezTo>
                  <a:cubicBezTo>
                    <a:pt x="55115" y="0"/>
                    <a:pt x="71011" y="15896"/>
                    <a:pt x="71011" y="35506"/>
                  </a:cubicBezTo>
                  <a:close/>
                </a:path>
              </a:pathLst>
            </a:custGeom>
            <a:solidFill>
              <a:srgbClr val="48291F"/>
            </a:solidFill>
            <a:ln w="87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Graphic 3">
              <a:extLst>
                <a:ext uri="{FF2B5EF4-FFF2-40B4-BE49-F238E27FC236}">
                  <a16:creationId xmlns:a16="http://schemas.microsoft.com/office/drawing/2014/main" id="{387AF0F6-971B-46DA-9280-DA249EB66D48}"/>
                </a:ext>
              </a:extLst>
            </p:cNvPr>
            <p:cNvSpPr/>
            <p:nvPr/>
          </p:nvSpPr>
          <p:spPr>
            <a:xfrm>
              <a:off x="4129597" y="1881460"/>
              <a:ext cx="40030" cy="40030"/>
            </a:xfrm>
            <a:custGeom>
              <a:avLst/>
              <a:gdLst>
                <a:gd name="connsiteX0" fmla="*/ 40031 w 40030"/>
                <a:gd name="connsiteY0" fmla="*/ 20015 h 40030"/>
                <a:gd name="connsiteX1" fmla="*/ 20015 w 40030"/>
                <a:gd name="connsiteY1" fmla="*/ 40031 h 40030"/>
                <a:gd name="connsiteX2" fmla="*/ 0 w 40030"/>
                <a:gd name="connsiteY2" fmla="*/ 20015 h 40030"/>
                <a:gd name="connsiteX3" fmla="*/ 20015 w 40030"/>
                <a:gd name="connsiteY3" fmla="*/ 0 h 40030"/>
                <a:gd name="connsiteX4" fmla="*/ 40031 w 40030"/>
                <a:gd name="connsiteY4" fmla="*/ 20015 h 40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30" h="40030">
                  <a:moveTo>
                    <a:pt x="40031" y="20015"/>
                  </a:moveTo>
                  <a:cubicBezTo>
                    <a:pt x="40031" y="31070"/>
                    <a:pt x="31070" y="40031"/>
                    <a:pt x="20015" y="40031"/>
                  </a:cubicBezTo>
                  <a:cubicBezTo>
                    <a:pt x="8961" y="40031"/>
                    <a:pt x="0" y="31070"/>
                    <a:pt x="0" y="20015"/>
                  </a:cubicBezTo>
                  <a:cubicBezTo>
                    <a:pt x="0" y="8961"/>
                    <a:pt x="8961" y="0"/>
                    <a:pt x="20015" y="0"/>
                  </a:cubicBezTo>
                  <a:cubicBezTo>
                    <a:pt x="31070" y="0"/>
                    <a:pt x="40031" y="8961"/>
                    <a:pt x="40031" y="20015"/>
                  </a:cubicBezTo>
                  <a:close/>
                </a:path>
              </a:pathLst>
            </a:custGeom>
            <a:solidFill>
              <a:srgbClr val="FFFFFF"/>
            </a:solidFill>
            <a:ln w="87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Graphic 3">
              <a:extLst>
                <a:ext uri="{FF2B5EF4-FFF2-40B4-BE49-F238E27FC236}">
                  <a16:creationId xmlns:a16="http://schemas.microsoft.com/office/drawing/2014/main" id="{89328FDE-8E1E-4F3E-9599-BF02B71F6D63}"/>
                </a:ext>
              </a:extLst>
            </p:cNvPr>
            <p:cNvSpPr/>
            <p:nvPr/>
          </p:nvSpPr>
          <p:spPr>
            <a:xfrm>
              <a:off x="4685970" y="1844659"/>
              <a:ext cx="327351" cy="160965"/>
            </a:xfrm>
            <a:custGeom>
              <a:avLst/>
              <a:gdLst>
                <a:gd name="connsiteX0" fmla="*/ 4320 w 327351"/>
                <a:gd name="connsiteY0" fmla="*/ 84751 h 160965"/>
                <a:gd name="connsiteX1" fmla="*/ 48093 w 327351"/>
                <a:gd name="connsiteY1" fmla="*/ 148278 h 160965"/>
                <a:gd name="connsiteX2" fmla="*/ 284188 w 327351"/>
                <a:gd name="connsiteY2" fmla="*/ 97804 h 160965"/>
                <a:gd name="connsiteX3" fmla="*/ 327352 w 327351"/>
                <a:gd name="connsiteY3" fmla="*/ 23834 h 160965"/>
                <a:gd name="connsiteX4" fmla="*/ 60015 w 327351"/>
                <a:gd name="connsiteY4" fmla="*/ 28360 h 160965"/>
                <a:gd name="connsiteX5" fmla="*/ 4320 w 327351"/>
                <a:gd name="connsiteY5" fmla="*/ 84751 h 160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7351" h="160965">
                  <a:moveTo>
                    <a:pt x="4320" y="84751"/>
                  </a:moveTo>
                  <a:cubicBezTo>
                    <a:pt x="-9168" y="125478"/>
                    <a:pt x="9890" y="138618"/>
                    <a:pt x="48093" y="148278"/>
                  </a:cubicBezTo>
                  <a:cubicBezTo>
                    <a:pt x="136422" y="170556"/>
                    <a:pt x="217354" y="169077"/>
                    <a:pt x="284188" y="97804"/>
                  </a:cubicBezTo>
                  <a:cubicBezTo>
                    <a:pt x="303942" y="76658"/>
                    <a:pt x="321086" y="53248"/>
                    <a:pt x="327352" y="23834"/>
                  </a:cubicBezTo>
                  <a:cubicBezTo>
                    <a:pt x="163660" y="-19242"/>
                    <a:pt x="111881" y="4689"/>
                    <a:pt x="60015" y="28360"/>
                  </a:cubicBezTo>
                  <a:cubicBezTo>
                    <a:pt x="16939" y="58731"/>
                    <a:pt x="19027" y="62125"/>
                    <a:pt x="4320" y="84751"/>
                  </a:cubicBezTo>
                  <a:close/>
                </a:path>
              </a:pathLst>
            </a:custGeom>
            <a:solidFill>
              <a:srgbClr val="FCFAFA"/>
            </a:solidFill>
            <a:ln w="87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Graphic 3">
              <a:extLst>
                <a:ext uri="{FF2B5EF4-FFF2-40B4-BE49-F238E27FC236}">
                  <a16:creationId xmlns:a16="http://schemas.microsoft.com/office/drawing/2014/main" id="{53D20BE0-E5DB-418D-BBD7-0EE48A5641F4}"/>
                </a:ext>
              </a:extLst>
            </p:cNvPr>
            <p:cNvSpPr/>
            <p:nvPr/>
          </p:nvSpPr>
          <p:spPr>
            <a:xfrm>
              <a:off x="4690377" y="1745094"/>
              <a:ext cx="382997" cy="184402"/>
            </a:xfrm>
            <a:custGeom>
              <a:avLst/>
              <a:gdLst>
                <a:gd name="connsiteX0" fmla="*/ 236269 w 382997"/>
                <a:gd name="connsiteY0" fmla="*/ 106256 h 184402"/>
                <a:gd name="connsiteX1" fmla="*/ 323119 w 382997"/>
                <a:gd name="connsiteY1" fmla="*/ 123486 h 184402"/>
                <a:gd name="connsiteX2" fmla="*/ 381685 w 382997"/>
                <a:gd name="connsiteY2" fmla="*/ 0 h 184402"/>
                <a:gd name="connsiteX3" fmla="*/ 305105 w 382997"/>
                <a:gd name="connsiteY3" fmla="*/ 84152 h 184402"/>
                <a:gd name="connsiteX4" fmla="*/ 322422 w 382997"/>
                <a:gd name="connsiteY4" fmla="*/ 9311 h 184402"/>
                <a:gd name="connsiteX5" fmla="*/ 267162 w 382997"/>
                <a:gd name="connsiteY5" fmla="*/ 75798 h 184402"/>
                <a:gd name="connsiteX6" fmla="*/ 281347 w 382997"/>
                <a:gd name="connsiteY6" fmla="*/ 3220 h 184402"/>
                <a:gd name="connsiteX7" fmla="*/ 227479 w 382997"/>
                <a:gd name="connsiteY7" fmla="*/ 70315 h 184402"/>
                <a:gd name="connsiteX8" fmla="*/ 164126 w 382997"/>
                <a:gd name="connsiteY8" fmla="*/ 75188 h 184402"/>
                <a:gd name="connsiteX9" fmla="*/ 73970 w 382997"/>
                <a:gd name="connsiteY9" fmla="*/ 96335 h 184402"/>
                <a:gd name="connsiteX10" fmla="*/ 0 w 382997"/>
                <a:gd name="connsiteY10" fmla="*/ 184403 h 184402"/>
                <a:gd name="connsiteX11" fmla="*/ 54041 w 382997"/>
                <a:gd name="connsiteY11" fmla="*/ 130622 h 184402"/>
                <a:gd name="connsiteX12" fmla="*/ 236269 w 382997"/>
                <a:gd name="connsiteY12" fmla="*/ 106256 h 184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2997" h="184402">
                  <a:moveTo>
                    <a:pt x="236269" y="106256"/>
                  </a:moveTo>
                  <a:cubicBezTo>
                    <a:pt x="269947" y="110607"/>
                    <a:pt x="294140" y="117743"/>
                    <a:pt x="323119" y="123486"/>
                  </a:cubicBezTo>
                  <a:cubicBezTo>
                    <a:pt x="354882" y="88068"/>
                    <a:pt x="390300" y="54477"/>
                    <a:pt x="381685" y="0"/>
                  </a:cubicBezTo>
                  <a:cubicBezTo>
                    <a:pt x="368284" y="32286"/>
                    <a:pt x="340175" y="78408"/>
                    <a:pt x="305105" y="84152"/>
                  </a:cubicBezTo>
                  <a:cubicBezTo>
                    <a:pt x="321465" y="64484"/>
                    <a:pt x="327295" y="26542"/>
                    <a:pt x="322422" y="9311"/>
                  </a:cubicBezTo>
                  <a:cubicBezTo>
                    <a:pt x="309543" y="38290"/>
                    <a:pt x="299100" y="67182"/>
                    <a:pt x="267162" y="75798"/>
                  </a:cubicBezTo>
                  <a:cubicBezTo>
                    <a:pt x="278214" y="56391"/>
                    <a:pt x="287700" y="29936"/>
                    <a:pt x="281347" y="3220"/>
                  </a:cubicBezTo>
                  <a:cubicBezTo>
                    <a:pt x="269337" y="35767"/>
                    <a:pt x="256545" y="58741"/>
                    <a:pt x="227479" y="70315"/>
                  </a:cubicBezTo>
                  <a:cubicBezTo>
                    <a:pt x="199458" y="77190"/>
                    <a:pt x="198414" y="76146"/>
                    <a:pt x="164126" y="75188"/>
                  </a:cubicBezTo>
                  <a:cubicBezTo>
                    <a:pt x="131405" y="75188"/>
                    <a:pt x="101643" y="82411"/>
                    <a:pt x="73970" y="96335"/>
                  </a:cubicBezTo>
                  <a:cubicBezTo>
                    <a:pt x="36376" y="115306"/>
                    <a:pt x="5483" y="138890"/>
                    <a:pt x="0" y="184403"/>
                  </a:cubicBezTo>
                  <a:cubicBezTo>
                    <a:pt x="16621" y="160819"/>
                    <a:pt x="29675" y="146026"/>
                    <a:pt x="54041" y="130622"/>
                  </a:cubicBezTo>
                  <a:cubicBezTo>
                    <a:pt x="104689" y="99642"/>
                    <a:pt x="177702" y="100773"/>
                    <a:pt x="236269" y="106256"/>
                  </a:cubicBezTo>
                  <a:close/>
                </a:path>
              </a:pathLst>
            </a:custGeom>
            <a:solidFill>
              <a:srgbClr val="482920"/>
            </a:solidFill>
            <a:ln w="87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Graphic 3">
              <a:extLst>
                <a:ext uri="{FF2B5EF4-FFF2-40B4-BE49-F238E27FC236}">
                  <a16:creationId xmlns:a16="http://schemas.microsoft.com/office/drawing/2014/main" id="{5CE3F6BF-EB0B-4F6D-867E-FEDF35400F7C}"/>
                </a:ext>
              </a:extLst>
            </p:cNvPr>
            <p:cNvSpPr/>
            <p:nvPr/>
          </p:nvSpPr>
          <p:spPr>
            <a:xfrm>
              <a:off x="4748101" y="1847026"/>
              <a:ext cx="185251" cy="136761"/>
            </a:xfrm>
            <a:custGeom>
              <a:avLst/>
              <a:gdLst>
                <a:gd name="connsiteX0" fmla="*/ 176978 w 185251"/>
                <a:gd name="connsiteY0" fmla="*/ 4150 h 136761"/>
                <a:gd name="connsiteX1" fmla="*/ 176543 w 185251"/>
                <a:gd name="connsiteY1" fmla="*/ 81688 h 136761"/>
                <a:gd name="connsiteX2" fmla="*/ 117280 w 185251"/>
                <a:gd name="connsiteY2" fmla="*/ 133641 h 136761"/>
                <a:gd name="connsiteX3" fmla="*/ 63847 w 185251"/>
                <a:gd name="connsiteY3" fmla="*/ 134163 h 136761"/>
                <a:gd name="connsiteX4" fmla="*/ 1974 w 185251"/>
                <a:gd name="connsiteY4" fmla="*/ 25471 h 136761"/>
                <a:gd name="connsiteX5" fmla="*/ 176978 w 185251"/>
                <a:gd name="connsiteY5" fmla="*/ 4150 h 136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5251" h="136761">
                  <a:moveTo>
                    <a:pt x="176978" y="4150"/>
                  </a:moveTo>
                  <a:cubicBezTo>
                    <a:pt x="188465" y="26863"/>
                    <a:pt x="187682" y="58888"/>
                    <a:pt x="176543" y="81688"/>
                  </a:cubicBezTo>
                  <a:cubicBezTo>
                    <a:pt x="162619" y="109709"/>
                    <a:pt x="143039" y="127114"/>
                    <a:pt x="117280" y="133641"/>
                  </a:cubicBezTo>
                  <a:cubicBezTo>
                    <a:pt x="96743" y="136861"/>
                    <a:pt x="83515" y="138427"/>
                    <a:pt x="63847" y="134163"/>
                  </a:cubicBezTo>
                  <a:cubicBezTo>
                    <a:pt x="8153" y="121110"/>
                    <a:pt x="-5771" y="70288"/>
                    <a:pt x="1974" y="25471"/>
                  </a:cubicBezTo>
                  <a:cubicBezTo>
                    <a:pt x="59322" y="-8469"/>
                    <a:pt x="119630" y="-201"/>
                    <a:pt x="176978" y="4150"/>
                  </a:cubicBezTo>
                  <a:close/>
                </a:path>
              </a:pathLst>
            </a:custGeom>
            <a:solidFill>
              <a:srgbClr val="915D52"/>
            </a:solidFill>
            <a:ln w="87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Graphic 3">
              <a:extLst>
                <a:ext uri="{FF2B5EF4-FFF2-40B4-BE49-F238E27FC236}">
                  <a16:creationId xmlns:a16="http://schemas.microsoft.com/office/drawing/2014/main" id="{104B09E5-4777-4F02-9170-4E2CC1F42A03}"/>
                </a:ext>
              </a:extLst>
            </p:cNvPr>
            <p:cNvSpPr/>
            <p:nvPr/>
          </p:nvSpPr>
          <p:spPr>
            <a:xfrm>
              <a:off x="4805248" y="1859182"/>
              <a:ext cx="71011" cy="71011"/>
            </a:xfrm>
            <a:custGeom>
              <a:avLst/>
              <a:gdLst>
                <a:gd name="connsiteX0" fmla="*/ 71011 w 71011"/>
                <a:gd name="connsiteY0" fmla="*/ 35506 h 71011"/>
                <a:gd name="connsiteX1" fmla="*/ 35506 w 71011"/>
                <a:gd name="connsiteY1" fmla="*/ 71011 h 71011"/>
                <a:gd name="connsiteX2" fmla="*/ 0 w 71011"/>
                <a:gd name="connsiteY2" fmla="*/ 35506 h 71011"/>
                <a:gd name="connsiteX3" fmla="*/ 35506 w 71011"/>
                <a:gd name="connsiteY3" fmla="*/ 0 h 71011"/>
                <a:gd name="connsiteX4" fmla="*/ 71011 w 71011"/>
                <a:gd name="connsiteY4" fmla="*/ 35506 h 71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011" h="71011">
                  <a:moveTo>
                    <a:pt x="71011" y="35506"/>
                  </a:moveTo>
                  <a:cubicBezTo>
                    <a:pt x="71011" y="55115"/>
                    <a:pt x="55115" y="71011"/>
                    <a:pt x="35506" y="71011"/>
                  </a:cubicBezTo>
                  <a:cubicBezTo>
                    <a:pt x="15897" y="71011"/>
                    <a:pt x="0" y="55115"/>
                    <a:pt x="0" y="35506"/>
                  </a:cubicBezTo>
                  <a:cubicBezTo>
                    <a:pt x="0" y="15896"/>
                    <a:pt x="15896" y="0"/>
                    <a:pt x="35506" y="0"/>
                  </a:cubicBezTo>
                  <a:cubicBezTo>
                    <a:pt x="55115" y="0"/>
                    <a:pt x="71011" y="15896"/>
                    <a:pt x="71011" y="35506"/>
                  </a:cubicBezTo>
                  <a:close/>
                </a:path>
              </a:pathLst>
            </a:custGeom>
            <a:solidFill>
              <a:srgbClr val="48291F"/>
            </a:solidFill>
            <a:ln w="87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Graphic 3">
              <a:extLst>
                <a:ext uri="{FF2B5EF4-FFF2-40B4-BE49-F238E27FC236}">
                  <a16:creationId xmlns:a16="http://schemas.microsoft.com/office/drawing/2014/main" id="{37A31F99-46A3-4DA8-B9B8-1E7C6D017C63}"/>
                </a:ext>
              </a:extLst>
            </p:cNvPr>
            <p:cNvSpPr/>
            <p:nvPr/>
          </p:nvSpPr>
          <p:spPr>
            <a:xfrm>
              <a:off x="4785233" y="1877805"/>
              <a:ext cx="40030" cy="40030"/>
            </a:xfrm>
            <a:custGeom>
              <a:avLst/>
              <a:gdLst>
                <a:gd name="connsiteX0" fmla="*/ 40031 w 40030"/>
                <a:gd name="connsiteY0" fmla="*/ 20015 h 40030"/>
                <a:gd name="connsiteX1" fmla="*/ 20016 w 40030"/>
                <a:gd name="connsiteY1" fmla="*/ 40031 h 40030"/>
                <a:gd name="connsiteX2" fmla="*/ 0 w 40030"/>
                <a:gd name="connsiteY2" fmla="*/ 20015 h 40030"/>
                <a:gd name="connsiteX3" fmla="*/ 20016 w 40030"/>
                <a:gd name="connsiteY3" fmla="*/ 0 h 40030"/>
                <a:gd name="connsiteX4" fmla="*/ 40031 w 40030"/>
                <a:gd name="connsiteY4" fmla="*/ 20015 h 40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30" h="40030">
                  <a:moveTo>
                    <a:pt x="40031" y="20015"/>
                  </a:moveTo>
                  <a:cubicBezTo>
                    <a:pt x="40031" y="31070"/>
                    <a:pt x="31070" y="40031"/>
                    <a:pt x="20016" y="40031"/>
                  </a:cubicBezTo>
                  <a:cubicBezTo>
                    <a:pt x="8961" y="40031"/>
                    <a:pt x="0" y="31070"/>
                    <a:pt x="0" y="20015"/>
                  </a:cubicBezTo>
                  <a:cubicBezTo>
                    <a:pt x="0" y="8961"/>
                    <a:pt x="8961" y="0"/>
                    <a:pt x="20016" y="0"/>
                  </a:cubicBezTo>
                  <a:cubicBezTo>
                    <a:pt x="31070" y="0"/>
                    <a:pt x="40031" y="8961"/>
                    <a:pt x="40031" y="20015"/>
                  </a:cubicBezTo>
                  <a:close/>
                </a:path>
              </a:pathLst>
            </a:custGeom>
            <a:solidFill>
              <a:srgbClr val="FFFFFF"/>
            </a:solidFill>
            <a:ln w="87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4EB427A1-FC0D-49B0-9B1F-8577C3BC0EF7}"/>
              </a:ext>
            </a:extLst>
          </p:cNvPr>
          <p:cNvGrpSpPr/>
          <p:nvPr/>
        </p:nvGrpSpPr>
        <p:grpSpPr>
          <a:xfrm>
            <a:off x="323529" y="1371642"/>
            <a:ext cx="3386812" cy="872949"/>
            <a:chOff x="636587" y="3646109"/>
            <a:chExt cx="1899774" cy="480141"/>
          </a:xfrm>
          <a:noFill/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9970D265-22AB-4430-815E-0A26A76B161D}"/>
                </a:ext>
              </a:extLst>
            </p:cNvPr>
            <p:cNvSpPr txBox="1"/>
            <p:nvPr/>
          </p:nvSpPr>
          <p:spPr>
            <a:xfrm>
              <a:off x="636589" y="3646109"/>
              <a:ext cx="1899772" cy="25392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ID" altLang="ko-KR" sz="2400" b="1" dirty="0">
                  <a:solidFill>
                    <a:schemeClr val="accent1"/>
                  </a:solidFill>
                  <a:latin typeface="Agency FB" panose="020B0503020202020204" pitchFamily="34" charset="0"/>
                  <a:cs typeface="Arial" pitchFamily="34" charset="0"/>
                </a:rPr>
                <a:t>Category</a:t>
              </a:r>
              <a:endParaRPr lang="ko-KR" altLang="en-US" sz="2400" b="1" dirty="0">
                <a:solidFill>
                  <a:schemeClr val="accent1"/>
                </a:solidFill>
                <a:latin typeface="Agency FB" panose="020B0503020202020204" pitchFamily="34" charset="0"/>
                <a:cs typeface="Arial" pitchFamily="34" charset="0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DA255CBC-F94A-481B-96E7-2A323780B448}"/>
                </a:ext>
              </a:extLst>
            </p:cNvPr>
            <p:cNvSpPr txBox="1"/>
            <p:nvPr/>
          </p:nvSpPr>
          <p:spPr>
            <a:xfrm>
              <a:off x="636587" y="3923109"/>
              <a:ext cx="1899772" cy="20314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gency FB" panose="020B0503020202020204" pitchFamily="34" charset="0"/>
                  <a:cs typeface="Arial" pitchFamily="34" charset="0"/>
                </a:rPr>
                <a:t>Untuk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gency FB" panose="020B0503020202020204" pitchFamily="34" charset="0"/>
                  <a:cs typeface="Arial" pitchFamily="34" charset="0"/>
                </a:rPr>
                <a:t> </a:t>
              </a:r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gency FB" panose="020B0503020202020204" pitchFamily="34" charset="0"/>
                  <a:cs typeface="Arial" pitchFamily="34" charset="0"/>
                </a:rPr>
                <a:t>menampilkan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gency FB" panose="020B0503020202020204" pitchFamily="34" charset="0"/>
                  <a:cs typeface="Arial" pitchFamily="34" charset="0"/>
                </a:rPr>
                <a:t> data category product</a:t>
              </a:r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Arial" pitchFamily="34" charset="0"/>
              </a:endParaRP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4FEC4B8E-100B-2585-E711-AFCA10D2F5DD}"/>
              </a:ext>
            </a:extLst>
          </p:cNvPr>
          <p:cNvGrpSpPr/>
          <p:nvPr/>
        </p:nvGrpSpPr>
        <p:grpSpPr>
          <a:xfrm>
            <a:off x="323525" y="2366695"/>
            <a:ext cx="3386812" cy="1149947"/>
            <a:chOff x="636587" y="3646109"/>
            <a:chExt cx="1899774" cy="632496"/>
          </a:xfrm>
          <a:noFill/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814B5670-A2C8-2615-BF19-141DE38195E2}"/>
                </a:ext>
              </a:extLst>
            </p:cNvPr>
            <p:cNvSpPr txBox="1"/>
            <p:nvPr/>
          </p:nvSpPr>
          <p:spPr>
            <a:xfrm>
              <a:off x="636589" y="3646109"/>
              <a:ext cx="1899772" cy="25392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ID" altLang="ko-KR" sz="2400" b="1" dirty="0">
                  <a:solidFill>
                    <a:schemeClr val="accent1"/>
                  </a:solidFill>
                  <a:latin typeface="Agency FB" panose="020B0503020202020204" pitchFamily="34" charset="0"/>
                  <a:cs typeface="Arial" pitchFamily="34" charset="0"/>
                </a:rPr>
                <a:t>Common</a:t>
              </a:r>
              <a:endParaRPr lang="ko-KR" altLang="en-US" sz="2400" b="1" dirty="0">
                <a:solidFill>
                  <a:schemeClr val="accent1"/>
                </a:solidFill>
                <a:latin typeface="Agency FB" panose="020B0503020202020204" pitchFamily="34" charset="0"/>
                <a:cs typeface="Arial" pitchFamily="34" charset="0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A7904955-846A-96C1-8286-89A498354310}"/>
                </a:ext>
              </a:extLst>
            </p:cNvPr>
            <p:cNvSpPr txBox="1"/>
            <p:nvPr/>
          </p:nvSpPr>
          <p:spPr>
            <a:xfrm>
              <a:off x="636587" y="3923109"/>
              <a:ext cx="1899772" cy="35549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gency FB" panose="020B0503020202020204" pitchFamily="34" charset="0"/>
                  <a:cs typeface="Arial" pitchFamily="34" charset="0"/>
                </a:rPr>
                <a:t>Terdapat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gency FB" panose="020B0503020202020204" pitchFamily="34" charset="0"/>
                  <a:cs typeface="Arial" pitchFamily="34" charset="0"/>
                </a:rPr>
                <a:t> </a:t>
              </a:r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gency FB" panose="020B0503020202020204" pitchFamily="34" charset="0"/>
                  <a:cs typeface="Arial" pitchFamily="34" charset="0"/>
                </a:rPr>
                <a:t>ColorStyle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gency FB" panose="020B0503020202020204" pitchFamily="34" charset="0"/>
                  <a:cs typeface="Arial" pitchFamily="34" charset="0"/>
                </a:rPr>
                <a:t> </a:t>
              </a:r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gency FB" panose="020B0503020202020204" pitchFamily="34" charset="0"/>
                  <a:cs typeface="Arial" pitchFamily="34" charset="0"/>
                </a:rPr>
                <a:t>untuk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gency FB" panose="020B0503020202020204" pitchFamily="34" charset="0"/>
                  <a:cs typeface="Arial" pitchFamily="34" charset="0"/>
                </a:rPr>
                <a:t> </a:t>
              </a:r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gency FB" panose="020B0503020202020204" pitchFamily="34" charset="0"/>
                  <a:cs typeface="Arial" pitchFamily="34" charset="0"/>
                </a:rPr>
                <a:t>penunjang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gency FB" panose="020B0503020202020204" pitchFamily="34" charset="0"/>
                  <a:cs typeface="Arial" pitchFamily="34" charset="0"/>
                </a:rPr>
                <a:t> </a:t>
              </a:r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gency FB" panose="020B0503020202020204" pitchFamily="34" charset="0"/>
                  <a:cs typeface="Arial" pitchFamily="34" charset="0"/>
                </a:rPr>
                <a:t>tampilan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gency FB" panose="020B0503020202020204" pitchFamily="34" charset="0"/>
                  <a:cs typeface="Arial" pitchFamily="34" charset="0"/>
                </a:rPr>
                <a:t> </a:t>
              </a:r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gency FB" panose="020B0503020202020204" pitchFamily="34" charset="0"/>
                  <a:cs typeface="Arial" pitchFamily="34" charset="0"/>
                </a:rPr>
                <a:t>aplikasi</a:t>
              </a:r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Arial" pitchFamily="34" charset="0"/>
              </a:endParaRP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D9F6CFC9-68D1-4B3D-D40F-77D314832732}"/>
              </a:ext>
            </a:extLst>
          </p:cNvPr>
          <p:cNvGrpSpPr/>
          <p:nvPr/>
        </p:nvGrpSpPr>
        <p:grpSpPr>
          <a:xfrm>
            <a:off x="323525" y="3709110"/>
            <a:ext cx="3386812" cy="1426947"/>
            <a:chOff x="636587" y="3646109"/>
            <a:chExt cx="1899774" cy="784852"/>
          </a:xfrm>
          <a:noFill/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31FCFF80-C12D-5D1C-B087-2FD579CE384C}"/>
                </a:ext>
              </a:extLst>
            </p:cNvPr>
            <p:cNvSpPr txBox="1"/>
            <p:nvPr/>
          </p:nvSpPr>
          <p:spPr>
            <a:xfrm>
              <a:off x="636589" y="3646109"/>
              <a:ext cx="1899772" cy="25392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ID" altLang="ko-KR" sz="2400" b="1" dirty="0">
                  <a:solidFill>
                    <a:schemeClr val="accent1"/>
                  </a:solidFill>
                  <a:latin typeface="Agency FB" panose="020B0503020202020204" pitchFamily="34" charset="0"/>
                  <a:cs typeface="Arial" pitchFamily="34" charset="0"/>
                </a:rPr>
                <a:t>Controllers</a:t>
              </a:r>
              <a:endParaRPr lang="ko-KR" altLang="en-US" sz="2400" b="1" dirty="0">
                <a:solidFill>
                  <a:schemeClr val="accent1"/>
                </a:solidFill>
                <a:latin typeface="Agency FB" panose="020B0503020202020204" pitchFamily="34" charset="0"/>
                <a:cs typeface="Arial" pitchFamily="34" charset="0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EC1AE22B-0AEE-D3EE-3765-7F4B8419724B}"/>
                </a:ext>
              </a:extLst>
            </p:cNvPr>
            <p:cNvSpPr txBox="1"/>
            <p:nvPr/>
          </p:nvSpPr>
          <p:spPr>
            <a:xfrm>
              <a:off x="636587" y="3923109"/>
              <a:ext cx="1899772" cy="50785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gency FB" panose="020B0503020202020204" pitchFamily="34" charset="0"/>
                  <a:cs typeface="Arial" pitchFamily="34" charset="0"/>
                </a:rPr>
                <a:t>Penghubung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gency FB" panose="020B0503020202020204" pitchFamily="34" charset="0"/>
                  <a:cs typeface="Arial" pitchFamily="34" charset="0"/>
                </a:rPr>
                <a:t> </a:t>
              </a:r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gency FB" panose="020B0503020202020204" pitchFamily="34" charset="0"/>
                  <a:cs typeface="Arial" pitchFamily="34" charset="0"/>
                </a:rPr>
                <a:t>antara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gency FB" panose="020B0503020202020204" pitchFamily="34" charset="0"/>
                  <a:cs typeface="Arial" pitchFamily="34" charset="0"/>
                </a:rPr>
                <a:t>  Model Product dan Remote Service </a:t>
              </a:r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gency FB" panose="020B0503020202020204" pitchFamily="34" charset="0"/>
                  <a:cs typeface="Arial" pitchFamily="34" charset="0"/>
                </a:rPr>
                <a:t>bagi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gency FB" panose="020B0503020202020204" pitchFamily="34" charset="0"/>
                  <a:cs typeface="Arial" pitchFamily="34" charset="0"/>
                </a:rPr>
                <a:t> </a:t>
              </a:r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gency FB" panose="020B0503020202020204" pitchFamily="34" charset="0"/>
                  <a:cs typeface="Arial" pitchFamily="34" charset="0"/>
                </a:rPr>
                <a:t>seluruh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gency FB" panose="020B0503020202020204" pitchFamily="34" charset="0"/>
                  <a:cs typeface="Arial" pitchFamily="34" charset="0"/>
                </a:rPr>
                <a:t> product category</a:t>
              </a:r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Arial" pitchFamily="34" charset="0"/>
              </a:endParaRP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4D7E2C97-1877-3642-4CB8-D2F56D1AB2B1}"/>
              </a:ext>
            </a:extLst>
          </p:cNvPr>
          <p:cNvGrpSpPr/>
          <p:nvPr/>
        </p:nvGrpSpPr>
        <p:grpSpPr>
          <a:xfrm>
            <a:off x="323525" y="5323198"/>
            <a:ext cx="3386812" cy="872949"/>
            <a:chOff x="636587" y="3646109"/>
            <a:chExt cx="1899774" cy="480141"/>
          </a:xfrm>
          <a:noFill/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8D7F3107-F8E8-AD49-D77F-DD14F9AF9CE9}"/>
                </a:ext>
              </a:extLst>
            </p:cNvPr>
            <p:cNvSpPr txBox="1"/>
            <p:nvPr/>
          </p:nvSpPr>
          <p:spPr>
            <a:xfrm>
              <a:off x="636589" y="3646109"/>
              <a:ext cx="1899772" cy="25392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ID" altLang="ko-KR" sz="2400" b="1" dirty="0">
                  <a:solidFill>
                    <a:schemeClr val="accent1"/>
                  </a:solidFill>
                  <a:latin typeface="Agency FB" panose="020B0503020202020204" pitchFamily="34" charset="0"/>
                  <a:cs typeface="Arial" pitchFamily="34" charset="0"/>
                </a:rPr>
                <a:t>Models</a:t>
              </a:r>
              <a:endParaRPr lang="ko-KR" altLang="en-US" sz="2400" b="1" dirty="0">
                <a:solidFill>
                  <a:schemeClr val="accent1"/>
                </a:solidFill>
                <a:latin typeface="Agency FB" panose="020B0503020202020204" pitchFamily="34" charset="0"/>
                <a:cs typeface="Arial" pitchFamily="34" charset="0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0518FDDE-29EF-D0A7-6DEF-C85B98758E49}"/>
                </a:ext>
              </a:extLst>
            </p:cNvPr>
            <p:cNvSpPr txBox="1"/>
            <p:nvPr/>
          </p:nvSpPr>
          <p:spPr>
            <a:xfrm>
              <a:off x="636587" y="3923109"/>
              <a:ext cx="1899772" cy="20314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gency FB" panose="020B0503020202020204" pitchFamily="34" charset="0"/>
                  <a:cs typeface="Arial" pitchFamily="34" charset="0"/>
                </a:rPr>
                <a:t>Penghubung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gency FB" panose="020B0503020202020204" pitchFamily="34" charset="0"/>
                  <a:cs typeface="Arial" pitchFamily="34" charset="0"/>
                </a:rPr>
                <a:t> dan </a:t>
              </a:r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gency FB" panose="020B0503020202020204" pitchFamily="34" charset="0"/>
                  <a:cs typeface="Arial" pitchFamily="34" charset="0"/>
                </a:rPr>
                <a:t>pengelola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gency FB" panose="020B0503020202020204" pitchFamily="34" charset="0"/>
                  <a:cs typeface="Arial" pitchFamily="34" charset="0"/>
                </a:rPr>
                <a:t> data product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56D1A514-371A-B653-3BFC-014D9B60719F}"/>
              </a:ext>
            </a:extLst>
          </p:cNvPr>
          <p:cNvGrpSpPr/>
          <p:nvPr/>
        </p:nvGrpSpPr>
        <p:grpSpPr>
          <a:xfrm>
            <a:off x="4094893" y="1371641"/>
            <a:ext cx="3386812" cy="1149947"/>
            <a:chOff x="636587" y="3646109"/>
            <a:chExt cx="1899774" cy="632496"/>
          </a:xfrm>
          <a:noFill/>
        </p:grpSpPr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C18ECAD4-5349-E007-5368-8D4849626AB4}"/>
                </a:ext>
              </a:extLst>
            </p:cNvPr>
            <p:cNvSpPr txBox="1"/>
            <p:nvPr/>
          </p:nvSpPr>
          <p:spPr>
            <a:xfrm>
              <a:off x="636589" y="3646109"/>
              <a:ext cx="1899772" cy="25392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ID" altLang="ko-KR" sz="2400" b="1" dirty="0">
                  <a:solidFill>
                    <a:schemeClr val="accent1"/>
                  </a:solidFill>
                  <a:latin typeface="Agency FB" panose="020B0503020202020204" pitchFamily="34" charset="0"/>
                  <a:cs typeface="Arial" pitchFamily="34" charset="0"/>
                </a:rPr>
                <a:t>Providers</a:t>
              </a:r>
              <a:endParaRPr lang="ko-KR" altLang="en-US" sz="2400" b="1" dirty="0">
                <a:solidFill>
                  <a:schemeClr val="accent1"/>
                </a:solidFill>
                <a:latin typeface="Agency FB" panose="020B0503020202020204" pitchFamily="34" charset="0"/>
                <a:cs typeface="Arial" pitchFamily="34" charset="0"/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5EFFECDA-05FA-64CC-3545-29FAD0BBD3D1}"/>
                </a:ext>
              </a:extLst>
            </p:cNvPr>
            <p:cNvSpPr txBox="1"/>
            <p:nvPr/>
          </p:nvSpPr>
          <p:spPr>
            <a:xfrm>
              <a:off x="636587" y="3923109"/>
              <a:ext cx="1899772" cy="35549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gency FB" panose="020B0503020202020204" pitchFamily="34" charset="0"/>
                  <a:cs typeface="Arial" pitchFamily="34" charset="0"/>
                </a:rPr>
                <a:t>Penghubung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gency FB" panose="020B0503020202020204" pitchFamily="34" charset="0"/>
                  <a:cs typeface="Arial" pitchFamily="34" charset="0"/>
                </a:rPr>
                <a:t> dan </a:t>
              </a:r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gency FB" panose="020B0503020202020204" pitchFamily="34" charset="0"/>
                  <a:cs typeface="Arial" pitchFamily="34" charset="0"/>
                </a:rPr>
                <a:t>pengelola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gency FB" panose="020B0503020202020204" pitchFamily="34" charset="0"/>
                  <a:cs typeface="Arial" pitchFamily="34" charset="0"/>
                </a:rPr>
                <a:t> </a:t>
              </a:r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gency FB" panose="020B0503020202020204" pitchFamily="34" charset="0"/>
                  <a:cs typeface="Arial" pitchFamily="34" charset="0"/>
                </a:rPr>
                <a:t>login&amp;register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gency FB" panose="020B0503020202020204" pitchFamily="34" charset="0"/>
                  <a:cs typeface="Arial" pitchFamily="34" charset="0"/>
                </a:rPr>
                <a:t> database </a:t>
              </a:r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gency FB" panose="020B0503020202020204" pitchFamily="34" charset="0"/>
                  <a:cs typeface="Arial" pitchFamily="34" charset="0"/>
                </a:rPr>
                <a:t>aplikasi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gency FB" panose="020B0503020202020204" pitchFamily="34" charset="0"/>
                  <a:cs typeface="Arial" pitchFamily="34" charset="0"/>
                </a:rPr>
                <a:t> </a:t>
              </a: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BED90A8E-0AF5-A923-5FD8-1B545AE23BEA}"/>
              </a:ext>
            </a:extLst>
          </p:cNvPr>
          <p:cNvGrpSpPr/>
          <p:nvPr/>
        </p:nvGrpSpPr>
        <p:grpSpPr>
          <a:xfrm>
            <a:off x="4090110" y="2504135"/>
            <a:ext cx="3386812" cy="1426947"/>
            <a:chOff x="636587" y="3646109"/>
            <a:chExt cx="1899774" cy="784852"/>
          </a:xfrm>
          <a:noFill/>
        </p:grpSpPr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66527604-536B-5EC3-AE85-44ACBBB5CB88}"/>
                </a:ext>
              </a:extLst>
            </p:cNvPr>
            <p:cNvSpPr txBox="1"/>
            <p:nvPr/>
          </p:nvSpPr>
          <p:spPr>
            <a:xfrm>
              <a:off x="636589" y="3646109"/>
              <a:ext cx="1899772" cy="25392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ID" altLang="ko-KR" sz="2400" b="1" dirty="0">
                  <a:solidFill>
                    <a:schemeClr val="accent1"/>
                  </a:solidFill>
                  <a:latin typeface="Agency FB" panose="020B0503020202020204" pitchFamily="34" charset="0"/>
                  <a:cs typeface="Arial" pitchFamily="34" charset="0"/>
                </a:rPr>
                <a:t>Services</a:t>
              </a:r>
              <a:endParaRPr lang="ko-KR" altLang="en-US" sz="2400" b="1" dirty="0">
                <a:solidFill>
                  <a:schemeClr val="accent1"/>
                </a:solidFill>
                <a:latin typeface="Agency FB" panose="020B0503020202020204" pitchFamily="34" charset="0"/>
                <a:cs typeface="Arial" pitchFamily="34" charset="0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45C9026F-5D92-3681-B7E0-EB7CF41C718D}"/>
                </a:ext>
              </a:extLst>
            </p:cNvPr>
            <p:cNvSpPr txBox="1"/>
            <p:nvPr/>
          </p:nvSpPr>
          <p:spPr>
            <a:xfrm>
              <a:off x="636587" y="3923109"/>
              <a:ext cx="1899772" cy="50785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gency FB" panose="020B0503020202020204" pitchFamily="34" charset="0"/>
                  <a:cs typeface="Arial" pitchFamily="34" charset="0"/>
                </a:rPr>
                <a:t>Penghubung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gency FB" panose="020B0503020202020204" pitchFamily="34" charset="0"/>
                  <a:cs typeface="Arial" pitchFamily="34" charset="0"/>
                </a:rPr>
                <a:t> </a:t>
              </a:r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gency FB" panose="020B0503020202020204" pitchFamily="34" charset="0"/>
                  <a:cs typeface="Arial" pitchFamily="34" charset="0"/>
                </a:rPr>
                <a:t>antara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gency FB" panose="020B0503020202020204" pitchFamily="34" charset="0"/>
                  <a:cs typeface="Arial" pitchFamily="34" charset="0"/>
                </a:rPr>
                <a:t> Product Model </a:t>
              </a:r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gency FB" panose="020B0503020202020204" pitchFamily="34" charset="0"/>
                  <a:cs typeface="Arial" pitchFamily="34" charset="0"/>
                </a:rPr>
                <a:t>dengan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gency FB" panose="020B0503020202020204" pitchFamily="34" charset="0"/>
                  <a:cs typeface="Arial" pitchFamily="34" charset="0"/>
                </a:rPr>
                <a:t> API yang </a:t>
              </a:r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gency FB" panose="020B0503020202020204" pitchFamily="34" charset="0"/>
                  <a:cs typeface="Arial" pitchFamily="34" charset="0"/>
                </a:rPr>
                <a:t>digunakan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gency FB" panose="020B0503020202020204" pitchFamily="34" charset="0"/>
                  <a:cs typeface="Arial" pitchFamily="34" charset="0"/>
                </a:rPr>
                <a:t> agar </a:t>
              </a:r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gency FB" panose="020B0503020202020204" pitchFamily="34" charset="0"/>
                  <a:cs typeface="Arial" pitchFamily="34" charset="0"/>
                </a:rPr>
                <a:t>dapat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gency FB" panose="020B0503020202020204" pitchFamily="34" charset="0"/>
                  <a:cs typeface="Arial" pitchFamily="34" charset="0"/>
                </a:rPr>
                <a:t> </a:t>
              </a:r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gency FB" panose="020B0503020202020204" pitchFamily="34" charset="0"/>
                  <a:cs typeface="Arial" pitchFamily="34" charset="0"/>
                </a:rPr>
                <a:t>mengakses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gency FB" panose="020B0503020202020204" pitchFamily="34" charset="0"/>
                  <a:cs typeface="Arial" pitchFamily="34" charset="0"/>
                </a:rPr>
                <a:t> data</a:t>
              </a:r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Arial" pitchFamily="34" charset="0"/>
              </a:endParaRP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6294EF3D-818B-2136-B57B-A6FFF4F2A9FE}"/>
              </a:ext>
            </a:extLst>
          </p:cNvPr>
          <p:cNvGrpSpPr/>
          <p:nvPr/>
        </p:nvGrpSpPr>
        <p:grpSpPr>
          <a:xfrm>
            <a:off x="4094748" y="4024011"/>
            <a:ext cx="3386812" cy="1149947"/>
            <a:chOff x="636587" y="3646109"/>
            <a:chExt cx="1899774" cy="632496"/>
          </a:xfrm>
          <a:noFill/>
        </p:grpSpPr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BC876A1B-CA28-4118-A640-6BBAC0D274F1}"/>
                </a:ext>
              </a:extLst>
            </p:cNvPr>
            <p:cNvSpPr txBox="1"/>
            <p:nvPr/>
          </p:nvSpPr>
          <p:spPr>
            <a:xfrm>
              <a:off x="636589" y="3646109"/>
              <a:ext cx="1899772" cy="25392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ID" altLang="ko-KR" sz="2400" b="1" dirty="0">
                  <a:solidFill>
                    <a:schemeClr val="accent1"/>
                  </a:solidFill>
                  <a:latin typeface="Agency FB" panose="020B0503020202020204" pitchFamily="34" charset="0"/>
                  <a:cs typeface="Arial" pitchFamily="34" charset="0"/>
                </a:rPr>
                <a:t>Views</a:t>
              </a:r>
              <a:endParaRPr lang="ko-KR" altLang="en-US" sz="2400" b="1" dirty="0">
                <a:solidFill>
                  <a:schemeClr val="accent1"/>
                </a:solidFill>
                <a:latin typeface="Agency FB" panose="020B0503020202020204" pitchFamily="34" charset="0"/>
                <a:cs typeface="Arial" pitchFamily="34" charset="0"/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E08CCD2E-0236-57F2-905A-30F893E68424}"/>
                </a:ext>
              </a:extLst>
            </p:cNvPr>
            <p:cNvSpPr txBox="1"/>
            <p:nvPr/>
          </p:nvSpPr>
          <p:spPr>
            <a:xfrm>
              <a:off x="636587" y="3923109"/>
              <a:ext cx="1899772" cy="35549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gency FB" panose="020B0503020202020204" pitchFamily="34" charset="0"/>
                  <a:cs typeface="Arial" pitchFamily="34" charset="0"/>
                </a:rPr>
                <a:t>Bentuk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gency FB" panose="020B0503020202020204" pitchFamily="34" charset="0"/>
                  <a:cs typeface="Arial" pitchFamily="34" charset="0"/>
                </a:rPr>
                <a:t> </a:t>
              </a:r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gency FB" panose="020B0503020202020204" pitchFamily="34" charset="0"/>
                  <a:cs typeface="Arial" pitchFamily="34" charset="0"/>
                </a:rPr>
                <a:t>Tampilan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gency FB" panose="020B0503020202020204" pitchFamily="34" charset="0"/>
                  <a:cs typeface="Arial" pitchFamily="34" charset="0"/>
                </a:rPr>
                <a:t> </a:t>
              </a:r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gency FB" panose="020B0503020202020204" pitchFamily="34" charset="0"/>
                  <a:cs typeface="Arial" pitchFamily="34" charset="0"/>
                </a:rPr>
                <a:t>dari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gency FB" panose="020B0503020202020204" pitchFamily="34" charset="0"/>
                  <a:cs typeface="Arial" pitchFamily="34" charset="0"/>
                </a:rPr>
                <a:t> </a:t>
              </a:r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gency FB" panose="020B0503020202020204" pitchFamily="34" charset="0"/>
                  <a:cs typeface="Arial" pitchFamily="34" charset="0"/>
                </a:rPr>
                <a:t>fitur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gency FB" panose="020B0503020202020204" pitchFamily="34" charset="0"/>
                  <a:cs typeface="Arial" pitchFamily="34" charset="0"/>
                </a:rPr>
                <a:t> yang </a:t>
              </a:r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gency FB" panose="020B0503020202020204" pitchFamily="34" charset="0"/>
                  <a:cs typeface="Arial" pitchFamily="34" charset="0"/>
                </a:rPr>
                <a:t>ada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gency FB" panose="020B0503020202020204" pitchFamily="34" charset="0"/>
                  <a:cs typeface="Arial" pitchFamily="34" charset="0"/>
                </a:rPr>
                <a:t> di </a:t>
              </a:r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gency FB" panose="020B0503020202020204" pitchFamily="34" charset="0"/>
                  <a:cs typeface="Arial" pitchFamily="34" charset="0"/>
                </a:rPr>
                <a:t>aplikasi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gency FB" panose="020B0503020202020204" pitchFamily="34" charset="0"/>
                  <a:cs typeface="Arial" pitchFamily="34" charset="0"/>
                </a:rPr>
                <a:t> dan </a:t>
              </a:r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gency FB" panose="020B0503020202020204" pitchFamily="34" charset="0"/>
                  <a:cs typeface="Arial" pitchFamily="34" charset="0"/>
                </a:rPr>
                <a:t>tampilan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gency FB" panose="020B0503020202020204" pitchFamily="34" charset="0"/>
                  <a:cs typeface="Arial" pitchFamily="34" charset="0"/>
                </a:rPr>
                <a:t> </a:t>
              </a:r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gency FB" panose="020B0503020202020204" pitchFamily="34" charset="0"/>
                  <a:cs typeface="Arial" pitchFamily="34" charset="0"/>
                </a:rPr>
                <a:t>dari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gency FB" panose="020B0503020202020204" pitchFamily="34" charset="0"/>
                  <a:cs typeface="Arial" pitchFamily="34" charset="0"/>
                </a:rPr>
                <a:t> category product</a:t>
              </a:r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Arial" pitchFamily="34" charset="0"/>
              </a:endParaRPr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289174F4-5B77-CBF6-9B93-EF7BC1FCF9E1}"/>
              </a:ext>
            </a:extLst>
          </p:cNvPr>
          <p:cNvGrpSpPr/>
          <p:nvPr/>
        </p:nvGrpSpPr>
        <p:grpSpPr>
          <a:xfrm>
            <a:off x="4090106" y="5433506"/>
            <a:ext cx="3386812" cy="872949"/>
            <a:chOff x="636587" y="3646109"/>
            <a:chExt cx="1899774" cy="480141"/>
          </a:xfrm>
          <a:noFill/>
        </p:grpSpPr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722C31E8-B9B3-B662-1E20-D76215494A37}"/>
                </a:ext>
              </a:extLst>
            </p:cNvPr>
            <p:cNvSpPr txBox="1"/>
            <p:nvPr/>
          </p:nvSpPr>
          <p:spPr>
            <a:xfrm>
              <a:off x="636589" y="3646109"/>
              <a:ext cx="1899772" cy="25392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accent1"/>
                  </a:solidFill>
                  <a:latin typeface="Agency FB" panose="020B0503020202020204" pitchFamily="34" charset="0"/>
                  <a:cs typeface="Arial" pitchFamily="34" charset="0"/>
                </a:rPr>
                <a:t>Widgets</a:t>
              </a:r>
              <a:endParaRPr lang="ko-KR" altLang="en-US" sz="2400" b="1" dirty="0">
                <a:solidFill>
                  <a:schemeClr val="accent1"/>
                </a:solidFill>
                <a:latin typeface="Agency FB" panose="020B0503020202020204" pitchFamily="34" charset="0"/>
                <a:cs typeface="Arial" pitchFamily="34" charset="0"/>
              </a:endParaRP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69EB0CC6-7500-BAF9-3923-7BB7116C506A}"/>
                </a:ext>
              </a:extLst>
            </p:cNvPr>
            <p:cNvSpPr txBox="1"/>
            <p:nvPr/>
          </p:nvSpPr>
          <p:spPr>
            <a:xfrm>
              <a:off x="636587" y="3923109"/>
              <a:ext cx="1899772" cy="20314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gency FB" panose="020B0503020202020204" pitchFamily="34" charset="0"/>
                  <a:cs typeface="Arial" pitchFamily="34" charset="0"/>
                </a:rPr>
                <a:t>Berisi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gency FB" panose="020B0503020202020204" pitchFamily="34" charset="0"/>
                  <a:cs typeface="Arial" pitchFamily="34" charset="0"/>
                </a:rPr>
                <a:t> Bottom Navigation</a:t>
              </a:r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93104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B1DCB9AF-3CF0-4478-AF03-84387021AA1D}"/>
              </a:ext>
            </a:extLst>
          </p:cNvPr>
          <p:cNvGrpSpPr/>
          <p:nvPr/>
        </p:nvGrpSpPr>
        <p:grpSpPr>
          <a:xfrm>
            <a:off x="801187" y="638599"/>
            <a:ext cx="6010197" cy="5641173"/>
            <a:chOff x="608317" y="883729"/>
            <a:chExt cx="6010197" cy="5641173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DE93DA7-8493-4907-B5C4-BF0E76C39483}"/>
                </a:ext>
              </a:extLst>
            </p:cNvPr>
            <p:cNvSpPr txBox="1"/>
            <p:nvPr/>
          </p:nvSpPr>
          <p:spPr>
            <a:xfrm>
              <a:off x="608318" y="1508144"/>
              <a:ext cx="6010196" cy="5016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Agency FB" panose="020B0503020202020204" pitchFamily="34" charset="0"/>
                  <a:cs typeface="Arial" pitchFamily="34" charset="0"/>
                </a:rPr>
                <a:t>Kecantikan</a:t>
              </a:r>
              <a:r>
                <a:rPr lang="en-US" altLang="ko-KR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gency FB" panose="020B0503020202020204" pitchFamily="34" charset="0"/>
                  <a:cs typeface="Arial" pitchFamily="34" charset="0"/>
                </a:rPr>
                <a:t> </a:t>
              </a:r>
              <a:r>
                <a:rPr lang="en-US" altLang="ko-KR" sz="20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Agency FB" panose="020B0503020202020204" pitchFamily="34" charset="0"/>
                  <a:cs typeface="Arial" pitchFamily="34" charset="0"/>
                </a:rPr>
                <a:t>merupakan</a:t>
              </a:r>
              <a:r>
                <a:rPr lang="en-US" altLang="ko-KR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gency FB" panose="020B0503020202020204" pitchFamily="34" charset="0"/>
                  <a:cs typeface="Arial" pitchFamily="34" charset="0"/>
                </a:rPr>
                <a:t> </a:t>
              </a:r>
              <a:r>
                <a:rPr lang="en-US" altLang="ko-KR" sz="20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Agency FB" panose="020B0503020202020204" pitchFamily="34" charset="0"/>
                  <a:cs typeface="Arial" pitchFamily="34" charset="0"/>
                </a:rPr>
                <a:t>bagian</a:t>
              </a:r>
              <a:r>
                <a:rPr lang="en-US" altLang="ko-KR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gency FB" panose="020B0503020202020204" pitchFamily="34" charset="0"/>
                  <a:cs typeface="Arial" pitchFamily="34" charset="0"/>
                </a:rPr>
                <a:t> </a:t>
              </a:r>
              <a:r>
                <a:rPr lang="en-US" altLang="ko-KR" sz="20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Agency FB" panose="020B0503020202020204" pitchFamily="34" charset="0"/>
                  <a:cs typeface="Arial" pitchFamily="34" charset="0"/>
                </a:rPr>
                <a:t>terpenting</a:t>
              </a:r>
              <a:r>
                <a:rPr lang="en-US" altLang="ko-KR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gency FB" panose="020B0503020202020204" pitchFamily="34" charset="0"/>
                  <a:cs typeface="Arial" pitchFamily="34" charset="0"/>
                </a:rPr>
                <a:t> </a:t>
              </a:r>
              <a:r>
                <a:rPr lang="en-US" altLang="ko-KR" sz="20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Agency FB" panose="020B0503020202020204" pitchFamily="34" charset="0"/>
                  <a:cs typeface="Arial" pitchFamily="34" charset="0"/>
                </a:rPr>
                <a:t>dari</a:t>
              </a:r>
              <a:r>
                <a:rPr lang="en-US" altLang="ko-KR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gency FB" panose="020B0503020202020204" pitchFamily="34" charset="0"/>
                  <a:cs typeface="Arial" pitchFamily="34" charset="0"/>
                </a:rPr>
                <a:t> </a:t>
              </a:r>
              <a:r>
                <a:rPr lang="en-US" altLang="ko-KR" sz="20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Agency FB" panose="020B0503020202020204" pitchFamily="34" charset="0"/>
                  <a:cs typeface="Arial" pitchFamily="34" charset="0"/>
                </a:rPr>
                <a:t>gaya</a:t>
              </a:r>
              <a:r>
                <a:rPr lang="en-US" altLang="ko-KR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gency FB" panose="020B0503020202020204" pitchFamily="34" charset="0"/>
                  <a:cs typeface="Arial" pitchFamily="34" charset="0"/>
                </a:rPr>
                <a:t> </a:t>
              </a:r>
              <a:r>
                <a:rPr lang="en-US" altLang="ko-KR" sz="20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Agency FB" panose="020B0503020202020204" pitchFamily="34" charset="0"/>
                  <a:cs typeface="Arial" pitchFamily="34" charset="0"/>
                </a:rPr>
                <a:t>hidup</a:t>
              </a:r>
              <a:r>
                <a:rPr lang="en-US" altLang="ko-KR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gency FB" panose="020B0503020202020204" pitchFamily="34" charset="0"/>
                  <a:cs typeface="Arial" pitchFamily="34" charset="0"/>
                </a:rPr>
                <a:t> </a:t>
              </a:r>
              <a:r>
                <a:rPr lang="en-US" altLang="ko-KR" sz="20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Agency FB" panose="020B0503020202020204" pitchFamily="34" charset="0"/>
                  <a:cs typeface="Arial" pitchFamily="34" charset="0"/>
                </a:rPr>
                <a:t>wanita</a:t>
              </a:r>
              <a:r>
                <a:rPr lang="en-US" altLang="ko-KR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gency FB" panose="020B0503020202020204" pitchFamily="34" charset="0"/>
                  <a:cs typeface="Arial" pitchFamily="34" charset="0"/>
                </a:rPr>
                <a:t>. </a:t>
              </a:r>
              <a:r>
                <a:rPr lang="en-US" altLang="ko-KR" sz="20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Agency FB" panose="020B0503020202020204" pitchFamily="34" charset="0"/>
                  <a:cs typeface="Arial" pitchFamily="34" charset="0"/>
                </a:rPr>
                <a:t>Setiap</a:t>
              </a:r>
              <a:r>
                <a:rPr lang="en-US" altLang="ko-KR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gency FB" panose="020B0503020202020204" pitchFamily="34" charset="0"/>
                  <a:cs typeface="Arial" pitchFamily="34" charset="0"/>
                </a:rPr>
                <a:t> </a:t>
              </a:r>
              <a:r>
                <a:rPr lang="en-US" altLang="ko-KR" sz="20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Agency FB" panose="020B0503020202020204" pitchFamily="34" charset="0"/>
                  <a:cs typeface="Arial" pitchFamily="34" charset="0"/>
                </a:rPr>
                <a:t>wanita</a:t>
              </a:r>
              <a:r>
                <a:rPr lang="en-US" altLang="ko-KR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gency FB" panose="020B0503020202020204" pitchFamily="34" charset="0"/>
                  <a:cs typeface="Arial" pitchFamily="34" charset="0"/>
                </a:rPr>
                <a:t> </a:t>
              </a:r>
              <a:r>
                <a:rPr lang="en-US" altLang="ko-KR" sz="20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Agency FB" panose="020B0503020202020204" pitchFamily="34" charset="0"/>
                  <a:cs typeface="Arial" pitchFamily="34" charset="0"/>
                </a:rPr>
                <a:t>ingin</a:t>
              </a:r>
              <a:r>
                <a:rPr lang="en-US" altLang="ko-KR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gency FB" panose="020B0503020202020204" pitchFamily="34" charset="0"/>
                  <a:cs typeface="Arial" pitchFamily="34" charset="0"/>
                </a:rPr>
                <a:t> </a:t>
              </a:r>
              <a:r>
                <a:rPr lang="en-US" altLang="ko-KR" sz="20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Agency FB" panose="020B0503020202020204" pitchFamily="34" charset="0"/>
                  <a:cs typeface="Arial" pitchFamily="34" charset="0"/>
                </a:rPr>
                <a:t>tampil</a:t>
              </a:r>
              <a:r>
                <a:rPr lang="en-US" altLang="ko-KR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gency FB" panose="020B0503020202020204" pitchFamily="34" charset="0"/>
                  <a:cs typeface="Arial" pitchFamily="34" charset="0"/>
                </a:rPr>
                <a:t> </a:t>
              </a:r>
              <a:r>
                <a:rPr lang="en-US" altLang="ko-KR" sz="20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Agency FB" panose="020B0503020202020204" pitchFamily="34" charset="0"/>
                  <a:cs typeface="Arial" pitchFamily="34" charset="0"/>
                </a:rPr>
                <a:t>sempurna</a:t>
              </a:r>
              <a:r>
                <a:rPr lang="en-US" altLang="ko-KR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gency FB" panose="020B0503020202020204" pitchFamily="34" charset="0"/>
                  <a:cs typeface="Arial" pitchFamily="34" charset="0"/>
                </a:rPr>
                <a:t> dan </a:t>
              </a:r>
              <a:r>
                <a:rPr lang="en-US" altLang="ko-KR" sz="20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Agency FB" panose="020B0503020202020204" pitchFamily="34" charset="0"/>
                  <a:cs typeface="Arial" pitchFamily="34" charset="0"/>
                </a:rPr>
                <a:t>melakukan</a:t>
              </a:r>
              <a:r>
                <a:rPr lang="en-US" altLang="ko-KR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gency FB" panose="020B0503020202020204" pitchFamily="34" charset="0"/>
                  <a:cs typeface="Arial" pitchFamily="34" charset="0"/>
                </a:rPr>
                <a:t> </a:t>
              </a:r>
              <a:r>
                <a:rPr lang="en-US" altLang="ko-KR" sz="20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Agency FB" panose="020B0503020202020204" pitchFamily="34" charset="0"/>
                  <a:cs typeface="Arial" pitchFamily="34" charset="0"/>
                </a:rPr>
                <a:t>bermacam</a:t>
              </a:r>
              <a:r>
                <a:rPr lang="en-US" altLang="ko-KR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gency FB" panose="020B0503020202020204" pitchFamily="34" charset="0"/>
                  <a:cs typeface="Arial" pitchFamily="34" charset="0"/>
                </a:rPr>
                <a:t> – </a:t>
              </a:r>
              <a:r>
                <a:rPr lang="en-US" altLang="ko-KR" sz="20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Agency FB" panose="020B0503020202020204" pitchFamily="34" charset="0"/>
                  <a:cs typeface="Arial" pitchFamily="34" charset="0"/>
                </a:rPr>
                <a:t>macam</a:t>
              </a:r>
              <a:r>
                <a:rPr lang="en-US" altLang="ko-KR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gency FB" panose="020B0503020202020204" pitchFamily="34" charset="0"/>
                  <a:cs typeface="Arial" pitchFamily="34" charset="0"/>
                </a:rPr>
                <a:t> </a:t>
              </a:r>
              <a:r>
                <a:rPr lang="en-US" altLang="ko-KR" sz="20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Agency FB" panose="020B0503020202020204" pitchFamily="34" charset="0"/>
                  <a:cs typeface="Arial" pitchFamily="34" charset="0"/>
                </a:rPr>
                <a:t>cara</a:t>
              </a:r>
              <a:r>
                <a:rPr lang="en-US" altLang="ko-KR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gency FB" panose="020B0503020202020204" pitchFamily="34" charset="0"/>
                  <a:cs typeface="Arial" pitchFamily="34" charset="0"/>
                </a:rPr>
                <a:t> agar </a:t>
              </a:r>
              <a:r>
                <a:rPr lang="en-US" altLang="ko-KR" sz="20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Agency FB" panose="020B0503020202020204" pitchFamily="34" charset="0"/>
                  <a:cs typeface="Arial" pitchFamily="34" charset="0"/>
                </a:rPr>
                <a:t>dapat</a:t>
              </a:r>
              <a:r>
                <a:rPr lang="en-US" altLang="ko-KR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gency FB" panose="020B0503020202020204" pitchFamily="34" charset="0"/>
                  <a:cs typeface="Arial" pitchFamily="34" charset="0"/>
                </a:rPr>
                <a:t> </a:t>
              </a:r>
              <a:r>
                <a:rPr lang="en-US" altLang="ko-KR" sz="20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Agency FB" panose="020B0503020202020204" pitchFamily="34" charset="0"/>
                  <a:cs typeface="Arial" pitchFamily="34" charset="0"/>
                </a:rPr>
                <a:t>tampil</a:t>
              </a:r>
              <a:r>
                <a:rPr lang="en-US" altLang="ko-KR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gency FB" panose="020B0503020202020204" pitchFamily="34" charset="0"/>
                  <a:cs typeface="Arial" pitchFamily="34" charset="0"/>
                </a:rPr>
                <a:t> </a:t>
              </a:r>
              <a:r>
                <a:rPr lang="en-US" altLang="ko-KR" sz="20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Agency FB" panose="020B0503020202020204" pitchFamily="34" charset="0"/>
                  <a:cs typeface="Arial" pitchFamily="34" charset="0"/>
                </a:rPr>
                <a:t>menarik</a:t>
              </a:r>
              <a:r>
                <a:rPr lang="en-US" altLang="ko-KR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gency FB" panose="020B0503020202020204" pitchFamily="34" charset="0"/>
                  <a:cs typeface="Arial" pitchFamily="34" charset="0"/>
                </a:rPr>
                <a:t> di </a:t>
              </a:r>
              <a:r>
                <a:rPr lang="en-US" altLang="ko-KR" sz="20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Agency FB" panose="020B0503020202020204" pitchFamily="34" charset="0"/>
                  <a:cs typeface="Arial" pitchFamily="34" charset="0"/>
                </a:rPr>
                <a:t>depan</a:t>
              </a:r>
              <a:r>
                <a:rPr lang="en-US" altLang="ko-KR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gency FB" panose="020B0503020202020204" pitchFamily="34" charset="0"/>
                  <a:cs typeface="Arial" pitchFamily="34" charset="0"/>
                </a:rPr>
                <a:t> orang lain. Hal </a:t>
              </a:r>
              <a:r>
                <a:rPr lang="en-US" altLang="ko-KR" sz="20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Agency FB" panose="020B0503020202020204" pitchFamily="34" charset="0"/>
                  <a:cs typeface="Arial" pitchFamily="34" charset="0"/>
                </a:rPr>
                <a:t>ini</a:t>
              </a:r>
              <a:r>
                <a:rPr lang="en-US" altLang="ko-KR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gency FB" panose="020B0503020202020204" pitchFamily="34" charset="0"/>
                  <a:cs typeface="Arial" pitchFamily="34" charset="0"/>
                </a:rPr>
                <a:t> </a:t>
              </a:r>
              <a:r>
                <a:rPr lang="en-US" altLang="ko-KR" sz="20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Agency FB" panose="020B0503020202020204" pitchFamily="34" charset="0"/>
                  <a:cs typeface="Arial" pitchFamily="34" charset="0"/>
                </a:rPr>
                <a:t>biasanya</a:t>
              </a:r>
              <a:r>
                <a:rPr lang="en-US" altLang="ko-KR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gency FB" panose="020B0503020202020204" pitchFamily="34" charset="0"/>
                  <a:cs typeface="Arial" pitchFamily="34" charset="0"/>
                </a:rPr>
                <a:t> </a:t>
              </a:r>
              <a:r>
                <a:rPr lang="en-US" altLang="ko-KR" sz="20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Agency FB" panose="020B0503020202020204" pitchFamily="34" charset="0"/>
                  <a:cs typeface="Arial" pitchFamily="34" charset="0"/>
                </a:rPr>
                <a:t>dilakukan</a:t>
              </a:r>
              <a:r>
                <a:rPr lang="en-US" altLang="ko-KR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gency FB" panose="020B0503020202020204" pitchFamily="34" charset="0"/>
                  <a:cs typeface="Arial" pitchFamily="34" charset="0"/>
                </a:rPr>
                <a:t> </a:t>
              </a:r>
              <a:r>
                <a:rPr lang="en-US" altLang="ko-KR" sz="20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Agency FB" panose="020B0503020202020204" pitchFamily="34" charset="0"/>
                  <a:cs typeface="Arial" pitchFamily="34" charset="0"/>
                </a:rPr>
                <a:t>dengan</a:t>
              </a:r>
              <a:r>
                <a:rPr lang="en-US" altLang="ko-KR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gency FB" panose="020B0503020202020204" pitchFamily="34" charset="0"/>
                  <a:cs typeface="Arial" pitchFamily="34" charset="0"/>
                </a:rPr>
                <a:t> </a:t>
              </a:r>
              <a:r>
                <a:rPr lang="en-US" altLang="ko-KR" sz="20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Agency FB" panose="020B0503020202020204" pitchFamily="34" charset="0"/>
                  <a:cs typeface="Arial" pitchFamily="34" charset="0"/>
                </a:rPr>
                <a:t>cara</a:t>
              </a:r>
              <a:r>
                <a:rPr lang="en-US" altLang="ko-KR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gency FB" panose="020B0503020202020204" pitchFamily="34" charset="0"/>
                  <a:cs typeface="Arial" pitchFamily="34" charset="0"/>
                </a:rPr>
                <a:t> </a:t>
              </a:r>
              <a:r>
                <a:rPr lang="en-US" altLang="ko-KR" sz="20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Agency FB" panose="020B0503020202020204" pitchFamily="34" charset="0"/>
                  <a:cs typeface="Arial" pitchFamily="34" charset="0"/>
                </a:rPr>
                <a:t>merias</a:t>
              </a:r>
              <a:r>
                <a:rPr lang="en-US" altLang="ko-KR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gency FB" panose="020B0503020202020204" pitchFamily="34" charset="0"/>
                  <a:cs typeface="Arial" pitchFamily="34" charset="0"/>
                </a:rPr>
                <a:t> </a:t>
              </a:r>
              <a:r>
                <a:rPr lang="en-US" altLang="ko-KR" sz="20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Agency FB" panose="020B0503020202020204" pitchFamily="34" charset="0"/>
                  <a:cs typeface="Arial" pitchFamily="34" charset="0"/>
                </a:rPr>
                <a:t>diri</a:t>
              </a:r>
              <a:r>
                <a:rPr lang="en-US" altLang="ko-KR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gency FB" panose="020B0503020202020204" pitchFamily="34" charset="0"/>
                  <a:cs typeface="Arial" pitchFamily="34" charset="0"/>
                </a:rPr>
                <a:t> dan </a:t>
              </a:r>
              <a:r>
                <a:rPr lang="en-US" altLang="ko-KR" sz="20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Agency FB" panose="020B0503020202020204" pitchFamily="34" charset="0"/>
                  <a:cs typeface="Arial" pitchFamily="34" charset="0"/>
                </a:rPr>
                <a:t>merawat</a:t>
              </a:r>
              <a:r>
                <a:rPr lang="en-US" altLang="ko-KR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gency FB" panose="020B0503020202020204" pitchFamily="34" charset="0"/>
                  <a:cs typeface="Arial" pitchFamily="34" charset="0"/>
                </a:rPr>
                <a:t> </a:t>
              </a:r>
              <a:r>
                <a:rPr lang="en-US" altLang="ko-KR" sz="20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Agency FB" panose="020B0503020202020204" pitchFamily="34" charset="0"/>
                  <a:cs typeface="Arial" pitchFamily="34" charset="0"/>
                </a:rPr>
                <a:t>diri</a:t>
              </a:r>
              <a:r>
                <a:rPr lang="en-US" altLang="ko-KR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gency FB" panose="020B0503020202020204" pitchFamily="34" charset="0"/>
                  <a:cs typeface="Arial" pitchFamily="34" charset="0"/>
                </a:rPr>
                <a:t> </a:t>
              </a:r>
              <a:r>
                <a:rPr lang="en-US" altLang="ko-KR" sz="20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Agency FB" panose="020B0503020202020204" pitchFamily="34" charset="0"/>
                  <a:cs typeface="Arial" pitchFamily="34" charset="0"/>
                </a:rPr>
                <a:t>dengan</a:t>
              </a:r>
              <a:r>
                <a:rPr lang="en-US" altLang="ko-KR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gency FB" panose="020B0503020202020204" pitchFamily="34" charset="0"/>
                  <a:cs typeface="Arial" pitchFamily="34" charset="0"/>
                </a:rPr>
                <a:t> </a:t>
              </a:r>
              <a:r>
                <a:rPr lang="en-US" altLang="ko-KR" sz="20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Agency FB" panose="020B0503020202020204" pitchFamily="34" charset="0"/>
                  <a:cs typeface="Arial" pitchFamily="34" charset="0"/>
                </a:rPr>
                <a:t>menggunakan</a:t>
              </a:r>
              <a:r>
                <a:rPr lang="en-US" altLang="ko-KR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gency FB" panose="020B0503020202020204" pitchFamily="34" charset="0"/>
                  <a:cs typeface="Arial" pitchFamily="34" charset="0"/>
                </a:rPr>
                <a:t> </a:t>
              </a:r>
              <a:r>
                <a:rPr lang="en-US" altLang="ko-KR" sz="20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Agency FB" panose="020B0503020202020204" pitchFamily="34" charset="0"/>
                  <a:cs typeface="Arial" pitchFamily="34" charset="0"/>
                </a:rPr>
                <a:t>berbagai</a:t>
              </a:r>
              <a:r>
                <a:rPr lang="en-US" altLang="ko-KR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gency FB" panose="020B0503020202020204" pitchFamily="34" charset="0"/>
                  <a:cs typeface="Arial" pitchFamily="34" charset="0"/>
                </a:rPr>
                <a:t> </a:t>
              </a:r>
              <a:r>
                <a:rPr lang="en-US" altLang="ko-KR" sz="20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Agency FB" panose="020B0503020202020204" pitchFamily="34" charset="0"/>
                  <a:cs typeface="Arial" pitchFamily="34" charset="0"/>
                </a:rPr>
                <a:t>macam</a:t>
              </a:r>
              <a:r>
                <a:rPr lang="en-US" altLang="ko-KR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gency FB" panose="020B0503020202020204" pitchFamily="34" charset="0"/>
                  <a:cs typeface="Arial" pitchFamily="34" charset="0"/>
                </a:rPr>
                <a:t> </a:t>
              </a:r>
              <a:r>
                <a:rPr lang="en-US" altLang="ko-KR" sz="20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Agency FB" panose="020B0503020202020204" pitchFamily="34" charset="0"/>
                  <a:cs typeface="Arial" pitchFamily="34" charset="0"/>
                </a:rPr>
                <a:t>produk</a:t>
              </a:r>
              <a:r>
                <a:rPr lang="en-US" altLang="ko-KR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gency FB" panose="020B0503020202020204" pitchFamily="34" charset="0"/>
                  <a:cs typeface="Arial" pitchFamily="34" charset="0"/>
                </a:rPr>
                <a:t> </a:t>
              </a:r>
              <a:r>
                <a:rPr lang="en-US" altLang="ko-KR" sz="20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Agency FB" panose="020B0503020202020204" pitchFamily="34" charset="0"/>
                  <a:cs typeface="Arial" pitchFamily="34" charset="0"/>
                </a:rPr>
                <a:t>kosmetik</a:t>
              </a:r>
              <a:r>
                <a:rPr lang="en-US" altLang="ko-KR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gency FB" panose="020B0503020202020204" pitchFamily="34" charset="0"/>
                  <a:cs typeface="Arial" pitchFamily="34" charset="0"/>
                </a:rPr>
                <a:t>. </a:t>
              </a:r>
            </a:p>
            <a:p>
              <a:pPr algn="ctr"/>
              <a:endPara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  <a:cs typeface="Arial" pitchFamily="34" charset="0"/>
              </a:endParaRPr>
            </a:p>
            <a:p>
              <a:pPr algn="ctr"/>
              <a:r>
                <a:rPr lang="en-US" altLang="ko-KR" sz="20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Agency FB" panose="020B0503020202020204" pitchFamily="34" charset="0"/>
                  <a:cs typeface="Arial" pitchFamily="34" charset="0"/>
                </a:rPr>
                <a:t>Berawal</a:t>
              </a:r>
              <a:r>
                <a:rPr lang="en-US" altLang="ko-KR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gency FB" panose="020B0503020202020204" pitchFamily="34" charset="0"/>
                  <a:cs typeface="Arial" pitchFamily="34" charset="0"/>
                </a:rPr>
                <a:t> </a:t>
              </a:r>
              <a:r>
                <a:rPr lang="en-US" altLang="ko-KR" sz="20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Agency FB" panose="020B0503020202020204" pitchFamily="34" charset="0"/>
                  <a:cs typeface="Arial" pitchFamily="34" charset="0"/>
                </a:rPr>
                <a:t>dari</a:t>
              </a:r>
              <a:r>
                <a:rPr lang="en-US" altLang="ko-KR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gency FB" panose="020B0503020202020204" pitchFamily="34" charset="0"/>
                  <a:cs typeface="Arial" pitchFamily="34" charset="0"/>
                </a:rPr>
                <a:t> </a:t>
              </a:r>
              <a:r>
                <a:rPr lang="en-US" altLang="ko-KR" sz="20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Agency FB" panose="020B0503020202020204" pitchFamily="34" charset="0"/>
                  <a:cs typeface="Arial" pitchFamily="34" charset="0"/>
                </a:rPr>
                <a:t>keresahan</a:t>
              </a:r>
              <a:r>
                <a:rPr lang="en-US" altLang="ko-KR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gency FB" panose="020B0503020202020204" pitchFamily="34" charset="0"/>
                  <a:cs typeface="Arial" pitchFamily="34" charset="0"/>
                </a:rPr>
                <a:t> para </a:t>
              </a:r>
              <a:r>
                <a:rPr lang="en-US" altLang="ko-KR" sz="20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Agency FB" panose="020B0503020202020204" pitchFamily="34" charset="0"/>
                  <a:cs typeface="Arial" pitchFamily="34" charset="0"/>
                </a:rPr>
                <a:t>pemakai</a:t>
              </a:r>
              <a:r>
                <a:rPr lang="en-US" altLang="ko-KR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gency FB" panose="020B0503020202020204" pitchFamily="34" charset="0"/>
                  <a:cs typeface="Arial" pitchFamily="34" charset="0"/>
                </a:rPr>
                <a:t> </a:t>
              </a:r>
              <a:r>
                <a:rPr lang="en-US" altLang="ko-KR" sz="20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Agency FB" panose="020B0503020202020204" pitchFamily="34" charset="0"/>
                  <a:cs typeface="Arial" pitchFamily="34" charset="0"/>
                </a:rPr>
                <a:t>kosmetik</a:t>
              </a:r>
              <a:r>
                <a:rPr lang="en-US" altLang="ko-KR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gency FB" panose="020B0503020202020204" pitchFamily="34" charset="0"/>
                  <a:cs typeface="Arial" pitchFamily="34" charset="0"/>
                </a:rPr>
                <a:t> </a:t>
              </a:r>
              <a:r>
                <a:rPr lang="en-US" altLang="ko-KR" sz="20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Agency FB" panose="020B0503020202020204" pitchFamily="34" charset="0"/>
                  <a:cs typeface="Arial" pitchFamily="34" charset="0"/>
                </a:rPr>
                <a:t>tentang</a:t>
              </a:r>
              <a:r>
                <a:rPr lang="en-US" altLang="ko-KR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gency FB" panose="020B0503020202020204" pitchFamily="34" charset="0"/>
                  <a:cs typeface="Arial" pitchFamily="34" charset="0"/>
                </a:rPr>
                <a:t> </a:t>
              </a:r>
              <a:r>
                <a:rPr lang="en-US" altLang="ko-KR" sz="20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Agency FB" panose="020B0503020202020204" pitchFamily="34" charset="0"/>
                  <a:cs typeface="Arial" pitchFamily="34" charset="0"/>
                </a:rPr>
                <a:t>Produk</a:t>
              </a:r>
              <a:r>
                <a:rPr lang="en-US" altLang="ko-KR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gency FB" panose="020B0503020202020204" pitchFamily="34" charset="0"/>
                  <a:cs typeface="Arial" pitchFamily="34" charset="0"/>
                </a:rPr>
                <a:t> </a:t>
              </a:r>
              <a:r>
                <a:rPr lang="en-US" altLang="ko-KR" sz="20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Agency FB" panose="020B0503020202020204" pitchFamily="34" charset="0"/>
                  <a:cs typeface="Arial" pitchFamily="34" charset="0"/>
                </a:rPr>
                <a:t>kosmetik</a:t>
              </a:r>
              <a:r>
                <a:rPr lang="en-US" altLang="ko-KR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gency FB" panose="020B0503020202020204" pitchFamily="34" charset="0"/>
                  <a:cs typeface="Arial" pitchFamily="34" charset="0"/>
                </a:rPr>
                <a:t> KW yang </a:t>
              </a:r>
              <a:r>
                <a:rPr lang="en-US" altLang="ko-KR" sz="20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Agency FB" panose="020B0503020202020204" pitchFamily="34" charset="0"/>
                  <a:cs typeface="Arial" pitchFamily="34" charset="0"/>
                </a:rPr>
                <a:t>memalsukan</a:t>
              </a:r>
              <a:r>
                <a:rPr lang="en-US" altLang="ko-KR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gency FB" panose="020B0503020202020204" pitchFamily="34" charset="0"/>
                  <a:cs typeface="Arial" pitchFamily="34" charset="0"/>
                </a:rPr>
                <a:t> </a:t>
              </a:r>
              <a:r>
                <a:rPr lang="en-US" altLang="ko-KR" sz="20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Agency FB" panose="020B0503020202020204" pitchFamily="34" charset="0"/>
                  <a:cs typeface="Arial" pitchFamily="34" charset="0"/>
                </a:rPr>
                <a:t>atau</a:t>
              </a:r>
              <a:r>
                <a:rPr lang="en-US" altLang="ko-KR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gency FB" panose="020B0503020202020204" pitchFamily="34" charset="0"/>
                  <a:cs typeface="Arial" pitchFamily="34" charset="0"/>
                </a:rPr>
                <a:t> </a:t>
              </a:r>
              <a:r>
                <a:rPr lang="en-US" altLang="ko-KR" sz="20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Agency FB" panose="020B0503020202020204" pitchFamily="34" charset="0"/>
                  <a:cs typeface="Arial" pitchFamily="34" charset="0"/>
                </a:rPr>
                <a:t>meniru</a:t>
              </a:r>
              <a:r>
                <a:rPr lang="en-US" altLang="ko-KR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gency FB" panose="020B0503020202020204" pitchFamily="34" charset="0"/>
                  <a:cs typeface="Arial" pitchFamily="34" charset="0"/>
                </a:rPr>
                <a:t> </a:t>
              </a:r>
              <a:r>
                <a:rPr lang="en-US" altLang="ko-KR" sz="20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Agency FB" panose="020B0503020202020204" pitchFamily="34" charset="0"/>
                  <a:cs typeface="Arial" pitchFamily="34" charset="0"/>
                </a:rPr>
                <a:t>dari</a:t>
              </a:r>
              <a:r>
                <a:rPr lang="en-US" altLang="ko-KR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gency FB" panose="020B0503020202020204" pitchFamily="34" charset="0"/>
                  <a:cs typeface="Arial" pitchFamily="34" charset="0"/>
                </a:rPr>
                <a:t> </a:t>
              </a:r>
              <a:r>
                <a:rPr lang="en-US" altLang="ko-KR" sz="20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Agency FB" panose="020B0503020202020204" pitchFamily="34" charset="0"/>
                  <a:cs typeface="Arial" pitchFamily="34" charset="0"/>
                </a:rPr>
                <a:t>produk</a:t>
              </a:r>
              <a:r>
                <a:rPr lang="en-US" altLang="ko-KR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gency FB" panose="020B0503020202020204" pitchFamily="34" charset="0"/>
                  <a:cs typeface="Arial" pitchFamily="34" charset="0"/>
                </a:rPr>
                <a:t> </a:t>
              </a:r>
              <a:r>
                <a:rPr lang="en-US" altLang="ko-KR" sz="20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Agency FB" panose="020B0503020202020204" pitchFamily="34" charset="0"/>
                  <a:cs typeface="Arial" pitchFamily="34" charset="0"/>
                </a:rPr>
                <a:t>aslinya</a:t>
              </a:r>
              <a:r>
                <a:rPr lang="en-US" altLang="ko-KR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gency FB" panose="020B0503020202020204" pitchFamily="34" charset="0"/>
                  <a:cs typeface="Arial" pitchFamily="34" charset="0"/>
                </a:rPr>
                <a:t>. </a:t>
              </a:r>
              <a:r>
                <a:rPr lang="en-US" altLang="ko-KR" sz="20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Agency FB" panose="020B0503020202020204" pitchFamily="34" charset="0"/>
                  <a:cs typeface="Arial" pitchFamily="34" charset="0"/>
                </a:rPr>
                <a:t>Produk</a:t>
              </a:r>
              <a:r>
                <a:rPr lang="en-US" altLang="ko-KR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gency FB" panose="020B0503020202020204" pitchFamily="34" charset="0"/>
                  <a:cs typeface="Arial" pitchFamily="34" charset="0"/>
                </a:rPr>
                <a:t> make up </a:t>
              </a:r>
              <a:r>
                <a:rPr lang="en-US" altLang="ko-KR" sz="20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Agency FB" panose="020B0503020202020204" pitchFamily="34" charset="0"/>
                  <a:cs typeface="Arial" pitchFamily="34" charset="0"/>
                </a:rPr>
                <a:t>ini</a:t>
              </a:r>
              <a:r>
                <a:rPr lang="en-US" altLang="ko-KR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gency FB" panose="020B0503020202020204" pitchFamily="34" charset="0"/>
                  <a:cs typeface="Arial" pitchFamily="34" charset="0"/>
                </a:rPr>
                <a:t>, </a:t>
              </a:r>
              <a:r>
                <a:rPr lang="en-US" altLang="ko-KR" sz="20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Agency FB" panose="020B0503020202020204" pitchFamily="34" charset="0"/>
                  <a:cs typeface="Arial" pitchFamily="34" charset="0"/>
                </a:rPr>
                <a:t>diperdagangkan</a:t>
              </a:r>
              <a:r>
                <a:rPr lang="en-US" altLang="ko-KR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gency FB" panose="020B0503020202020204" pitchFamily="34" charset="0"/>
                  <a:cs typeface="Arial" pitchFamily="34" charset="0"/>
                </a:rPr>
                <a:t> </a:t>
              </a:r>
              <a:r>
                <a:rPr lang="en-US" altLang="ko-KR" sz="20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Agency FB" panose="020B0503020202020204" pitchFamily="34" charset="0"/>
                  <a:cs typeface="Arial" pitchFamily="34" charset="0"/>
                </a:rPr>
                <a:t>bebas</a:t>
              </a:r>
              <a:r>
                <a:rPr lang="en-US" altLang="ko-KR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gency FB" panose="020B0503020202020204" pitchFamily="34" charset="0"/>
                  <a:cs typeface="Arial" pitchFamily="34" charset="0"/>
                </a:rPr>
                <a:t> di </a:t>
              </a:r>
              <a:r>
                <a:rPr lang="en-US" altLang="ko-KR" sz="20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Agency FB" panose="020B0503020202020204" pitchFamily="34" charset="0"/>
                  <a:cs typeface="Arial" pitchFamily="34" charset="0"/>
                </a:rPr>
                <a:t>toko</a:t>
              </a:r>
              <a:r>
                <a:rPr lang="en-US" altLang="ko-KR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gency FB" panose="020B0503020202020204" pitchFamily="34" charset="0"/>
                  <a:cs typeface="Arial" pitchFamily="34" charset="0"/>
                </a:rPr>
                <a:t> </a:t>
              </a:r>
              <a:r>
                <a:rPr lang="en-US" altLang="ko-KR" sz="20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Agency FB" panose="020B0503020202020204" pitchFamily="34" charset="0"/>
                  <a:cs typeface="Arial" pitchFamily="34" charset="0"/>
                </a:rPr>
                <a:t>grosir</a:t>
              </a:r>
              <a:r>
                <a:rPr lang="en-US" altLang="ko-KR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gency FB" panose="020B0503020202020204" pitchFamily="34" charset="0"/>
                  <a:cs typeface="Arial" pitchFamily="34" charset="0"/>
                </a:rPr>
                <a:t> </a:t>
              </a:r>
              <a:r>
                <a:rPr lang="en-US" altLang="ko-KR" sz="20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Agency FB" panose="020B0503020202020204" pitchFamily="34" charset="0"/>
                  <a:cs typeface="Arial" pitchFamily="34" charset="0"/>
                </a:rPr>
                <a:t>kosmetik</a:t>
              </a:r>
              <a:r>
                <a:rPr lang="en-US" altLang="ko-KR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gency FB" panose="020B0503020202020204" pitchFamily="34" charset="0"/>
                  <a:cs typeface="Arial" pitchFamily="34" charset="0"/>
                </a:rPr>
                <a:t> </a:t>
              </a:r>
              <a:r>
                <a:rPr lang="en-US" altLang="ko-KR" sz="20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Agency FB" panose="020B0503020202020204" pitchFamily="34" charset="0"/>
                  <a:cs typeface="Arial" pitchFamily="34" charset="0"/>
                </a:rPr>
                <a:t>ataupun</a:t>
              </a:r>
              <a:r>
                <a:rPr lang="en-US" altLang="ko-KR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gency FB" panose="020B0503020202020204" pitchFamily="34" charset="0"/>
                  <a:cs typeface="Arial" pitchFamily="34" charset="0"/>
                </a:rPr>
                <a:t> </a:t>
              </a:r>
              <a:r>
                <a:rPr lang="en-US" altLang="ko-KR" sz="20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Agency FB" panose="020B0503020202020204" pitchFamily="34" charset="0"/>
                  <a:cs typeface="Arial" pitchFamily="34" charset="0"/>
                </a:rPr>
                <a:t>toko</a:t>
              </a:r>
              <a:r>
                <a:rPr lang="en-US" altLang="ko-KR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gency FB" panose="020B0503020202020204" pitchFamily="34" charset="0"/>
                  <a:cs typeface="Arial" pitchFamily="34" charset="0"/>
                </a:rPr>
                <a:t> online. </a:t>
              </a:r>
              <a:r>
                <a:rPr lang="en-US" altLang="ko-KR" sz="20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Agency FB" panose="020B0503020202020204" pitchFamily="34" charset="0"/>
                  <a:cs typeface="Arial" pitchFamily="34" charset="0"/>
                </a:rPr>
                <a:t>Masalah</a:t>
              </a:r>
              <a:r>
                <a:rPr lang="en-US" altLang="ko-KR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gency FB" panose="020B0503020202020204" pitchFamily="34" charset="0"/>
                  <a:cs typeface="Arial" pitchFamily="34" charset="0"/>
                </a:rPr>
                <a:t> </a:t>
              </a:r>
              <a:r>
                <a:rPr lang="en-US" altLang="ko-KR" sz="20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Agency FB" panose="020B0503020202020204" pitchFamily="34" charset="0"/>
                  <a:cs typeface="Arial" pitchFamily="34" charset="0"/>
                </a:rPr>
                <a:t>harga</a:t>
              </a:r>
              <a:r>
                <a:rPr lang="en-US" altLang="ko-KR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gency FB" panose="020B0503020202020204" pitchFamily="34" charset="0"/>
                  <a:cs typeface="Arial" pitchFamily="34" charset="0"/>
                </a:rPr>
                <a:t> </a:t>
              </a:r>
              <a:r>
                <a:rPr lang="en-US" altLang="ko-KR" sz="20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Agency FB" panose="020B0503020202020204" pitchFamily="34" charset="0"/>
                  <a:cs typeface="Arial" pitchFamily="34" charset="0"/>
                </a:rPr>
                <a:t>sendiri</a:t>
              </a:r>
              <a:r>
                <a:rPr lang="en-US" altLang="ko-KR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gency FB" panose="020B0503020202020204" pitchFamily="34" charset="0"/>
                  <a:cs typeface="Arial" pitchFamily="34" charset="0"/>
                </a:rPr>
                <a:t>, make up </a:t>
              </a:r>
              <a:r>
                <a:rPr lang="en-US" altLang="ko-KR" sz="20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Agency FB" panose="020B0503020202020204" pitchFamily="34" charset="0"/>
                  <a:cs typeface="Arial" pitchFamily="34" charset="0"/>
                </a:rPr>
                <a:t>replika</a:t>
              </a:r>
              <a:r>
                <a:rPr lang="en-US" altLang="ko-KR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gency FB" panose="020B0503020202020204" pitchFamily="34" charset="0"/>
                  <a:cs typeface="Arial" pitchFamily="34" charset="0"/>
                </a:rPr>
                <a:t> </a:t>
              </a:r>
              <a:r>
                <a:rPr lang="en-US" altLang="ko-KR" sz="20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Agency FB" panose="020B0503020202020204" pitchFamily="34" charset="0"/>
                  <a:cs typeface="Arial" pitchFamily="34" charset="0"/>
                </a:rPr>
                <a:t>bisa</a:t>
              </a:r>
              <a:r>
                <a:rPr lang="en-US" altLang="ko-KR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gency FB" panose="020B0503020202020204" pitchFamily="34" charset="0"/>
                  <a:cs typeface="Arial" pitchFamily="34" charset="0"/>
                </a:rPr>
                <a:t> </a:t>
              </a:r>
              <a:r>
                <a:rPr lang="en-US" altLang="ko-KR" sz="20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Agency FB" panose="020B0503020202020204" pitchFamily="34" charset="0"/>
                  <a:cs typeface="Arial" pitchFamily="34" charset="0"/>
                </a:rPr>
                <a:t>dikatakan</a:t>
              </a:r>
              <a:r>
                <a:rPr lang="en-US" altLang="ko-KR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gency FB" panose="020B0503020202020204" pitchFamily="34" charset="0"/>
                  <a:cs typeface="Arial" pitchFamily="34" charset="0"/>
                </a:rPr>
                <a:t> </a:t>
              </a:r>
              <a:r>
                <a:rPr lang="en-US" altLang="ko-KR" sz="20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Agency FB" panose="020B0503020202020204" pitchFamily="34" charset="0"/>
                  <a:cs typeface="Arial" pitchFamily="34" charset="0"/>
                </a:rPr>
                <a:t>jauh</a:t>
              </a:r>
              <a:r>
                <a:rPr lang="en-US" altLang="ko-KR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gency FB" panose="020B0503020202020204" pitchFamily="34" charset="0"/>
                  <a:cs typeface="Arial" pitchFamily="34" charset="0"/>
                </a:rPr>
                <a:t> </a:t>
              </a:r>
              <a:r>
                <a:rPr lang="en-US" altLang="ko-KR" sz="20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Agency FB" panose="020B0503020202020204" pitchFamily="34" charset="0"/>
                  <a:cs typeface="Arial" pitchFamily="34" charset="0"/>
                </a:rPr>
                <a:t>lebih</a:t>
              </a:r>
              <a:r>
                <a:rPr lang="en-US" altLang="ko-KR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gency FB" panose="020B0503020202020204" pitchFamily="34" charset="0"/>
                  <a:cs typeface="Arial" pitchFamily="34" charset="0"/>
                </a:rPr>
                <a:t> </a:t>
              </a:r>
              <a:r>
                <a:rPr lang="en-US" altLang="ko-KR" sz="20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Agency FB" panose="020B0503020202020204" pitchFamily="34" charset="0"/>
                  <a:cs typeface="Arial" pitchFamily="34" charset="0"/>
                </a:rPr>
                <a:t>murah</a:t>
              </a:r>
              <a:r>
                <a:rPr lang="en-US" altLang="ko-KR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gency FB" panose="020B0503020202020204" pitchFamily="34" charset="0"/>
                  <a:cs typeface="Arial" pitchFamily="34" charset="0"/>
                </a:rPr>
                <a:t> </a:t>
              </a:r>
              <a:r>
                <a:rPr lang="en-US" altLang="ko-KR" sz="20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Agency FB" panose="020B0503020202020204" pitchFamily="34" charset="0"/>
                  <a:cs typeface="Arial" pitchFamily="34" charset="0"/>
                </a:rPr>
                <a:t>ketimbang</a:t>
              </a:r>
              <a:r>
                <a:rPr lang="en-US" altLang="ko-KR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gency FB" panose="020B0503020202020204" pitchFamily="34" charset="0"/>
                  <a:cs typeface="Arial" pitchFamily="34" charset="0"/>
                </a:rPr>
                <a:t> yang original.</a:t>
              </a:r>
            </a:p>
            <a:p>
              <a:pPr algn="ctr"/>
              <a:endPara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  <a:cs typeface="Arial" pitchFamily="34" charset="0"/>
              </a:endParaRPr>
            </a:p>
            <a:p>
              <a:pPr algn="ctr"/>
              <a:r>
                <a:rPr lang="en-US" altLang="ko-KR" sz="20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Agency FB" panose="020B0503020202020204" pitchFamily="34" charset="0"/>
                  <a:cs typeface="Arial" pitchFamily="34" charset="0"/>
                </a:rPr>
                <a:t>Untuk</a:t>
              </a:r>
              <a:r>
                <a:rPr lang="en-US" altLang="ko-KR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gency FB" panose="020B0503020202020204" pitchFamily="34" charset="0"/>
                  <a:cs typeface="Arial" pitchFamily="34" charset="0"/>
                </a:rPr>
                <a:t> </a:t>
              </a:r>
              <a:r>
                <a:rPr lang="en-US" altLang="ko-KR" sz="20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Agency FB" panose="020B0503020202020204" pitchFamily="34" charset="0"/>
                  <a:cs typeface="Arial" pitchFamily="34" charset="0"/>
                </a:rPr>
                <a:t>mengatasi</a:t>
              </a:r>
              <a:r>
                <a:rPr lang="en-US" altLang="ko-KR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gency FB" panose="020B0503020202020204" pitchFamily="34" charset="0"/>
                  <a:cs typeface="Arial" pitchFamily="34" charset="0"/>
                </a:rPr>
                <a:t> </a:t>
              </a:r>
              <a:r>
                <a:rPr lang="en-US" altLang="ko-KR" sz="20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Agency FB" panose="020B0503020202020204" pitchFamily="34" charset="0"/>
                  <a:cs typeface="Arial" pitchFamily="34" charset="0"/>
                </a:rPr>
                <a:t>hal</a:t>
              </a:r>
              <a:r>
                <a:rPr lang="en-US" altLang="ko-KR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gency FB" panose="020B0503020202020204" pitchFamily="34" charset="0"/>
                  <a:cs typeface="Arial" pitchFamily="34" charset="0"/>
                </a:rPr>
                <a:t> </a:t>
              </a:r>
              <a:r>
                <a:rPr lang="en-US" altLang="ko-KR" sz="20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Agency FB" panose="020B0503020202020204" pitchFamily="34" charset="0"/>
                  <a:cs typeface="Arial" pitchFamily="34" charset="0"/>
                </a:rPr>
                <a:t>tersebut</a:t>
              </a:r>
              <a:r>
                <a:rPr lang="en-US" altLang="ko-KR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gency FB" panose="020B0503020202020204" pitchFamily="34" charset="0"/>
                  <a:cs typeface="Arial" pitchFamily="34" charset="0"/>
                </a:rPr>
                <a:t> </a:t>
              </a:r>
              <a:r>
                <a:rPr lang="en-US" altLang="ko-KR" sz="20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Agency FB" panose="020B0503020202020204" pitchFamily="34" charset="0"/>
                  <a:cs typeface="Arial" pitchFamily="34" charset="0"/>
                </a:rPr>
                <a:t>maka</a:t>
              </a:r>
              <a:r>
                <a:rPr lang="en-US" altLang="ko-KR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gency FB" panose="020B0503020202020204" pitchFamily="34" charset="0"/>
                  <a:cs typeface="Arial" pitchFamily="34" charset="0"/>
                </a:rPr>
                <a:t> di </a:t>
              </a:r>
              <a:r>
                <a:rPr lang="en-US" altLang="ko-KR" sz="20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Agency FB" panose="020B0503020202020204" pitchFamily="34" charset="0"/>
                  <a:cs typeface="Arial" pitchFamily="34" charset="0"/>
                </a:rPr>
                <a:t>ciptakanlah</a:t>
              </a:r>
              <a:r>
                <a:rPr lang="en-US" altLang="ko-KR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gency FB" panose="020B0503020202020204" pitchFamily="34" charset="0"/>
                  <a:cs typeface="Arial" pitchFamily="34" charset="0"/>
                </a:rPr>
                <a:t> </a:t>
              </a:r>
              <a:r>
                <a:rPr lang="en-US" altLang="ko-KR" sz="20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Agency FB" panose="020B0503020202020204" pitchFamily="34" charset="0"/>
                  <a:cs typeface="Arial" pitchFamily="34" charset="0"/>
                </a:rPr>
                <a:t>aplikasi</a:t>
              </a:r>
              <a:r>
                <a:rPr lang="en-US" altLang="ko-KR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gency FB" panose="020B0503020202020204" pitchFamily="34" charset="0"/>
                  <a:cs typeface="Arial" pitchFamily="34" charset="0"/>
                </a:rPr>
                <a:t> </a:t>
              </a:r>
              <a:r>
                <a:rPr lang="en-US" altLang="ko-KR" sz="20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Agency FB" panose="020B0503020202020204" pitchFamily="34" charset="0"/>
                  <a:cs typeface="Arial" pitchFamily="34" charset="0"/>
                </a:rPr>
                <a:t>ini</a:t>
              </a:r>
              <a:r>
                <a:rPr lang="en-US" altLang="ko-KR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gency FB" panose="020B0503020202020204" pitchFamily="34" charset="0"/>
                  <a:cs typeface="Arial" pitchFamily="34" charset="0"/>
                </a:rPr>
                <a:t>, </a:t>
              </a:r>
              <a:r>
                <a:rPr lang="en-US" altLang="ko-KR" sz="20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Agency FB" panose="020B0503020202020204" pitchFamily="34" charset="0"/>
                  <a:cs typeface="Arial" pitchFamily="34" charset="0"/>
                </a:rPr>
                <a:t>untuk</a:t>
              </a:r>
              <a:r>
                <a:rPr lang="en-US" altLang="ko-KR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gency FB" panose="020B0503020202020204" pitchFamily="34" charset="0"/>
                  <a:cs typeface="Arial" pitchFamily="34" charset="0"/>
                </a:rPr>
                <a:t> </a:t>
              </a:r>
              <a:r>
                <a:rPr lang="en-US" altLang="ko-KR" sz="20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Agency FB" panose="020B0503020202020204" pitchFamily="34" charset="0"/>
                  <a:cs typeface="Arial" pitchFamily="34" charset="0"/>
                </a:rPr>
                <a:t>membantu</a:t>
              </a:r>
              <a:r>
                <a:rPr lang="en-US" altLang="ko-KR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gency FB" panose="020B0503020202020204" pitchFamily="34" charset="0"/>
                  <a:cs typeface="Arial" pitchFamily="34" charset="0"/>
                </a:rPr>
                <a:t> </a:t>
              </a:r>
              <a:r>
                <a:rPr lang="en-US" altLang="ko-KR" sz="20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Agency FB" panose="020B0503020202020204" pitchFamily="34" charset="0"/>
                  <a:cs typeface="Arial" pitchFamily="34" charset="0"/>
                </a:rPr>
                <a:t>pemakai</a:t>
              </a:r>
              <a:r>
                <a:rPr lang="en-US" altLang="ko-KR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gency FB" panose="020B0503020202020204" pitchFamily="34" charset="0"/>
                  <a:cs typeface="Arial" pitchFamily="34" charset="0"/>
                </a:rPr>
                <a:t> </a:t>
              </a:r>
              <a:r>
                <a:rPr lang="en-US" altLang="ko-KR" sz="20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Agency FB" panose="020B0503020202020204" pitchFamily="34" charset="0"/>
                  <a:cs typeface="Arial" pitchFamily="34" charset="0"/>
                </a:rPr>
                <a:t>kosmetik</a:t>
              </a:r>
              <a:r>
                <a:rPr lang="en-US" altLang="ko-KR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gency FB" panose="020B0503020202020204" pitchFamily="34" charset="0"/>
                  <a:cs typeface="Arial" pitchFamily="34" charset="0"/>
                </a:rPr>
                <a:t> </a:t>
              </a:r>
              <a:r>
                <a:rPr lang="en-US" altLang="ko-KR" sz="20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Agency FB" panose="020B0503020202020204" pitchFamily="34" charset="0"/>
                  <a:cs typeface="Arial" pitchFamily="34" charset="0"/>
                </a:rPr>
                <a:t>dalam</a:t>
              </a:r>
              <a:r>
                <a:rPr lang="en-US" altLang="ko-KR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gency FB" panose="020B0503020202020204" pitchFamily="34" charset="0"/>
                  <a:cs typeface="Arial" pitchFamily="34" charset="0"/>
                </a:rPr>
                <a:t> </a:t>
              </a:r>
              <a:r>
                <a:rPr lang="en-US" altLang="ko-KR" sz="20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Agency FB" panose="020B0503020202020204" pitchFamily="34" charset="0"/>
                  <a:cs typeface="Arial" pitchFamily="34" charset="0"/>
                </a:rPr>
                <a:t>menemukan</a:t>
              </a:r>
              <a:r>
                <a:rPr lang="en-US" altLang="ko-KR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gency FB" panose="020B0503020202020204" pitchFamily="34" charset="0"/>
                  <a:cs typeface="Arial" pitchFamily="34" charset="0"/>
                </a:rPr>
                <a:t> product original </a:t>
              </a:r>
              <a:r>
                <a:rPr lang="en-US" altLang="ko-KR" sz="20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Agency FB" panose="020B0503020202020204" pitchFamily="34" charset="0"/>
                  <a:cs typeface="Arial" pitchFamily="34" charset="0"/>
                </a:rPr>
                <a:t>dari</a:t>
              </a:r>
              <a:r>
                <a:rPr lang="en-US" altLang="ko-KR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gency FB" panose="020B0503020202020204" pitchFamily="34" charset="0"/>
                  <a:cs typeface="Arial" pitchFamily="34" charset="0"/>
                </a:rPr>
                <a:t> </a:t>
              </a:r>
              <a:r>
                <a:rPr lang="en-US" altLang="ko-KR" sz="20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Agency FB" panose="020B0503020202020204" pitchFamily="34" charset="0"/>
                  <a:cs typeface="Arial" pitchFamily="34" charset="0"/>
                </a:rPr>
                <a:t>berbagai</a:t>
              </a:r>
              <a:r>
                <a:rPr lang="en-US" altLang="ko-KR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gency FB" panose="020B0503020202020204" pitchFamily="34" charset="0"/>
                  <a:cs typeface="Arial" pitchFamily="34" charset="0"/>
                </a:rPr>
                <a:t> Brand </a:t>
              </a:r>
              <a:r>
                <a:rPr lang="en-US" altLang="ko-KR" sz="20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Agency FB" panose="020B0503020202020204" pitchFamily="34" charset="0"/>
                  <a:cs typeface="Arial" pitchFamily="34" charset="0"/>
                </a:rPr>
                <a:t>MakeUp</a:t>
              </a:r>
              <a:r>
                <a:rPr lang="en-US" altLang="ko-KR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gency FB" panose="020B0503020202020204" pitchFamily="34" charset="0"/>
                  <a:cs typeface="Arial" pitchFamily="34" charset="0"/>
                </a:rPr>
                <a:t>.</a:t>
              </a:r>
            </a:p>
            <a:p>
              <a:endPara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  <a:cs typeface="Arial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A4B2F0E-9465-45C8-B28C-FE031905C231}"/>
                </a:ext>
              </a:extLst>
            </p:cNvPr>
            <p:cNvSpPr txBox="1"/>
            <p:nvPr/>
          </p:nvSpPr>
          <p:spPr>
            <a:xfrm>
              <a:off x="608317" y="883729"/>
              <a:ext cx="60101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 err="1">
                  <a:solidFill>
                    <a:schemeClr val="accent1"/>
                  </a:solidFill>
                  <a:latin typeface="Agency FB" panose="020B0503020202020204" pitchFamily="34" charset="0"/>
                  <a:cs typeface="Arial" pitchFamily="34" charset="0"/>
                </a:rPr>
                <a:t>Latar</a:t>
              </a:r>
              <a:r>
                <a:rPr lang="en-US" altLang="ko-KR" sz="2800" b="1" dirty="0">
                  <a:solidFill>
                    <a:schemeClr val="accent1"/>
                  </a:solidFill>
                  <a:latin typeface="Agency FB" panose="020B0503020202020204" pitchFamily="34" charset="0"/>
                  <a:cs typeface="Arial" pitchFamily="34" charset="0"/>
                </a:rPr>
                <a:t> </a:t>
              </a:r>
              <a:r>
                <a:rPr lang="en-US" altLang="ko-KR" sz="2800" b="1" dirty="0" err="1">
                  <a:solidFill>
                    <a:schemeClr val="accent1"/>
                  </a:solidFill>
                  <a:latin typeface="Agency FB" panose="020B0503020202020204" pitchFamily="34" charset="0"/>
                  <a:cs typeface="Arial" pitchFamily="34" charset="0"/>
                </a:rPr>
                <a:t>Belakang</a:t>
              </a:r>
              <a:endParaRPr lang="ko-KR" altLang="en-US" sz="2800" b="1" dirty="0">
                <a:solidFill>
                  <a:schemeClr val="accent1"/>
                </a:solidFill>
                <a:latin typeface="Agency FB" panose="020B0503020202020204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57377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B3D9C5E6-A508-9280-876F-70042458E155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60" b="2360"/>
          <a:stretch>
            <a:fillRect/>
          </a:stretch>
        </p:blipFill>
        <p:spPr/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9E5601C-1E5D-407C-AF28-D2F6BECF6C52}"/>
              </a:ext>
            </a:extLst>
          </p:cNvPr>
          <p:cNvSpPr/>
          <p:nvPr/>
        </p:nvSpPr>
        <p:spPr>
          <a:xfrm>
            <a:off x="4058434" y="5436296"/>
            <a:ext cx="7503090" cy="1089764"/>
          </a:xfrm>
          <a:prstGeom prst="roundRect">
            <a:avLst>
              <a:gd name="adj" fmla="val 14368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Graphic 3">
            <a:extLst>
              <a:ext uri="{FF2B5EF4-FFF2-40B4-BE49-F238E27FC236}">
                <a16:creationId xmlns:a16="http://schemas.microsoft.com/office/drawing/2014/main" id="{65AC1788-4B38-4852-86FE-42F7ECF0A820}"/>
              </a:ext>
            </a:extLst>
          </p:cNvPr>
          <p:cNvSpPr/>
          <p:nvPr/>
        </p:nvSpPr>
        <p:spPr>
          <a:xfrm>
            <a:off x="8963428" y="5766359"/>
            <a:ext cx="507798" cy="504065"/>
          </a:xfrm>
          <a:custGeom>
            <a:avLst/>
            <a:gdLst>
              <a:gd name="connsiteX0" fmla="*/ 669645 w 669862"/>
              <a:gd name="connsiteY0" fmla="*/ 474658 h 664937"/>
              <a:gd name="connsiteX1" fmla="*/ 651465 w 669862"/>
              <a:gd name="connsiteY1" fmla="*/ 497302 h 664937"/>
              <a:gd name="connsiteX2" fmla="*/ 425733 w 669862"/>
              <a:gd name="connsiteY2" fmla="*/ 660277 h 664937"/>
              <a:gd name="connsiteX3" fmla="*/ 390408 w 669862"/>
              <a:gd name="connsiteY3" fmla="*/ 657042 h 664937"/>
              <a:gd name="connsiteX4" fmla="*/ 184021 w 669862"/>
              <a:gd name="connsiteY4" fmla="*/ 556889 h 664937"/>
              <a:gd name="connsiteX5" fmla="*/ 40844 w 669862"/>
              <a:gd name="connsiteY5" fmla="*/ 493809 h 664937"/>
              <a:gd name="connsiteX6" fmla="*/ 32110 w 669862"/>
              <a:gd name="connsiteY6" fmla="*/ 411059 h 664937"/>
              <a:gd name="connsiteX7" fmla="*/ 195084 w 669862"/>
              <a:gd name="connsiteY7" fmla="*/ 319577 h 664937"/>
              <a:gd name="connsiteX8" fmla="*/ 220964 w 669862"/>
              <a:gd name="connsiteY8" fmla="*/ 258760 h 664937"/>
              <a:gd name="connsiteX9" fmla="*/ 174510 w 669862"/>
              <a:gd name="connsiteY9" fmla="*/ 73271 h 664937"/>
              <a:gd name="connsiteX10" fmla="*/ 242832 w 669862"/>
              <a:gd name="connsiteY10" fmla="*/ 7084 h 664937"/>
              <a:gd name="connsiteX11" fmla="*/ 604430 w 669862"/>
              <a:gd name="connsiteY11" fmla="*/ 129752 h 664937"/>
              <a:gd name="connsiteX12" fmla="*/ 622998 w 669862"/>
              <a:gd name="connsiteY12" fmla="*/ 150585 h 664937"/>
              <a:gd name="connsiteX13" fmla="*/ 669645 w 669862"/>
              <a:gd name="connsiteY13" fmla="*/ 474658 h 664937"/>
              <a:gd name="connsiteX14" fmla="*/ 614781 w 669862"/>
              <a:gd name="connsiteY14" fmla="*/ 402002 h 664937"/>
              <a:gd name="connsiteX15" fmla="*/ 583985 w 669862"/>
              <a:gd name="connsiteY15" fmla="*/ 174717 h 664937"/>
              <a:gd name="connsiteX16" fmla="*/ 559529 w 669862"/>
              <a:gd name="connsiteY16" fmla="*/ 154402 h 664937"/>
              <a:gd name="connsiteX17" fmla="*/ 428515 w 669862"/>
              <a:gd name="connsiteY17" fmla="*/ 112672 h 664937"/>
              <a:gd name="connsiteX18" fmla="*/ 397201 w 669862"/>
              <a:gd name="connsiteY18" fmla="*/ 119401 h 664937"/>
              <a:gd name="connsiteX19" fmla="*/ 311218 w 669862"/>
              <a:gd name="connsiteY19" fmla="*/ 99732 h 664937"/>
              <a:gd name="connsiteX20" fmla="*/ 255254 w 669862"/>
              <a:gd name="connsiteY20" fmla="*/ 59296 h 664937"/>
              <a:gd name="connsiteX21" fmla="*/ 237462 w 669862"/>
              <a:gd name="connsiteY21" fmla="*/ 77153 h 664937"/>
              <a:gd name="connsiteX22" fmla="*/ 280615 w 669862"/>
              <a:gd name="connsiteY22" fmla="*/ 255720 h 664937"/>
              <a:gd name="connsiteX23" fmla="*/ 299572 w 669862"/>
              <a:gd name="connsiteY23" fmla="*/ 281857 h 664937"/>
              <a:gd name="connsiteX24" fmla="*/ 614781 w 669862"/>
              <a:gd name="connsiteY24" fmla="*/ 402002 h 664937"/>
              <a:gd name="connsiteX25" fmla="*/ 456788 w 669862"/>
              <a:gd name="connsiteY25" fmla="*/ 430987 h 664937"/>
              <a:gd name="connsiteX26" fmla="*/ 380703 w 669862"/>
              <a:gd name="connsiteY26" fmla="*/ 492579 h 664937"/>
              <a:gd name="connsiteX27" fmla="*/ 379927 w 669862"/>
              <a:gd name="connsiteY27" fmla="*/ 505389 h 664937"/>
              <a:gd name="connsiteX28" fmla="*/ 456012 w 669862"/>
              <a:gd name="connsiteY28" fmla="*/ 539162 h 664937"/>
              <a:gd name="connsiteX29" fmla="*/ 522328 w 669862"/>
              <a:gd name="connsiteY29" fmla="*/ 463465 h 664937"/>
              <a:gd name="connsiteX30" fmla="*/ 456788 w 669862"/>
              <a:gd name="connsiteY30" fmla="*/ 430987 h 664937"/>
              <a:gd name="connsiteX31" fmla="*/ 260947 w 669862"/>
              <a:gd name="connsiteY31" fmla="*/ 444702 h 664937"/>
              <a:gd name="connsiteX32" fmla="*/ 362523 w 669862"/>
              <a:gd name="connsiteY32" fmla="*/ 466377 h 664937"/>
              <a:gd name="connsiteX33" fmla="*/ 409106 w 669862"/>
              <a:gd name="connsiteY33" fmla="*/ 420247 h 664937"/>
              <a:gd name="connsiteX34" fmla="*/ 348419 w 669862"/>
              <a:gd name="connsiteY34" fmla="*/ 384986 h 664937"/>
              <a:gd name="connsiteX35" fmla="*/ 260947 w 669862"/>
              <a:gd name="connsiteY35" fmla="*/ 444702 h 664937"/>
              <a:gd name="connsiteX36" fmla="*/ 158142 w 669862"/>
              <a:gd name="connsiteY36" fmla="*/ 397473 h 664937"/>
              <a:gd name="connsiteX37" fmla="*/ 270717 w 669862"/>
              <a:gd name="connsiteY37" fmla="*/ 407113 h 664937"/>
              <a:gd name="connsiteX38" fmla="*/ 308888 w 669862"/>
              <a:gd name="connsiteY38" fmla="*/ 368941 h 664937"/>
              <a:gd name="connsiteX39" fmla="*/ 257324 w 669862"/>
              <a:gd name="connsiteY39" fmla="*/ 342285 h 664937"/>
              <a:gd name="connsiteX40" fmla="*/ 158142 w 669862"/>
              <a:gd name="connsiteY40" fmla="*/ 397473 h 664937"/>
              <a:gd name="connsiteX41" fmla="*/ 338520 w 669862"/>
              <a:gd name="connsiteY41" fmla="*/ 530880 h 664937"/>
              <a:gd name="connsiteX42" fmla="*/ 389696 w 669862"/>
              <a:gd name="connsiteY42" fmla="*/ 564200 h 664937"/>
              <a:gd name="connsiteX43" fmla="*/ 338520 w 669862"/>
              <a:gd name="connsiteY43" fmla="*/ 530880 h 664937"/>
              <a:gd name="connsiteX44" fmla="*/ 180204 w 669862"/>
              <a:gd name="connsiteY44" fmla="*/ 463530 h 664937"/>
              <a:gd name="connsiteX45" fmla="*/ 126440 w 669862"/>
              <a:gd name="connsiteY45" fmla="*/ 436809 h 664937"/>
              <a:gd name="connsiteX46" fmla="*/ 180204 w 669862"/>
              <a:gd name="connsiteY46" fmla="*/ 463530 h 664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669862" h="664937">
                <a:moveTo>
                  <a:pt x="669645" y="474658"/>
                </a:moveTo>
                <a:cubicBezTo>
                  <a:pt x="671521" y="480675"/>
                  <a:pt x="660911" y="488503"/>
                  <a:pt x="651465" y="497302"/>
                </a:cubicBezTo>
                <a:cubicBezTo>
                  <a:pt x="582820" y="560836"/>
                  <a:pt x="501559" y="606771"/>
                  <a:pt x="425733" y="660277"/>
                </a:cubicBezTo>
                <a:cubicBezTo>
                  <a:pt x="411953" y="669981"/>
                  <a:pt x="401471" y="662347"/>
                  <a:pt x="390408" y="657042"/>
                </a:cubicBezTo>
                <a:cubicBezTo>
                  <a:pt x="321440" y="623916"/>
                  <a:pt x="252342" y="591244"/>
                  <a:pt x="184021" y="556889"/>
                </a:cubicBezTo>
                <a:cubicBezTo>
                  <a:pt x="137309" y="533404"/>
                  <a:pt x="88915" y="514188"/>
                  <a:pt x="40844" y="493809"/>
                </a:cubicBezTo>
                <a:cubicBezTo>
                  <a:pt x="-9944" y="472264"/>
                  <a:pt x="-13955" y="440626"/>
                  <a:pt x="32110" y="411059"/>
                </a:cubicBezTo>
                <a:cubicBezTo>
                  <a:pt x="84451" y="377417"/>
                  <a:pt x="139185" y="347008"/>
                  <a:pt x="195084" y="319577"/>
                </a:cubicBezTo>
                <a:cubicBezTo>
                  <a:pt x="225040" y="304890"/>
                  <a:pt x="228145" y="286322"/>
                  <a:pt x="220964" y="258760"/>
                </a:cubicBezTo>
                <a:cubicBezTo>
                  <a:pt x="204919" y="197103"/>
                  <a:pt x="188032" y="135510"/>
                  <a:pt x="174510" y="73271"/>
                </a:cubicBezTo>
                <a:cubicBezTo>
                  <a:pt x="158983" y="1844"/>
                  <a:pt x="171534" y="-10384"/>
                  <a:pt x="242832" y="7084"/>
                </a:cubicBezTo>
                <a:cubicBezTo>
                  <a:pt x="366858" y="37493"/>
                  <a:pt x="483509" y="89963"/>
                  <a:pt x="604430" y="129752"/>
                </a:cubicBezTo>
                <a:cubicBezTo>
                  <a:pt x="614846" y="133181"/>
                  <a:pt x="621251" y="138163"/>
                  <a:pt x="622998" y="150585"/>
                </a:cubicBezTo>
                <a:cubicBezTo>
                  <a:pt x="637620" y="255460"/>
                  <a:pt x="653082" y="360272"/>
                  <a:pt x="669645" y="474658"/>
                </a:cubicBezTo>
                <a:close/>
                <a:moveTo>
                  <a:pt x="614781" y="402002"/>
                </a:moveTo>
                <a:cubicBezTo>
                  <a:pt x="614199" y="319641"/>
                  <a:pt x="591813" y="248150"/>
                  <a:pt x="583985" y="174717"/>
                </a:cubicBezTo>
                <a:cubicBezTo>
                  <a:pt x="582367" y="159449"/>
                  <a:pt x="569881" y="157831"/>
                  <a:pt x="559529" y="154402"/>
                </a:cubicBezTo>
                <a:cubicBezTo>
                  <a:pt x="515922" y="140233"/>
                  <a:pt x="471992" y="127100"/>
                  <a:pt x="428515" y="112672"/>
                </a:cubicBezTo>
                <a:cubicBezTo>
                  <a:pt x="415834" y="108467"/>
                  <a:pt x="407682" y="113319"/>
                  <a:pt x="397201" y="119401"/>
                </a:cubicBezTo>
                <a:cubicBezTo>
                  <a:pt x="376498" y="131370"/>
                  <a:pt x="309665" y="116101"/>
                  <a:pt x="311218" y="99732"/>
                </a:cubicBezTo>
                <a:cubicBezTo>
                  <a:pt x="315746" y="50691"/>
                  <a:pt x="273822" y="71782"/>
                  <a:pt x="255254" y="59296"/>
                </a:cubicBezTo>
                <a:cubicBezTo>
                  <a:pt x="242702" y="50820"/>
                  <a:pt x="232415" y="57355"/>
                  <a:pt x="237462" y="77153"/>
                </a:cubicBezTo>
                <a:cubicBezTo>
                  <a:pt x="252666" y="136481"/>
                  <a:pt x="265994" y="196262"/>
                  <a:pt x="280615" y="255720"/>
                </a:cubicBezTo>
                <a:cubicBezTo>
                  <a:pt x="283268" y="266459"/>
                  <a:pt x="285985" y="276746"/>
                  <a:pt x="299572" y="281857"/>
                </a:cubicBezTo>
                <a:cubicBezTo>
                  <a:pt x="403089" y="320676"/>
                  <a:pt x="506282" y="360466"/>
                  <a:pt x="614781" y="402002"/>
                </a:cubicBezTo>
                <a:close/>
                <a:moveTo>
                  <a:pt x="456788" y="430987"/>
                </a:moveTo>
                <a:cubicBezTo>
                  <a:pt x="428451" y="418953"/>
                  <a:pt x="405483" y="464371"/>
                  <a:pt x="380703" y="492579"/>
                </a:cubicBezTo>
                <a:cubicBezTo>
                  <a:pt x="376951" y="496784"/>
                  <a:pt x="374816" y="503254"/>
                  <a:pt x="379927" y="505389"/>
                </a:cubicBezTo>
                <a:cubicBezTo>
                  <a:pt x="407359" y="519300"/>
                  <a:pt x="428580" y="541168"/>
                  <a:pt x="456012" y="539162"/>
                </a:cubicBezTo>
                <a:cubicBezTo>
                  <a:pt x="484350" y="508624"/>
                  <a:pt x="506541" y="490638"/>
                  <a:pt x="522328" y="463465"/>
                </a:cubicBezTo>
                <a:cubicBezTo>
                  <a:pt x="501883" y="448196"/>
                  <a:pt x="493213" y="446126"/>
                  <a:pt x="456788" y="430987"/>
                </a:cubicBezTo>
                <a:close/>
                <a:moveTo>
                  <a:pt x="260947" y="444702"/>
                </a:moveTo>
                <a:cubicBezTo>
                  <a:pt x="344472" y="493226"/>
                  <a:pt x="338520" y="488374"/>
                  <a:pt x="362523" y="466377"/>
                </a:cubicBezTo>
                <a:cubicBezTo>
                  <a:pt x="380768" y="448585"/>
                  <a:pt x="390990" y="440368"/>
                  <a:pt x="409106" y="420247"/>
                </a:cubicBezTo>
                <a:cubicBezTo>
                  <a:pt x="425474" y="402002"/>
                  <a:pt x="359094" y="388221"/>
                  <a:pt x="348419" y="384986"/>
                </a:cubicBezTo>
                <a:cubicBezTo>
                  <a:pt x="330886" y="376899"/>
                  <a:pt x="299766" y="410154"/>
                  <a:pt x="260947" y="444702"/>
                </a:cubicBezTo>
                <a:close/>
                <a:moveTo>
                  <a:pt x="158142" y="397473"/>
                </a:moveTo>
                <a:cubicBezTo>
                  <a:pt x="216629" y="439462"/>
                  <a:pt x="215853" y="448196"/>
                  <a:pt x="270717" y="407113"/>
                </a:cubicBezTo>
                <a:cubicBezTo>
                  <a:pt x="278804" y="401419"/>
                  <a:pt x="317881" y="376317"/>
                  <a:pt x="308888" y="368941"/>
                </a:cubicBezTo>
                <a:cubicBezTo>
                  <a:pt x="297890" y="359883"/>
                  <a:pt x="264894" y="346620"/>
                  <a:pt x="257324" y="342285"/>
                </a:cubicBezTo>
                <a:cubicBezTo>
                  <a:pt x="240050" y="332451"/>
                  <a:pt x="224716" y="340021"/>
                  <a:pt x="158142" y="397473"/>
                </a:cubicBezTo>
                <a:close/>
                <a:moveTo>
                  <a:pt x="338520" y="530880"/>
                </a:moveTo>
                <a:cubicBezTo>
                  <a:pt x="346413" y="558636"/>
                  <a:pt x="373781" y="564459"/>
                  <a:pt x="389696" y="564200"/>
                </a:cubicBezTo>
                <a:cubicBezTo>
                  <a:pt x="386073" y="542656"/>
                  <a:pt x="364076" y="530880"/>
                  <a:pt x="338520" y="530880"/>
                </a:cubicBezTo>
                <a:close/>
                <a:moveTo>
                  <a:pt x="180204" y="463530"/>
                </a:moveTo>
                <a:cubicBezTo>
                  <a:pt x="167070" y="436615"/>
                  <a:pt x="153160" y="428399"/>
                  <a:pt x="126440" y="436809"/>
                </a:cubicBezTo>
                <a:cubicBezTo>
                  <a:pt x="140156" y="454601"/>
                  <a:pt x="154972" y="460165"/>
                  <a:pt x="180204" y="463530"/>
                </a:cubicBezTo>
                <a:close/>
              </a:path>
            </a:pathLst>
          </a:custGeom>
          <a:solidFill>
            <a:schemeClr val="bg1"/>
          </a:solidFill>
          <a:ln w="646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Graphic 3">
            <a:extLst>
              <a:ext uri="{FF2B5EF4-FFF2-40B4-BE49-F238E27FC236}">
                <a16:creationId xmlns:a16="http://schemas.microsoft.com/office/drawing/2014/main" id="{3BC8A924-100C-474F-88D1-A237010F5D56}"/>
              </a:ext>
            </a:extLst>
          </p:cNvPr>
          <p:cNvSpPr/>
          <p:nvPr/>
        </p:nvSpPr>
        <p:spPr>
          <a:xfrm>
            <a:off x="10602827" y="5764279"/>
            <a:ext cx="426485" cy="508225"/>
          </a:xfrm>
          <a:custGeom>
            <a:avLst/>
            <a:gdLst>
              <a:gd name="connsiteX0" fmla="*/ 210055 w 562598"/>
              <a:gd name="connsiteY0" fmla="*/ 670338 h 670425"/>
              <a:gd name="connsiteX1" fmla="*/ 65519 w 562598"/>
              <a:gd name="connsiteY1" fmla="*/ 626991 h 670425"/>
              <a:gd name="connsiteX2" fmla="*/ 498 w 562598"/>
              <a:gd name="connsiteY2" fmla="*/ 484461 h 670425"/>
              <a:gd name="connsiteX3" fmla="*/ 79559 w 562598"/>
              <a:gd name="connsiteY3" fmla="*/ 355000 h 670425"/>
              <a:gd name="connsiteX4" fmla="*/ 248033 w 562598"/>
              <a:gd name="connsiteY4" fmla="*/ 311264 h 670425"/>
              <a:gd name="connsiteX5" fmla="*/ 262784 w 562598"/>
              <a:gd name="connsiteY5" fmla="*/ 280467 h 670425"/>
              <a:gd name="connsiteX6" fmla="*/ 199121 w 562598"/>
              <a:gd name="connsiteY6" fmla="*/ 189696 h 670425"/>
              <a:gd name="connsiteX7" fmla="*/ 197568 w 562598"/>
              <a:gd name="connsiteY7" fmla="*/ 32997 h 670425"/>
              <a:gd name="connsiteX8" fmla="*/ 278182 w 562598"/>
              <a:gd name="connsiteY8" fmla="*/ 1813 h 670425"/>
              <a:gd name="connsiteX9" fmla="*/ 293128 w 562598"/>
              <a:gd name="connsiteY9" fmla="*/ 4918 h 670425"/>
              <a:gd name="connsiteX10" fmla="*/ 562595 w 562598"/>
              <a:gd name="connsiteY10" fmla="*/ 338372 h 670425"/>
              <a:gd name="connsiteX11" fmla="*/ 479070 w 562598"/>
              <a:gd name="connsiteY11" fmla="*/ 412969 h 670425"/>
              <a:gd name="connsiteX12" fmla="*/ 459013 w 562598"/>
              <a:gd name="connsiteY12" fmla="*/ 434708 h 670425"/>
              <a:gd name="connsiteX13" fmla="*/ 270807 w 562598"/>
              <a:gd name="connsiteY13" fmla="*/ 663933 h 670425"/>
              <a:gd name="connsiteX14" fmla="*/ 210055 w 562598"/>
              <a:gd name="connsiteY14" fmla="*/ 670338 h 670425"/>
              <a:gd name="connsiteX15" fmla="*/ 267442 w 562598"/>
              <a:gd name="connsiteY15" fmla="*/ 358752 h 670425"/>
              <a:gd name="connsiteX16" fmla="*/ 147363 w 562598"/>
              <a:gd name="connsiteY16" fmla="*/ 383920 h 670425"/>
              <a:gd name="connsiteX17" fmla="*/ 103109 w 562598"/>
              <a:gd name="connsiteY17" fmla="*/ 453923 h 670425"/>
              <a:gd name="connsiteX18" fmla="*/ 143093 w 562598"/>
              <a:gd name="connsiteY18" fmla="*/ 522697 h 670425"/>
              <a:gd name="connsiteX19" fmla="*/ 339904 w 562598"/>
              <a:gd name="connsiteY19" fmla="*/ 497594 h 670425"/>
              <a:gd name="connsiteX20" fmla="*/ 363778 w 562598"/>
              <a:gd name="connsiteY20" fmla="*/ 417304 h 670425"/>
              <a:gd name="connsiteX21" fmla="*/ 304126 w 562598"/>
              <a:gd name="connsiteY21" fmla="*/ 364769 h 670425"/>
              <a:gd name="connsiteX22" fmla="*/ 267442 w 562598"/>
              <a:gd name="connsiteY22" fmla="*/ 358752 h 670425"/>
              <a:gd name="connsiteX23" fmla="*/ 448403 w 562598"/>
              <a:gd name="connsiteY23" fmla="*/ 318898 h 670425"/>
              <a:gd name="connsiteX24" fmla="*/ 467295 w 562598"/>
              <a:gd name="connsiteY24" fmla="*/ 293019 h 670425"/>
              <a:gd name="connsiteX25" fmla="*/ 464254 w 562598"/>
              <a:gd name="connsiteY25" fmla="*/ 274192 h 670425"/>
              <a:gd name="connsiteX26" fmla="*/ 298692 w 562598"/>
              <a:gd name="connsiteY26" fmla="*/ 101642 h 670425"/>
              <a:gd name="connsiteX27" fmla="*/ 255861 w 562598"/>
              <a:gd name="connsiteY27" fmla="*/ 103777 h 670425"/>
              <a:gd name="connsiteX28" fmla="*/ 261102 w 562598"/>
              <a:gd name="connsiteY28" fmla="*/ 143178 h 670425"/>
              <a:gd name="connsiteX29" fmla="*/ 316613 w 562598"/>
              <a:gd name="connsiteY29" fmla="*/ 242684 h 670425"/>
              <a:gd name="connsiteX30" fmla="*/ 448403 w 562598"/>
              <a:gd name="connsiteY30" fmla="*/ 318898 h 67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562598" h="670425">
                <a:moveTo>
                  <a:pt x="210055" y="670338"/>
                </a:moveTo>
                <a:cubicBezTo>
                  <a:pt x="157003" y="671826"/>
                  <a:pt x="108738" y="654229"/>
                  <a:pt x="65519" y="626991"/>
                </a:cubicBezTo>
                <a:cubicBezTo>
                  <a:pt x="14473" y="594836"/>
                  <a:pt x="-3319" y="542495"/>
                  <a:pt x="498" y="484461"/>
                </a:cubicBezTo>
                <a:cubicBezTo>
                  <a:pt x="4186" y="428756"/>
                  <a:pt x="24695" y="382820"/>
                  <a:pt x="79559" y="355000"/>
                </a:cubicBezTo>
                <a:cubicBezTo>
                  <a:pt x="133194" y="327826"/>
                  <a:pt x="188640" y="312040"/>
                  <a:pt x="248033" y="311264"/>
                </a:cubicBezTo>
                <a:cubicBezTo>
                  <a:pt x="279023" y="310811"/>
                  <a:pt x="275724" y="298971"/>
                  <a:pt x="262784" y="280467"/>
                </a:cubicBezTo>
                <a:cubicBezTo>
                  <a:pt x="241628" y="250189"/>
                  <a:pt x="219178" y="220751"/>
                  <a:pt x="199121" y="189696"/>
                </a:cubicBezTo>
                <a:cubicBezTo>
                  <a:pt x="162631" y="133150"/>
                  <a:pt x="162955" y="78092"/>
                  <a:pt x="197568" y="32997"/>
                </a:cubicBezTo>
                <a:cubicBezTo>
                  <a:pt x="218272" y="6018"/>
                  <a:pt x="244798" y="-4592"/>
                  <a:pt x="278182" y="1813"/>
                </a:cubicBezTo>
                <a:cubicBezTo>
                  <a:pt x="283164" y="2783"/>
                  <a:pt x="288405" y="3236"/>
                  <a:pt x="293128" y="4918"/>
                </a:cubicBezTo>
                <a:cubicBezTo>
                  <a:pt x="414760" y="48719"/>
                  <a:pt x="560654" y="179474"/>
                  <a:pt x="562595" y="338372"/>
                </a:cubicBezTo>
                <a:cubicBezTo>
                  <a:pt x="562983" y="370398"/>
                  <a:pt x="524359" y="406758"/>
                  <a:pt x="479070" y="412969"/>
                </a:cubicBezTo>
                <a:cubicBezTo>
                  <a:pt x="464125" y="415039"/>
                  <a:pt x="454420" y="415945"/>
                  <a:pt x="459013" y="434708"/>
                </a:cubicBezTo>
                <a:cubicBezTo>
                  <a:pt x="484569" y="539389"/>
                  <a:pt x="401109" y="641807"/>
                  <a:pt x="270807" y="663933"/>
                </a:cubicBezTo>
                <a:cubicBezTo>
                  <a:pt x="250815" y="667233"/>
                  <a:pt x="230370" y="668203"/>
                  <a:pt x="210055" y="670338"/>
                </a:cubicBezTo>
                <a:close/>
                <a:moveTo>
                  <a:pt x="267442" y="358752"/>
                </a:moveTo>
                <a:cubicBezTo>
                  <a:pt x="222865" y="361470"/>
                  <a:pt x="183788" y="367098"/>
                  <a:pt x="147363" y="383920"/>
                </a:cubicBezTo>
                <a:cubicBezTo>
                  <a:pt x="118055" y="397506"/>
                  <a:pt x="103562" y="421121"/>
                  <a:pt x="103109" y="453923"/>
                </a:cubicBezTo>
                <a:cubicBezTo>
                  <a:pt x="102656" y="485302"/>
                  <a:pt x="116631" y="507429"/>
                  <a:pt x="143093" y="522697"/>
                </a:cubicBezTo>
                <a:cubicBezTo>
                  <a:pt x="198927" y="554917"/>
                  <a:pt x="294486" y="542624"/>
                  <a:pt x="339904" y="497594"/>
                </a:cubicBezTo>
                <a:cubicBezTo>
                  <a:pt x="362613" y="475144"/>
                  <a:pt x="371606" y="448165"/>
                  <a:pt x="363778" y="417304"/>
                </a:cubicBezTo>
                <a:cubicBezTo>
                  <a:pt x="356079" y="386896"/>
                  <a:pt x="333693" y="371110"/>
                  <a:pt x="304126" y="364769"/>
                </a:cubicBezTo>
                <a:cubicBezTo>
                  <a:pt x="290540" y="361858"/>
                  <a:pt x="276565" y="360240"/>
                  <a:pt x="267442" y="358752"/>
                </a:cubicBezTo>
                <a:close/>
                <a:moveTo>
                  <a:pt x="448403" y="318898"/>
                </a:moveTo>
                <a:cubicBezTo>
                  <a:pt x="473571" y="320580"/>
                  <a:pt x="473829" y="320127"/>
                  <a:pt x="467295" y="293019"/>
                </a:cubicBezTo>
                <a:cubicBezTo>
                  <a:pt x="465807" y="286872"/>
                  <a:pt x="466001" y="280274"/>
                  <a:pt x="464254" y="274192"/>
                </a:cubicBezTo>
                <a:cubicBezTo>
                  <a:pt x="439216" y="187820"/>
                  <a:pt x="389140" y="124933"/>
                  <a:pt x="298692" y="101642"/>
                </a:cubicBezTo>
                <a:cubicBezTo>
                  <a:pt x="284846" y="98083"/>
                  <a:pt x="267701" y="89738"/>
                  <a:pt x="255861" y="103777"/>
                </a:cubicBezTo>
                <a:cubicBezTo>
                  <a:pt x="245122" y="116587"/>
                  <a:pt x="256185" y="130756"/>
                  <a:pt x="261102" y="143178"/>
                </a:cubicBezTo>
                <a:cubicBezTo>
                  <a:pt x="275077" y="178762"/>
                  <a:pt x="292610" y="212664"/>
                  <a:pt x="316613" y="242684"/>
                </a:cubicBezTo>
                <a:cubicBezTo>
                  <a:pt x="350644" y="285191"/>
                  <a:pt x="393280" y="312816"/>
                  <a:pt x="448403" y="318898"/>
                </a:cubicBezTo>
                <a:close/>
              </a:path>
            </a:pathLst>
          </a:custGeom>
          <a:solidFill>
            <a:schemeClr val="bg1"/>
          </a:solidFill>
          <a:ln w="646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7A9CCB1-76DC-4636-8CED-D416839A8B41}"/>
              </a:ext>
            </a:extLst>
          </p:cNvPr>
          <p:cNvSpPr/>
          <p:nvPr/>
        </p:nvSpPr>
        <p:spPr>
          <a:xfrm>
            <a:off x="7501483" y="5736043"/>
            <a:ext cx="330344" cy="564696"/>
          </a:xfrm>
          <a:custGeom>
            <a:avLst/>
            <a:gdLst>
              <a:gd name="connsiteX0" fmla="*/ 524853 w 580827"/>
              <a:gd name="connsiteY0" fmla="*/ 182934 h 992876"/>
              <a:gd name="connsiteX1" fmla="*/ 553449 w 580827"/>
              <a:gd name="connsiteY1" fmla="*/ 215477 h 992876"/>
              <a:gd name="connsiteX2" fmla="*/ 566907 w 580827"/>
              <a:gd name="connsiteY2" fmla="*/ 259730 h 992876"/>
              <a:gd name="connsiteX3" fmla="*/ 580817 w 580827"/>
              <a:gd name="connsiteY3" fmla="*/ 303337 h 992876"/>
              <a:gd name="connsiteX4" fmla="*/ 579717 w 580827"/>
              <a:gd name="connsiteY4" fmla="*/ 882061 h 992876"/>
              <a:gd name="connsiteX5" fmla="*/ 458602 w 580827"/>
              <a:gd name="connsiteY5" fmla="*/ 990690 h 992876"/>
              <a:gd name="connsiteX6" fmla="*/ 426836 w 580827"/>
              <a:gd name="connsiteY6" fmla="*/ 950124 h 992876"/>
              <a:gd name="connsiteX7" fmla="*/ 426641 w 580827"/>
              <a:gd name="connsiteY7" fmla="*/ 413518 h 992876"/>
              <a:gd name="connsiteX8" fmla="*/ 408267 w 580827"/>
              <a:gd name="connsiteY8" fmla="*/ 374181 h 992876"/>
              <a:gd name="connsiteX9" fmla="*/ 384976 w 580827"/>
              <a:gd name="connsiteY9" fmla="*/ 410477 h 992876"/>
              <a:gd name="connsiteX10" fmla="*/ 381159 w 580827"/>
              <a:gd name="connsiteY10" fmla="*/ 935437 h 992876"/>
              <a:gd name="connsiteX11" fmla="*/ 381094 w 580827"/>
              <a:gd name="connsiteY11" fmla="*/ 981696 h 992876"/>
              <a:gd name="connsiteX12" fmla="*/ 333476 w 580827"/>
              <a:gd name="connsiteY12" fmla="*/ 889114 h 992876"/>
              <a:gd name="connsiteX13" fmla="*/ 331794 w 580827"/>
              <a:gd name="connsiteY13" fmla="*/ 747554 h 992876"/>
              <a:gd name="connsiteX14" fmla="*/ 334770 w 580827"/>
              <a:gd name="connsiteY14" fmla="*/ 303013 h 992876"/>
              <a:gd name="connsiteX15" fmla="*/ 355668 w 580827"/>
              <a:gd name="connsiteY15" fmla="*/ 263806 h 992876"/>
              <a:gd name="connsiteX16" fmla="*/ 362461 w 580827"/>
              <a:gd name="connsiteY16" fmla="*/ 230099 h 992876"/>
              <a:gd name="connsiteX17" fmla="*/ 409949 w 580827"/>
              <a:gd name="connsiteY17" fmla="*/ 183128 h 992876"/>
              <a:gd name="connsiteX18" fmla="*/ 524853 w 580827"/>
              <a:gd name="connsiteY18" fmla="*/ 182934 h 992876"/>
              <a:gd name="connsiteX19" fmla="*/ 131223 w 580827"/>
              <a:gd name="connsiteY19" fmla="*/ 8 h 992876"/>
              <a:gd name="connsiteX20" fmla="*/ 184024 w 580827"/>
              <a:gd name="connsiteY20" fmla="*/ 484 h 992876"/>
              <a:gd name="connsiteX21" fmla="*/ 197546 w 580827"/>
              <a:gd name="connsiteY21" fmla="*/ 15041 h 992876"/>
              <a:gd name="connsiteX22" fmla="*/ 176648 w 580827"/>
              <a:gd name="connsiteY22" fmla="*/ 28434 h 992876"/>
              <a:gd name="connsiteX23" fmla="*/ 134530 w 580827"/>
              <a:gd name="connsiteY23" fmla="*/ 44802 h 992876"/>
              <a:gd name="connsiteX24" fmla="*/ 150187 w 580827"/>
              <a:gd name="connsiteY24" fmla="*/ 63630 h 992876"/>
              <a:gd name="connsiteX25" fmla="*/ 184412 w 580827"/>
              <a:gd name="connsiteY25" fmla="*/ 65894 h 992876"/>
              <a:gd name="connsiteX26" fmla="*/ 203110 w 580827"/>
              <a:gd name="connsiteY26" fmla="*/ 80581 h 992876"/>
              <a:gd name="connsiteX27" fmla="*/ 185253 w 580827"/>
              <a:gd name="connsiteY27" fmla="*/ 96755 h 992876"/>
              <a:gd name="connsiteX28" fmla="*/ 150834 w 580827"/>
              <a:gd name="connsiteY28" fmla="*/ 96496 h 992876"/>
              <a:gd name="connsiteX29" fmla="*/ 134595 w 580827"/>
              <a:gd name="connsiteY29" fmla="*/ 111765 h 992876"/>
              <a:gd name="connsiteX30" fmla="*/ 148828 w 580827"/>
              <a:gd name="connsiteY30" fmla="*/ 129557 h 992876"/>
              <a:gd name="connsiteX31" fmla="*/ 183183 w 580827"/>
              <a:gd name="connsiteY31" fmla="*/ 131886 h 992876"/>
              <a:gd name="connsiteX32" fmla="*/ 202787 w 580827"/>
              <a:gd name="connsiteY32" fmla="*/ 144632 h 992876"/>
              <a:gd name="connsiteX33" fmla="*/ 183959 w 580827"/>
              <a:gd name="connsiteY33" fmla="*/ 159383 h 992876"/>
              <a:gd name="connsiteX34" fmla="*/ 160991 w 580827"/>
              <a:gd name="connsiteY34" fmla="*/ 158995 h 992876"/>
              <a:gd name="connsiteX35" fmla="*/ 134530 w 580827"/>
              <a:gd name="connsiteY35" fmla="*/ 175234 h 992876"/>
              <a:gd name="connsiteX36" fmla="*/ 161509 w 580827"/>
              <a:gd name="connsiteY36" fmla="*/ 193349 h 992876"/>
              <a:gd name="connsiteX37" fmla="*/ 180595 w 580827"/>
              <a:gd name="connsiteY37" fmla="*/ 193608 h 992876"/>
              <a:gd name="connsiteX38" fmla="*/ 202787 w 580827"/>
              <a:gd name="connsiteY38" fmla="*/ 209200 h 992876"/>
              <a:gd name="connsiteX39" fmla="*/ 181760 w 580827"/>
              <a:gd name="connsiteY39" fmla="*/ 226345 h 992876"/>
              <a:gd name="connsiteX40" fmla="*/ 154975 w 580827"/>
              <a:gd name="connsiteY40" fmla="*/ 226410 h 992876"/>
              <a:gd name="connsiteX41" fmla="*/ 134530 w 580827"/>
              <a:gd name="connsiteY41" fmla="*/ 241032 h 992876"/>
              <a:gd name="connsiteX42" fmla="*/ 152322 w 580827"/>
              <a:gd name="connsiteY42" fmla="*/ 260118 h 992876"/>
              <a:gd name="connsiteX43" fmla="*/ 175225 w 580827"/>
              <a:gd name="connsiteY43" fmla="*/ 261024 h 992876"/>
              <a:gd name="connsiteX44" fmla="*/ 200910 w 580827"/>
              <a:gd name="connsiteY44" fmla="*/ 274998 h 992876"/>
              <a:gd name="connsiteX45" fmla="*/ 173543 w 580827"/>
              <a:gd name="connsiteY45" fmla="*/ 292273 h 992876"/>
              <a:gd name="connsiteX46" fmla="*/ 154392 w 580827"/>
              <a:gd name="connsiteY46" fmla="*/ 292273 h 992876"/>
              <a:gd name="connsiteX47" fmla="*/ 134401 w 580827"/>
              <a:gd name="connsiteY47" fmla="*/ 307995 h 992876"/>
              <a:gd name="connsiteX48" fmla="*/ 152516 w 580827"/>
              <a:gd name="connsiteY48" fmla="*/ 327016 h 992876"/>
              <a:gd name="connsiteX49" fmla="*/ 167720 w 580827"/>
              <a:gd name="connsiteY49" fmla="*/ 328309 h 992876"/>
              <a:gd name="connsiteX50" fmla="*/ 201946 w 580827"/>
              <a:gd name="connsiteY50" fmla="*/ 345131 h 992876"/>
              <a:gd name="connsiteX51" fmla="*/ 164356 w 580827"/>
              <a:gd name="connsiteY51" fmla="*/ 358847 h 992876"/>
              <a:gd name="connsiteX52" fmla="*/ 134206 w 580827"/>
              <a:gd name="connsiteY52" fmla="*/ 387508 h 992876"/>
              <a:gd name="connsiteX53" fmla="*/ 134401 w 580827"/>
              <a:gd name="connsiteY53" fmla="*/ 517811 h 992876"/>
              <a:gd name="connsiteX54" fmla="*/ 159309 w 580827"/>
              <a:gd name="connsiteY54" fmla="*/ 544466 h 992876"/>
              <a:gd name="connsiteX55" fmla="*/ 235653 w 580827"/>
              <a:gd name="connsiteY55" fmla="*/ 550353 h 992876"/>
              <a:gd name="connsiteX56" fmla="*/ 240505 w 580827"/>
              <a:gd name="connsiteY56" fmla="*/ 628121 h 992876"/>
              <a:gd name="connsiteX57" fmla="*/ 242511 w 580827"/>
              <a:gd name="connsiteY57" fmla="*/ 881026 h 992876"/>
              <a:gd name="connsiteX58" fmla="*/ 180271 w 580827"/>
              <a:gd name="connsiteY58" fmla="*/ 987842 h 992876"/>
              <a:gd name="connsiteX59" fmla="*/ 41623 w 580827"/>
              <a:gd name="connsiteY59" fmla="*/ 989201 h 992876"/>
              <a:gd name="connsiteX60" fmla="*/ 1963 w 580827"/>
              <a:gd name="connsiteY60" fmla="*/ 899852 h 992876"/>
              <a:gd name="connsiteX61" fmla="*/ 7140 w 580827"/>
              <a:gd name="connsiteY61" fmla="*/ 566528 h 992876"/>
              <a:gd name="connsiteX62" fmla="*/ 32113 w 580827"/>
              <a:gd name="connsiteY62" fmla="*/ 543237 h 992876"/>
              <a:gd name="connsiteX63" fmla="*/ 50487 w 580827"/>
              <a:gd name="connsiteY63" fmla="*/ 568081 h 992876"/>
              <a:gd name="connsiteX64" fmla="*/ 50811 w 580827"/>
              <a:gd name="connsiteY64" fmla="*/ 878632 h 992876"/>
              <a:gd name="connsiteX65" fmla="*/ 66079 w 580827"/>
              <a:gd name="connsiteY65" fmla="*/ 910010 h 992876"/>
              <a:gd name="connsiteX66" fmla="*/ 82771 w 580827"/>
              <a:gd name="connsiteY66" fmla="*/ 879796 h 992876"/>
              <a:gd name="connsiteX67" fmla="*/ 92735 w 580827"/>
              <a:gd name="connsiteY67" fmla="*/ 389191 h 992876"/>
              <a:gd name="connsiteX68" fmla="*/ 65950 w 580827"/>
              <a:gd name="connsiteY68" fmla="*/ 359235 h 992876"/>
              <a:gd name="connsiteX69" fmla="*/ 36448 w 580827"/>
              <a:gd name="connsiteY69" fmla="*/ 344031 h 992876"/>
              <a:gd name="connsiteX70" fmla="*/ 64462 w 580827"/>
              <a:gd name="connsiteY70" fmla="*/ 327792 h 992876"/>
              <a:gd name="connsiteX71" fmla="*/ 92929 w 580827"/>
              <a:gd name="connsiteY71" fmla="*/ 309612 h 992876"/>
              <a:gd name="connsiteX72" fmla="*/ 62133 w 580827"/>
              <a:gd name="connsiteY72" fmla="*/ 291884 h 992876"/>
              <a:gd name="connsiteX73" fmla="*/ 36254 w 580827"/>
              <a:gd name="connsiteY73" fmla="*/ 277975 h 992876"/>
              <a:gd name="connsiteX74" fmla="*/ 63491 w 580827"/>
              <a:gd name="connsiteY74" fmla="*/ 259859 h 992876"/>
              <a:gd name="connsiteX75" fmla="*/ 92800 w 580827"/>
              <a:gd name="connsiteY75" fmla="*/ 243296 h 992876"/>
              <a:gd name="connsiteX76" fmla="*/ 62262 w 580827"/>
              <a:gd name="connsiteY76" fmla="*/ 225763 h 992876"/>
              <a:gd name="connsiteX77" fmla="*/ 35930 w 580827"/>
              <a:gd name="connsiteY77" fmla="*/ 211529 h 992876"/>
              <a:gd name="connsiteX78" fmla="*/ 63815 w 580827"/>
              <a:gd name="connsiteY78" fmla="*/ 193155 h 992876"/>
              <a:gd name="connsiteX79" fmla="*/ 92865 w 580827"/>
              <a:gd name="connsiteY79" fmla="*/ 175752 h 992876"/>
              <a:gd name="connsiteX80" fmla="*/ 61809 w 580827"/>
              <a:gd name="connsiteY80" fmla="*/ 159189 h 992876"/>
              <a:gd name="connsiteX81" fmla="*/ 37871 w 580827"/>
              <a:gd name="connsiteY81" fmla="*/ 147479 h 992876"/>
              <a:gd name="connsiteX82" fmla="*/ 62327 w 580827"/>
              <a:gd name="connsiteY82" fmla="*/ 128845 h 992876"/>
              <a:gd name="connsiteX83" fmla="*/ 92735 w 580827"/>
              <a:gd name="connsiteY83" fmla="*/ 114029 h 992876"/>
              <a:gd name="connsiteX84" fmla="*/ 59739 w 580827"/>
              <a:gd name="connsiteY84" fmla="*/ 94749 h 992876"/>
              <a:gd name="connsiteX85" fmla="*/ 36706 w 580827"/>
              <a:gd name="connsiteY85" fmla="*/ 81486 h 992876"/>
              <a:gd name="connsiteX86" fmla="*/ 61874 w 580827"/>
              <a:gd name="connsiteY86" fmla="*/ 64600 h 992876"/>
              <a:gd name="connsiteX87" fmla="*/ 92476 w 580827"/>
              <a:gd name="connsiteY87" fmla="*/ 50367 h 992876"/>
              <a:gd name="connsiteX88" fmla="*/ 57216 w 580827"/>
              <a:gd name="connsiteY88" fmla="*/ 29922 h 992876"/>
              <a:gd name="connsiteX89" fmla="*/ 35801 w 580827"/>
              <a:gd name="connsiteY89" fmla="*/ 12065 h 992876"/>
              <a:gd name="connsiteX90" fmla="*/ 58186 w 580827"/>
              <a:gd name="connsiteY90" fmla="*/ 549 h 992876"/>
              <a:gd name="connsiteX91" fmla="*/ 131223 w 580827"/>
              <a:gd name="connsiteY91" fmla="*/ 8 h 992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</a:cxnLst>
            <a:rect l="l" t="t" r="r" b="b"/>
            <a:pathLst>
              <a:path w="580827" h="992876">
                <a:moveTo>
                  <a:pt x="524853" y="182934"/>
                </a:moveTo>
                <a:cubicBezTo>
                  <a:pt x="544651" y="182351"/>
                  <a:pt x="552738" y="187592"/>
                  <a:pt x="553449" y="215477"/>
                </a:cubicBezTo>
                <a:cubicBezTo>
                  <a:pt x="551509" y="240450"/>
                  <a:pt x="548338" y="258825"/>
                  <a:pt x="566907" y="259730"/>
                </a:cubicBezTo>
                <a:cubicBezTo>
                  <a:pt x="579200" y="260312"/>
                  <a:pt x="580817" y="286451"/>
                  <a:pt x="580817" y="303337"/>
                </a:cubicBezTo>
                <a:cubicBezTo>
                  <a:pt x="580817" y="496267"/>
                  <a:pt x="581011" y="689197"/>
                  <a:pt x="579717" y="882061"/>
                </a:cubicBezTo>
                <a:cubicBezTo>
                  <a:pt x="579135" y="962029"/>
                  <a:pt x="530094" y="1003112"/>
                  <a:pt x="458602" y="990690"/>
                </a:cubicBezTo>
                <a:cubicBezTo>
                  <a:pt x="432529" y="986161"/>
                  <a:pt x="426706" y="974709"/>
                  <a:pt x="426836" y="950124"/>
                </a:cubicBezTo>
                <a:cubicBezTo>
                  <a:pt x="427806" y="771233"/>
                  <a:pt x="427677" y="592408"/>
                  <a:pt x="426641" y="413518"/>
                </a:cubicBezTo>
                <a:cubicBezTo>
                  <a:pt x="426577" y="400061"/>
                  <a:pt x="441781" y="375928"/>
                  <a:pt x="408267" y="374181"/>
                </a:cubicBezTo>
                <a:cubicBezTo>
                  <a:pt x="376177" y="372499"/>
                  <a:pt x="385752" y="395661"/>
                  <a:pt x="384976" y="410477"/>
                </a:cubicBezTo>
                <a:cubicBezTo>
                  <a:pt x="376371" y="585420"/>
                  <a:pt x="382582" y="760429"/>
                  <a:pt x="381159" y="935437"/>
                </a:cubicBezTo>
                <a:cubicBezTo>
                  <a:pt x="381029" y="947989"/>
                  <a:pt x="381094" y="960475"/>
                  <a:pt x="381094" y="981696"/>
                </a:cubicBezTo>
                <a:cubicBezTo>
                  <a:pt x="345445" y="953618"/>
                  <a:pt x="338134" y="921851"/>
                  <a:pt x="333476" y="889114"/>
                </a:cubicBezTo>
                <a:cubicBezTo>
                  <a:pt x="326747" y="842013"/>
                  <a:pt x="331276" y="794783"/>
                  <a:pt x="331794" y="747554"/>
                </a:cubicBezTo>
                <a:cubicBezTo>
                  <a:pt x="333411" y="599395"/>
                  <a:pt x="333476" y="451172"/>
                  <a:pt x="334770" y="303013"/>
                </a:cubicBezTo>
                <a:cubicBezTo>
                  <a:pt x="334899" y="287615"/>
                  <a:pt x="325195" y="267300"/>
                  <a:pt x="355668" y="263806"/>
                </a:cubicBezTo>
                <a:cubicBezTo>
                  <a:pt x="370030" y="262124"/>
                  <a:pt x="362073" y="260442"/>
                  <a:pt x="362461" y="230099"/>
                </a:cubicBezTo>
                <a:cubicBezTo>
                  <a:pt x="362979" y="191215"/>
                  <a:pt x="372036" y="179764"/>
                  <a:pt x="409949" y="183128"/>
                </a:cubicBezTo>
                <a:cubicBezTo>
                  <a:pt x="447927" y="186492"/>
                  <a:pt x="486552" y="184098"/>
                  <a:pt x="524853" y="182934"/>
                </a:cubicBezTo>
                <a:close/>
                <a:moveTo>
                  <a:pt x="131223" y="8"/>
                </a:moveTo>
                <a:cubicBezTo>
                  <a:pt x="153164" y="-33"/>
                  <a:pt x="171732" y="96"/>
                  <a:pt x="184024" y="484"/>
                </a:cubicBezTo>
                <a:cubicBezTo>
                  <a:pt x="193987" y="743"/>
                  <a:pt x="198193" y="5660"/>
                  <a:pt x="197546" y="15041"/>
                </a:cubicBezTo>
                <a:cubicBezTo>
                  <a:pt x="196317" y="25069"/>
                  <a:pt x="191076" y="28693"/>
                  <a:pt x="176648" y="28434"/>
                </a:cubicBezTo>
                <a:cubicBezTo>
                  <a:pt x="142682" y="27851"/>
                  <a:pt x="135177" y="30892"/>
                  <a:pt x="134530" y="44802"/>
                </a:cubicBezTo>
                <a:cubicBezTo>
                  <a:pt x="134012" y="56901"/>
                  <a:pt x="137183" y="62659"/>
                  <a:pt x="150187" y="63630"/>
                </a:cubicBezTo>
                <a:cubicBezTo>
                  <a:pt x="161574" y="64471"/>
                  <a:pt x="173025" y="65053"/>
                  <a:pt x="184412" y="65894"/>
                </a:cubicBezTo>
                <a:cubicBezTo>
                  <a:pt x="193923" y="66606"/>
                  <a:pt x="202981" y="69064"/>
                  <a:pt x="203110" y="80581"/>
                </a:cubicBezTo>
                <a:cubicBezTo>
                  <a:pt x="203240" y="91644"/>
                  <a:pt x="194635" y="96043"/>
                  <a:pt x="185253" y="96755"/>
                </a:cubicBezTo>
                <a:cubicBezTo>
                  <a:pt x="173866" y="97596"/>
                  <a:pt x="162350" y="96690"/>
                  <a:pt x="150834" y="96496"/>
                </a:cubicBezTo>
                <a:cubicBezTo>
                  <a:pt x="140418" y="96302"/>
                  <a:pt x="134206" y="99472"/>
                  <a:pt x="134595" y="111765"/>
                </a:cubicBezTo>
                <a:cubicBezTo>
                  <a:pt x="134918" y="122052"/>
                  <a:pt x="136859" y="129104"/>
                  <a:pt x="148828" y="129557"/>
                </a:cubicBezTo>
                <a:cubicBezTo>
                  <a:pt x="160280" y="129945"/>
                  <a:pt x="171731" y="130657"/>
                  <a:pt x="183183" y="131886"/>
                </a:cubicBezTo>
                <a:cubicBezTo>
                  <a:pt x="191723" y="132792"/>
                  <a:pt x="202851" y="132016"/>
                  <a:pt x="202787" y="144632"/>
                </a:cubicBezTo>
                <a:cubicBezTo>
                  <a:pt x="202722" y="155824"/>
                  <a:pt x="193405" y="158865"/>
                  <a:pt x="183959" y="159383"/>
                </a:cubicBezTo>
                <a:cubicBezTo>
                  <a:pt x="176325" y="159836"/>
                  <a:pt x="168626" y="158606"/>
                  <a:pt x="160991" y="158995"/>
                </a:cubicBezTo>
                <a:cubicBezTo>
                  <a:pt x="149475" y="159577"/>
                  <a:pt x="134336" y="153431"/>
                  <a:pt x="134530" y="175234"/>
                </a:cubicBezTo>
                <a:cubicBezTo>
                  <a:pt x="134724" y="195937"/>
                  <a:pt x="150446" y="190956"/>
                  <a:pt x="161509" y="193349"/>
                </a:cubicBezTo>
                <a:cubicBezTo>
                  <a:pt x="167591" y="194643"/>
                  <a:pt x="174255" y="193155"/>
                  <a:pt x="180595" y="193608"/>
                </a:cubicBezTo>
                <a:cubicBezTo>
                  <a:pt x="190947" y="194385"/>
                  <a:pt x="202398" y="195484"/>
                  <a:pt x="202787" y="209200"/>
                </a:cubicBezTo>
                <a:cubicBezTo>
                  <a:pt x="203110" y="222593"/>
                  <a:pt x="192370" y="225504"/>
                  <a:pt x="181760" y="226345"/>
                </a:cubicBezTo>
                <a:cubicBezTo>
                  <a:pt x="172896" y="227057"/>
                  <a:pt x="163903" y="226281"/>
                  <a:pt x="154975" y="226410"/>
                </a:cubicBezTo>
                <a:cubicBezTo>
                  <a:pt x="144817" y="226475"/>
                  <a:pt x="134530" y="224728"/>
                  <a:pt x="134530" y="241032"/>
                </a:cubicBezTo>
                <a:cubicBezTo>
                  <a:pt x="134530" y="254489"/>
                  <a:pt x="140482" y="259406"/>
                  <a:pt x="152322" y="260118"/>
                </a:cubicBezTo>
                <a:cubicBezTo>
                  <a:pt x="159956" y="260636"/>
                  <a:pt x="167656" y="260376"/>
                  <a:pt x="175225" y="261024"/>
                </a:cubicBezTo>
                <a:cubicBezTo>
                  <a:pt x="185771" y="261994"/>
                  <a:pt x="200457" y="256753"/>
                  <a:pt x="200910" y="274998"/>
                </a:cubicBezTo>
                <a:cubicBezTo>
                  <a:pt x="201428" y="294925"/>
                  <a:pt x="185771" y="291561"/>
                  <a:pt x="173543" y="292273"/>
                </a:cubicBezTo>
                <a:cubicBezTo>
                  <a:pt x="167203" y="292596"/>
                  <a:pt x="160798" y="292273"/>
                  <a:pt x="154392" y="292273"/>
                </a:cubicBezTo>
                <a:cubicBezTo>
                  <a:pt x="143652" y="292273"/>
                  <a:pt x="134724" y="292402"/>
                  <a:pt x="134401" y="307995"/>
                </a:cubicBezTo>
                <a:cubicBezTo>
                  <a:pt x="134077" y="322293"/>
                  <a:pt x="141970" y="325204"/>
                  <a:pt x="152516" y="327016"/>
                </a:cubicBezTo>
                <a:cubicBezTo>
                  <a:pt x="157498" y="327857"/>
                  <a:pt x="162674" y="327663"/>
                  <a:pt x="167720" y="328309"/>
                </a:cubicBezTo>
                <a:cubicBezTo>
                  <a:pt x="181307" y="330121"/>
                  <a:pt x="203886" y="321128"/>
                  <a:pt x="201946" y="345131"/>
                </a:cubicBezTo>
                <a:cubicBezTo>
                  <a:pt x="200199" y="366740"/>
                  <a:pt x="178331" y="360270"/>
                  <a:pt x="164356" y="358847"/>
                </a:cubicBezTo>
                <a:cubicBezTo>
                  <a:pt x="141517" y="356518"/>
                  <a:pt x="132977" y="362923"/>
                  <a:pt x="134206" y="387508"/>
                </a:cubicBezTo>
                <a:cubicBezTo>
                  <a:pt x="136342" y="430856"/>
                  <a:pt x="135695" y="474398"/>
                  <a:pt x="134401" y="517811"/>
                </a:cubicBezTo>
                <a:cubicBezTo>
                  <a:pt x="133818" y="537026"/>
                  <a:pt x="138541" y="544531"/>
                  <a:pt x="159309" y="544466"/>
                </a:cubicBezTo>
                <a:cubicBezTo>
                  <a:pt x="185577" y="544401"/>
                  <a:pt x="221355" y="531720"/>
                  <a:pt x="235653" y="550353"/>
                </a:cubicBezTo>
                <a:cubicBezTo>
                  <a:pt x="248787" y="567499"/>
                  <a:pt x="240182" y="601530"/>
                  <a:pt x="240505" y="628121"/>
                </a:cubicBezTo>
                <a:cubicBezTo>
                  <a:pt x="241541" y="712422"/>
                  <a:pt x="244711" y="796789"/>
                  <a:pt x="242511" y="881026"/>
                </a:cubicBezTo>
                <a:cubicBezTo>
                  <a:pt x="240053" y="974320"/>
                  <a:pt x="240053" y="974320"/>
                  <a:pt x="180271" y="987842"/>
                </a:cubicBezTo>
                <a:cubicBezTo>
                  <a:pt x="162997" y="991724"/>
                  <a:pt x="95323" y="991789"/>
                  <a:pt x="41623" y="989201"/>
                </a:cubicBezTo>
                <a:cubicBezTo>
                  <a:pt x="23" y="990948"/>
                  <a:pt x="4940" y="952194"/>
                  <a:pt x="1963" y="899852"/>
                </a:cubicBezTo>
                <a:cubicBezTo>
                  <a:pt x="-4377" y="788637"/>
                  <a:pt x="6622" y="677679"/>
                  <a:pt x="7140" y="566528"/>
                </a:cubicBezTo>
                <a:cubicBezTo>
                  <a:pt x="7204" y="547507"/>
                  <a:pt x="14644" y="543495"/>
                  <a:pt x="32113" y="543237"/>
                </a:cubicBezTo>
                <a:cubicBezTo>
                  <a:pt x="52493" y="542978"/>
                  <a:pt x="50552" y="555077"/>
                  <a:pt x="50487" y="568081"/>
                </a:cubicBezTo>
                <a:cubicBezTo>
                  <a:pt x="50422" y="671598"/>
                  <a:pt x="50164" y="775115"/>
                  <a:pt x="50811" y="878632"/>
                </a:cubicBezTo>
                <a:cubicBezTo>
                  <a:pt x="50875" y="890277"/>
                  <a:pt x="41688" y="909234"/>
                  <a:pt x="66079" y="910010"/>
                </a:cubicBezTo>
                <a:cubicBezTo>
                  <a:pt x="90794" y="910852"/>
                  <a:pt x="82513" y="891118"/>
                  <a:pt x="82771" y="879796"/>
                </a:cubicBezTo>
                <a:cubicBezTo>
                  <a:pt x="86459" y="716304"/>
                  <a:pt x="89112" y="552747"/>
                  <a:pt x="92735" y="389191"/>
                </a:cubicBezTo>
                <a:cubicBezTo>
                  <a:pt x="93188" y="368875"/>
                  <a:pt x="89306" y="357230"/>
                  <a:pt x="65950" y="359235"/>
                </a:cubicBezTo>
                <a:cubicBezTo>
                  <a:pt x="53787" y="360270"/>
                  <a:pt x="37289" y="362211"/>
                  <a:pt x="36448" y="344031"/>
                </a:cubicBezTo>
                <a:cubicBezTo>
                  <a:pt x="35542" y="324686"/>
                  <a:pt x="52169" y="328116"/>
                  <a:pt x="64462" y="327792"/>
                </a:cubicBezTo>
                <a:cubicBezTo>
                  <a:pt x="77725" y="327468"/>
                  <a:pt x="94482" y="333550"/>
                  <a:pt x="92929" y="309612"/>
                </a:cubicBezTo>
                <a:cubicBezTo>
                  <a:pt x="91506" y="287615"/>
                  <a:pt x="75784" y="292273"/>
                  <a:pt x="62133" y="291884"/>
                </a:cubicBezTo>
                <a:cubicBezTo>
                  <a:pt x="51393" y="291561"/>
                  <a:pt x="36577" y="295637"/>
                  <a:pt x="36254" y="277975"/>
                </a:cubicBezTo>
                <a:cubicBezTo>
                  <a:pt x="35865" y="259471"/>
                  <a:pt x="50293" y="260376"/>
                  <a:pt x="63491" y="259859"/>
                </a:cubicBezTo>
                <a:cubicBezTo>
                  <a:pt x="75719" y="259341"/>
                  <a:pt x="93900" y="268335"/>
                  <a:pt x="92800" y="243296"/>
                </a:cubicBezTo>
                <a:cubicBezTo>
                  <a:pt x="91829" y="220911"/>
                  <a:pt x="75784" y="225893"/>
                  <a:pt x="62262" y="225763"/>
                </a:cubicBezTo>
                <a:cubicBezTo>
                  <a:pt x="50875" y="225634"/>
                  <a:pt x="36254" y="227510"/>
                  <a:pt x="35930" y="211529"/>
                </a:cubicBezTo>
                <a:cubicBezTo>
                  <a:pt x="35607" y="194190"/>
                  <a:pt x="50746" y="194061"/>
                  <a:pt x="63815" y="193155"/>
                </a:cubicBezTo>
                <a:cubicBezTo>
                  <a:pt x="78178" y="190956"/>
                  <a:pt x="94288" y="200660"/>
                  <a:pt x="92865" y="175752"/>
                </a:cubicBezTo>
                <a:cubicBezTo>
                  <a:pt x="91506" y="152719"/>
                  <a:pt x="74684" y="159512"/>
                  <a:pt x="61809" y="159189"/>
                </a:cubicBezTo>
                <a:cubicBezTo>
                  <a:pt x="51652" y="158930"/>
                  <a:pt x="38195" y="160483"/>
                  <a:pt x="37871" y="147479"/>
                </a:cubicBezTo>
                <a:cubicBezTo>
                  <a:pt x="37483" y="134280"/>
                  <a:pt x="49452" y="130269"/>
                  <a:pt x="62327" y="128845"/>
                </a:cubicBezTo>
                <a:cubicBezTo>
                  <a:pt x="73584" y="127616"/>
                  <a:pt x="93123" y="135121"/>
                  <a:pt x="92735" y="114029"/>
                </a:cubicBezTo>
                <a:cubicBezTo>
                  <a:pt x="92282" y="89962"/>
                  <a:pt x="74814" y="93455"/>
                  <a:pt x="59739" y="94749"/>
                </a:cubicBezTo>
                <a:cubicBezTo>
                  <a:pt x="48352" y="95720"/>
                  <a:pt x="37742" y="94555"/>
                  <a:pt x="36706" y="81486"/>
                </a:cubicBezTo>
                <a:cubicBezTo>
                  <a:pt x="35413" y="64859"/>
                  <a:pt x="50099" y="64600"/>
                  <a:pt x="61874" y="64600"/>
                </a:cubicBezTo>
                <a:cubicBezTo>
                  <a:pt x="75913" y="64536"/>
                  <a:pt x="91894" y="69388"/>
                  <a:pt x="92476" y="50367"/>
                </a:cubicBezTo>
                <a:cubicBezTo>
                  <a:pt x="93900" y="22287"/>
                  <a:pt x="72290" y="30116"/>
                  <a:pt x="57216" y="29922"/>
                </a:cubicBezTo>
                <a:cubicBezTo>
                  <a:pt x="44341" y="29728"/>
                  <a:pt x="36254" y="29275"/>
                  <a:pt x="35801" y="12065"/>
                </a:cubicBezTo>
                <a:cubicBezTo>
                  <a:pt x="35413" y="-680"/>
                  <a:pt x="44405" y="549"/>
                  <a:pt x="58186" y="549"/>
                </a:cubicBezTo>
                <a:cubicBezTo>
                  <a:pt x="83969" y="258"/>
                  <a:pt x="109282" y="48"/>
                  <a:pt x="131223" y="8"/>
                </a:cubicBezTo>
                <a:close/>
              </a:path>
            </a:pathLst>
          </a:custGeom>
          <a:solidFill>
            <a:schemeClr val="bg1"/>
          </a:solidFill>
          <a:ln w="646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332046A-AE1A-43F4-A095-90ED35E8D67B}"/>
              </a:ext>
            </a:extLst>
          </p:cNvPr>
          <p:cNvSpPr/>
          <p:nvPr/>
        </p:nvSpPr>
        <p:spPr>
          <a:xfrm>
            <a:off x="6039537" y="5721887"/>
            <a:ext cx="330344" cy="593009"/>
          </a:xfrm>
          <a:custGeom>
            <a:avLst/>
            <a:gdLst>
              <a:gd name="connsiteX0" fmla="*/ 346608 w 435774"/>
              <a:gd name="connsiteY0" fmla="*/ 371756 h 782269"/>
              <a:gd name="connsiteX1" fmla="*/ 375140 w 435774"/>
              <a:gd name="connsiteY1" fmla="*/ 398282 h 782269"/>
              <a:gd name="connsiteX2" fmla="*/ 381998 w 435774"/>
              <a:gd name="connsiteY2" fmla="*/ 418597 h 782269"/>
              <a:gd name="connsiteX3" fmla="*/ 414282 w 435774"/>
              <a:gd name="connsiteY3" fmla="*/ 487695 h 782269"/>
              <a:gd name="connsiteX4" fmla="*/ 435244 w 435774"/>
              <a:gd name="connsiteY4" fmla="*/ 731736 h 782269"/>
              <a:gd name="connsiteX5" fmla="*/ 402378 w 435774"/>
              <a:gd name="connsiteY5" fmla="*/ 774760 h 782269"/>
              <a:gd name="connsiteX6" fmla="*/ 238627 w 435774"/>
              <a:gd name="connsiteY6" fmla="*/ 775990 h 782269"/>
              <a:gd name="connsiteX7" fmla="*/ 202331 w 435774"/>
              <a:gd name="connsiteY7" fmla="*/ 725525 h 782269"/>
              <a:gd name="connsiteX8" fmla="*/ 205437 w 435774"/>
              <a:gd name="connsiteY8" fmla="*/ 679978 h 782269"/>
              <a:gd name="connsiteX9" fmla="*/ 222647 w 435774"/>
              <a:gd name="connsiteY9" fmla="*/ 458516 h 782269"/>
              <a:gd name="connsiteX10" fmla="*/ 244126 w 435774"/>
              <a:gd name="connsiteY10" fmla="*/ 428237 h 782269"/>
              <a:gd name="connsiteX11" fmla="*/ 259848 w 435774"/>
              <a:gd name="connsiteY11" fmla="*/ 406434 h 782269"/>
              <a:gd name="connsiteX12" fmla="*/ 300672 w 435774"/>
              <a:gd name="connsiteY12" fmla="*/ 371820 h 782269"/>
              <a:gd name="connsiteX13" fmla="*/ 346608 w 435774"/>
              <a:gd name="connsiteY13" fmla="*/ 371756 h 782269"/>
              <a:gd name="connsiteX14" fmla="*/ 78305 w 435774"/>
              <a:gd name="connsiteY14" fmla="*/ 0 h 782269"/>
              <a:gd name="connsiteX15" fmla="*/ 83611 w 435774"/>
              <a:gd name="connsiteY15" fmla="*/ 73950 h 782269"/>
              <a:gd name="connsiteX16" fmla="*/ 95515 w 435774"/>
              <a:gd name="connsiteY16" fmla="*/ 331837 h 782269"/>
              <a:gd name="connsiteX17" fmla="*/ 119712 w 435774"/>
              <a:gd name="connsiteY17" fmla="*/ 351958 h 782269"/>
              <a:gd name="connsiteX18" fmla="*/ 143974 w 435774"/>
              <a:gd name="connsiteY18" fmla="*/ 378290 h 782269"/>
              <a:gd name="connsiteX19" fmla="*/ 138086 w 435774"/>
              <a:gd name="connsiteY19" fmla="*/ 753474 h 782269"/>
              <a:gd name="connsiteX20" fmla="*/ 113954 w 435774"/>
              <a:gd name="connsiteY20" fmla="*/ 777283 h 782269"/>
              <a:gd name="connsiteX21" fmla="*/ 5779 w 435774"/>
              <a:gd name="connsiteY21" fmla="*/ 675836 h 782269"/>
              <a:gd name="connsiteX22" fmla="*/ 86 w 435774"/>
              <a:gd name="connsiteY22" fmla="*/ 384889 h 782269"/>
              <a:gd name="connsiteX23" fmla="*/ 29588 w 435774"/>
              <a:gd name="connsiteY23" fmla="*/ 351634 h 782269"/>
              <a:gd name="connsiteX24" fmla="*/ 56632 w 435774"/>
              <a:gd name="connsiteY24" fmla="*/ 323102 h 782269"/>
              <a:gd name="connsiteX25" fmla="*/ 57473 w 435774"/>
              <a:gd name="connsiteY25" fmla="*/ 227673 h 782269"/>
              <a:gd name="connsiteX26" fmla="*/ 67177 w 435774"/>
              <a:gd name="connsiteY26" fmla="*/ 20962 h 782269"/>
              <a:gd name="connsiteX27" fmla="*/ 78305 w 435774"/>
              <a:gd name="connsiteY27" fmla="*/ 0 h 782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435774" h="782269">
                <a:moveTo>
                  <a:pt x="346608" y="371756"/>
                </a:moveTo>
                <a:cubicBezTo>
                  <a:pt x="366794" y="370073"/>
                  <a:pt x="378763" y="374796"/>
                  <a:pt x="375140" y="398282"/>
                </a:cubicBezTo>
                <a:cubicBezTo>
                  <a:pt x="373976" y="405722"/>
                  <a:pt x="373911" y="416009"/>
                  <a:pt x="381998" y="418597"/>
                </a:cubicBezTo>
                <a:cubicBezTo>
                  <a:pt x="418164" y="430308"/>
                  <a:pt x="412018" y="460845"/>
                  <a:pt x="414282" y="487695"/>
                </a:cubicBezTo>
                <a:cubicBezTo>
                  <a:pt x="421140" y="569085"/>
                  <a:pt x="426381" y="650605"/>
                  <a:pt x="435244" y="731736"/>
                </a:cubicBezTo>
                <a:cubicBezTo>
                  <a:pt x="438350" y="760397"/>
                  <a:pt x="427869" y="770102"/>
                  <a:pt x="402378" y="774760"/>
                </a:cubicBezTo>
                <a:cubicBezTo>
                  <a:pt x="347708" y="784724"/>
                  <a:pt x="293426" y="784400"/>
                  <a:pt x="238627" y="775990"/>
                </a:cubicBezTo>
                <a:cubicBezTo>
                  <a:pt x="207896" y="771267"/>
                  <a:pt x="192562" y="758909"/>
                  <a:pt x="202331" y="725525"/>
                </a:cubicBezTo>
                <a:cubicBezTo>
                  <a:pt x="205502" y="714850"/>
                  <a:pt x="204078" y="702751"/>
                  <a:pt x="205437" y="679978"/>
                </a:cubicBezTo>
                <a:cubicBezTo>
                  <a:pt x="210613" y="613727"/>
                  <a:pt x="216824" y="536154"/>
                  <a:pt x="222647" y="458516"/>
                </a:cubicBezTo>
                <a:cubicBezTo>
                  <a:pt x="223746" y="443700"/>
                  <a:pt x="225364" y="430566"/>
                  <a:pt x="244126" y="428237"/>
                </a:cubicBezTo>
                <a:cubicBezTo>
                  <a:pt x="256419" y="426749"/>
                  <a:pt x="261789" y="417885"/>
                  <a:pt x="259848" y="406434"/>
                </a:cubicBezTo>
                <a:cubicBezTo>
                  <a:pt x="253961" y="371303"/>
                  <a:pt x="275181" y="369944"/>
                  <a:pt x="300672" y="371820"/>
                </a:cubicBezTo>
                <a:cubicBezTo>
                  <a:pt x="315877" y="372920"/>
                  <a:pt x="331404" y="373050"/>
                  <a:pt x="346608" y="371756"/>
                </a:cubicBezTo>
                <a:close/>
                <a:moveTo>
                  <a:pt x="78305" y="0"/>
                </a:moveTo>
                <a:cubicBezTo>
                  <a:pt x="86263" y="24650"/>
                  <a:pt x="86069" y="49688"/>
                  <a:pt x="83611" y="73950"/>
                </a:cubicBezTo>
                <a:cubicBezTo>
                  <a:pt x="74682" y="160581"/>
                  <a:pt x="106578" y="245206"/>
                  <a:pt x="95515" y="331837"/>
                </a:cubicBezTo>
                <a:cubicBezTo>
                  <a:pt x="93186" y="350017"/>
                  <a:pt x="105543" y="354157"/>
                  <a:pt x="119712" y="351958"/>
                </a:cubicBezTo>
                <a:cubicBezTo>
                  <a:pt x="142227" y="348529"/>
                  <a:pt x="144362" y="359851"/>
                  <a:pt x="143974" y="378290"/>
                </a:cubicBezTo>
                <a:cubicBezTo>
                  <a:pt x="141386" y="503351"/>
                  <a:pt x="139316" y="628413"/>
                  <a:pt x="138086" y="753474"/>
                </a:cubicBezTo>
                <a:cubicBezTo>
                  <a:pt x="137892" y="771913"/>
                  <a:pt x="131940" y="776442"/>
                  <a:pt x="113954" y="777283"/>
                </a:cubicBezTo>
                <a:cubicBezTo>
                  <a:pt x="6944" y="782200"/>
                  <a:pt x="7267" y="782718"/>
                  <a:pt x="5779" y="675836"/>
                </a:cubicBezTo>
                <a:cubicBezTo>
                  <a:pt x="4420" y="578854"/>
                  <a:pt x="2803" y="481871"/>
                  <a:pt x="86" y="384889"/>
                </a:cubicBezTo>
                <a:cubicBezTo>
                  <a:pt x="-562" y="362309"/>
                  <a:pt x="1832" y="347235"/>
                  <a:pt x="29588" y="351634"/>
                </a:cubicBezTo>
                <a:cubicBezTo>
                  <a:pt x="51973" y="355193"/>
                  <a:pt x="57731" y="344129"/>
                  <a:pt x="56632" y="323102"/>
                </a:cubicBezTo>
                <a:cubicBezTo>
                  <a:pt x="55014" y="291271"/>
                  <a:pt x="49968" y="257757"/>
                  <a:pt x="57473" y="227673"/>
                </a:cubicBezTo>
                <a:cubicBezTo>
                  <a:pt x="74682" y="158769"/>
                  <a:pt x="60837" y="89607"/>
                  <a:pt x="67177" y="20962"/>
                </a:cubicBezTo>
                <a:cubicBezTo>
                  <a:pt x="67824" y="14298"/>
                  <a:pt x="64784" y="5305"/>
                  <a:pt x="78305" y="0"/>
                </a:cubicBezTo>
                <a:close/>
              </a:path>
            </a:pathLst>
          </a:custGeom>
          <a:solidFill>
            <a:schemeClr val="bg1"/>
          </a:solidFill>
          <a:ln w="646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911E365-C2B6-4B08-9FF2-079B044F39DE}"/>
              </a:ext>
            </a:extLst>
          </p:cNvPr>
          <p:cNvSpPr/>
          <p:nvPr/>
        </p:nvSpPr>
        <p:spPr>
          <a:xfrm>
            <a:off x="4716596" y="5731648"/>
            <a:ext cx="191339" cy="573486"/>
          </a:xfrm>
          <a:custGeom>
            <a:avLst/>
            <a:gdLst>
              <a:gd name="connsiteX0" fmla="*/ 194767 w 252405"/>
              <a:gd name="connsiteY0" fmla="*/ 448811 h 756515"/>
              <a:gd name="connsiteX1" fmla="*/ 251637 w 252405"/>
              <a:gd name="connsiteY1" fmla="*/ 497852 h 756515"/>
              <a:gd name="connsiteX2" fmla="*/ 249049 w 252405"/>
              <a:gd name="connsiteY2" fmla="*/ 715626 h 756515"/>
              <a:gd name="connsiteX3" fmla="*/ 217153 w 252405"/>
              <a:gd name="connsiteY3" fmla="*/ 749851 h 756515"/>
              <a:gd name="connsiteX4" fmla="*/ 30628 w 252405"/>
              <a:gd name="connsiteY4" fmla="*/ 749398 h 756515"/>
              <a:gd name="connsiteX5" fmla="*/ 1385 w 252405"/>
              <a:gd name="connsiteY5" fmla="*/ 717114 h 756515"/>
              <a:gd name="connsiteX6" fmla="*/ 1255 w 252405"/>
              <a:gd name="connsiteY6" fmla="*/ 610038 h 756515"/>
              <a:gd name="connsiteX7" fmla="*/ 349 w 252405"/>
              <a:gd name="connsiteY7" fmla="*/ 609974 h 756515"/>
              <a:gd name="connsiteX8" fmla="*/ 673 w 252405"/>
              <a:gd name="connsiteY8" fmla="*/ 495329 h 756515"/>
              <a:gd name="connsiteX9" fmla="*/ 49520 w 252405"/>
              <a:gd name="connsiteY9" fmla="*/ 450881 h 756515"/>
              <a:gd name="connsiteX10" fmla="*/ 194767 w 252405"/>
              <a:gd name="connsiteY10" fmla="*/ 448811 h 756515"/>
              <a:gd name="connsiteX11" fmla="*/ 184028 w 252405"/>
              <a:gd name="connsiteY11" fmla="*/ 208263 h 756515"/>
              <a:gd name="connsiteX12" fmla="*/ 204278 w 252405"/>
              <a:gd name="connsiteY12" fmla="*/ 225279 h 756515"/>
              <a:gd name="connsiteX13" fmla="*/ 208807 w 252405"/>
              <a:gd name="connsiteY13" fmla="*/ 412127 h 756515"/>
              <a:gd name="connsiteX14" fmla="*/ 164683 w 252405"/>
              <a:gd name="connsiteY14" fmla="*/ 432895 h 756515"/>
              <a:gd name="connsiteX15" fmla="*/ 95909 w 252405"/>
              <a:gd name="connsiteY15" fmla="*/ 413745 h 756515"/>
              <a:gd name="connsiteX16" fmla="*/ 87951 w 252405"/>
              <a:gd name="connsiteY16" fmla="*/ 254458 h 756515"/>
              <a:gd name="connsiteX17" fmla="*/ 76176 w 252405"/>
              <a:gd name="connsiteY17" fmla="*/ 328084 h 756515"/>
              <a:gd name="connsiteX18" fmla="*/ 74817 w 252405"/>
              <a:gd name="connsiteY18" fmla="*/ 415944 h 756515"/>
              <a:gd name="connsiteX19" fmla="*/ 59225 w 252405"/>
              <a:gd name="connsiteY19" fmla="*/ 433154 h 756515"/>
              <a:gd name="connsiteX20" fmla="*/ 44409 w 252405"/>
              <a:gd name="connsiteY20" fmla="*/ 416332 h 756515"/>
              <a:gd name="connsiteX21" fmla="*/ 44538 w 252405"/>
              <a:gd name="connsiteY21" fmla="*/ 240418 h 756515"/>
              <a:gd name="connsiteX22" fmla="*/ 64983 w 252405"/>
              <a:gd name="connsiteY22" fmla="*/ 211110 h 756515"/>
              <a:gd name="connsiteX23" fmla="*/ 184028 w 252405"/>
              <a:gd name="connsiteY23" fmla="*/ 208263 h 756515"/>
              <a:gd name="connsiteX24" fmla="*/ 178204 w 252405"/>
              <a:gd name="connsiteY24" fmla="*/ 0 h 756515"/>
              <a:gd name="connsiteX25" fmla="*/ 178463 w 252405"/>
              <a:gd name="connsiteY25" fmla="*/ 193771 h 756515"/>
              <a:gd name="connsiteX26" fmla="*/ 92609 w 252405"/>
              <a:gd name="connsiteY26" fmla="*/ 193771 h 756515"/>
              <a:gd name="connsiteX27" fmla="*/ 66665 w 252405"/>
              <a:gd name="connsiteY27" fmla="*/ 167180 h 756515"/>
              <a:gd name="connsiteX28" fmla="*/ 129810 w 252405"/>
              <a:gd name="connsiteY28" fmla="*/ 19862 h 756515"/>
              <a:gd name="connsiteX29" fmla="*/ 178204 w 252405"/>
              <a:gd name="connsiteY29" fmla="*/ 0 h 756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252405" h="756515">
                <a:moveTo>
                  <a:pt x="194767" y="448811"/>
                </a:moveTo>
                <a:cubicBezTo>
                  <a:pt x="229640" y="447646"/>
                  <a:pt x="251508" y="459162"/>
                  <a:pt x="251637" y="497852"/>
                </a:cubicBezTo>
                <a:cubicBezTo>
                  <a:pt x="251896" y="570443"/>
                  <a:pt x="254289" y="643099"/>
                  <a:pt x="249049" y="715626"/>
                </a:cubicBezTo>
                <a:cubicBezTo>
                  <a:pt x="247561" y="736265"/>
                  <a:pt x="239732" y="746616"/>
                  <a:pt x="217153" y="749851"/>
                </a:cubicBezTo>
                <a:cubicBezTo>
                  <a:pt x="154784" y="758779"/>
                  <a:pt x="92997" y="758844"/>
                  <a:pt x="30628" y="749398"/>
                </a:cubicBezTo>
                <a:cubicBezTo>
                  <a:pt x="9601" y="746228"/>
                  <a:pt x="1579" y="736006"/>
                  <a:pt x="1385" y="717114"/>
                </a:cubicBezTo>
                <a:cubicBezTo>
                  <a:pt x="996" y="681401"/>
                  <a:pt x="1255" y="645752"/>
                  <a:pt x="1255" y="610038"/>
                </a:cubicBezTo>
                <a:cubicBezTo>
                  <a:pt x="996" y="609974"/>
                  <a:pt x="673" y="609974"/>
                  <a:pt x="349" y="609974"/>
                </a:cubicBezTo>
                <a:cubicBezTo>
                  <a:pt x="349" y="571737"/>
                  <a:pt x="-621" y="533501"/>
                  <a:pt x="673" y="495329"/>
                </a:cubicBezTo>
                <a:cubicBezTo>
                  <a:pt x="1643" y="465115"/>
                  <a:pt x="16524" y="449911"/>
                  <a:pt x="49520" y="450881"/>
                </a:cubicBezTo>
                <a:cubicBezTo>
                  <a:pt x="97914" y="452240"/>
                  <a:pt x="146373" y="450428"/>
                  <a:pt x="194767" y="448811"/>
                </a:cubicBezTo>
                <a:close/>
                <a:moveTo>
                  <a:pt x="184028" y="208263"/>
                </a:moveTo>
                <a:cubicBezTo>
                  <a:pt x="199490" y="208069"/>
                  <a:pt x="205313" y="211692"/>
                  <a:pt x="204278" y="225279"/>
                </a:cubicBezTo>
                <a:cubicBezTo>
                  <a:pt x="204860" y="253293"/>
                  <a:pt x="209454" y="381654"/>
                  <a:pt x="208807" y="412127"/>
                </a:cubicBezTo>
                <a:cubicBezTo>
                  <a:pt x="209454" y="432636"/>
                  <a:pt x="203502" y="433154"/>
                  <a:pt x="164683" y="432895"/>
                </a:cubicBezTo>
                <a:cubicBezTo>
                  <a:pt x="94291" y="433154"/>
                  <a:pt x="96750" y="433154"/>
                  <a:pt x="95909" y="413745"/>
                </a:cubicBezTo>
                <a:cubicBezTo>
                  <a:pt x="94356" y="377578"/>
                  <a:pt x="101538" y="253617"/>
                  <a:pt x="87951" y="254458"/>
                </a:cubicBezTo>
                <a:cubicBezTo>
                  <a:pt x="70029" y="253617"/>
                  <a:pt x="76693" y="303434"/>
                  <a:pt x="76176" y="328084"/>
                </a:cubicBezTo>
                <a:cubicBezTo>
                  <a:pt x="75529" y="357392"/>
                  <a:pt x="75658" y="386636"/>
                  <a:pt x="74817" y="415944"/>
                </a:cubicBezTo>
                <a:cubicBezTo>
                  <a:pt x="74558" y="425196"/>
                  <a:pt x="71647" y="433089"/>
                  <a:pt x="59225" y="433154"/>
                </a:cubicBezTo>
                <a:cubicBezTo>
                  <a:pt x="46932" y="433154"/>
                  <a:pt x="44409" y="426555"/>
                  <a:pt x="44409" y="416332"/>
                </a:cubicBezTo>
                <a:cubicBezTo>
                  <a:pt x="44538" y="357716"/>
                  <a:pt x="44927" y="299035"/>
                  <a:pt x="44538" y="240418"/>
                </a:cubicBezTo>
                <a:cubicBezTo>
                  <a:pt x="44409" y="215574"/>
                  <a:pt x="44409" y="211498"/>
                  <a:pt x="64983" y="211110"/>
                </a:cubicBezTo>
                <a:cubicBezTo>
                  <a:pt x="87757" y="210075"/>
                  <a:pt x="176717" y="208328"/>
                  <a:pt x="184028" y="208263"/>
                </a:cubicBezTo>
                <a:close/>
                <a:moveTo>
                  <a:pt x="178204" y="0"/>
                </a:moveTo>
                <a:cubicBezTo>
                  <a:pt x="178204" y="62110"/>
                  <a:pt x="179822" y="192542"/>
                  <a:pt x="178463" y="193771"/>
                </a:cubicBezTo>
                <a:cubicBezTo>
                  <a:pt x="137898" y="193771"/>
                  <a:pt x="131363" y="193771"/>
                  <a:pt x="92609" y="193771"/>
                </a:cubicBezTo>
                <a:cubicBezTo>
                  <a:pt x="62718" y="193900"/>
                  <a:pt x="69964" y="194353"/>
                  <a:pt x="66665" y="167180"/>
                </a:cubicBezTo>
                <a:cubicBezTo>
                  <a:pt x="65241" y="96918"/>
                  <a:pt x="73976" y="52341"/>
                  <a:pt x="129810" y="19862"/>
                </a:cubicBezTo>
                <a:cubicBezTo>
                  <a:pt x="135310" y="16692"/>
                  <a:pt x="158989" y="3688"/>
                  <a:pt x="178204" y="0"/>
                </a:cubicBezTo>
                <a:close/>
              </a:path>
            </a:pathLst>
          </a:custGeom>
          <a:solidFill>
            <a:schemeClr val="bg1"/>
          </a:solidFill>
          <a:ln w="646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FA51AFC-7806-0515-C662-67AE51E46D94}"/>
              </a:ext>
            </a:extLst>
          </p:cNvPr>
          <p:cNvGrpSpPr/>
          <p:nvPr/>
        </p:nvGrpSpPr>
        <p:grpSpPr>
          <a:xfrm>
            <a:off x="5551327" y="688213"/>
            <a:ext cx="6010197" cy="3486737"/>
            <a:chOff x="608317" y="883729"/>
            <a:chExt cx="6010197" cy="3486737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A05BFF7-0E1E-8F5F-7BA0-7ACE8EB4AD1B}"/>
                </a:ext>
              </a:extLst>
            </p:cNvPr>
            <p:cNvSpPr txBox="1"/>
            <p:nvPr/>
          </p:nvSpPr>
          <p:spPr>
            <a:xfrm>
              <a:off x="608318" y="1508144"/>
              <a:ext cx="6010196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buAutoNum type="arabicPeriod"/>
              </a:pPr>
              <a:r>
                <a:rPr lang="en-ID" sz="2000" b="0" i="0" dirty="0">
                  <a:effectLst/>
                  <a:latin typeface="Agency FB" panose="020B0503020202020204" pitchFamily="34" charset="0"/>
                </a:rPr>
                <a:t>Visual Studio Code</a:t>
              </a:r>
            </a:p>
            <a:p>
              <a:pPr marL="457200" indent="-457200">
                <a:buAutoNum type="arabicPeriod"/>
              </a:pPr>
              <a:r>
                <a:rPr lang="en-ID" altLang="ko-KR" sz="2000" dirty="0">
                  <a:latin typeface="Agency FB" panose="020B0503020202020204" pitchFamily="34" charset="0"/>
                  <a:cs typeface="Arial" pitchFamily="34" charset="0"/>
                </a:rPr>
                <a:t>Library</a:t>
              </a:r>
            </a:p>
            <a:p>
              <a:r>
                <a:rPr lang="en-ID" altLang="ko-KR" sz="2000" dirty="0">
                  <a:latin typeface="Agency FB" panose="020B0503020202020204" pitchFamily="34" charset="0"/>
                  <a:cs typeface="Arial" pitchFamily="34" charset="0"/>
                </a:rPr>
                <a:t>	</a:t>
              </a:r>
              <a:r>
                <a:rPr lang="en-US" altLang="ko-KR" sz="2000" dirty="0">
                  <a:latin typeface="Agency FB" panose="020B0503020202020204" pitchFamily="34" charset="0"/>
                  <a:cs typeface="Arial" pitchFamily="34" charset="0"/>
                </a:rPr>
                <a:t>get: ^3.15.0</a:t>
              </a:r>
            </a:p>
            <a:p>
              <a:pPr lvl="2"/>
              <a:r>
                <a:rPr lang="en-US" altLang="ko-KR" sz="2000" dirty="0">
                  <a:latin typeface="Agency FB" panose="020B0503020202020204" pitchFamily="34" charset="0"/>
                  <a:cs typeface="Arial" pitchFamily="34" charset="0"/>
                </a:rPr>
                <a:t>http: ^0.12.2</a:t>
              </a:r>
            </a:p>
            <a:p>
              <a:pPr lvl="2"/>
              <a:r>
                <a:rPr lang="en-US" altLang="ko-KR" sz="2000" dirty="0" err="1">
                  <a:latin typeface="Agency FB" panose="020B0503020202020204" pitchFamily="34" charset="0"/>
                  <a:cs typeface="Arial" pitchFamily="34" charset="0"/>
                </a:rPr>
                <a:t>flutter_staggered_grid_view</a:t>
              </a:r>
              <a:r>
                <a:rPr lang="en-US" altLang="ko-KR" sz="2000" dirty="0">
                  <a:latin typeface="Agency FB" panose="020B0503020202020204" pitchFamily="34" charset="0"/>
                  <a:cs typeface="Arial" pitchFamily="34" charset="0"/>
                </a:rPr>
                <a:t>: ^0.3.2</a:t>
              </a:r>
            </a:p>
            <a:p>
              <a:pPr lvl="2"/>
              <a:r>
                <a:rPr lang="en-US" altLang="ko-KR" sz="2000" dirty="0" err="1">
                  <a:latin typeface="Agency FB" panose="020B0503020202020204" pitchFamily="34" charset="0"/>
                  <a:cs typeface="Arial" pitchFamily="34" charset="0"/>
                </a:rPr>
                <a:t>intl</a:t>
              </a:r>
              <a:r>
                <a:rPr lang="en-US" altLang="ko-KR" sz="2000" dirty="0">
                  <a:latin typeface="Agency FB" panose="020B0503020202020204" pitchFamily="34" charset="0"/>
                  <a:cs typeface="Arial" pitchFamily="34" charset="0"/>
                </a:rPr>
                <a:t>: ^0.17.0</a:t>
              </a:r>
            </a:p>
            <a:p>
              <a:pPr lvl="2"/>
              <a:r>
                <a:rPr lang="en-US" altLang="ko-KR" sz="2000" dirty="0">
                  <a:latin typeface="Agency FB" panose="020B0503020202020204" pitchFamily="34" charset="0"/>
                  <a:cs typeface="Arial" pitchFamily="34" charset="0"/>
                </a:rPr>
                <a:t>provider: ^6.0.2</a:t>
              </a:r>
            </a:p>
            <a:p>
              <a:pPr lvl="2"/>
              <a:r>
                <a:rPr lang="en-US" altLang="ko-KR" sz="2000" dirty="0" err="1">
                  <a:latin typeface="Agency FB" panose="020B0503020202020204" pitchFamily="34" charset="0"/>
                  <a:cs typeface="Arial" pitchFamily="34" charset="0"/>
                </a:rPr>
                <a:t>flutter_login</a:t>
              </a:r>
              <a:r>
                <a:rPr lang="en-US" altLang="ko-KR" sz="2000" dirty="0">
                  <a:latin typeface="Agency FB" panose="020B0503020202020204" pitchFamily="34" charset="0"/>
                  <a:cs typeface="Arial" pitchFamily="34" charset="0"/>
                </a:rPr>
                <a:t>: ^3.2.0</a:t>
              </a:r>
            </a:p>
            <a:p>
              <a:pPr lvl="2"/>
              <a:r>
                <a:rPr lang="en-US" altLang="ko-KR" sz="2000" dirty="0" err="1">
                  <a:latin typeface="Agency FB" panose="020B0503020202020204" pitchFamily="34" charset="0"/>
                  <a:cs typeface="Arial" pitchFamily="34" charset="0"/>
                </a:rPr>
                <a:t>fancy_bottom_navigation</a:t>
              </a:r>
              <a:r>
                <a:rPr lang="en-US" altLang="ko-KR" sz="2000" dirty="0">
                  <a:latin typeface="Agency FB" panose="020B0503020202020204" pitchFamily="34" charset="0"/>
                  <a:cs typeface="Arial" pitchFamily="34" charset="0"/>
                </a:rPr>
                <a:t>: ^0.3.3</a:t>
              </a:r>
              <a:endParaRPr lang="en-ID" altLang="ko-KR" sz="2000" dirty="0">
                <a:latin typeface="Agency FB" panose="020B0503020202020204" pitchFamily="34" charset="0"/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03367E9-754C-1B7F-9AD4-E7B9DF25BC8B}"/>
                </a:ext>
              </a:extLst>
            </p:cNvPr>
            <p:cNvSpPr txBox="1"/>
            <p:nvPr/>
          </p:nvSpPr>
          <p:spPr>
            <a:xfrm>
              <a:off x="608317" y="883729"/>
              <a:ext cx="60101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accent1"/>
                  </a:solidFill>
                  <a:latin typeface="Agency FB" panose="020B0503020202020204" pitchFamily="34" charset="0"/>
                  <a:cs typeface="Arial" pitchFamily="34" charset="0"/>
                </a:rPr>
                <a:t>Tool yang </a:t>
              </a:r>
              <a:r>
                <a:rPr lang="en-US" altLang="ko-KR" sz="2800" b="1" dirty="0" err="1">
                  <a:solidFill>
                    <a:schemeClr val="accent1"/>
                  </a:solidFill>
                  <a:latin typeface="Agency FB" panose="020B0503020202020204" pitchFamily="34" charset="0"/>
                  <a:cs typeface="Arial" pitchFamily="34" charset="0"/>
                </a:rPr>
                <a:t>Digunakan</a:t>
              </a:r>
              <a:endParaRPr lang="ko-KR" altLang="en-US" sz="2800" b="1" dirty="0">
                <a:solidFill>
                  <a:schemeClr val="accent1"/>
                </a:solidFill>
                <a:latin typeface="Agency FB" panose="020B0503020202020204" pitchFamily="34" charset="0"/>
                <a:cs typeface="Arial" pitchFamily="34" charset="0"/>
              </a:endParaRPr>
            </a:p>
          </p:txBody>
        </p:sp>
      </p:grp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6E44CCA-EFB2-D223-7B65-56FAF575AD7C}"/>
              </a:ext>
            </a:extLst>
          </p:cNvPr>
          <p:cNvSpPr/>
          <p:nvPr/>
        </p:nvSpPr>
        <p:spPr>
          <a:xfrm>
            <a:off x="6260919" y="2070762"/>
            <a:ext cx="171094" cy="168353"/>
          </a:xfrm>
          <a:custGeom>
            <a:avLst/>
            <a:gdLst>
              <a:gd name="connsiteX0" fmla="*/ 606882 w 721743"/>
              <a:gd name="connsiteY0" fmla="*/ 117398 h 710178"/>
              <a:gd name="connsiteX1" fmla="*/ 595515 w 721743"/>
              <a:gd name="connsiteY1" fmla="*/ 617856 h 710178"/>
              <a:gd name="connsiteX2" fmla="*/ 591188 w 721743"/>
              <a:gd name="connsiteY2" fmla="*/ 610623 h 710178"/>
              <a:gd name="connsiteX3" fmla="*/ 676438 w 721743"/>
              <a:gd name="connsiteY3" fmla="*/ 253799 h 710178"/>
              <a:gd name="connsiteX4" fmla="*/ 606882 w 721743"/>
              <a:gd name="connsiteY4" fmla="*/ 117398 h 710178"/>
              <a:gd name="connsiteX5" fmla="*/ 346989 w 721743"/>
              <a:gd name="connsiteY5" fmla="*/ 22557 h 710178"/>
              <a:gd name="connsiteX6" fmla="*/ 165647 w 721743"/>
              <a:gd name="connsiteY6" fmla="*/ 81618 h 710178"/>
              <a:gd name="connsiteX7" fmla="*/ 35963 w 721743"/>
              <a:gd name="connsiteY7" fmla="*/ 436247 h 710178"/>
              <a:gd name="connsiteX8" fmla="*/ 405446 w 721743"/>
              <a:gd name="connsiteY8" fmla="*/ 689479 h 710178"/>
              <a:gd name="connsiteX9" fmla="*/ 276472 w 721743"/>
              <a:gd name="connsiteY9" fmla="*/ 590795 h 710178"/>
              <a:gd name="connsiteX10" fmla="*/ 289195 w 721743"/>
              <a:gd name="connsiteY10" fmla="*/ 375861 h 710178"/>
              <a:gd name="connsiteX11" fmla="*/ 357783 w 721743"/>
              <a:gd name="connsiteY11" fmla="*/ 269040 h 710178"/>
              <a:gd name="connsiteX12" fmla="*/ 460535 w 721743"/>
              <a:gd name="connsiteY12" fmla="*/ 148139 h 710178"/>
              <a:gd name="connsiteX13" fmla="*/ 412615 w 721743"/>
              <a:gd name="connsiteY13" fmla="*/ 31114 h 710178"/>
              <a:gd name="connsiteX14" fmla="*/ 346989 w 721743"/>
              <a:gd name="connsiteY14" fmla="*/ 22557 h 710178"/>
              <a:gd name="connsiteX15" fmla="*/ 326493 w 721743"/>
              <a:gd name="connsiteY15" fmla="*/ 926 h 710178"/>
              <a:gd name="connsiteX16" fmla="*/ 470933 w 721743"/>
              <a:gd name="connsiteY16" fmla="*/ 21556 h 710178"/>
              <a:gd name="connsiteX17" fmla="*/ 555538 w 721743"/>
              <a:gd name="connsiteY17" fmla="*/ 193025 h 710178"/>
              <a:gd name="connsiteX18" fmla="*/ 544946 w 721743"/>
              <a:gd name="connsiteY18" fmla="*/ 241333 h 710178"/>
              <a:gd name="connsiteX19" fmla="*/ 545980 w 721743"/>
              <a:gd name="connsiteY19" fmla="*/ 269815 h 710178"/>
              <a:gd name="connsiteX20" fmla="*/ 583244 w 721743"/>
              <a:gd name="connsiteY20" fmla="*/ 261936 h 710178"/>
              <a:gd name="connsiteX21" fmla="*/ 549596 w 721743"/>
              <a:gd name="connsiteY21" fmla="*/ 292225 h 710178"/>
              <a:gd name="connsiteX22" fmla="*/ 585957 w 721743"/>
              <a:gd name="connsiteY22" fmla="*/ 333107 h 710178"/>
              <a:gd name="connsiteX23" fmla="*/ 591834 w 721743"/>
              <a:gd name="connsiteY23" fmla="*/ 397044 h 710178"/>
              <a:gd name="connsiteX24" fmla="*/ 585117 w 721743"/>
              <a:gd name="connsiteY24" fmla="*/ 414547 h 710178"/>
              <a:gd name="connsiteX25" fmla="*/ 596613 w 721743"/>
              <a:gd name="connsiteY25" fmla="*/ 433663 h 710178"/>
              <a:gd name="connsiteX26" fmla="*/ 592351 w 721743"/>
              <a:gd name="connsiteY26" fmla="*/ 452457 h 710178"/>
              <a:gd name="connsiteX27" fmla="*/ 596678 w 721743"/>
              <a:gd name="connsiteY27" fmla="*/ 475772 h 710178"/>
              <a:gd name="connsiteX28" fmla="*/ 586280 w 721743"/>
              <a:gd name="connsiteY28" fmla="*/ 492757 h 710178"/>
              <a:gd name="connsiteX29" fmla="*/ 593513 w 721743"/>
              <a:gd name="connsiteY29" fmla="*/ 555145 h 710178"/>
              <a:gd name="connsiteX30" fmla="*/ 569552 w 721743"/>
              <a:gd name="connsiteY30" fmla="*/ 566576 h 710178"/>
              <a:gd name="connsiteX31" fmla="*/ 447619 w 721743"/>
              <a:gd name="connsiteY31" fmla="*/ 560247 h 710178"/>
              <a:gd name="connsiteX32" fmla="*/ 388589 w 721743"/>
              <a:gd name="connsiteY32" fmla="*/ 604745 h 710178"/>
              <a:gd name="connsiteX33" fmla="*/ 340862 w 721743"/>
              <a:gd name="connsiteY33" fmla="*/ 580785 h 710178"/>
              <a:gd name="connsiteX34" fmla="*/ 288937 w 721743"/>
              <a:gd name="connsiteY34" fmla="*/ 506966 h 710178"/>
              <a:gd name="connsiteX35" fmla="*/ 473323 w 721743"/>
              <a:gd name="connsiteY35" fmla="*/ 681923 h 710178"/>
              <a:gd name="connsiteX36" fmla="*/ 285385 w 721743"/>
              <a:gd name="connsiteY36" fmla="*/ 703946 h 710178"/>
              <a:gd name="connsiteX37" fmla="*/ 12390 w 721743"/>
              <a:gd name="connsiteY37" fmla="*/ 259611 h 710178"/>
              <a:gd name="connsiteX38" fmla="*/ 326493 w 721743"/>
              <a:gd name="connsiteY38" fmla="*/ 926 h 710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721743" h="710178">
                <a:moveTo>
                  <a:pt x="606882" y="117398"/>
                </a:moveTo>
                <a:cubicBezTo>
                  <a:pt x="765564" y="202002"/>
                  <a:pt x="758007" y="491531"/>
                  <a:pt x="595515" y="617856"/>
                </a:cubicBezTo>
                <a:cubicBezTo>
                  <a:pt x="584019" y="627737"/>
                  <a:pt x="573428" y="632581"/>
                  <a:pt x="591188" y="610623"/>
                </a:cubicBezTo>
                <a:cubicBezTo>
                  <a:pt x="675018" y="504899"/>
                  <a:pt x="712282" y="388132"/>
                  <a:pt x="676438" y="253799"/>
                </a:cubicBezTo>
                <a:cubicBezTo>
                  <a:pt x="663134" y="203940"/>
                  <a:pt x="638722" y="159700"/>
                  <a:pt x="606882" y="117398"/>
                </a:cubicBezTo>
                <a:close/>
                <a:moveTo>
                  <a:pt x="346989" y="22557"/>
                </a:moveTo>
                <a:cubicBezTo>
                  <a:pt x="283181" y="21156"/>
                  <a:pt x="224305" y="41124"/>
                  <a:pt x="165647" y="81618"/>
                </a:cubicBezTo>
                <a:cubicBezTo>
                  <a:pt x="62894" y="151562"/>
                  <a:pt x="-5047" y="297909"/>
                  <a:pt x="35963" y="436247"/>
                </a:cubicBezTo>
                <a:cubicBezTo>
                  <a:pt x="71549" y="556114"/>
                  <a:pt x="206851" y="706271"/>
                  <a:pt x="405446" y="689479"/>
                </a:cubicBezTo>
                <a:cubicBezTo>
                  <a:pt x="344285" y="669523"/>
                  <a:pt x="306116" y="641041"/>
                  <a:pt x="276472" y="590795"/>
                </a:cubicBezTo>
                <a:cubicBezTo>
                  <a:pt x="241339" y="523564"/>
                  <a:pt x="267366" y="440057"/>
                  <a:pt x="289195" y="375861"/>
                </a:cubicBezTo>
                <a:cubicBezTo>
                  <a:pt x="306762" y="334657"/>
                  <a:pt x="321487" y="302365"/>
                  <a:pt x="357783" y="269040"/>
                </a:cubicBezTo>
                <a:cubicBezTo>
                  <a:pt x="397438" y="232679"/>
                  <a:pt x="433475" y="193994"/>
                  <a:pt x="460535" y="148139"/>
                </a:cubicBezTo>
                <a:cubicBezTo>
                  <a:pt x="493086" y="92985"/>
                  <a:pt x="474486" y="45452"/>
                  <a:pt x="412615" y="31114"/>
                </a:cubicBezTo>
                <a:cubicBezTo>
                  <a:pt x="390075" y="25866"/>
                  <a:pt x="368258" y="23025"/>
                  <a:pt x="346989" y="22557"/>
                </a:cubicBezTo>
                <a:close/>
                <a:moveTo>
                  <a:pt x="326493" y="926"/>
                </a:moveTo>
                <a:cubicBezTo>
                  <a:pt x="374187" y="-2586"/>
                  <a:pt x="423287" y="3795"/>
                  <a:pt x="470933" y="21556"/>
                </a:cubicBezTo>
                <a:cubicBezTo>
                  <a:pt x="561480" y="55333"/>
                  <a:pt x="583503" y="100348"/>
                  <a:pt x="555538" y="193025"/>
                </a:cubicBezTo>
                <a:cubicBezTo>
                  <a:pt x="550759" y="208783"/>
                  <a:pt x="546755" y="224994"/>
                  <a:pt x="544946" y="241333"/>
                </a:cubicBezTo>
                <a:cubicBezTo>
                  <a:pt x="543202" y="257221"/>
                  <a:pt x="540555" y="266909"/>
                  <a:pt x="545980" y="269815"/>
                </a:cubicBezTo>
                <a:cubicBezTo>
                  <a:pt x="551405" y="272721"/>
                  <a:pt x="560834" y="278275"/>
                  <a:pt x="583244" y="261936"/>
                </a:cubicBezTo>
                <a:cubicBezTo>
                  <a:pt x="581759" y="276790"/>
                  <a:pt x="560705" y="285250"/>
                  <a:pt x="549596" y="292225"/>
                </a:cubicBezTo>
                <a:cubicBezTo>
                  <a:pt x="544753" y="295261"/>
                  <a:pt x="577884" y="325615"/>
                  <a:pt x="585957" y="333107"/>
                </a:cubicBezTo>
                <a:cubicBezTo>
                  <a:pt x="609336" y="354742"/>
                  <a:pt x="627226" y="365140"/>
                  <a:pt x="591834" y="397044"/>
                </a:cubicBezTo>
                <a:cubicBezTo>
                  <a:pt x="584019" y="404084"/>
                  <a:pt x="579950" y="406151"/>
                  <a:pt x="585117" y="414547"/>
                </a:cubicBezTo>
                <a:cubicBezTo>
                  <a:pt x="591252" y="424492"/>
                  <a:pt x="592027" y="427270"/>
                  <a:pt x="596613" y="433663"/>
                </a:cubicBezTo>
                <a:cubicBezTo>
                  <a:pt x="601327" y="440251"/>
                  <a:pt x="592221" y="445030"/>
                  <a:pt x="592351" y="452457"/>
                </a:cubicBezTo>
                <a:cubicBezTo>
                  <a:pt x="592544" y="461241"/>
                  <a:pt x="603071" y="465503"/>
                  <a:pt x="596678" y="475772"/>
                </a:cubicBezTo>
                <a:cubicBezTo>
                  <a:pt x="592803" y="481972"/>
                  <a:pt x="584794" y="478484"/>
                  <a:pt x="586280" y="492757"/>
                </a:cubicBezTo>
                <a:cubicBezTo>
                  <a:pt x="589638" y="524274"/>
                  <a:pt x="592674" y="543003"/>
                  <a:pt x="593513" y="555145"/>
                </a:cubicBezTo>
                <a:cubicBezTo>
                  <a:pt x="594482" y="569224"/>
                  <a:pt x="579111" y="566060"/>
                  <a:pt x="569552" y="566576"/>
                </a:cubicBezTo>
                <a:cubicBezTo>
                  <a:pt x="536486" y="568578"/>
                  <a:pt x="480685" y="558374"/>
                  <a:pt x="447619" y="560247"/>
                </a:cubicBezTo>
                <a:cubicBezTo>
                  <a:pt x="426888" y="561410"/>
                  <a:pt x="402346" y="590472"/>
                  <a:pt x="388589" y="604745"/>
                </a:cubicBezTo>
                <a:cubicBezTo>
                  <a:pt x="367987" y="623797"/>
                  <a:pt x="370700" y="622893"/>
                  <a:pt x="340862" y="580785"/>
                </a:cubicBezTo>
                <a:cubicBezTo>
                  <a:pt x="319162" y="551399"/>
                  <a:pt x="308441" y="530668"/>
                  <a:pt x="288937" y="506966"/>
                </a:cubicBezTo>
                <a:cubicBezTo>
                  <a:pt x="270660" y="585693"/>
                  <a:pt x="344995" y="673720"/>
                  <a:pt x="473323" y="681923"/>
                </a:cubicBezTo>
                <a:cubicBezTo>
                  <a:pt x="435089" y="708531"/>
                  <a:pt x="358623" y="717444"/>
                  <a:pt x="285385" y="703946"/>
                </a:cubicBezTo>
                <a:cubicBezTo>
                  <a:pt x="87307" y="667391"/>
                  <a:pt x="-41731" y="457430"/>
                  <a:pt x="12390" y="259611"/>
                </a:cubicBezTo>
                <a:cubicBezTo>
                  <a:pt x="52981" y="111052"/>
                  <a:pt x="183411" y="11465"/>
                  <a:pt x="326493" y="926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 w="644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7386471D-D1D9-1B70-7041-FBFEFC23D887}"/>
              </a:ext>
            </a:extLst>
          </p:cNvPr>
          <p:cNvSpPr/>
          <p:nvPr/>
        </p:nvSpPr>
        <p:spPr>
          <a:xfrm>
            <a:off x="6260919" y="2356353"/>
            <a:ext cx="171094" cy="168353"/>
          </a:xfrm>
          <a:custGeom>
            <a:avLst/>
            <a:gdLst>
              <a:gd name="connsiteX0" fmla="*/ 606882 w 721743"/>
              <a:gd name="connsiteY0" fmla="*/ 117398 h 710178"/>
              <a:gd name="connsiteX1" fmla="*/ 595515 w 721743"/>
              <a:gd name="connsiteY1" fmla="*/ 617856 h 710178"/>
              <a:gd name="connsiteX2" fmla="*/ 591188 w 721743"/>
              <a:gd name="connsiteY2" fmla="*/ 610623 h 710178"/>
              <a:gd name="connsiteX3" fmla="*/ 676438 w 721743"/>
              <a:gd name="connsiteY3" fmla="*/ 253799 h 710178"/>
              <a:gd name="connsiteX4" fmla="*/ 606882 w 721743"/>
              <a:gd name="connsiteY4" fmla="*/ 117398 h 710178"/>
              <a:gd name="connsiteX5" fmla="*/ 346989 w 721743"/>
              <a:gd name="connsiteY5" fmla="*/ 22557 h 710178"/>
              <a:gd name="connsiteX6" fmla="*/ 165647 w 721743"/>
              <a:gd name="connsiteY6" fmla="*/ 81618 h 710178"/>
              <a:gd name="connsiteX7" fmla="*/ 35963 w 721743"/>
              <a:gd name="connsiteY7" fmla="*/ 436247 h 710178"/>
              <a:gd name="connsiteX8" fmla="*/ 405446 w 721743"/>
              <a:gd name="connsiteY8" fmla="*/ 689479 h 710178"/>
              <a:gd name="connsiteX9" fmla="*/ 276472 w 721743"/>
              <a:gd name="connsiteY9" fmla="*/ 590795 h 710178"/>
              <a:gd name="connsiteX10" fmla="*/ 289195 w 721743"/>
              <a:gd name="connsiteY10" fmla="*/ 375861 h 710178"/>
              <a:gd name="connsiteX11" fmla="*/ 357783 w 721743"/>
              <a:gd name="connsiteY11" fmla="*/ 269040 h 710178"/>
              <a:gd name="connsiteX12" fmla="*/ 460535 w 721743"/>
              <a:gd name="connsiteY12" fmla="*/ 148139 h 710178"/>
              <a:gd name="connsiteX13" fmla="*/ 412615 w 721743"/>
              <a:gd name="connsiteY13" fmla="*/ 31114 h 710178"/>
              <a:gd name="connsiteX14" fmla="*/ 346989 w 721743"/>
              <a:gd name="connsiteY14" fmla="*/ 22557 h 710178"/>
              <a:gd name="connsiteX15" fmla="*/ 326493 w 721743"/>
              <a:gd name="connsiteY15" fmla="*/ 926 h 710178"/>
              <a:gd name="connsiteX16" fmla="*/ 470933 w 721743"/>
              <a:gd name="connsiteY16" fmla="*/ 21556 h 710178"/>
              <a:gd name="connsiteX17" fmla="*/ 555538 w 721743"/>
              <a:gd name="connsiteY17" fmla="*/ 193025 h 710178"/>
              <a:gd name="connsiteX18" fmla="*/ 544946 w 721743"/>
              <a:gd name="connsiteY18" fmla="*/ 241333 h 710178"/>
              <a:gd name="connsiteX19" fmla="*/ 545980 w 721743"/>
              <a:gd name="connsiteY19" fmla="*/ 269815 h 710178"/>
              <a:gd name="connsiteX20" fmla="*/ 583244 w 721743"/>
              <a:gd name="connsiteY20" fmla="*/ 261936 h 710178"/>
              <a:gd name="connsiteX21" fmla="*/ 549596 w 721743"/>
              <a:gd name="connsiteY21" fmla="*/ 292225 h 710178"/>
              <a:gd name="connsiteX22" fmla="*/ 585957 w 721743"/>
              <a:gd name="connsiteY22" fmla="*/ 333107 h 710178"/>
              <a:gd name="connsiteX23" fmla="*/ 591834 w 721743"/>
              <a:gd name="connsiteY23" fmla="*/ 397044 h 710178"/>
              <a:gd name="connsiteX24" fmla="*/ 585117 w 721743"/>
              <a:gd name="connsiteY24" fmla="*/ 414547 h 710178"/>
              <a:gd name="connsiteX25" fmla="*/ 596613 w 721743"/>
              <a:gd name="connsiteY25" fmla="*/ 433663 h 710178"/>
              <a:gd name="connsiteX26" fmla="*/ 592351 w 721743"/>
              <a:gd name="connsiteY26" fmla="*/ 452457 h 710178"/>
              <a:gd name="connsiteX27" fmla="*/ 596678 w 721743"/>
              <a:gd name="connsiteY27" fmla="*/ 475772 h 710178"/>
              <a:gd name="connsiteX28" fmla="*/ 586280 w 721743"/>
              <a:gd name="connsiteY28" fmla="*/ 492757 h 710178"/>
              <a:gd name="connsiteX29" fmla="*/ 593513 w 721743"/>
              <a:gd name="connsiteY29" fmla="*/ 555145 h 710178"/>
              <a:gd name="connsiteX30" fmla="*/ 569552 w 721743"/>
              <a:gd name="connsiteY30" fmla="*/ 566576 h 710178"/>
              <a:gd name="connsiteX31" fmla="*/ 447619 w 721743"/>
              <a:gd name="connsiteY31" fmla="*/ 560247 h 710178"/>
              <a:gd name="connsiteX32" fmla="*/ 388589 w 721743"/>
              <a:gd name="connsiteY32" fmla="*/ 604745 h 710178"/>
              <a:gd name="connsiteX33" fmla="*/ 340862 w 721743"/>
              <a:gd name="connsiteY33" fmla="*/ 580785 h 710178"/>
              <a:gd name="connsiteX34" fmla="*/ 288937 w 721743"/>
              <a:gd name="connsiteY34" fmla="*/ 506966 h 710178"/>
              <a:gd name="connsiteX35" fmla="*/ 473323 w 721743"/>
              <a:gd name="connsiteY35" fmla="*/ 681923 h 710178"/>
              <a:gd name="connsiteX36" fmla="*/ 285385 w 721743"/>
              <a:gd name="connsiteY36" fmla="*/ 703946 h 710178"/>
              <a:gd name="connsiteX37" fmla="*/ 12390 w 721743"/>
              <a:gd name="connsiteY37" fmla="*/ 259611 h 710178"/>
              <a:gd name="connsiteX38" fmla="*/ 326493 w 721743"/>
              <a:gd name="connsiteY38" fmla="*/ 926 h 710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721743" h="710178">
                <a:moveTo>
                  <a:pt x="606882" y="117398"/>
                </a:moveTo>
                <a:cubicBezTo>
                  <a:pt x="765564" y="202002"/>
                  <a:pt x="758007" y="491531"/>
                  <a:pt x="595515" y="617856"/>
                </a:cubicBezTo>
                <a:cubicBezTo>
                  <a:pt x="584019" y="627737"/>
                  <a:pt x="573428" y="632581"/>
                  <a:pt x="591188" y="610623"/>
                </a:cubicBezTo>
                <a:cubicBezTo>
                  <a:pt x="675018" y="504899"/>
                  <a:pt x="712282" y="388132"/>
                  <a:pt x="676438" y="253799"/>
                </a:cubicBezTo>
                <a:cubicBezTo>
                  <a:pt x="663134" y="203940"/>
                  <a:pt x="638722" y="159700"/>
                  <a:pt x="606882" y="117398"/>
                </a:cubicBezTo>
                <a:close/>
                <a:moveTo>
                  <a:pt x="346989" y="22557"/>
                </a:moveTo>
                <a:cubicBezTo>
                  <a:pt x="283181" y="21156"/>
                  <a:pt x="224305" y="41124"/>
                  <a:pt x="165647" y="81618"/>
                </a:cubicBezTo>
                <a:cubicBezTo>
                  <a:pt x="62894" y="151562"/>
                  <a:pt x="-5047" y="297909"/>
                  <a:pt x="35963" y="436247"/>
                </a:cubicBezTo>
                <a:cubicBezTo>
                  <a:pt x="71549" y="556114"/>
                  <a:pt x="206851" y="706271"/>
                  <a:pt x="405446" y="689479"/>
                </a:cubicBezTo>
                <a:cubicBezTo>
                  <a:pt x="344285" y="669523"/>
                  <a:pt x="306116" y="641041"/>
                  <a:pt x="276472" y="590795"/>
                </a:cubicBezTo>
                <a:cubicBezTo>
                  <a:pt x="241339" y="523564"/>
                  <a:pt x="267366" y="440057"/>
                  <a:pt x="289195" y="375861"/>
                </a:cubicBezTo>
                <a:cubicBezTo>
                  <a:pt x="306762" y="334657"/>
                  <a:pt x="321487" y="302365"/>
                  <a:pt x="357783" y="269040"/>
                </a:cubicBezTo>
                <a:cubicBezTo>
                  <a:pt x="397438" y="232679"/>
                  <a:pt x="433475" y="193994"/>
                  <a:pt x="460535" y="148139"/>
                </a:cubicBezTo>
                <a:cubicBezTo>
                  <a:pt x="493086" y="92985"/>
                  <a:pt x="474486" y="45452"/>
                  <a:pt x="412615" y="31114"/>
                </a:cubicBezTo>
                <a:cubicBezTo>
                  <a:pt x="390075" y="25866"/>
                  <a:pt x="368258" y="23025"/>
                  <a:pt x="346989" y="22557"/>
                </a:cubicBezTo>
                <a:close/>
                <a:moveTo>
                  <a:pt x="326493" y="926"/>
                </a:moveTo>
                <a:cubicBezTo>
                  <a:pt x="374187" y="-2586"/>
                  <a:pt x="423287" y="3795"/>
                  <a:pt x="470933" y="21556"/>
                </a:cubicBezTo>
                <a:cubicBezTo>
                  <a:pt x="561480" y="55333"/>
                  <a:pt x="583503" y="100348"/>
                  <a:pt x="555538" y="193025"/>
                </a:cubicBezTo>
                <a:cubicBezTo>
                  <a:pt x="550759" y="208783"/>
                  <a:pt x="546755" y="224994"/>
                  <a:pt x="544946" y="241333"/>
                </a:cubicBezTo>
                <a:cubicBezTo>
                  <a:pt x="543202" y="257221"/>
                  <a:pt x="540555" y="266909"/>
                  <a:pt x="545980" y="269815"/>
                </a:cubicBezTo>
                <a:cubicBezTo>
                  <a:pt x="551405" y="272721"/>
                  <a:pt x="560834" y="278275"/>
                  <a:pt x="583244" y="261936"/>
                </a:cubicBezTo>
                <a:cubicBezTo>
                  <a:pt x="581759" y="276790"/>
                  <a:pt x="560705" y="285250"/>
                  <a:pt x="549596" y="292225"/>
                </a:cubicBezTo>
                <a:cubicBezTo>
                  <a:pt x="544753" y="295261"/>
                  <a:pt x="577884" y="325615"/>
                  <a:pt x="585957" y="333107"/>
                </a:cubicBezTo>
                <a:cubicBezTo>
                  <a:pt x="609336" y="354742"/>
                  <a:pt x="627226" y="365140"/>
                  <a:pt x="591834" y="397044"/>
                </a:cubicBezTo>
                <a:cubicBezTo>
                  <a:pt x="584019" y="404084"/>
                  <a:pt x="579950" y="406151"/>
                  <a:pt x="585117" y="414547"/>
                </a:cubicBezTo>
                <a:cubicBezTo>
                  <a:pt x="591252" y="424492"/>
                  <a:pt x="592027" y="427270"/>
                  <a:pt x="596613" y="433663"/>
                </a:cubicBezTo>
                <a:cubicBezTo>
                  <a:pt x="601327" y="440251"/>
                  <a:pt x="592221" y="445030"/>
                  <a:pt x="592351" y="452457"/>
                </a:cubicBezTo>
                <a:cubicBezTo>
                  <a:pt x="592544" y="461241"/>
                  <a:pt x="603071" y="465503"/>
                  <a:pt x="596678" y="475772"/>
                </a:cubicBezTo>
                <a:cubicBezTo>
                  <a:pt x="592803" y="481972"/>
                  <a:pt x="584794" y="478484"/>
                  <a:pt x="586280" y="492757"/>
                </a:cubicBezTo>
                <a:cubicBezTo>
                  <a:pt x="589638" y="524274"/>
                  <a:pt x="592674" y="543003"/>
                  <a:pt x="593513" y="555145"/>
                </a:cubicBezTo>
                <a:cubicBezTo>
                  <a:pt x="594482" y="569224"/>
                  <a:pt x="579111" y="566060"/>
                  <a:pt x="569552" y="566576"/>
                </a:cubicBezTo>
                <a:cubicBezTo>
                  <a:pt x="536486" y="568578"/>
                  <a:pt x="480685" y="558374"/>
                  <a:pt x="447619" y="560247"/>
                </a:cubicBezTo>
                <a:cubicBezTo>
                  <a:pt x="426888" y="561410"/>
                  <a:pt x="402346" y="590472"/>
                  <a:pt x="388589" y="604745"/>
                </a:cubicBezTo>
                <a:cubicBezTo>
                  <a:pt x="367987" y="623797"/>
                  <a:pt x="370700" y="622893"/>
                  <a:pt x="340862" y="580785"/>
                </a:cubicBezTo>
                <a:cubicBezTo>
                  <a:pt x="319162" y="551399"/>
                  <a:pt x="308441" y="530668"/>
                  <a:pt x="288937" y="506966"/>
                </a:cubicBezTo>
                <a:cubicBezTo>
                  <a:pt x="270660" y="585693"/>
                  <a:pt x="344995" y="673720"/>
                  <a:pt x="473323" y="681923"/>
                </a:cubicBezTo>
                <a:cubicBezTo>
                  <a:pt x="435089" y="708531"/>
                  <a:pt x="358623" y="717444"/>
                  <a:pt x="285385" y="703946"/>
                </a:cubicBezTo>
                <a:cubicBezTo>
                  <a:pt x="87307" y="667391"/>
                  <a:pt x="-41731" y="457430"/>
                  <a:pt x="12390" y="259611"/>
                </a:cubicBezTo>
                <a:cubicBezTo>
                  <a:pt x="52981" y="111052"/>
                  <a:pt x="183411" y="11465"/>
                  <a:pt x="326493" y="926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 w="644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C31C2F8-A05C-CE33-B0BF-2BB8544EED1F}"/>
              </a:ext>
            </a:extLst>
          </p:cNvPr>
          <p:cNvSpPr/>
          <p:nvPr/>
        </p:nvSpPr>
        <p:spPr>
          <a:xfrm>
            <a:off x="6260919" y="2694525"/>
            <a:ext cx="171094" cy="168353"/>
          </a:xfrm>
          <a:custGeom>
            <a:avLst/>
            <a:gdLst>
              <a:gd name="connsiteX0" fmla="*/ 606882 w 721743"/>
              <a:gd name="connsiteY0" fmla="*/ 117398 h 710178"/>
              <a:gd name="connsiteX1" fmla="*/ 595515 w 721743"/>
              <a:gd name="connsiteY1" fmla="*/ 617856 h 710178"/>
              <a:gd name="connsiteX2" fmla="*/ 591188 w 721743"/>
              <a:gd name="connsiteY2" fmla="*/ 610623 h 710178"/>
              <a:gd name="connsiteX3" fmla="*/ 676438 w 721743"/>
              <a:gd name="connsiteY3" fmla="*/ 253799 h 710178"/>
              <a:gd name="connsiteX4" fmla="*/ 606882 w 721743"/>
              <a:gd name="connsiteY4" fmla="*/ 117398 h 710178"/>
              <a:gd name="connsiteX5" fmla="*/ 346989 w 721743"/>
              <a:gd name="connsiteY5" fmla="*/ 22557 h 710178"/>
              <a:gd name="connsiteX6" fmla="*/ 165647 w 721743"/>
              <a:gd name="connsiteY6" fmla="*/ 81618 h 710178"/>
              <a:gd name="connsiteX7" fmla="*/ 35963 w 721743"/>
              <a:gd name="connsiteY7" fmla="*/ 436247 h 710178"/>
              <a:gd name="connsiteX8" fmla="*/ 405446 w 721743"/>
              <a:gd name="connsiteY8" fmla="*/ 689479 h 710178"/>
              <a:gd name="connsiteX9" fmla="*/ 276472 w 721743"/>
              <a:gd name="connsiteY9" fmla="*/ 590795 h 710178"/>
              <a:gd name="connsiteX10" fmla="*/ 289195 w 721743"/>
              <a:gd name="connsiteY10" fmla="*/ 375861 h 710178"/>
              <a:gd name="connsiteX11" fmla="*/ 357783 w 721743"/>
              <a:gd name="connsiteY11" fmla="*/ 269040 h 710178"/>
              <a:gd name="connsiteX12" fmla="*/ 460535 w 721743"/>
              <a:gd name="connsiteY12" fmla="*/ 148139 h 710178"/>
              <a:gd name="connsiteX13" fmla="*/ 412615 w 721743"/>
              <a:gd name="connsiteY13" fmla="*/ 31114 h 710178"/>
              <a:gd name="connsiteX14" fmla="*/ 346989 w 721743"/>
              <a:gd name="connsiteY14" fmla="*/ 22557 h 710178"/>
              <a:gd name="connsiteX15" fmla="*/ 326493 w 721743"/>
              <a:gd name="connsiteY15" fmla="*/ 926 h 710178"/>
              <a:gd name="connsiteX16" fmla="*/ 470933 w 721743"/>
              <a:gd name="connsiteY16" fmla="*/ 21556 h 710178"/>
              <a:gd name="connsiteX17" fmla="*/ 555538 w 721743"/>
              <a:gd name="connsiteY17" fmla="*/ 193025 h 710178"/>
              <a:gd name="connsiteX18" fmla="*/ 544946 w 721743"/>
              <a:gd name="connsiteY18" fmla="*/ 241333 h 710178"/>
              <a:gd name="connsiteX19" fmla="*/ 545980 w 721743"/>
              <a:gd name="connsiteY19" fmla="*/ 269815 h 710178"/>
              <a:gd name="connsiteX20" fmla="*/ 583244 w 721743"/>
              <a:gd name="connsiteY20" fmla="*/ 261936 h 710178"/>
              <a:gd name="connsiteX21" fmla="*/ 549596 w 721743"/>
              <a:gd name="connsiteY21" fmla="*/ 292225 h 710178"/>
              <a:gd name="connsiteX22" fmla="*/ 585957 w 721743"/>
              <a:gd name="connsiteY22" fmla="*/ 333107 h 710178"/>
              <a:gd name="connsiteX23" fmla="*/ 591834 w 721743"/>
              <a:gd name="connsiteY23" fmla="*/ 397044 h 710178"/>
              <a:gd name="connsiteX24" fmla="*/ 585117 w 721743"/>
              <a:gd name="connsiteY24" fmla="*/ 414547 h 710178"/>
              <a:gd name="connsiteX25" fmla="*/ 596613 w 721743"/>
              <a:gd name="connsiteY25" fmla="*/ 433663 h 710178"/>
              <a:gd name="connsiteX26" fmla="*/ 592351 w 721743"/>
              <a:gd name="connsiteY26" fmla="*/ 452457 h 710178"/>
              <a:gd name="connsiteX27" fmla="*/ 596678 w 721743"/>
              <a:gd name="connsiteY27" fmla="*/ 475772 h 710178"/>
              <a:gd name="connsiteX28" fmla="*/ 586280 w 721743"/>
              <a:gd name="connsiteY28" fmla="*/ 492757 h 710178"/>
              <a:gd name="connsiteX29" fmla="*/ 593513 w 721743"/>
              <a:gd name="connsiteY29" fmla="*/ 555145 h 710178"/>
              <a:gd name="connsiteX30" fmla="*/ 569552 w 721743"/>
              <a:gd name="connsiteY30" fmla="*/ 566576 h 710178"/>
              <a:gd name="connsiteX31" fmla="*/ 447619 w 721743"/>
              <a:gd name="connsiteY31" fmla="*/ 560247 h 710178"/>
              <a:gd name="connsiteX32" fmla="*/ 388589 w 721743"/>
              <a:gd name="connsiteY32" fmla="*/ 604745 h 710178"/>
              <a:gd name="connsiteX33" fmla="*/ 340862 w 721743"/>
              <a:gd name="connsiteY33" fmla="*/ 580785 h 710178"/>
              <a:gd name="connsiteX34" fmla="*/ 288937 w 721743"/>
              <a:gd name="connsiteY34" fmla="*/ 506966 h 710178"/>
              <a:gd name="connsiteX35" fmla="*/ 473323 w 721743"/>
              <a:gd name="connsiteY35" fmla="*/ 681923 h 710178"/>
              <a:gd name="connsiteX36" fmla="*/ 285385 w 721743"/>
              <a:gd name="connsiteY36" fmla="*/ 703946 h 710178"/>
              <a:gd name="connsiteX37" fmla="*/ 12390 w 721743"/>
              <a:gd name="connsiteY37" fmla="*/ 259611 h 710178"/>
              <a:gd name="connsiteX38" fmla="*/ 326493 w 721743"/>
              <a:gd name="connsiteY38" fmla="*/ 926 h 710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721743" h="710178">
                <a:moveTo>
                  <a:pt x="606882" y="117398"/>
                </a:moveTo>
                <a:cubicBezTo>
                  <a:pt x="765564" y="202002"/>
                  <a:pt x="758007" y="491531"/>
                  <a:pt x="595515" y="617856"/>
                </a:cubicBezTo>
                <a:cubicBezTo>
                  <a:pt x="584019" y="627737"/>
                  <a:pt x="573428" y="632581"/>
                  <a:pt x="591188" y="610623"/>
                </a:cubicBezTo>
                <a:cubicBezTo>
                  <a:pt x="675018" y="504899"/>
                  <a:pt x="712282" y="388132"/>
                  <a:pt x="676438" y="253799"/>
                </a:cubicBezTo>
                <a:cubicBezTo>
                  <a:pt x="663134" y="203940"/>
                  <a:pt x="638722" y="159700"/>
                  <a:pt x="606882" y="117398"/>
                </a:cubicBezTo>
                <a:close/>
                <a:moveTo>
                  <a:pt x="346989" y="22557"/>
                </a:moveTo>
                <a:cubicBezTo>
                  <a:pt x="283181" y="21156"/>
                  <a:pt x="224305" y="41124"/>
                  <a:pt x="165647" y="81618"/>
                </a:cubicBezTo>
                <a:cubicBezTo>
                  <a:pt x="62894" y="151562"/>
                  <a:pt x="-5047" y="297909"/>
                  <a:pt x="35963" y="436247"/>
                </a:cubicBezTo>
                <a:cubicBezTo>
                  <a:pt x="71549" y="556114"/>
                  <a:pt x="206851" y="706271"/>
                  <a:pt x="405446" y="689479"/>
                </a:cubicBezTo>
                <a:cubicBezTo>
                  <a:pt x="344285" y="669523"/>
                  <a:pt x="306116" y="641041"/>
                  <a:pt x="276472" y="590795"/>
                </a:cubicBezTo>
                <a:cubicBezTo>
                  <a:pt x="241339" y="523564"/>
                  <a:pt x="267366" y="440057"/>
                  <a:pt x="289195" y="375861"/>
                </a:cubicBezTo>
                <a:cubicBezTo>
                  <a:pt x="306762" y="334657"/>
                  <a:pt x="321487" y="302365"/>
                  <a:pt x="357783" y="269040"/>
                </a:cubicBezTo>
                <a:cubicBezTo>
                  <a:pt x="397438" y="232679"/>
                  <a:pt x="433475" y="193994"/>
                  <a:pt x="460535" y="148139"/>
                </a:cubicBezTo>
                <a:cubicBezTo>
                  <a:pt x="493086" y="92985"/>
                  <a:pt x="474486" y="45452"/>
                  <a:pt x="412615" y="31114"/>
                </a:cubicBezTo>
                <a:cubicBezTo>
                  <a:pt x="390075" y="25866"/>
                  <a:pt x="368258" y="23025"/>
                  <a:pt x="346989" y="22557"/>
                </a:cubicBezTo>
                <a:close/>
                <a:moveTo>
                  <a:pt x="326493" y="926"/>
                </a:moveTo>
                <a:cubicBezTo>
                  <a:pt x="374187" y="-2586"/>
                  <a:pt x="423287" y="3795"/>
                  <a:pt x="470933" y="21556"/>
                </a:cubicBezTo>
                <a:cubicBezTo>
                  <a:pt x="561480" y="55333"/>
                  <a:pt x="583503" y="100348"/>
                  <a:pt x="555538" y="193025"/>
                </a:cubicBezTo>
                <a:cubicBezTo>
                  <a:pt x="550759" y="208783"/>
                  <a:pt x="546755" y="224994"/>
                  <a:pt x="544946" y="241333"/>
                </a:cubicBezTo>
                <a:cubicBezTo>
                  <a:pt x="543202" y="257221"/>
                  <a:pt x="540555" y="266909"/>
                  <a:pt x="545980" y="269815"/>
                </a:cubicBezTo>
                <a:cubicBezTo>
                  <a:pt x="551405" y="272721"/>
                  <a:pt x="560834" y="278275"/>
                  <a:pt x="583244" y="261936"/>
                </a:cubicBezTo>
                <a:cubicBezTo>
                  <a:pt x="581759" y="276790"/>
                  <a:pt x="560705" y="285250"/>
                  <a:pt x="549596" y="292225"/>
                </a:cubicBezTo>
                <a:cubicBezTo>
                  <a:pt x="544753" y="295261"/>
                  <a:pt x="577884" y="325615"/>
                  <a:pt x="585957" y="333107"/>
                </a:cubicBezTo>
                <a:cubicBezTo>
                  <a:pt x="609336" y="354742"/>
                  <a:pt x="627226" y="365140"/>
                  <a:pt x="591834" y="397044"/>
                </a:cubicBezTo>
                <a:cubicBezTo>
                  <a:pt x="584019" y="404084"/>
                  <a:pt x="579950" y="406151"/>
                  <a:pt x="585117" y="414547"/>
                </a:cubicBezTo>
                <a:cubicBezTo>
                  <a:pt x="591252" y="424492"/>
                  <a:pt x="592027" y="427270"/>
                  <a:pt x="596613" y="433663"/>
                </a:cubicBezTo>
                <a:cubicBezTo>
                  <a:pt x="601327" y="440251"/>
                  <a:pt x="592221" y="445030"/>
                  <a:pt x="592351" y="452457"/>
                </a:cubicBezTo>
                <a:cubicBezTo>
                  <a:pt x="592544" y="461241"/>
                  <a:pt x="603071" y="465503"/>
                  <a:pt x="596678" y="475772"/>
                </a:cubicBezTo>
                <a:cubicBezTo>
                  <a:pt x="592803" y="481972"/>
                  <a:pt x="584794" y="478484"/>
                  <a:pt x="586280" y="492757"/>
                </a:cubicBezTo>
                <a:cubicBezTo>
                  <a:pt x="589638" y="524274"/>
                  <a:pt x="592674" y="543003"/>
                  <a:pt x="593513" y="555145"/>
                </a:cubicBezTo>
                <a:cubicBezTo>
                  <a:pt x="594482" y="569224"/>
                  <a:pt x="579111" y="566060"/>
                  <a:pt x="569552" y="566576"/>
                </a:cubicBezTo>
                <a:cubicBezTo>
                  <a:pt x="536486" y="568578"/>
                  <a:pt x="480685" y="558374"/>
                  <a:pt x="447619" y="560247"/>
                </a:cubicBezTo>
                <a:cubicBezTo>
                  <a:pt x="426888" y="561410"/>
                  <a:pt x="402346" y="590472"/>
                  <a:pt x="388589" y="604745"/>
                </a:cubicBezTo>
                <a:cubicBezTo>
                  <a:pt x="367987" y="623797"/>
                  <a:pt x="370700" y="622893"/>
                  <a:pt x="340862" y="580785"/>
                </a:cubicBezTo>
                <a:cubicBezTo>
                  <a:pt x="319162" y="551399"/>
                  <a:pt x="308441" y="530668"/>
                  <a:pt x="288937" y="506966"/>
                </a:cubicBezTo>
                <a:cubicBezTo>
                  <a:pt x="270660" y="585693"/>
                  <a:pt x="344995" y="673720"/>
                  <a:pt x="473323" y="681923"/>
                </a:cubicBezTo>
                <a:cubicBezTo>
                  <a:pt x="435089" y="708531"/>
                  <a:pt x="358623" y="717444"/>
                  <a:pt x="285385" y="703946"/>
                </a:cubicBezTo>
                <a:cubicBezTo>
                  <a:pt x="87307" y="667391"/>
                  <a:pt x="-41731" y="457430"/>
                  <a:pt x="12390" y="259611"/>
                </a:cubicBezTo>
                <a:cubicBezTo>
                  <a:pt x="52981" y="111052"/>
                  <a:pt x="183411" y="11465"/>
                  <a:pt x="326493" y="926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 w="644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BE203AB-6479-FCAA-BE6C-53F419BE8387}"/>
              </a:ext>
            </a:extLst>
          </p:cNvPr>
          <p:cNvSpPr/>
          <p:nvPr/>
        </p:nvSpPr>
        <p:spPr>
          <a:xfrm>
            <a:off x="6260919" y="2980116"/>
            <a:ext cx="171094" cy="168353"/>
          </a:xfrm>
          <a:custGeom>
            <a:avLst/>
            <a:gdLst>
              <a:gd name="connsiteX0" fmla="*/ 606882 w 721743"/>
              <a:gd name="connsiteY0" fmla="*/ 117398 h 710178"/>
              <a:gd name="connsiteX1" fmla="*/ 595515 w 721743"/>
              <a:gd name="connsiteY1" fmla="*/ 617856 h 710178"/>
              <a:gd name="connsiteX2" fmla="*/ 591188 w 721743"/>
              <a:gd name="connsiteY2" fmla="*/ 610623 h 710178"/>
              <a:gd name="connsiteX3" fmla="*/ 676438 w 721743"/>
              <a:gd name="connsiteY3" fmla="*/ 253799 h 710178"/>
              <a:gd name="connsiteX4" fmla="*/ 606882 w 721743"/>
              <a:gd name="connsiteY4" fmla="*/ 117398 h 710178"/>
              <a:gd name="connsiteX5" fmla="*/ 346989 w 721743"/>
              <a:gd name="connsiteY5" fmla="*/ 22557 h 710178"/>
              <a:gd name="connsiteX6" fmla="*/ 165647 w 721743"/>
              <a:gd name="connsiteY6" fmla="*/ 81618 h 710178"/>
              <a:gd name="connsiteX7" fmla="*/ 35963 w 721743"/>
              <a:gd name="connsiteY7" fmla="*/ 436247 h 710178"/>
              <a:gd name="connsiteX8" fmla="*/ 405446 w 721743"/>
              <a:gd name="connsiteY8" fmla="*/ 689479 h 710178"/>
              <a:gd name="connsiteX9" fmla="*/ 276472 w 721743"/>
              <a:gd name="connsiteY9" fmla="*/ 590795 h 710178"/>
              <a:gd name="connsiteX10" fmla="*/ 289195 w 721743"/>
              <a:gd name="connsiteY10" fmla="*/ 375861 h 710178"/>
              <a:gd name="connsiteX11" fmla="*/ 357783 w 721743"/>
              <a:gd name="connsiteY11" fmla="*/ 269040 h 710178"/>
              <a:gd name="connsiteX12" fmla="*/ 460535 w 721743"/>
              <a:gd name="connsiteY12" fmla="*/ 148139 h 710178"/>
              <a:gd name="connsiteX13" fmla="*/ 412615 w 721743"/>
              <a:gd name="connsiteY13" fmla="*/ 31114 h 710178"/>
              <a:gd name="connsiteX14" fmla="*/ 346989 w 721743"/>
              <a:gd name="connsiteY14" fmla="*/ 22557 h 710178"/>
              <a:gd name="connsiteX15" fmla="*/ 326493 w 721743"/>
              <a:gd name="connsiteY15" fmla="*/ 926 h 710178"/>
              <a:gd name="connsiteX16" fmla="*/ 470933 w 721743"/>
              <a:gd name="connsiteY16" fmla="*/ 21556 h 710178"/>
              <a:gd name="connsiteX17" fmla="*/ 555538 w 721743"/>
              <a:gd name="connsiteY17" fmla="*/ 193025 h 710178"/>
              <a:gd name="connsiteX18" fmla="*/ 544946 w 721743"/>
              <a:gd name="connsiteY18" fmla="*/ 241333 h 710178"/>
              <a:gd name="connsiteX19" fmla="*/ 545980 w 721743"/>
              <a:gd name="connsiteY19" fmla="*/ 269815 h 710178"/>
              <a:gd name="connsiteX20" fmla="*/ 583244 w 721743"/>
              <a:gd name="connsiteY20" fmla="*/ 261936 h 710178"/>
              <a:gd name="connsiteX21" fmla="*/ 549596 w 721743"/>
              <a:gd name="connsiteY21" fmla="*/ 292225 h 710178"/>
              <a:gd name="connsiteX22" fmla="*/ 585957 w 721743"/>
              <a:gd name="connsiteY22" fmla="*/ 333107 h 710178"/>
              <a:gd name="connsiteX23" fmla="*/ 591834 w 721743"/>
              <a:gd name="connsiteY23" fmla="*/ 397044 h 710178"/>
              <a:gd name="connsiteX24" fmla="*/ 585117 w 721743"/>
              <a:gd name="connsiteY24" fmla="*/ 414547 h 710178"/>
              <a:gd name="connsiteX25" fmla="*/ 596613 w 721743"/>
              <a:gd name="connsiteY25" fmla="*/ 433663 h 710178"/>
              <a:gd name="connsiteX26" fmla="*/ 592351 w 721743"/>
              <a:gd name="connsiteY26" fmla="*/ 452457 h 710178"/>
              <a:gd name="connsiteX27" fmla="*/ 596678 w 721743"/>
              <a:gd name="connsiteY27" fmla="*/ 475772 h 710178"/>
              <a:gd name="connsiteX28" fmla="*/ 586280 w 721743"/>
              <a:gd name="connsiteY28" fmla="*/ 492757 h 710178"/>
              <a:gd name="connsiteX29" fmla="*/ 593513 w 721743"/>
              <a:gd name="connsiteY29" fmla="*/ 555145 h 710178"/>
              <a:gd name="connsiteX30" fmla="*/ 569552 w 721743"/>
              <a:gd name="connsiteY30" fmla="*/ 566576 h 710178"/>
              <a:gd name="connsiteX31" fmla="*/ 447619 w 721743"/>
              <a:gd name="connsiteY31" fmla="*/ 560247 h 710178"/>
              <a:gd name="connsiteX32" fmla="*/ 388589 w 721743"/>
              <a:gd name="connsiteY32" fmla="*/ 604745 h 710178"/>
              <a:gd name="connsiteX33" fmla="*/ 340862 w 721743"/>
              <a:gd name="connsiteY33" fmla="*/ 580785 h 710178"/>
              <a:gd name="connsiteX34" fmla="*/ 288937 w 721743"/>
              <a:gd name="connsiteY34" fmla="*/ 506966 h 710178"/>
              <a:gd name="connsiteX35" fmla="*/ 473323 w 721743"/>
              <a:gd name="connsiteY35" fmla="*/ 681923 h 710178"/>
              <a:gd name="connsiteX36" fmla="*/ 285385 w 721743"/>
              <a:gd name="connsiteY36" fmla="*/ 703946 h 710178"/>
              <a:gd name="connsiteX37" fmla="*/ 12390 w 721743"/>
              <a:gd name="connsiteY37" fmla="*/ 259611 h 710178"/>
              <a:gd name="connsiteX38" fmla="*/ 326493 w 721743"/>
              <a:gd name="connsiteY38" fmla="*/ 926 h 710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721743" h="710178">
                <a:moveTo>
                  <a:pt x="606882" y="117398"/>
                </a:moveTo>
                <a:cubicBezTo>
                  <a:pt x="765564" y="202002"/>
                  <a:pt x="758007" y="491531"/>
                  <a:pt x="595515" y="617856"/>
                </a:cubicBezTo>
                <a:cubicBezTo>
                  <a:pt x="584019" y="627737"/>
                  <a:pt x="573428" y="632581"/>
                  <a:pt x="591188" y="610623"/>
                </a:cubicBezTo>
                <a:cubicBezTo>
                  <a:pt x="675018" y="504899"/>
                  <a:pt x="712282" y="388132"/>
                  <a:pt x="676438" y="253799"/>
                </a:cubicBezTo>
                <a:cubicBezTo>
                  <a:pt x="663134" y="203940"/>
                  <a:pt x="638722" y="159700"/>
                  <a:pt x="606882" y="117398"/>
                </a:cubicBezTo>
                <a:close/>
                <a:moveTo>
                  <a:pt x="346989" y="22557"/>
                </a:moveTo>
                <a:cubicBezTo>
                  <a:pt x="283181" y="21156"/>
                  <a:pt x="224305" y="41124"/>
                  <a:pt x="165647" y="81618"/>
                </a:cubicBezTo>
                <a:cubicBezTo>
                  <a:pt x="62894" y="151562"/>
                  <a:pt x="-5047" y="297909"/>
                  <a:pt x="35963" y="436247"/>
                </a:cubicBezTo>
                <a:cubicBezTo>
                  <a:pt x="71549" y="556114"/>
                  <a:pt x="206851" y="706271"/>
                  <a:pt x="405446" y="689479"/>
                </a:cubicBezTo>
                <a:cubicBezTo>
                  <a:pt x="344285" y="669523"/>
                  <a:pt x="306116" y="641041"/>
                  <a:pt x="276472" y="590795"/>
                </a:cubicBezTo>
                <a:cubicBezTo>
                  <a:pt x="241339" y="523564"/>
                  <a:pt x="267366" y="440057"/>
                  <a:pt x="289195" y="375861"/>
                </a:cubicBezTo>
                <a:cubicBezTo>
                  <a:pt x="306762" y="334657"/>
                  <a:pt x="321487" y="302365"/>
                  <a:pt x="357783" y="269040"/>
                </a:cubicBezTo>
                <a:cubicBezTo>
                  <a:pt x="397438" y="232679"/>
                  <a:pt x="433475" y="193994"/>
                  <a:pt x="460535" y="148139"/>
                </a:cubicBezTo>
                <a:cubicBezTo>
                  <a:pt x="493086" y="92985"/>
                  <a:pt x="474486" y="45452"/>
                  <a:pt x="412615" y="31114"/>
                </a:cubicBezTo>
                <a:cubicBezTo>
                  <a:pt x="390075" y="25866"/>
                  <a:pt x="368258" y="23025"/>
                  <a:pt x="346989" y="22557"/>
                </a:cubicBezTo>
                <a:close/>
                <a:moveTo>
                  <a:pt x="326493" y="926"/>
                </a:moveTo>
                <a:cubicBezTo>
                  <a:pt x="374187" y="-2586"/>
                  <a:pt x="423287" y="3795"/>
                  <a:pt x="470933" y="21556"/>
                </a:cubicBezTo>
                <a:cubicBezTo>
                  <a:pt x="561480" y="55333"/>
                  <a:pt x="583503" y="100348"/>
                  <a:pt x="555538" y="193025"/>
                </a:cubicBezTo>
                <a:cubicBezTo>
                  <a:pt x="550759" y="208783"/>
                  <a:pt x="546755" y="224994"/>
                  <a:pt x="544946" y="241333"/>
                </a:cubicBezTo>
                <a:cubicBezTo>
                  <a:pt x="543202" y="257221"/>
                  <a:pt x="540555" y="266909"/>
                  <a:pt x="545980" y="269815"/>
                </a:cubicBezTo>
                <a:cubicBezTo>
                  <a:pt x="551405" y="272721"/>
                  <a:pt x="560834" y="278275"/>
                  <a:pt x="583244" y="261936"/>
                </a:cubicBezTo>
                <a:cubicBezTo>
                  <a:pt x="581759" y="276790"/>
                  <a:pt x="560705" y="285250"/>
                  <a:pt x="549596" y="292225"/>
                </a:cubicBezTo>
                <a:cubicBezTo>
                  <a:pt x="544753" y="295261"/>
                  <a:pt x="577884" y="325615"/>
                  <a:pt x="585957" y="333107"/>
                </a:cubicBezTo>
                <a:cubicBezTo>
                  <a:pt x="609336" y="354742"/>
                  <a:pt x="627226" y="365140"/>
                  <a:pt x="591834" y="397044"/>
                </a:cubicBezTo>
                <a:cubicBezTo>
                  <a:pt x="584019" y="404084"/>
                  <a:pt x="579950" y="406151"/>
                  <a:pt x="585117" y="414547"/>
                </a:cubicBezTo>
                <a:cubicBezTo>
                  <a:pt x="591252" y="424492"/>
                  <a:pt x="592027" y="427270"/>
                  <a:pt x="596613" y="433663"/>
                </a:cubicBezTo>
                <a:cubicBezTo>
                  <a:pt x="601327" y="440251"/>
                  <a:pt x="592221" y="445030"/>
                  <a:pt x="592351" y="452457"/>
                </a:cubicBezTo>
                <a:cubicBezTo>
                  <a:pt x="592544" y="461241"/>
                  <a:pt x="603071" y="465503"/>
                  <a:pt x="596678" y="475772"/>
                </a:cubicBezTo>
                <a:cubicBezTo>
                  <a:pt x="592803" y="481972"/>
                  <a:pt x="584794" y="478484"/>
                  <a:pt x="586280" y="492757"/>
                </a:cubicBezTo>
                <a:cubicBezTo>
                  <a:pt x="589638" y="524274"/>
                  <a:pt x="592674" y="543003"/>
                  <a:pt x="593513" y="555145"/>
                </a:cubicBezTo>
                <a:cubicBezTo>
                  <a:pt x="594482" y="569224"/>
                  <a:pt x="579111" y="566060"/>
                  <a:pt x="569552" y="566576"/>
                </a:cubicBezTo>
                <a:cubicBezTo>
                  <a:pt x="536486" y="568578"/>
                  <a:pt x="480685" y="558374"/>
                  <a:pt x="447619" y="560247"/>
                </a:cubicBezTo>
                <a:cubicBezTo>
                  <a:pt x="426888" y="561410"/>
                  <a:pt x="402346" y="590472"/>
                  <a:pt x="388589" y="604745"/>
                </a:cubicBezTo>
                <a:cubicBezTo>
                  <a:pt x="367987" y="623797"/>
                  <a:pt x="370700" y="622893"/>
                  <a:pt x="340862" y="580785"/>
                </a:cubicBezTo>
                <a:cubicBezTo>
                  <a:pt x="319162" y="551399"/>
                  <a:pt x="308441" y="530668"/>
                  <a:pt x="288937" y="506966"/>
                </a:cubicBezTo>
                <a:cubicBezTo>
                  <a:pt x="270660" y="585693"/>
                  <a:pt x="344995" y="673720"/>
                  <a:pt x="473323" y="681923"/>
                </a:cubicBezTo>
                <a:cubicBezTo>
                  <a:pt x="435089" y="708531"/>
                  <a:pt x="358623" y="717444"/>
                  <a:pt x="285385" y="703946"/>
                </a:cubicBezTo>
                <a:cubicBezTo>
                  <a:pt x="87307" y="667391"/>
                  <a:pt x="-41731" y="457430"/>
                  <a:pt x="12390" y="259611"/>
                </a:cubicBezTo>
                <a:cubicBezTo>
                  <a:pt x="52981" y="111052"/>
                  <a:pt x="183411" y="11465"/>
                  <a:pt x="326493" y="926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 w="644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530750A2-95E6-C4C6-8F88-ECE49255894A}"/>
              </a:ext>
            </a:extLst>
          </p:cNvPr>
          <p:cNvSpPr/>
          <p:nvPr/>
        </p:nvSpPr>
        <p:spPr>
          <a:xfrm>
            <a:off x="6260919" y="3303035"/>
            <a:ext cx="171094" cy="168353"/>
          </a:xfrm>
          <a:custGeom>
            <a:avLst/>
            <a:gdLst>
              <a:gd name="connsiteX0" fmla="*/ 606882 w 721743"/>
              <a:gd name="connsiteY0" fmla="*/ 117398 h 710178"/>
              <a:gd name="connsiteX1" fmla="*/ 595515 w 721743"/>
              <a:gd name="connsiteY1" fmla="*/ 617856 h 710178"/>
              <a:gd name="connsiteX2" fmla="*/ 591188 w 721743"/>
              <a:gd name="connsiteY2" fmla="*/ 610623 h 710178"/>
              <a:gd name="connsiteX3" fmla="*/ 676438 w 721743"/>
              <a:gd name="connsiteY3" fmla="*/ 253799 h 710178"/>
              <a:gd name="connsiteX4" fmla="*/ 606882 w 721743"/>
              <a:gd name="connsiteY4" fmla="*/ 117398 h 710178"/>
              <a:gd name="connsiteX5" fmla="*/ 346989 w 721743"/>
              <a:gd name="connsiteY5" fmla="*/ 22557 h 710178"/>
              <a:gd name="connsiteX6" fmla="*/ 165647 w 721743"/>
              <a:gd name="connsiteY6" fmla="*/ 81618 h 710178"/>
              <a:gd name="connsiteX7" fmla="*/ 35963 w 721743"/>
              <a:gd name="connsiteY7" fmla="*/ 436247 h 710178"/>
              <a:gd name="connsiteX8" fmla="*/ 405446 w 721743"/>
              <a:gd name="connsiteY8" fmla="*/ 689479 h 710178"/>
              <a:gd name="connsiteX9" fmla="*/ 276472 w 721743"/>
              <a:gd name="connsiteY9" fmla="*/ 590795 h 710178"/>
              <a:gd name="connsiteX10" fmla="*/ 289195 w 721743"/>
              <a:gd name="connsiteY10" fmla="*/ 375861 h 710178"/>
              <a:gd name="connsiteX11" fmla="*/ 357783 w 721743"/>
              <a:gd name="connsiteY11" fmla="*/ 269040 h 710178"/>
              <a:gd name="connsiteX12" fmla="*/ 460535 w 721743"/>
              <a:gd name="connsiteY12" fmla="*/ 148139 h 710178"/>
              <a:gd name="connsiteX13" fmla="*/ 412615 w 721743"/>
              <a:gd name="connsiteY13" fmla="*/ 31114 h 710178"/>
              <a:gd name="connsiteX14" fmla="*/ 346989 w 721743"/>
              <a:gd name="connsiteY14" fmla="*/ 22557 h 710178"/>
              <a:gd name="connsiteX15" fmla="*/ 326493 w 721743"/>
              <a:gd name="connsiteY15" fmla="*/ 926 h 710178"/>
              <a:gd name="connsiteX16" fmla="*/ 470933 w 721743"/>
              <a:gd name="connsiteY16" fmla="*/ 21556 h 710178"/>
              <a:gd name="connsiteX17" fmla="*/ 555538 w 721743"/>
              <a:gd name="connsiteY17" fmla="*/ 193025 h 710178"/>
              <a:gd name="connsiteX18" fmla="*/ 544946 w 721743"/>
              <a:gd name="connsiteY18" fmla="*/ 241333 h 710178"/>
              <a:gd name="connsiteX19" fmla="*/ 545980 w 721743"/>
              <a:gd name="connsiteY19" fmla="*/ 269815 h 710178"/>
              <a:gd name="connsiteX20" fmla="*/ 583244 w 721743"/>
              <a:gd name="connsiteY20" fmla="*/ 261936 h 710178"/>
              <a:gd name="connsiteX21" fmla="*/ 549596 w 721743"/>
              <a:gd name="connsiteY21" fmla="*/ 292225 h 710178"/>
              <a:gd name="connsiteX22" fmla="*/ 585957 w 721743"/>
              <a:gd name="connsiteY22" fmla="*/ 333107 h 710178"/>
              <a:gd name="connsiteX23" fmla="*/ 591834 w 721743"/>
              <a:gd name="connsiteY23" fmla="*/ 397044 h 710178"/>
              <a:gd name="connsiteX24" fmla="*/ 585117 w 721743"/>
              <a:gd name="connsiteY24" fmla="*/ 414547 h 710178"/>
              <a:gd name="connsiteX25" fmla="*/ 596613 w 721743"/>
              <a:gd name="connsiteY25" fmla="*/ 433663 h 710178"/>
              <a:gd name="connsiteX26" fmla="*/ 592351 w 721743"/>
              <a:gd name="connsiteY26" fmla="*/ 452457 h 710178"/>
              <a:gd name="connsiteX27" fmla="*/ 596678 w 721743"/>
              <a:gd name="connsiteY27" fmla="*/ 475772 h 710178"/>
              <a:gd name="connsiteX28" fmla="*/ 586280 w 721743"/>
              <a:gd name="connsiteY28" fmla="*/ 492757 h 710178"/>
              <a:gd name="connsiteX29" fmla="*/ 593513 w 721743"/>
              <a:gd name="connsiteY29" fmla="*/ 555145 h 710178"/>
              <a:gd name="connsiteX30" fmla="*/ 569552 w 721743"/>
              <a:gd name="connsiteY30" fmla="*/ 566576 h 710178"/>
              <a:gd name="connsiteX31" fmla="*/ 447619 w 721743"/>
              <a:gd name="connsiteY31" fmla="*/ 560247 h 710178"/>
              <a:gd name="connsiteX32" fmla="*/ 388589 w 721743"/>
              <a:gd name="connsiteY32" fmla="*/ 604745 h 710178"/>
              <a:gd name="connsiteX33" fmla="*/ 340862 w 721743"/>
              <a:gd name="connsiteY33" fmla="*/ 580785 h 710178"/>
              <a:gd name="connsiteX34" fmla="*/ 288937 w 721743"/>
              <a:gd name="connsiteY34" fmla="*/ 506966 h 710178"/>
              <a:gd name="connsiteX35" fmla="*/ 473323 w 721743"/>
              <a:gd name="connsiteY35" fmla="*/ 681923 h 710178"/>
              <a:gd name="connsiteX36" fmla="*/ 285385 w 721743"/>
              <a:gd name="connsiteY36" fmla="*/ 703946 h 710178"/>
              <a:gd name="connsiteX37" fmla="*/ 12390 w 721743"/>
              <a:gd name="connsiteY37" fmla="*/ 259611 h 710178"/>
              <a:gd name="connsiteX38" fmla="*/ 326493 w 721743"/>
              <a:gd name="connsiteY38" fmla="*/ 926 h 710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721743" h="710178">
                <a:moveTo>
                  <a:pt x="606882" y="117398"/>
                </a:moveTo>
                <a:cubicBezTo>
                  <a:pt x="765564" y="202002"/>
                  <a:pt x="758007" y="491531"/>
                  <a:pt x="595515" y="617856"/>
                </a:cubicBezTo>
                <a:cubicBezTo>
                  <a:pt x="584019" y="627737"/>
                  <a:pt x="573428" y="632581"/>
                  <a:pt x="591188" y="610623"/>
                </a:cubicBezTo>
                <a:cubicBezTo>
                  <a:pt x="675018" y="504899"/>
                  <a:pt x="712282" y="388132"/>
                  <a:pt x="676438" y="253799"/>
                </a:cubicBezTo>
                <a:cubicBezTo>
                  <a:pt x="663134" y="203940"/>
                  <a:pt x="638722" y="159700"/>
                  <a:pt x="606882" y="117398"/>
                </a:cubicBezTo>
                <a:close/>
                <a:moveTo>
                  <a:pt x="346989" y="22557"/>
                </a:moveTo>
                <a:cubicBezTo>
                  <a:pt x="283181" y="21156"/>
                  <a:pt x="224305" y="41124"/>
                  <a:pt x="165647" y="81618"/>
                </a:cubicBezTo>
                <a:cubicBezTo>
                  <a:pt x="62894" y="151562"/>
                  <a:pt x="-5047" y="297909"/>
                  <a:pt x="35963" y="436247"/>
                </a:cubicBezTo>
                <a:cubicBezTo>
                  <a:pt x="71549" y="556114"/>
                  <a:pt x="206851" y="706271"/>
                  <a:pt x="405446" y="689479"/>
                </a:cubicBezTo>
                <a:cubicBezTo>
                  <a:pt x="344285" y="669523"/>
                  <a:pt x="306116" y="641041"/>
                  <a:pt x="276472" y="590795"/>
                </a:cubicBezTo>
                <a:cubicBezTo>
                  <a:pt x="241339" y="523564"/>
                  <a:pt x="267366" y="440057"/>
                  <a:pt x="289195" y="375861"/>
                </a:cubicBezTo>
                <a:cubicBezTo>
                  <a:pt x="306762" y="334657"/>
                  <a:pt x="321487" y="302365"/>
                  <a:pt x="357783" y="269040"/>
                </a:cubicBezTo>
                <a:cubicBezTo>
                  <a:pt x="397438" y="232679"/>
                  <a:pt x="433475" y="193994"/>
                  <a:pt x="460535" y="148139"/>
                </a:cubicBezTo>
                <a:cubicBezTo>
                  <a:pt x="493086" y="92985"/>
                  <a:pt x="474486" y="45452"/>
                  <a:pt x="412615" y="31114"/>
                </a:cubicBezTo>
                <a:cubicBezTo>
                  <a:pt x="390075" y="25866"/>
                  <a:pt x="368258" y="23025"/>
                  <a:pt x="346989" y="22557"/>
                </a:cubicBezTo>
                <a:close/>
                <a:moveTo>
                  <a:pt x="326493" y="926"/>
                </a:moveTo>
                <a:cubicBezTo>
                  <a:pt x="374187" y="-2586"/>
                  <a:pt x="423287" y="3795"/>
                  <a:pt x="470933" y="21556"/>
                </a:cubicBezTo>
                <a:cubicBezTo>
                  <a:pt x="561480" y="55333"/>
                  <a:pt x="583503" y="100348"/>
                  <a:pt x="555538" y="193025"/>
                </a:cubicBezTo>
                <a:cubicBezTo>
                  <a:pt x="550759" y="208783"/>
                  <a:pt x="546755" y="224994"/>
                  <a:pt x="544946" y="241333"/>
                </a:cubicBezTo>
                <a:cubicBezTo>
                  <a:pt x="543202" y="257221"/>
                  <a:pt x="540555" y="266909"/>
                  <a:pt x="545980" y="269815"/>
                </a:cubicBezTo>
                <a:cubicBezTo>
                  <a:pt x="551405" y="272721"/>
                  <a:pt x="560834" y="278275"/>
                  <a:pt x="583244" y="261936"/>
                </a:cubicBezTo>
                <a:cubicBezTo>
                  <a:pt x="581759" y="276790"/>
                  <a:pt x="560705" y="285250"/>
                  <a:pt x="549596" y="292225"/>
                </a:cubicBezTo>
                <a:cubicBezTo>
                  <a:pt x="544753" y="295261"/>
                  <a:pt x="577884" y="325615"/>
                  <a:pt x="585957" y="333107"/>
                </a:cubicBezTo>
                <a:cubicBezTo>
                  <a:pt x="609336" y="354742"/>
                  <a:pt x="627226" y="365140"/>
                  <a:pt x="591834" y="397044"/>
                </a:cubicBezTo>
                <a:cubicBezTo>
                  <a:pt x="584019" y="404084"/>
                  <a:pt x="579950" y="406151"/>
                  <a:pt x="585117" y="414547"/>
                </a:cubicBezTo>
                <a:cubicBezTo>
                  <a:pt x="591252" y="424492"/>
                  <a:pt x="592027" y="427270"/>
                  <a:pt x="596613" y="433663"/>
                </a:cubicBezTo>
                <a:cubicBezTo>
                  <a:pt x="601327" y="440251"/>
                  <a:pt x="592221" y="445030"/>
                  <a:pt x="592351" y="452457"/>
                </a:cubicBezTo>
                <a:cubicBezTo>
                  <a:pt x="592544" y="461241"/>
                  <a:pt x="603071" y="465503"/>
                  <a:pt x="596678" y="475772"/>
                </a:cubicBezTo>
                <a:cubicBezTo>
                  <a:pt x="592803" y="481972"/>
                  <a:pt x="584794" y="478484"/>
                  <a:pt x="586280" y="492757"/>
                </a:cubicBezTo>
                <a:cubicBezTo>
                  <a:pt x="589638" y="524274"/>
                  <a:pt x="592674" y="543003"/>
                  <a:pt x="593513" y="555145"/>
                </a:cubicBezTo>
                <a:cubicBezTo>
                  <a:pt x="594482" y="569224"/>
                  <a:pt x="579111" y="566060"/>
                  <a:pt x="569552" y="566576"/>
                </a:cubicBezTo>
                <a:cubicBezTo>
                  <a:pt x="536486" y="568578"/>
                  <a:pt x="480685" y="558374"/>
                  <a:pt x="447619" y="560247"/>
                </a:cubicBezTo>
                <a:cubicBezTo>
                  <a:pt x="426888" y="561410"/>
                  <a:pt x="402346" y="590472"/>
                  <a:pt x="388589" y="604745"/>
                </a:cubicBezTo>
                <a:cubicBezTo>
                  <a:pt x="367987" y="623797"/>
                  <a:pt x="370700" y="622893"/>
                  <a:pt x="340862" y="580785"/>
                </a:cubicBezTo>
                <a:cubicBezTo>
                  <a:pt x="319162" y="551399"/>
                  <a:pt x="308441" y="530668"/>
                  <a:pt x="288937" y="506966"/>
                </a:cubicBezTo>
                <a:cubicBezTo>
                  <a:pt x="270660" y="585693"/>
                  <a:pt x="344995" y="673720"/>
                  <a:pt x="473323" y="681923"/>
                </a:cubicBezTo>
                <a:cubicBezTo>
                  <a:pt x="435089" y="708531"/>
                  <a:pt x="358623" y="717444"/>
                  <a:pt x="285385" y="703946"/>
                </a:cubicBezTo>
                <a:cubicBezTo>
                  <a:pt x="87307" y="667391"/>
                  <a:pt x="-41731" y="457430"/>
                  <a:pt x="12390" y="259611"/>
                </a:cubicBezTo>
                <a:cubicBezTo>
                  <a:pt x="52981" y="111052"/>
                  <a:pt x="183411" y="11465"/>
                  <a:pt x="326493" y="926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 w="644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CB09EB5B-94A2-C2DE-CD47-5486CDC8C02B}"/>
              </a:ext>
            </a:extLst>
          </p:cNvPr>
          <p:cNvSpPr/>
          <p:nvPr/>
        </p:nvSpPr>
        <p:spPr>
          <a:xfrm>
            <a:off x="6260919" y="3588626"/>
            <a:ext cx="171094" cy="168353"/>
          </a:xfrm>
          <a:custGeom>
            <a:avLst/>
            <a:gdLst>
              <a:gd name="connsiteX0" fmla="*/ 606882 w 721743"/>
              <a:gd name="connsiteY0" fmla="*/ 117398 h 710178"/>
              <a:gd name="connsiteX1" fmla="*/ 595515 w 721743"/>
              <a:gd name="connsiteY1" fmla="*/ 617856 h 710178"/>
              <a:gd name="connsiteX2" fmla="*/ 591188 w 721743"/>
              <a:gd name="connsiteY2" fmla="*/ 610623 h 710178"/>
              <a:gd name="connsiteX3" fmla="*/ 676438 w 721743"/>
              <a:gd name="connsiteY3" fmla="*/ 253799 h 710178"/>
              <a:gd name="connsiteX4" fmla="*/ 606882 w 721743"/>
              <a:gd name="connsiteY4" fmla="*/ 117398 h 710178"/>
              <a:gd name="connsiteX5" fmla="*/ 346989 w 721743"/>
              <a:gd name="connsiteY5" fmla="*/ 22557 h 710178"/>
              <a:gd name="connsiteX6" fmla="*/ 165647 w 721743"/>
              <a:gd name="connsiteY6" fmla="*/ 81618 h 710178"/>
              <a:gd name="connsiteX7" fmla="*/ 35963 w 721743"/>
              <a:gd name="connsiteY7" fmla="*/ 436247 h 710178"/>
              <a:gd name="connsiteX8" fmla="*/ 405446 w 721743"/>
              <a:gd name="connsiteY8" fmla="*/ 689479 h 710178"/>
              <a:gd name="connsiteX9" fmla="*/ 276472 w 721743"/>
              <a:gd name="connsiteY9" fmla="*/ 590795 h 710178"/>
              <a:gd name="connsiteX10" fmla="*/ 289195 w 721743"/>
              <a:gd name="connsiteY10" fmla="*/ 375861 h 710178"/>
              <a:gd name="connsiteX11" fmla="*/ 357783 w 721743"/>
              <a:gd name="connsiteY11" fmla="*/ 269040 h 710178"/>
              <a:gd name="connsiteX12" fmla="*/ 460535 w 721743"/>
              <a:gd name="connsiteY12" fmla="*/ 148139 h 710178"/>
              <a:gd name="connsiteX13" fmla="*/ 412615 w 721743"/>
              <a:gd name="connsiteY13" fmla="*/ 31114 h 710178"/>
              <a:gd name="connsiteX14" fmla="*/ 346989 w 721743"/>
              <a:gd name="connsiteY14" fmla="*/ 22557 h 710178"/>
              <a:gd name="connsiteX15" fmla="*/ 326493 w 721743"/>
              <a:gd name="connsiteY15" fmla="*/ 926 h 710178"/>
              <a:gd name="connsiteX16" fmla="*/ 470933 w 721743"/>
              <a:gd name="connsiteY16" fmla="*/ 21556 h 710178"/>
              <a:gd name="connsiteX17" fmla="*/ 555538 w 721743"/>
              <a:gd name="connsiteY17" fmla="*/ 193025 h 710178"/>
              <a:gd name="connsiteX18" fmla="*/ 544946 w 721743"/>
              <a:gd name="connsiteY18" fmla="*/ 241333 h 710178"/>
              <a:gd name="connsiteX19" fmla="*/ 545980 w 721743"/>
              <a:gd name="connsiteY19" fmla="*/ 269815 h 710178"/>
              <a:gd name="connsiteX20" fmla="*/ 583244 w 721743"/>
              <a:gd name="connsiteY20" fmla="*/ 261936 h 710178"/>
              <a:gd name="connsiteX21" fmla="*/ 549596 w 721743"/>
              <a:gd name="connsiteY21" fmla="*/ 292225 h 710178"/>
              <a:gd name="connsiteX22" fmla="*/ 585957 w 721743"/>
              <a:gd name="connsiteY22" fmla="*/ 333107 h 710178"/>
              <a:gd name="connsiteX23" fmla="*/ 591834 w 721743"/>
              <a:gd name="connsiteY23" fmla="*/ 397044 h 710178"/>
              <a:gd name="connsiteX24" fmla="*/ 585117 w 721743"/>
              <a:gd name="connsiteY24" fmla="*/ 414547 h 710178"/>
              <a:gd name="connsiteX25" fmla="*/ 596613 w 721743"/>
              <a:gd name="connsiteY25" fmla="*/ 433663 h 710178"/>
              <a:gd name="connsiteX26" fmla="*/ 592351 w 721743"/>
              <a:gd name="connsiteY26" fmla="*/ 452457 h 710178"/>
              <a:gd name="connsiteX27" fmla="*/ 596678 w 721743"/>
              <a:gd name="connsiteY27" fmla="*/ 475772 h 710178"/>
              <a:gd name="connsiteX28" fmla="*/ 586280 w 721743"/>
              <a:gd name="connsiteY28" fmla="*/ 492757 h 710178"/>
              <a:gd name="connsiteX29" fmla="*/ 593513 w 721743"/>
              <a:gd name="connsiteY29" fmla="*/ 555145 h 710178"/>
              <a:gd name="connsiteX30" fmla="*/ 569552 w 721743"/>
              <a:gd name="connsiteY30" fmla="*/ 566576 h 710178"/>
              <a:gd name="connsiteX31" fmla="*/ 447619 w 721743"/>
              <a:gd name="connsiteY31" fmla="*/ 560247 h 710178"/>
              <a:gd name="connsiteX32" fmla="*/ 388589 w 721743"/>
              <a:gd name="connsiteY32" fmla="*/ 604745 h 710178"/>
              <a:gd name="connsiteX33" fmla="*/ 340862 w 721743"/>
              <a:gd name="connsiteY33" fmla="*/ 580785 h 710178"/>
              <a:gd name="connsiteX34" fmla="*/ 288937 w 721743"/>
              <a:gd name="connsiteY34" fmla="*/ 506966 h 710178"/>
              <a:gd name="connsiteX35" fmla="*/ 473323 w 721743"/>
              <a:gd name="connsiteY35" fmla="*/ 681923 h 710178"/>
              <a:gd name="connsiteX36" fmla="*/ 285385 w 721743"/>
              <a:gd name="connsiteY36" fmla="*/ 703946 h 710178"/>
              <a:gd name="connsiteX37" fmla="*/ 12390 w 721743"/>
              <a:gd name="connsiteY37" fmla="*/ 259611 h 710178"/>
              <a:gd name="connsiteX38" fmla="*/ 326493 w 721743"/>
              <a:gd name="connsiteY38" fmla="*/ 926 h 710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721743" h="710178">
                <a:moveTo>
                  <a:pt x="606882" y="117398"/>
                </a:moveTo>
                <a:cubicBezTo>
                  <a:pt x="765564" y="202002"/>
                  <a:pt x="758007" y="491531"/>
                  <a:pt x="595515" y="617856"/>
                </a:cubicBezTo>
                <a:cubicBezTo>
                  <a:pt x="584019" y="627737"/>
                  <a:pt x="573428" y="632581"/>
                  <a:pt x="591188" y="610623"/>
                </a:cubicBezTo>
                <a:cubicBezTo>
                  <a:pt x="675018" y="504899"/>
                  <a:pt x="712282" y="388132"/>
                  <a:pt x="676438" y="253799"/>
                </a:cubicBezTo>
                <a:cubicBezTo>
                  <a:pt x="663134" y="203940"/>
                  <a:pt x="638722" y="159700"/>
                  <a:pt x="606882" y="117398"/>
                </a:cubicBezTo>
                <a:close/>
                <a:moveTo>
                  <a:pt x="346989" y="22557"/>
                </a:moveTo>
                <a:cubicBezTo>
                  <a:pt x="283181" y="21156"/>
                  <a:pt x="224305" y="41124"/>
                  <a:pt x="165647" y="81618"/>
                </a:cubicBezTo>
                <a:cubicBezTo>
                  <a:pt x="62894" y="151562"/>
                  <a:pt x="-5047" y="297909"/>
                  <a:pt x="35963" y="436247"/>
                </a:cubicBezTo>
                <a:cubicBezTo>
                  <a:pt x="71549" y="556114"/>
                  <a:pt x="206851" y="706271"/>
                  <a:pt x="405446" y="689479"/>
                </a:cubicBezTo>
                <a:cubicBezTo>
                  <a:pt x="344285" y="669523"/>
                  <a:pt x="306116" y="641041"/>
                  <a:pt x="276472" y="590795"/>
                </a:cubicBezTo>
                <a:cubicBezTo>
                  <a:pt x="241339" y="523564"/>
                  <a:pt x="267366" y="440057"/>
                  <a:pt x="289195" y="375861"/>
                </a:cubicBezTo>
                <a:cubicBezTo>
                  <a:pt x="306762" y="334657"/>
                  <a:pt x="321487" y="302365"/>
                  <a:pt x="357783" y="269040"/>
                </a:cubicBezTo>
                <a:cubicBezTo>
                  <a:pt x="397438" y="232679"/>
                  <a:pt x="433475" y="193994"/>
                  <a:pt x="460535" y="148139"/>
                </a:cubicBezTo>
                <a:cubicBezTo>
                  <a:pt x="493086" y="92985"/>
                  <a:pt x="474486" y="45452"/>
                  <a:pt x="412615" y="31114"/>
                </a:cubicBezTo>
                <a:cubicBezTo>
                  <a:pt x="390075" y="25866"/>
                  <a:pt x="368258" y="23025"/>
                  <a:pt x="346989" y="22557"/>
                </a:cubicBezTo>
                <a:close/>
                <a:moveTo>
                  <a:pt x="326493" y="926"/>
                </a:moveTo>
                <a:cubicBezTo>
                  <a:pt x="374187" y="-2586"/>
                  <a:pt x="423287" y="3795"/>
                  <a:pt x="470933" y="21556"/>
                </a:cubicBezTo>
                <a:cubicBezTo>
                  <a:pt x="561480" y="55333"/>
                  <a:pt x="583503" y="100348"/>
                  <a:pt x="555538" y="193025"/>
                </a:cubicBezTo>
                <a:cubicBezTo>
                  <a:pt x="550759" y="208783"/>
                  <a:pt x="546755" y="224994"/>
                  <a:pt x="544946" y="241333"/>
                </a:cubicBezTo>
                <a:cubicBezTo>
                  <a:pt x="543202" y="257221"/>
                  <a:pt x="540555" y="266909"/>
                  <a:pt x="545980" y="269815"/>
                </a:cubicBezTo>
                <a:cubicBezTo>
                  <a:pt x="551405" y="272721"/>
                  <a:pt x="560834" y="278275"/>
                  <a:pt x="583244" y="261936"/>
                </a:cubicBezTo>
                <a:cubicBezTo>
                  <a:pt x="581759" y="276790"/>
                  <a:pt x="560705" y="285250"/>
                  <a:pt x="549596" y="292225"/>
                </a:cubicBezTo>
                <a:cubicBezTo>
                  <a:pt x="544753" y="295261"/>
                  <a:pt x="577884" y="325615"/>
                  <a:pt x="585957" y="333107"/>
                </a:cubicBezTo>
                <a:cubicBezTo>
                  <a:pt x="609336" y="354742"/>
                  <a:pt x="627226" y="365140"/>
                  <a:pt x="591834" y="397044"/>
                </a:cubicBezTo>
                <a:cubicBezTo>
                  <a:pt x="584019" y="404084"/>
                  <a:pt x="579950" y="406151"/>
                  <a:pt x="585117" y="414547"/>
                </a:cubicBezTo>
                <a:cubicBezTo>
                  <a:pt x="591252" y="424492"/>
                  <a:pt x="592027" y="427270"/>
                  <a:pt x="596613" y="433663"/>
                </a:cubicBezTo>
                <a:cubicBezTo>
                  <a:pt x="601327" y="440251"/>
                  <a:pt x="592221" y="445030"/>
                  <a:pt x="592351" y="452457"/>
                </a:cubicBezTo>
                <a:cubicBezTo>
                  <a:pt x="592544" y="461241"/>
                  <a:pt x="603071" y="465503"/>
                  <a:pt x="596678" y="475772"/>
                </a:cubicBezTo>
                <a:cubicBezTo>
                  <a:pt x="592803" y="481972"/>
                  <a:pt x="584794" y="478484"/>
                  <a:pt x="586280" y="492757"/>
                </a:cubicBezTo>
                <a:cubicBezTo>
                  <a:pt x="589638" y="524274"/>
                  <a:pt x="592674" y="543003"/>
                  <a:pt x="593513" y="555145"/>
                </a:cubicBezTo>
                <a:cubicBezTo>
                  <a:pt x="594482" y="569224"/>
                  <a:pt x="579111" y="566060"/>
                  <a:pt x="569552" y="566576"/>
                </a:cubicBezTo>
                <a:cubicBezTo>
                  <a:pt x="536486" y="568578"/>
                  <a:pt x="480685" y="558374"/>
                  <a:pt x="447619" y="560247"/>
                </a:cubicBezTo>
                <a:cubicBezTo>
                  <a:pt x="426888" y="561410"/>
                  <a:pt x="402346" y="590472"/>
                  <a:pt x="388589" y="604745"/>
                </a:cubicBezTo>
                <a:cubicBezTo>
                  <a:pt x="367987" y="623797"/>
                  <a:pt x="370700" y="622893"/>
                  <a:pt x="340862" y="580785"/>
                </a:cubicBezTo>
                <a:cubicBezTo>
                  <a:pt x="319162" y="551399"/>
                  <a:pt x="308441" y="530668"/>
                  <a:pt x="288937" y="506966"/>
                </a:cubicBezTo>
                <a:cubicBezTo>
                  <a:pt x="270660" y="585693"/>
                  <a:pt x="344995" y="673720"/>
                  <a:pt x="473323" y="681923"/>
                </a:cubicBezTo>
                <a:cubicBezTo>
                  <a:pt x="435089" y="708531"/>
                  <a:pt x="358623" y="717444"/>
                  <a:pt x="285385" y="703946"/>
                </a:cubicBezTo>
                <a:cubicBezTo>
                  <a:pt x="87307" y="667391"/>
                  <a:pt x="-41731" y="457430"/>
                  <a:pt x="12390" y="259611"/>
                </a:cubicBezTo>
                <a:cubicBezTo>
                  <a:pt x="52981" y="111052"/>
                  <a:pt x="183411" y="11465"/>
                  <a:pt x="326493" y="926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 w="644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9801092A-0916-8CBD-8F51-47CD2C88B813}"/>
              </a:ext>
            </a:extLst>
          </p:cNvPr>
          <p:cNvSpPr/>
          <p:nvPr/>
        </p:nvSpPr>
        <p:spPr>
          <a:xfrm>
            <a:off x="6260919" y="3890354"/>
            <a:ext cx="171094" cy="168353"/>
          </a:xfrm>
          <a:custGeom>
            <a:avLst/>
            <a:gdLst>
              <a:gd name="connsiteX0" fmla="*/ 606882 w 721743"/>
              <a:gd name="connsiteY0" fmla="*/ 117398 h 710178"/>
              <a:gd name="connsiteX1" fmla="*/ 595515 w 721743"/>
              <a:gd name="connsiteY1" fmla="*/ 617856 h 710178"/>
              <a:gd name="connsiteX2" fmla="*/ 591188 w 721743"/>
              <a:gd name="connsiteY2" fmla="*/ 610623 h 710178"/>
              <a:gd name="connsiteX3" fmla="*/ 676438 w 721743"/>
              <a:gd name="connsiteY3" fmla="*/ 253799 h 710178"/>
              <a:gd name="connsiteX4" fmla="*/ 606882 w 721743"/>
              <a:gd name="connsiteY4" fmla="*/ 117398 h 710178"/>
              <a:gd name="connsiteX5" fmla="*/ 346989 w 721743"/>
              <a:gd name="connsiteY5" fmla="*/ 22557 h 710178"/>
              <a:gd name="connsiteX6" fmla="*/ 165647 w 721743"/>
              <a:gd name="connsiteY6" fmla="*/ 81618 h 710178"/>
              <a:gd name="connsiteX7" fmla="*/ 35963 w 721743"/>
              <a:gd name="connsiteY7" fmla="*/ 436247 h 710178"/>
              <a:gd name="connsiteX8" fmla="*/ 405446 w 721743"/>
              <a:gd name="connsiteY8" fmla="*/ 689479 h 710178"/>
              <a:gd name="connsiteX9" fmla="*/ 276472 w 721743"/>
              <a:gd name="connsiteY9" fmla="*/ 590795 h 710178"/>
              <a:gd name="connsiteX10" fmla="*/ 289195 w 721743"/>
              <a:gd name="connsiteY10" fmla="*/ 375861 h 710178"/>
              <a:gd name="connsiteX11" fmla="*/ 357783 w 721743"/>
              <a:gd name="connsiteY11" fmla="*/ 269040 h 710178"/>
              <a:gd name="connsiteX12" fmla="*/ 460535 w 721743"/>
              <a:gd name="connsiteY12" fmla="*/ 148139 h 710178"/>
              <a:gd name="connsiteX13" fmla="*/ 412615 w 721743"/>
              <a:gd name="connsiteY13" fmla="*/ 31114 h 710178"/>
              <a:gd name="connsiteX14" fmla="*/ 346989 w 721743"/>
              <a:gd name="connsiteY14" fmla="*/ 22557 h 710178"/>
              <a:gd name="connsiteX15" fmla="*/ 326493 w 721743"/>
              <a:gd name="connsiteY15" fmla="*/ 926 h 710178"/>
              <a:gd name="connsiteX16" fmla="*/ 470933 w 721743"/>
              <a:gd name="connsiteY16" fmla="*/ 21556 h 710178"/>
              <a:gd name="connsiteX17" fmla="*/ 555538 w 721743"/>
              <a:gd name="connsiteY17" fmla="*/ 193025 h 710178"/>
              <a:gd name="connsiteX18" fmla="*/ 544946 w 721743"/>
              <a:gd name="connsiteY18" fmla="*/ 241333 h 710178"/>
              <a:gd name="connsiteX19" fmla="*/ 545980 w 721743"/>
              <a:gd name="connsiteY19" fmla="*/ 269815 h 710178"/>
              <a:gd name="connsiteX20" fmla="*/ 583244 w 721743"/>
              <a:gd name="connsiteY20" fmla="*/ 261936 h 710178"/>
              <a:gd name="connsiteX21" fmla="*/ 549596 w 721743"/>
              <a:gd name="connsiteY21" fmla="*/ 292225 h 710178"/>
              <a:gd name="connsiteX22" fmla="*/ 585957 w 721743"/>
              <a:gd name="connsiteY22" fmla="*/ 333107 h 710178"/>
              <a:gd name="connsiteX23" fmla="*/ 591834 w 721743"/>
              <a:gd name="connsiteY23" fmla="*/ 397044 h 710178"/>
              <a:gd name="connsiteX24" fmla="*/ 585117 w 721743"/>
              <a:gd name="connsiteY24" fmla="*/ 414547 h 710178"/>
              <a:gd name="connsiteX25" fmla="*/ 596613 w 721743"/>
              <a:gd name="connsiteY25" fmla="*/ 433663 h 710178"/>
              <a:gd name="connsiteX26" fmla="*/ 592351 w 721743"/>
              <a:gd name="connsiteY26" fmla="*/ 452457 h 710178"/>
              <a:gd name="connsiteX27" fmla="*/ 596678 w 721743"/>
              <a:gd name="connsiteY27" fmla="*/ 475772 h 710178"/>
              <a:gd name="connsiteX28" fmla="*/ 586280 w 721743"/>
              <a:gd name="connsiteY28" fmla="*/ 492757 h 710178"/>
              <a:gd name="connsiteX29" fmla="*/ 593513 w 721743"/>
              <a:gd name="connsiteY29" fmla="*/ 555145 h 710178"/>
              <a:gd name="connsiteX30" fmla="*/ 569552 w 721743"/>
              <a:gd name="connsiteY30" fmla="*/ 566576 h 710178"/>
              <a:gd name="connsiteX31" fmla="*/ 447619 w 721743"/>
              <a:gd name="connsiteY31" fmla="*/ 560247 h 710178"/>
              <a:gd name="connsiteX32" fmla="*/ 388589 w 721743"/>
              <a:gd name="connsiteY32" fmla="*/ 604745 h 710178"/>
              <a:gd name="connsiteX33" fmla="*/ 340862 w 721743"/>
              <a:gd name="connsiteY33" fmla="*/ 580785 h 710178"/>
              <a:gd name="connsiteX34" fmla="*/ 288937 w 721743"/>
              <a:gd name="connsiteY34" fmla="*/ 506966 h 710178"/>
              <a:gd name="connsiteX35" fmla="*/ 473323 w 721743"/>
              <a:gd name="connsiteY35" fmla="*/ 681923 h 710178"/>
              <a:gd name="connsiteX36" fmla="*/ 285385 w 721743"/>
              <a:gd name="connsiteY36" fmla="*/ 703946 h 710178"/>
              <a:gd name="connsiteX37" fmla="*/ 12390 w 721743"/>
              <a:gd name="connsiteY37" fmla="*/ 259611 h 710178"/>
              <a:gd name="connsiteX38" fmla="*/ 326493 w 721743"/>
              <a:gd name="connsiteY38" fmla="*/ 926 h 710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721743" h="710178">
                <a:moveTo>
                  <a:pt x="606882" y="117398"/>
                </a:moveTo>
                <a:cubicBezTo>
                  <a:pt x="765564" y="202002"/>
                  <a:pt x="758007" y="491531"/>
                  <a:pt x="595515" y="617856"/>
                </a:cubicBezTo>
                <a:cubicBezTo>
                  <a:pt x="584019" y="627737"/>
                  <a:pt x="573428" y="632581"/>
                  <a:pt x="591188" y="610623"/>
                </a:cubicBezTo>
                <a:cubicBezTo>
                  <a:pt x="675018" y="504899"/>
                  <a:pt x="712282" y="388132"/>
                  <a:pt x="676438" y="253799"/>
                </a:cubicBezTo>
                <a:cubicBezTo>
                  <a:pt x="663134" y="203940"/>
                  <a:pt x="638722" y="159700"/>
                  <a:pt x="606882" y="117398"/>
                </a:cubicBezTo>
                <a:close/>
                <a:moveTo>
                  <a:pt x="346989" y="22557"/>
                </a:moveTo>
                <a:cubicBezTo>
                  <a:pt x="283181" y="21156"/>
                  <a:pt x="224305" y="41124"/>
                  <a:pt x="165647" y="81618"/>
                </a:cubicBezTo>
                <a:cubicBezTo>
                  <a:pt x="62894" y="151562"/>
                  <a:pt x="-5047" y="297909"/>
                  <a:pt x="35963" y="436247"/>
                </a:cubicBezTo>
                <a:cubicBezTo>
                  <a:pt x="71549" y="556114"/>
                  <a:pt x="206851" y="706271"/>
                  <a:pt x="405446" y="689479"/>
                </a:cubicBezTo>
                <a:cubicBezTo>
                  <a:pt x="344285" y="669523"/>
                  <a:pt x="306116" y="641041"/>
                  <a:pt x="276472" y="590795"/>
                </a:cubicBezTo>
                <a:cubicBezTo>
                  <a:pt x="241339" y="523564"/>
                  <a:pt x="267366" y="440057"/>
                  <a:pt x="289195" y="375861"/>
                </a:cubicBezTo>
                <a:cubicBezTo>
                  <a:pt x="306762" y="334657"/>
                  <a:pt x="321487" y="302365"/>
                  <a:pt x="357783" y="269040"/>
                </a:cubicBezTo>
                <a:cubicBezTo>
                  <a:pt x="397438" y="232679"/>
                  <a:pt x="433475" y="193994"/>
                  <a:pt x="460535" y="148139"/>
                </a:cubicBezTo>
                <a:cubicBezTo>
                  <a:pt x="493086" y="92985"/>
                  <a:pt x="474486" y="45452"/>
                  <a:pt x="412615" y="31114"/>
                </a:cubicBezTo>
                <a:cubicBezTo>
                  <a:pt x="390075" y="25866"/>
                  <a:pt x="368258" y="23025"/>
                  <a:pt x="346989" y="22557"/>
                </a:cubicBezTo>
                <a:close/>
                <a:moveTo>
                  <a:pt x="326493" y="926"/>
                </a:moveTo>
                <a:cubicBezTo>
                  <a:pt x="374187" y="-2586"/>
                  <a:pt x="423287" y="3795"/>
                  <a:pt x="470933" y="21556"/>
                </a:cubicBezTo>
                <a:cubicBezTo>
                  <a:pt x="561480" y="55333"/>
                  <a:pt x="583503" y="100348"/>
                  <a:pt x="555538" y="193025"/>
                </a:cubicBezTo>
                <a:cubicBezTo>
                  <a:pt x="550759" y="208783"/>
                  <a:pt x="546755" y="224994"/>
                  <a:pt x="544946" y="241333"/>
                </a:cubicBezTo>
                <a:cubicBezTo>
                  <a:pt x="543202" y="257221"/>
                  <a:pt x="540555" y="266909"/>
                  <a:pt x="545980" y="269815"/>
                </a:cubicBezTo>
                <a:cubicBezTo>
                  <a:pt x="551405" y="272721"/>
                  <a:pt x="560834" y="278275"/>
                  <a:pt x="583244" y="261936"/>
                </a:cubicBezTo>
                <a:cubicBezTo>
                  <a:pt x="581759" y="276790"/>
                  <a:pt x="560705" y="285250"/>
                  <a:pt x="549596" y="292225"/>
                </a:cubicBezTo>
                <a:cubicBezTo>
                  <a:pt x="544753" y="295261"/>
                  <a:pt x="577884" y="325615"/>
                  <a:pt x="585957" y="333107"/>
                </a:cubicBezTo>
                <a:cubicBezTo>
                  <a:pt x="609336" y="354742"/>
                  <a:pt x="627226" y="365140"/>
                  <a:pt x="591834" y="397044"/>
                </a:cubicBezTo>
                <a:cubicBezTo>
                  <a:pt x="584019" y="404084"/>
                  <a:pt x="579950" y="406151"/>
                  <a:pt x="585117" y="414547"/>
                </a:cubicBezTo>
                <a:cubicBezTo>
                  <a:pt x="591252" y="424492"/>
                  <a:pt x="592027" y="427270"/>
                  <a:pt x="596613" y="433663"/>
                </a:cubicBezTo>
                <a:cubicBezTo>
                  <a:pt x="601327" y="440251"/>
                  <a:pt x="592221" y="445030"/>
                  <a:pt x="592351" y="452457"/>
                </a:cubicBezTo>
                <a:cubicBezTo>
                  <a:pt x="592544" y="461241"/>
                  <a:pt x="603071" y="465503"/>
                  <a:pt x="596678" y="475772"/>
                </a:cubicBezTo>
                <a:cubicBezTo>
                  <a:pt x="592803" y="481972"/>
                  <a:pt x="584794" y="478484"/>
                  <a:pt x="586280" y="492757"/>
                </a:cubicBezTo>
                <a:cubicBezTo>
                  <a:pt x="589638" y="524274"/>
                  <a:pt x="592674" y="543003"/>
                  <a:pt x="593513" y="555145"/>
                </a:cubicBezTo>
                <a:cubicBezTo>
                  <a:pt x="594482" y="569224"/>
                  <a:pt x="579111" y="566060"/>
                  <a:pt x="569552" y="566576"/>
                </a:cubicBezTo>
                <a:cubicBezTo>
                  <a:pt x="536486" y="568578"/>
                  <a:pt x="480685" y="558374"/>
                  <a:pt x="447619" y="560247"/>
                </a:cubicBezTo>
                <a:cubicBezTo>
                  <a:pt x="426888" y="561410"/>
                  <a:pt x="402346" y="590472"/>
                  <a:pt x="388589" y="604745"/>
                </a:cubicBezTo>
                <a:cubicBezTo>
                  <a:pt x="367987" y="623797"/>
                  <a:pt x="370700" y="622893"/>
                  <a:pt x="340862" y="580785"/>
                </a:cubicBezTo>
                <a:cubicBezTo>
                  <a:pt x="319162" y="551399"/>
                  <a:pt x="308441" y="530668"/>
                  <a:pt x="288937" y="506966"/>
                </a:cubicBezTo>
                <a:cubicBezTo>
                  <a:pt x="270660" y="585693"/>
                  <a:pt x="344995" y="673720"/>
                  <a:pt x="473323" y="681923"/>
                </a:cubicBezTo>
                <a:cubicBezTo>
                  <a:pt x="435089" y="708531"/>
                  <a:pt x="358623" y="717444"/>
                  <a:pt x="285385" y="703946"/>
                </a:cubicBezTo>
                <a:cubicBezTo>
                  <a:pt x="87307" y="667391"/>
                  <a:pt x="-41731" y="457430"/>
                  <a:pt x="12390" y="259611"/>
                </a:cubicBezTo>
                <a:cubicBezTo>
                  <a:pt x="52981" y="111052"/>
                  <a:pt x="183411" y="11465"/>
                  <a:pt x="326493" y="926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 w="644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585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D" b="1" i="0" dirty="0">
                <a:solidFill>
                  <a:schemeClr val="tx1"/>
                </a:solidFill>
                <a:effectLst/>
                <a:latin typeface="Agency FB" panose="020B0503020202020204" pitchFamily="34" charset="0"/>
              </a:rPr>
              <a:t>Product Success</a:t>
            </a:r>
            <a:endParaRPr lang="en-US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6905AA8-4AAD-4923-9F35-719E0EECBBE0}"/>
              </a:ext>
            </a:extLst>
          </p:cNvPr>
          <p:cNvGrpSpPr/>
          <p:nvPr/>
        </p:nvGrpSpPr>
        <p:grpSpPr>
          <a:xfrm>
            <a:off x="7349506" y="2050332"/>
            <a:ext cx="3998746" cy="3996830"/>
            <a:chOff x="4709778" y="2467644"/>
            <a:chExt cx="2800698" cy="2799356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FE560559-224F-4B85-9492-A8F2C9E0E704}"/>
                </a:ext>
              </a:extLst>
            </p:cNvPr>
            <p:cNvGrpSpPr/>
            <p:nvPr/>
          </p:nvGrpSpPr>
          <p:grpSpPr>
            <a:xfrm>
              <a:off x="4709778" y="2467644"/>
              <a:ext cx="2800698" cy="2799356"/>
              <a:chOff x="2666849" y="0"/>
              <a:chExt cx="6856254" cy="6852965"/>
            </a:xfrm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A8C5F41E-1743-458D-AA78-EDA8A9FD1CCD}"/>
                  </a:ext>
                </a:extLst>
              </p:cNvPr>
              <p:cNvSpPr/>
              <p:nvPr/>
            </p:nvSpPr>
            <p:spPr>
              <a:xfrm>
                <a:off x="5430278" y="5839841"/>
                <a:ext cx="671369" cy="1003916"/>
              </a:xfrm>
              <a:custGeom>
                <a:avLst/>
                <a:gdLst>
                  <a:gd name="connsiteX0" fmla="*/ 0 w 671368"/>
                  <a:gd name="connsiteY0" fmla="*/ 505534 h 1003915"/>
                  <a:gd name="connsiteX1" fmla="*/ 16941 w 671368"/>
                  <a:gd name="connsiteY1" fmla="*/ 422084 h 1003915"/>
                  <a:gd name="connsiteX2" fmla="*/ 40157 w 671368"/>
                  <a:gd name="connsiteY2" fmla="*/ 439652 h 1003915"/>
                  <a:gd name="connsiteX3" fmla="*/ 174430 w 671368"/>
                  <a:gd name="connsiteY3" fmla="*/ 609691 h 1003915"/>
                  <a:gd name="connsiteX4" fmla="*/ 189489 w 671368"/>
                  <a:gd name="connsiteY4" fmla="*/ 622867 h 1003915"/>
                  <a:gd name="connsiteX5" fmla="*/ 200156 w 671368"/>
                  <a:gd name="connsiteY5" fmla="*/ 567024 h 1003915"/>
                  <a:gd name="connsiteX6" fmla="*/ 229018 w 671368"/>
                  <a:gd name="connsiteY6" fmla="*/ 184281 h 1003915"/>
                  <a:gd name="connsiteX7" fmla="*/ 239058 w 671368"/>
                  <a:gd name="connsiteY7" fmla="*/ 21772 h 1003915"/>
                  <a:gd name="connsiteX8" fmla="*/ 245959 w 671368"/>
                  <a:gd name="connsiteY8" fmla="*/ 1694 h 1003915"/>
                  <a:gd name="connsiteX9" fmla="*/ 322508 w 671368"/>
                  <a:gd name="connsiteY9" fmla="*/ 12361 h 1003915"/>
                  <a:gd name="connsiteX10" fmla="*/ 328782 w 671368"/>
                  <a:gd name="connsiteY10" fmla="*/ 34949 h 1003915"/>
                  <a:gd name="connsiteX11" fmla="*/ 343841 w 671368"/>
                  <a:gd name="connsiteY11" fmla="*/ 303496 h 1003915"/>
                  <a:gd name="connsiteX12" fmla="*/ 341331 w 671368"/>
                  <a:gd name="connsiteY12" fmla="*/ 329222 h 1003915"/>
                  <a:gd name="connsiteX13" fmla="*/ 343214 w 671368"/>
                  <a:gd name="connsiteY13" fmla="*/ 333614 h 1003915"/>
                  <a:gd name="connsiteX14" fmla="*/ 342586 w 671368"/>
                  <a:gd name="connsiteY14" fmla="*/ 332359 h 1003915"/>
                  <a:gd name="connsiteX15" fmla="*/ 357645 w 671368"/>
                  <a:gd name="connsiteY15" fmla="*/ 262712 h 1003915"/>
                  <a:gd name="connsiteX16" fmla="*/ 419135 w 671368"/>
                  <a:gd name="connsiteY16" fmla="*/ 55654 h 1003915"/>
                  <a:gd name="connsiteX17" fmla="*/ 432939 w 671368"/>
                  <a:gd name="connsiteY17" fmla="*/ 27419 h 1003915"/>
                  <a:gd name="connsiteX18" fmla="*/ 506350 w 671368"/>
                  <a:gd name="connsiteY18" fmla="*/ 31811 h 1003915"/>
                  <a:gd name="connsiteX19" fmla="*/ 511370 w 671368"/>
                  <a:gd name="connsiteY19" fmla="*/ 71968 h 1003915"/>
                  <a:gd name="connsiteX20" fmla="*/ 437331 w 671368"/>
                  <a:gd name="connsiteY20" fmla="*/ 413927 h 1003915"/>
                  <a:gd name="connsiteX21" fmla="*/ 420390 w 671368"/>
                  <a:gd name="connsiteY21" fmla="*/ 567652 h 1003915"/>
                  <a:gd name="connsiteX22" fmla="*/ 414743 w 671368"/>
                  <a:gd name="connsiteY22" fmla="*/ 654867 h 1003915"/>
                  <a:gd name="connsiteX23" fmla="*/ 449252 w 671368"/>
                  <a:gd name="connsiteY23" fmla="*/ 636043 h 1003915"/>
                  <a:gd name="connsiteX24" fmla="*/ 634349 w 671368"/>
                  <a:gd name="connsiteY24" fmla="*/ 508671 h 1003915"/>
                  <a:gd name="connsiteX25" fmla="*/ 668232 w 671368"/>
                  <a:gd name="connsiteY25" fmla="*/ 499887 h 1003915"/>
                  <a:gd name="connsiteX26" fmla="*/ 664467 w 671368"/>
                  <a:gd name="connsiteY26" fmla="*/ 581456 h 1003915"/>
                  <a:gd name="connsiteX27" fmla="*/ 410978 w 671368"/>
                  <a:gd name="connsiteY27" fmla="*/ 760278 h 1003915"/>
                  <a:gd name="connsiteX28" fmla="*/ 365174 w 671368"/>
                  <a:gd name="connsiteY28" fmla="*/ 766553 h 1003915"/>
                  <a:gd name="connsiteX29" fmla="*/ 327528 w 671368"/>
                  <a:gd name="connsiteY29" fmla="*/ 772827 h 1003915"/>
                  <a:gd name="connsiteX30" fmla="*/ 345724 w 671368"/>
                  <a:gd name="connsiteY30" fmla="*/ 819886 h 1003915"/>
                  <a:gd name="connsiteX31" fmla="*/ 400939 w 671368"/>
                  <a:gd name="connsiteY31" fmla="*/ 932199 h 1003915"/>
                  <a:gd name="connsiteX32" fmla="*/ 339449 w 671368"/>
                  <a:gd name="connsiteY32" fmla="*/ 995571 h 1003915"/>
                  <a:gd name="connsiteX33" fmla="*/ 137411 w 671368"/>
                  <a:gd name="connsiteY33" fmla="*/ 949767 h 1003915"/>
                  <a:gd name="connsiteX34" fmla="*/ 175685 w 671368"/>
                  <a:gd name="connsiteY34" fmla="*/ 810474 h 1003915"/>
                  <a:gd name="connsiteX35" fmla="*/ 215842 w 671368"/>
                  <a:gd name="connsiteY35" fmla="*/ 797298 h 1003915"/>
                  <a:gd name="connsiteX36" fmla="*/ 235920 w 671368"/>
                  <a:gd name="connsiteY36" fmla="*/ 777846 h 1003915"/>
                  <a:gd name="connsiteX37" fmla="*/ 215215 w 671368"/>
                  <a:gd name="connsiteY37" fmla="*/ 749611 h 1003915"/>
                  <a:gd name="connsiteX38" fmla="*/ 156234 w 671368"/>
                  <a:gd name="connsiteY38" fmla="*/ 715730 h 1003915"/>
                  <a:gd name="connsiteX39" fmla="*/ 0 w 671368"/>
                  <a:gd name="connsiteY39" fmla="*/ 505534 h 10039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671368" h="1003915">
                    <a:moveTo>
                      <a:pt x="0" y="505534"/>
                    </a:moveTo>
                    <a:cubicBezTo>
                      <a:pt x="5647" y="477927"/>
                      <a:pt x="11294" y="449692"/>
                      <a:pt x="16941" y="422084"/>
                    </a:cubicBezTo>
                    <a:cubicBezTo>
                      <a:pt x="30745" y="419574"/>
                      <a:pt x="34510" y="432123"/>
                      <a:pt x="40157" y="439652"/>
                    </a:cubicBezTo>
                    <a:cubicBezTo>
                      <a:pt x="83451" y="497377"/>
                      <a:pt x="127999" y="554475"/>
                      <a:pt x="174430" y="609691"/>
                    </a:cubicBezTo>
                    <a:cubicBezTo>
                      <a:pt x="178195" y="614083"/>
                      <a:pt x="180705" y="620357"/>
                      <a:pt x="189489" y="622867"/>
                    </a:cubicBezTo>
                    <a:cubicBezTo>
                      <a:pt x="198273" y="605298"/>
                      <a:pt x="197018" y="585220"/>
                      <a:pt x="200156" y="567024"/>
                    </a:cubicBezTo>
                    <a:cubicBezTo>
                      <a:pt x="224626" y="440280"/>
                      <a:pt x="226509" y="312281"/>
                      <a:pt x="229018" y="184281"/>
                    </a:cubicBezTo>
                    <a:cubicBezTo>
                      <a:pt x="230273" y="130321"/>
                      <a:pt x="231528" y="75733"/>
                      <a:pt x="239058" y="21772"/>
                    </a:cubicBezTo>
                    <a:cubicBezTo>
                      <a:pt x="240312" y="14870"/>
                      <a:pt x="240312" y="7341"/>
                      <a:pt x="245959" y="1694"/>
                    </a:cubicBezTo>
                    <a:cubicBezTo>
                      <a:pt x="272312" y="-3325"/>
                      <a:pt x="297410" y="3576"/>
                      <a:pt x="322508" y="12361"/>
                    </a:cubicBezTo>
                    <a:cubicBezTo>
                      <a:pt x="328155" y="18635"/>
                      <a:pt x="328782" y="26792"/>
                      <a:pt x="328782" y="34949"/>
                    </a:cubicBezTo>
                    <a:cubicBezTo>
                      <a:pt x="329410" y="124674"/>
                      <a:pt x="337567" y="214399"/>
                      <a:pt x="343841" y="303496"/>
                    </a:cubicBezTo>
                    <a:cubicBezTo>
                      <a:pt x="344469" y="312908"/>
                      <a:pt x="341959" y="322320"/>
                      <a:pt x="341331" y="329222"/>
                    </a:cubicBezTo>
                    <a:cubicBezTo>
                      <a:pt x="340704" y="336123"/>
                      <a:pt x="346979" y="333614"/>
                      <a:pt x="343214" y="333614"/>
                    </a:cubicBezTo>
                    <a:cubicBezTo>
                      <a:pt x="342586" y="333614"/>
                      <a:pt x="342586" y="332986"/>
                      <a:pt x="342586" y="332359"/>
                    </a:cubicBezTo>
                    <a:cubicBezTo>
                      <a:pt x="341331" y="307888"/>
                      <a:pt x="350743" y="285300"/>
                      <a:pt x="357645" y="262712"/>
                    </a:cubicBezTo>
                    <a:cubicBezTo>
                      <a:pt x="379606" y="194320"/>
                      <a:pt x="400312" y="124674"/>
                      <a:pt x="419135" y="55654"/>
                    </a:cubicBezTo>
                    <a:cubicBezTo>
                      <a:pt x="421645" y="45615"/>
                      <a:pt x="424154" y="34949"/>
                      <a:pt x="432939" y="27419"/>
                    </a:cubicBezTo>
                    <a:cubicBezTo>
                      <a:pt x="458037" y="17380"/>
                      <a:pt x="482507" y="24910"/>
                      <a:pt x="506350" y="31811"/>
                    </a:cubicBezTo>
                    <a:cubicBezTo>
                      <a:pt x="519527" y="43733"/>
                      <a:pt x="513879" y="58164"/>
                      <a:pt x="511370" y="71968"/>
                    </a:cubicBezTo>
                    <a:cubicBezTo>
                      <a:pt x="490036" y="186791"/>
                      <a:pt x="464311" y="300359"/>
                      <a:pt x="437331" y="413927"/>
                    </a:cubicBezTo>
                    <a:cubicBezTo>
                      <a:pt x="425409" y="464750"/>
                      <a:pt x="424154" y="516201"/>
                      <a:pt x="420390" y="567652"/>
                    </a:cubicBezTo>
                    <a:cubicBezTo>
                      <a:pt x="417880" y="595886"/>
                      <a:pt x="411606" y="624122"/>
                      <a:pt x="414743" y="654867"/>
                    </a:cubicBezTo>
                    <a:cubicBezTo>
                      <a:pt x="428547" y="651102"/>
                      <a:pt x="438586" y="642945"/>
                      <a:pt x="449252" y="636043"/>
                    </a:cubicBezTo>
                    <a:cubicBezTo>
                      <a:pt x="511997" y="595259"/>
                      <a:pt x="572860" y="551966"/>
                      <a:pt x="634349" y="508671"/>
                    </a:cubicBezTo>
                    <a:cubicBezTo>
                      <a:pt x="643761" y="501770"/>
                      <a:pt x="653173" y="487338"/>
                      <a:pt x="668232" y="499887"/>
                    </a:cubicBezTo>
                    <a:cubicBezTo>
                      <a:pt x="673251" y="527495"/>
                      <a:pt x="678271" y="555103"/>
                      <a:pt x="664467" y="581456"/>
                    </a:cubicBezTo>
                    <a:cubicBezTo>
                      <a:pt x="582271" y="644200"/>
                      <a:pt x="498821" y="704435"/>
                      <a:pt x="410978" y="760278"/>
                    </a:cubicBezTo>
                    <a:cubicBezTo>
                      <a:pt x="395292" y="770317"/>
                      <a:pt x="381488" y="768434"/>
                      <a:pt x="365174" y="766553"/>
                    </a:cubicBezTo>
                    <a:cubicBezTo>
                      <a:pt x="352626" y="765297"/>
                      <a:pt x="334430" y="755258"/>
                      <a:pt x="327528" y="772827"/>
                    </a:cubicBezTo>
                    <a:cubicBezTo>
                      <a:pt x="320626" y="791023"/>
                      <a:pt x="321881" y="807337"/>
                      <a:pt x="345724" y="819886"/>
                    </a:cubicBezTo>
                    <a:cubicBezTo>
                      <a:pt x="393410" y="843728"/>
                      <a:pt x="414115" y="889532"/>
                      <a:pt x="400939" y="932199"/>
                    </a:cubicBezTo>
                    <a:cubicBezTo>
                      <a:pt x="391527" y="962943"/>
                      <a:pt x="368312" y="982395"/>
                      <a:pt x="339449" y="995571"/>
                    </a:cubicBezTo>
                    <a:cubicBezTo>
                      <a:pt x="272940" y="1025688"/>
                      <a:pt x="176313" y="1003727"/>
                      <a:pt x="137411" y="949767"/>
                    </a:cubicBezTo>
                    <a:cubicBezTo>
                      <a:pt x="99764" y="897689"/>
                      <a:pt x="114823" y="841219"/>
                      <a:pt x="175685" y="810474"/>
                    </a:cubicBezTo>
                    <a:cubicBezTo>
                      <a:pt x="188234" y="804199"/>
                      <a:pt x="202038" y="799807"/>
                      <a:pt x="215842" y="797298"/>
                    </a:cubicBezTo>
                    <a:cubicBezTo>
                      <a:pt x="228391" y="794788"/>
                      <a:pt x="233411" y="791023"/>
                      <a:pt x="235920" y="777846"/>
                    </a:cubicBezTo>
                    <a:cubicBezTo>
                      <a:pt x="240312" y="757768"/>
                      <a:pt x="233411" y="748356"/>
                      <a:pt x="215215" y="749611"/>
                    </a:cubicBezTo>
                    <a:cubicBezTo>
                      <a:pt x="186979" y="751494"/>
                      <a:pt x="171921" y="735808"/>
                      <a:pt x="156234" y="715730"/>
                    </a:cubicBezTo>
                    <a:cubicBezTo>
                      <a:pt x="103529" y="646710"/>
                      <a:pt x="47059" y="579573"/>
                      <a:pt x="0" y="505534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62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EFBC9940-FFA6-492E-A469-3AAD5496141E}"/>
                  </a:ext>
                </a:extLst>
              </p:cNvPr>
              <p:cNvSpPr/>
              <p:nvPr/>
            </p:nvSpPr>
            <p:spPr>
              <a:xfrm>
                <a:off x="6095373" y="5842775"/>
                <a:ext cx="658820" cy="1010190"/>
              </a:xfrm>
              <a:custGeom>
                <a:avLst/>
                <a:gdLst>
                  <a:gd name="connsiteX0" fmla="*/ 0 w 658819"/>
                  <a:gd name="connsiteY0" fmla="*/ 578521 h 1010190"/>
                  <a:gd name="connsiteX1" fmla="*/ 0 w 658819"/>
                  <a:gd name="connsiteY1" fmla="*/ 493816 h 1010190"/>
                  <a:gd name="connsiteX2" fmla="*/ 26980 w 658819"/>
                  <a:gd name="connsiteY2" fmla="*/ 506992 h 1010190"/>
                  <a:gd name="connsiteX3" fmla="*/ 187607 w 658819"/>
                  <a:gd name="connsiteY3" fmla="*/ 636246 h 1010190"/>
                  <a:gd name="connsiteX4" fmla="*/ 213959 w 658819"/>
                  <a:gd name="connsiteY4" fmla="*/ 650678 h 1010190"/>
                  <a:gd name="connsiteX5" fmla="*/ 203920 w 658819"/>
                  <a:gd name="connsiteY5" fmla="*/ 493816 h 1010190"/>
                  <a:gd name="connsiteX6" fmla="*/ 129254 w 658819"/>
                  <a:gd name="connsiteY6" fmla="*/ 64642 h 1010190"/>
                  <a:gd name="connsiteX7" fmla="*/ 130509 w 658819"/>
                  <a:gd name="connsiteY7" fmla="*/ 28877 h 1010190"/>
                  <a:gd name="connsiteX8" fmla="*/ 208312 w 658819"/>
                  <a:gd name="connsiteY8" fmla="*/ 24485 h 1010190"/>
                  <a:gd name="connsiteX9" fmla="*/ 226508 w 658819"/>
                  <a:gd name="connsiteY9" fmla="*/ 79701 h 1010190"/>
                  <a:gd name="connsiteX10" fmla="*/ 285489 w 658819"/>
                  <a:gd name="connsiteY10" fmla="*/ 284876 h 1010190"/>
                  <a:gd name="connsiteX11" fmla="*/ 294273 w 658819"/>
                  <a:gd name="connsiteY11" fmla="*/ 333817 h 1010190"/>
                  <a:gd name="connsiteX12" fmla="*/ 308077 w 658819"/>
                  <a:gd name="connsiteY12" fmla="*/ 98524 h 1010190"/>
                  <a:gd name="connsiteX13" fmla="*/ 318743 w 658819"/>
                  <a:gd name="connsiteY13" fmla="*/ 14446 h 1010190"/>
                  <a:gd name="connsiteX14" fmla="*/ 395292 w 658819"/>
                  <a:gd name="connsiteY14" fmla="*/ 2524 h 1010190"/>
                  <a:gd name="connsiteX15" fmla="*/ 407841 w 658819"/>
                  <a:gd name="connsiteY15" fmla="*/ 109818 h 1010190"/>
                  <a:gd name="connsiteX16" fmla="*/ 409095 w 658819"/>
                  <a:gd name="connsiteY16" fmla="*/ 404091 h 1010190"/>
                  <a:gd name="connsiteX17" fmla="*/ 437331 w 658819"/>
                  <a:gd name="connsiteY17" fmla="*/ 634364 h 1010190"/>
                  <a:gd name="connsiteX18" fmla="*/ 480625 w 658819"/>
                  <a:gd name="connsiteY18" fmla="*/ 591070 h 1010190"/>
                  <a:gd name="connsiteX19" fmla="*/ 625565 w 658819"/>
                  <a:gd name="connsiteY19" fmla="*/ 429816 h 1010190"/>
                  <a:gd name="connsiteX20" fmla="*/ 648780 w 658819"/>
                  <a:gd name="connsiteY20" fmla="*/ 417267 h 1010190"/>
                  <a:gd name="connsiteX21" fmla="*/ 664467 w 658819"/>
                  <a:gd name="connsiteY21" fmla="*/ 500090 h 1010190"/>
                  <a:gd name="connsiteX22" fmla="*/ 456782 w 658819"/>
                  <a:gd name="connsiteY22" fmla="*/ 732873 h 1010190"/>
                  <a:gd name="connsiteX23" fmla="*/ 407213 w 658819"/>
                  <a:gd name="connsiteY23" fmla="*/ 748559 h 1010190"/>
                  <a:gd name="connsiteX24" fmla="*/ 379606 w 658819"/>
                  <a:gd name="connsiteY24" fmla="*/ 766128 h 1010190"/>
                  <a:gd name="connsiteX25" fmla="*/ 400939 w 658819"/>
                  <a:gd name="connsiteY25" fmla="*/ 801893 h 1010190"/>
                  <a:gd name="connsiteX26" fmla="*/ 446115 w 658819"/>
                  <a:gd name="connsiteY26" fmla="*/ 823853 h 1010190"/>
                  <a:gd name="connsiteX27" fmla="*/ 441095 w 658819"/>
                  <a:gd name="connsiteY27" fmla="*/ 975695 h 1010190"/>
                  <a:gd name="connsiteX28" fmla="*/ 259763 w 658819"/>
                  <a:gd name="connsiteY28" fmla="*/ 993264 h 1010190"/>
                  <a:gd name="connsiteX29" fmla="*/ 200783 w 658819"/>
                  <a:gd name="connsiteY29" fmla="*/ 916716 h 1010190"/>
                  <a:gd name="connsiteX30" fmla="*/ 254743 w 658819"/>
                  <a:gd name="connsiteY30" fmla="*/ 821971 h 1010190"/>
                  <a:gd name="connsiteX31" fmla="*/ 283606 w 658819"/>
                  <a:gd name="connsiteY31" fmla="*/ 807540 h 1010190"/>
                  <a:gd name="connsiteX32" fmla="*/ 292390 w 658819"/>
                  <a:gd name="connsiteY32" fmla="*/ 783069 h 1010190"/>
                  <a:gd name="connsiteX33" fmla="*/ 274194 w 658819"/>
                  <a:gd name="connsiteY33" fmla="*/ 764873 h 1010190"/>
                  <a:gd name="connsiteX34" fmla="*/ 158744 w 658819"/>
                  <a:gd name="connsiteY34" fmla="*/ 710913 h 1010190"/>
                  <a:gd name="connsiteX35" fmla="*/ 0 w 658819"/>
                  <a:gd name="connsiteY35" fmla="*/ 578521 h 1010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658819" h="1010190">
                    <a:moveTo>
                      <a:pt x="0" y="578521"/>
                    </a:moveTo>
                    <a:cubicBezTo>
                      <a:pt x="0" y="550286"/>
                      <a:pt x="0" y="522051"/>
                      <a:pt x="0" y="493816"/>
                    </a:cubicBezTo>
                    <a:cubicBezTo>
                      <a:pt x="13176" y="490051"/>
                      <a:pt x="18823" y="500718"/>
                      <a:pt x="26980" y="506992"/>
                    </a:cubicBezTo>
                    <a:cubicBezTo>
                      <a:pt x="80940" y="549659"/>
                      <a:pt x="132391" y="594835"/>
                      <a:pt x="187607" y="636246"/>
                    </a:cubicBezTo>
                    <a:cubicBezTo>
                      <a:pt x="195136" y="641893"/>
                      <a:pt x="201410" y="650051"/>
                      <a:pt x="213959" y="650678"/>
                    </a:cubicBezTo>
                    <a:cubicBezTo>
                      <a:pt x="213332" y="597972"/>
                      <a:pt x="209567" y="545894"/>
                      <a:pt x="203920" y="493816"/>
                    </a:cubicBezTo>
                    <a:cubicBezTo>
                      <a:pt x="188862" y="348875"/>
                      <a:pt x="148077" y="208327"/>
                      <a:pt x="129254" y="64642"/>
                    </a:cubicBezTo>
                    <a:cubicBezTo>
                      <a:pt x="127999" y="52720"/>
                      <a:pt x="120470" y="40799"/>
                      <a:pt x="130509" y="28877"/>
                    </a:cubicBezTo>
                    <a:cubicBezTo>
                      <a:pt x="156234" y="23858"/>
                      <a:pt x="181960" y="18211"/>
                      <a:pt x="208312" y="24485"/>
                    </a:cubicBezTo>
                    <a:cubicBezTo>
                      <a:pt x="220234" y="40799"/>
                      <a:pt x="222116" y="60877"/>
                      <a:pt x="226508" y="79701"/>
                    </a:cubicBezTo>
                    <a:cubicBezTo>
                      <a:pt x="244077" y="148720"/>
                      <a:pt x="264783" y="217111"/>
                      <a:pt x="285489" y="284876"/>
                    </a:cubicBezTo>
                    <a:cubicBezTo>
                      <a:pt x="290508" y="301190"/>
                      <a:pt x="294900" y="316876"/>
                      <a:pt x="294273" y="333817"/>
                    </a:cubicBezTo>
                    <a:cubicBezTo>
                      <a:pt x="294900" y="255386"/>
                      <a:pt x="307449" y="177582"/>
                      <a:pt x="308077" y="98524"/>
                    </a:cubicBezTo>
                    <a:cubicBezTo>
                      <a:pt x="308077" y="70289"/>
                      <a:pt x="309959" y="42054"/>
                      <a:pt x="318743" y="14446"/>
                    </a:cubicBezTo>
                    <a:cubicBezTo>
                      <a:pt x="342586" y="642"/>
                      <a:pt x="368311" y="-3122"/>
                      <a:pt x="395292" y="2524"/>
                    </a:cubicBezTo>
                    <a:cubicBezTo>
                      <a:pt x="408468" y="37034"/>
                      <a:pt x="406586" y="74054"/>
                      <a:pt x="407841" y="109818"/>
                    </a:cubicBezTo>
                    <a:cubicBezTo>
                      <a:pt x="409723" y="207700"/>
                      <a:pt x="407213" y="306209"/>
                      <a:pt x="409095" y="404091"/>
                    </a:cubicBezTo>
                    <a:cubicBezTo>
                      <a:pt x="410350" y="480012"/>
                      <a:pt x="427292" y="554051"/>
                      <a:pt x="437331" y="634364"/>
                    </a:cubicBezTo>
                    <a:cubicBezTo>
                      <a:pt x="455527" y="618050"/>
                      <a:pt x="468703" y="605501"/>
                      <a:pt x="480625" y="591070"/>
                    </a:cubicBezTo>
                    <a:cubicBezTo>
                      <a:pt x="527683" y="536482"/>
                      <a:pt x="580389" y="486287"/>
                      <a:pt x="625565" y="429816"/>
                    </a:cubicBezTo>
                    <a:cubicBezTo>
                      <a:pt x="631212" y="422914"/>
                      <a:pt x="635604" y="411620"/>
                      <a:pt x="648780" y="417267"/>
                    </a:cubicBezTo>
                    <a:cubicBezTo>
                      <a:pt x="653800" y="444875"/>
                      <a:pt x="659447" y="472483"/>
                      <a:pt x="664467" y="500090"/>
                    </a:cubicBezTo>
                    <a:cubicBezTo>
                      <a:pt x="601722" y="583541"/>
                      <a:pt x="530193" y="658834"/>
                      <a:pt x="456782" y="732873"/>
                    </a:cubicBezTo>
                    <a:cubicBezTo>
                      <a:pt x="442978" y="746677"/>
                      <a:pt x="424782" y="746677"/>
                      <a:pt x="407213" y="748559"/>
                    </a:cubicBezTo>
                    <a:cubicBezTo>
                      <a:pt x="395292" y="749814"/>
                      <a:pt x="380860" y="748559"/>
                      <a:pt x="379606" y="766128"/>
                    </a:cubicBezTo>
                    <a:cubicBezTo>
                      <a:pt x="378351" y="783069"/>
                      <a:pt x="378351" y="798128"/>
                      <a:pt x="400939" y="801893"/>
                    </a:cubicBezTo>
                    <a:cubicBezTo>
                      <a:pt x="417880" y="804402"/>
                      <a:pt x="432939" y="813187"/>
                      <a:pt x="446115" y="823853"/>
                    </a:cubicBezTo>
                    <a:cubicBezTo>
                      <a:pt x="502585" y="867774"/>
                      <a:pt x="500075" y="934284"/>
                      <a:pt x="441095" y="975695"/>
                    </a:cubicBezTo>
                    <a:cubicBezTo>
                      <a:pt x="383998" y="1015225"/>
                      <a:pt x="323135" y="1023382"/>
                      <a:pt x="259763" y="993264"/>
                    </a:cubicBezTo>
                    <a:cubicBezTo>
                      <a:pt x="227763" y="978205"/>
                      <a:pt x="202665" y="953734"/>
                      <a:pt x="200783" y="916716"/>
                    </a:cubicBezTo>
                    <a:cubicBezTo>
                      <a:pt x="198273" y="875304"/>
                      <a:pt x="219607" y="843304"/>
                      <a:pt x="254743" y="821971"/>
                    </a:cubicBezTo>
                    <a:cubicBezTo>
                      <a:pt x="264155" y="816324"/>
                      <a:pt x="273567" y="811932"/>
                      <a:pt x="283606" y="807540"/>
                    </a:cubicBezTo>
                    <a:cubicBezTo>
                      <a:pt x="295528" y="802520"/>
                      <a:pt x="295528" y="793108"/>
                      <a:pt x="292390" y="783069"/>
                    </a:cubicBezTo>
                    <a:cubicBezTo>
                      <a:pt x="289880" y="774285"/>
                      <a:pt x="287998" y="761736"/>
                      <a:pt x="274194" y="764873"/>
                    </a:cubicBezTo>
                    <a:cubicBezTo>
                      <a:pt x="222116" y="776167"/>
                      <a:pt x="191999" y="737893"/>
                      <a:pt x="158744" y="710913"/>
                    </a:cubicBezTo>
                    <a:cubicBezTo>
                      <a:pt x="104783" y="669501"/>
                      <a:pt x="52705" y="623070"/>
                      <a:pt x="0" y="57852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62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805E85E9-1377-45CC-A8C9-90AE11ECDB79}"/>
                  </a:ext>
                </a:extLst>
              </p:cNvPr>
              <p:cNvSpPr/>
              <p:nvPr/>
            </p:nvSpPr>
            <p:spPr>
              <a:xfrm>
                <a:off x="8512913" y="2759719"/>
                <a:ext cx="1010190" cy="671369"/>
              </a:xfrm>
              <a:custGeom>
                <a:avLst/>
                <a:gdLst>
                  <a:gd name="connsiteX0" fmla="*/ 498835 w 1010190"/>
                  <a:gd name="connsiteY0" fmla="*/ 2931 h 671368"/>
                  <a:gd name="connsiteX1" fmla="*/ 604247 w 1010190"/>
                  <a:gd name="connsiteY1" fmla="*/ 88892 h 671368"/>
                  <a:gd name="connsiteX2" fmla="*/ 720952 w 1010190"/>
                  <a:gd name="connsiteY2" fmla="*/ 198695 h 671368"/>
                  <a:gd name="connsiteX3" fmla="*/ 747932 w 1010190"/>
                  <a:gd name="connsiteY3" fmla="*/ 259558 h 671368"/>
                  <a:gd name="connsiteX4" fmla="*/ 761736 w 1010190"/>
                  <a:gd name="connsiteY4" fmla="*/ 289047 h 671368"/>
                  <a:gd name="connsiteX5" fmla="*/ 801265 w 1010190"/>
                  <a:gd name="connsiteY5" fmla="*/ 265205 h 671368"/>
                  <a:gd name="connsiteX6" fmla="*/ 830128 w 1010190"/>
                  <a:gd name="connsiteY6" fmla="*/ 211871 h 671368"/>
                  <a:gd name="connsiteX7" fmla="*/ 978832 w 1010190"/>
                  <a:gd name="connsiteY7" fmla="*/ 230067 h 671368"/>
                  <a:gd name="connsiteX8" fmla="*/ 1010205 w 1010190"/>
                  <a:gd name="connsiteY8" fmla="*/ 302851 h 671368"/>
                  <a:gd name="connsiteX9" fmla="*/ 1010205 w 1010190"/>
                  <a:gd name="connsiteY9" fmla="*/ 356184 h 671368"/>
                  <a:gd name="connsiteX10" fmla="*/ 971303 w 1010190"/>
                  <a:gd name="connsiteY10" fmla="*/ 439007 h 671368"/>
                  <a:gd name="connsiteX11" fmla="*/ 820716 w 1010190"/>
                  <a:gd name="connsiteY11" fmla="*/ 410772 h 671368"/>
                  <a:gd name="connsiteX12" fmla="*/ 806284 w 1010190"/>
                  <a:gd name="connsiteY12" fmla="*/ 381910 h 671368"/>
                  <a:gd name="connsiteX13" fmla="*/ 781186 w 1010190"/>
                  <a:gd name="connsiteY13" fmla="*/ 374380 h 671368"/>
                  <a:gd name="connsiteX14" fmla="*/ 764246 w 1010190"/>
                  <a:gd name="connsiteY14" fmla="*/ 393204 h 671368"/>
                  <a:gd name="connsiteX15" fmla="*/ 715933 w 1010190"/>
                  <a:gd name="connsiteY15" fmla="*/ 502380 h 671368"/>
                  <a:gd name="connsiteX16" fmla="*/ 576639 w 1010190"/>
                  <a:gd name="connsiteY16" fmla="*/ 666771 h 671368"/>
                  <a:gd name="connsiteX17" fmla="*/ 495698 w 1010190"/>
                  <a:gd name="connsiteY17" fmla="*/ 671163 h 671368"/>
                  <a:gd name="connsiteX18" fmla="*/ 502600 w 1010190"/>
                  <a:gd name="connsiteY18" fmla="*/ 642928 h 671368"/>
                  <a:gd name="connsiteX19" fmla="*/ 634992 w 1010190"/>
                  <a:gd name="connsiteY19" fmla="*/ 478536 h 671368"/>
                  <a:gd name="connsiteX20" fmla="*/ 651305 w 1010190"/>
                  <a:gd name="connsiteY20" fmla="*/ 454066 h 671368"/>
                  <a:gd name="connsiteX21" fmla="*/ 587933 w 1010190"/>
                  <a:gd name="connsiteY21" fmla="*/ 455321 h 671368"/>
                  <a:gd name="connsiteX22" fmla="*/ 339464 w 1010190"/>
                  <a:gd name="connsiteY22" fmla="*/ 486694 h 671368"/>
                  <a:gd name="connsiteX23" fmla="*/ 58367 w 1010190"/>
                  <a:gd name="connsiteY23" fmla="*/ 538772 h 671368"/>
                  <a:gd name="connsiteX24" fmla="*/ 28250 w 1010190"/>
                  <a:gd name="connsiteY24" fmla="*/ 536262 h 671368"/>
                  <a:gd name="connsiteX25" fmla="*/ 23858 w 1010190"/>
                  <a:gd name="connsiteY25" fmla="*/ 458458 h 671368"/>
                  <a:gd name="connsiteX26" fmla="*/ 58367 w 1010190"/>
                  <a:gd name="connsiteY26" fmla="*/ 445909 h 671368"/>
                  <a:gd name="connsiteX27" fmla="*/ 289268 w 1010190"/>
                  <a:gd name="connsiteY27" fmla="*/ 379400 h 671368"/>
                  <a:gd name="connsiteX28" fmla="*/ 333189 w 1010190"/>
                  <a:gd name="connsiteY28" fmla="*/ 371871 h 671368"/>
                  <a:gd name="connsiteX29" fmla="*/ 109190 w 1010190"/>
                  <a:gd name="connsiteY29" fmla="*/ 358067 h 671368"/>
                  <a:gd name="connsiteX30" fmla="*/ 14446 w 1010190"/>
                  <a:gd name="connsiteY30" fmla="*/ 346773 h 671368"/>
                  <a:gd name="connsiteX31" fmla="*/ 2524 w 1010190"/>
                  <a:gd name="connsiteY31" fmla="*/ 270224 h 671368"/>
                  <a:gd name="connsiteX32" fmla="*/ 30132 w 1010190"/>
                  <a:gd name="connsiteY32" fmla="*/ 262695 h 671368"/>
                  <a:gd name="connsiteX33" fmla="*/ 315621 w 1010190"/>
                  <a:gd name="connsiteY33" fmla="*/ 257675 h 671368"/>
                  <a:gd name="connsiteX34" fmla="*/ 613031 w 1010190"/>
                  <a:gd name="connsiteY34" fmla="*/ 231322 h 671368"/>
                  <a:gd name="connsiteX35" fmla="*/ 628090 w 1010190"/>
                  <a:gd name="connsiteY35" fmla="*/ 225675 h 671368"/>
                  <a:gd name="connsiteX36" fmla="*/ 610521 w 1010190"/>
                  <a:gd name="connsiteY36" fmla="*/ 203715 h 671368"/>
                  <a:gd name="connsiteX37" fmla="*/ 434836 w 1010190"/>
                  <a:gd name="connsiteY37" fmla="*/ 43088 h 671368"/>
                  <a:gd name="connsiteX38" fmla="*/ 416012 w 1010190"/>
                  <a:gd name="connsiteY38" fmla="*/ 18618 h 671368"/>
                  <a:gd name="connsiteX39" fmla="*/ 498835 w 1010190"/>
                  <a:gd name="connsiteY39" fmla="*/ 2931 h 6713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1010190" h="671368">
                    <a:moveTo>
                      <a:pt x="498835" y="2931"/>
                    </a:moveTo>
                    <a:cubicBezTo>
                      <a:pt x="533972" y="31167"/>
                      <a:pt x="570364" y="58774"/>
                      <a:pt x="604247" y="88892"/>
                    </a:cubicBezTo>
                    <a:cubicBezTo>
                      <a:pt x="644403" y="124656"/>
                      <a:pt x="681423" y="162930"/>
                      <a:pt x="720952" y="198695"/>
                    </a:cubicBezTo>
                    <a:cubicBezTo>
                      <a:pt x="739148" y="215636"/>
                      <a:pt x="748559" y="234460"/>
                      <a:pt x="747932" y="259558"/>
                    </a:cubicBezTo>
                    <a:cubicBezTo>
                      <a:pt x="747932" y="270852"/>
                      <a:pt x="746050" y="289047"/>
                      <a:pt x="761736" y="289047"/>
                    </a:cubicBezTo>
                    <a:cubicBezTo>
                      <a:pt x="777422" y="289675"/>
                      <a:pt x="797501" y="290930"/>
                      <a:pt x="801265" y="265205"/>
                    </a:cubicBezTo>
                    <a:cubicBezTo>
                      <a:pt x="804402" y="245126"/>
                      <a:pt x="815069" y="227558"/>
                      <a:pt x="830128" y="211871"/>
                    </a:cubicBezTo>
                    <a:cubicBezTo>
                      <a:pt x="877813" y="164185"/>
                      <a:pt x="942441" y="172342"/>
                      <a:pt x="978832" y="230067"/>
                    </a:cubicBezTo>
                    <a:cubicBezTo>
                      <a:pt x="993264" y="252656"/>
                      <a:pt x="999538" y="278381"/>
                      <a:pt x="1010205" y="302851"/>
                    </a:cubicBezTo>
                    <a:cubicBezTo>
                      <a:pt x="1010205" y="320420"/>
                      <a:pt x="1010205" y="338616"/>
                      <a:pt x="1010205" y="356184"/>
                    </a:cubicBezTo>
                    <a:cubicBezTo>
                      <a:pt x="1000166" y="385047"/>
                      <a:pt x="994519" y="416419"/>
                      <a:pt x="971303" y="439007"/>
                    </a:cubicBezTo>
                    <a:cubicBezTo>
                      <a:pt x="925499" y="482929"/>
                      <a:pt x="853343" y="469125"/>
                      <a:pt x="820716" y="410772"/>
                    </a:cubicBezTo>
                    <a:cubicBezTo>
                      <a:pt x="815696" y="401360"/>
                      <a:pt x="811304" y="391949"/>
                      <a:pt x="806284" y="381910"/>
                    </a:cubicBezTo>
                    <a:cubicBezTo>
                      <a:pt x="800638" y="370616"/>
                      <a:pt x="791226" y="371243"/>
                      <a:pt x="781186" y="374380"/>
                    </a:cubicBezTo>
                    <a:cubicBezTo>
                      <a:pt x="771775" y="376890"/>
                      <a:pt x="761108" y="380027"/>
                      <a:pt x="764246" y="393204"/>
                    </a:cubicBezTo>
                    <a:cubicBezTo>
                      <a:pt x="775540" y="441517"/>
                      <a:pt x="741658" y="471007"/>
                      <a:pt x="715933" y="502380"/>
                    </a:cubicBezTo>
                    <a:cubicBezTo>
                      <a:pt x="670756" y="558222"/>
                      <a:pt x="623070" y="611555"/>
                      <a:pt x="576639" y="666771"/>
                    </a:cubicBezTo>
                    <a:cubicBezTo>
                      <a:pt x="550286" y="680575"/>
                      <a:pt x="522678" y="675555"/>
                      <a:pt x="495698" y="671163"/>
                    </a:cubicBezTo>
                    <a:cubicBezTo>
                      <a:pt x="481894" y="657987"/>
                      <a:pt x="496326" y="650457"/>
                      <a:pt x="502600" y="642928"/>
                    </a:cubicBezTo>
                    <a:cubicBezTo>
                      <a:pt x="546521" y="587712"/>
                      <a:pt x="592325" y="534379"/>
                      <a:pt x="634992" y="478536"/>
                    </a:cubicBezTo>
                    <a:cubicBezTo>
                      <a:pt x="640639" y="471635"/>
                      <a:pt x="646913" y="465360"/>
                      <a:pt x="651305" y="454066"/>
                    </a:cubicBezTo>
                    <a:cubicBezTo>
                      <a:pt x="629344" y="452184"/>
                      <a:pt x="608638" y="454066"/>
                      <a:pt x="587933" y="455321"/>
                    </a:cubicBezTo>
                    <a:cubicBezTo>
                      <a:pt x="504482" y="461596"/>
                      <a:pt x="421032" y="468497"/>
                      <a:pt x="339464" y="486694"/>
                    </a:cubicBezTo>
                    <a:cubicBezTo>
                      <a:pt x="246602" y="507399"/>
                      <a:pt x="152484" y="523085"/>
                      <a:pt x="58367" y="538772"/>
                    </a:cubicBezTo>
                    <a:cubicBezTo>
                      <a:pt x="48328" y="540654"/>
                      <a:pt x="37662" y="545673"/>
                      <a:pt x="28250" y="536262"/>
                    </a:cubicBezTo>
                    <a:cubicBezTo>
                      <a:pt x="23230" y="510536"/>
                      <a:pt x="17583" y="484811"/>
                      <a:pt x="23858" y="458458"/>
                    </a:cubicBezTo>
                    <a:cubicBezTo>
                      <a:pt x="33269" y="449047"/>
                      <a:pt x="46446" y="449047"/>
                      <a:pt x="58367" y="445909"/>
                    </a:cubicBezTo>
                    <a:cubicBezTo>
                      <a:pt x="136171" y="425831"/>
                      <a:pt x="212719" y="402615"/>
                      <a:pt x="289268" y="379400"/>
                    </a:cubicBezTo>
                    <a:cubicBezTo>
                      <a:pt x="303699" y="375008"/>
                      <a:pt x="318131" y="370616"/>
                      <a:pt x="333189" y="371871"/>
                    </a:cubicBezTo>
                    <a:cubicBezTo>
                      <a:pt x="258523" y="371243"/>
                      <a:pt x="183857" y="359322"/>
                      <a:pt x="109190" y="358067"/>
                    </a:cubicBezTo>
                    <a:cubicBezTo>
                      <a:pt x="77191" y="357439"/>
                      <a:pt x="45191" y="356184"/>
                      <a:pt x="14446" y="346773"/>
                    </a:cubicBezTo>
                    <a:cubicBezTo>
                      <a:pt x="642" y="322930"/>
                      <a:pt x="-3122" y="297204"/>
                      <a:pt x="2524" y="270224"/>
                    </a:cubicBezTo>
                    <a:cubicBezTo>
                      <a:pt x="10054" y="262067"/>
                      <a:pt x="20093" y="263322"/>
                      <a:pt x="30132" y="262695"/>
                    </a:cubicBezTo>
                    <a:cubicBezTo>
                      <a:pt x="125504" y="254538"/>
                      <a:pt x="220876" y="255165"/>
                      <a:pt x="315621" y="257675"/>
                    </a:cubicBezTo>
                    <a:cubicBezTo>
                      <a:pt x="416012" y="260185"/>
                      <a:pt x="514522" y="246381"/>
                      <a:pt x="613031" y="231322"/>
                    </a:cubicBezTo>
                    <a:cubicBezTo>
                      <a:pt x="618050" y="230695"/>
                      <a:pt x="623697" y="230695"/>
                      <a:pt x="628090" y="225675"/>
                    </a:cubicBezTo>
                    <a:cubicBezTo>
                      <a:pt x="626207" y="215009"/>
                      <a:pt x="617423" y="209989"/>
                      <a:pt x="610521" y="203715"/>
                    </a:cubicBezTo>
                    <a:cubicBezTo>
                      <a:pt x="551541" y="150382"/>
                      <a:pt x="495698" y="94539"/>
                      <a:pt x="434836" y="43088"/>
                    </a:cubicBezTo>
                    <a:cubicBezTo>
                      <a:pt x="426679" y="36186"/>
                      <a:pt x="416640" y="31167"/>
                      <a:pt x="416012" y="18618"/>
                    </a:cubicBezTo>
                    <a:cubicBezTo>
                      <a:pt x="440483" y="4814"/>
                      <a:pt x="468090" y="-5225"/>
                      <a:pt x="498835" y="293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62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7E3D4E5A-1F9B-4033-A6B5-B4AFA37DFD04}"/>
                  </a:ext>
                </a:extLst>
              </p:cNvPr>
              <p:cNvSpPr/>
              <p:nvPr/>
            </p:nvSpPr>
            <p:spPr>
              <a:xfrm>
                <a:off x="5427012" y="0"/>
                <a:ext cx="677643" cy="1010190"/>
              </a:xfrm>
              <a:custGeom>
                <a:avLst/>
                <a:gdLst>
                  <a:gd name="connsiteX0" fmla="*/ 357774 w 677643"/>
                  <a:gd name="connsiteY0" fmla="*/ 0 h 1010190"/>
                  <a:gd name="connsiteX1" fmla="*/ 409853 w 677643"/>
                  <a:gd name="connsiteY1" fmla="*/ 18823 h 1010190"/>
                  <a:gd name="connsiteX2" fmla="*/ 468205 w 677643"/>
                  <a:gd name="connsiteY2" fmla="*/ 95999 h 1010190"/>
                  <a:gd name="connsiteX3" fmla="*/ 415500 w 677643"/>
                  <a:gd name="connsiteY3" fmla="*/ 188234 h 1010190"/>
                  <a:gd name="connsiteX4" fmla="*/ 384755 w 677643"/>
                  <a:gd name="connsiteY4" fmla="*/ 203920 h 1010190"/>
                  <a:gd name="connsiteX5" fmla="*/ 376598 w 677643"/>
                  <a:gd name="connsiteY5" fmla="*/ 229018 h 1010190"/>
                  <a:gd name="connsiteX6" fmla="*/ 395421 w 677643"/>
                  <a:gd name="connsiteY6" fmla="*/ 246587 h 1010190"/>
                  <a:gd name="connsiteX7" fmla="*/ 510871 w 677643"/>
                  <a:gd name="connsiteY7" fmla="*/ 300547 h 1010190"/>
                  <a:gd name="connsiteX8" fmla="*/ 669616 w 677643"/>
                  <a:gd name="connsiteY8" fmla="*/ 434821 h 1010190"/>
                  <a:gd name="connsiteX9" fmla="*/ 674008 w 677643"/>
                  <a:gd name="connsiteY9" fmla="*/ 515762 h 1010190"/>
                  <a:gd name="connsiteX10" fmla="*/ 645773 w 677643"/>
                  <a:gd name="connsiteY10" fmla="*/ 508860 h 1010190"/>
                  <a:gd name="connsiteX11" fmla="*/ 487656 w 677643"/>
                  <a:gd name="connsiteY11" fmla="*/ 381488 h 1010190"/>
                  <a:gd name="connsiteX12" fmla="*/ 458793 w 677643"/>
                  <a:gd name="connsiteY12" fmla="*/ 362037 h 1010190"/>
                  <a:gd name="connsiteX13" fmla="*/ 456283 w 677643"/>
                  <a:gd name="connsiteY13" fmla="*/ 378978 h 1010190"/>
                  <a:gd name="connsiteX14" fmla="*/ 524048 w 677643"/>
                  <a:gd name="connsiteY14" fmla="*/ 851446 h 1010190"/>
                  <a:gd name="connsiteX15" fmla="*/ 541617 w 677643"/>
                  <a:gd name="connsiteY15" fmla="*/ 956857 h 1010190"/>
                  <a:gd name="connsiteX16" fmla="*/ 538479 w 677643"/>
                  <a:gd name="connsiteY16" fmla="*/ 984465 h 1010190"/>
                  <a:gd name="connsiteX17" fmla="*/ 460676 w 677643"/>
                  <a:gd name="connsiteY17" fmla="*/ 988857 h 1010190"/>
                  <a:gd name="connsiteX18" fmla="*/ 442480 w 677643"/>
                  <a:gd name="connsiteY18" fmla="*/ 933642 h 1010190"/>
                  <a:gd name="connsiteX19" fmla="*/ 383500 w 677643"/>
                  <a:gd name="connsiteY19" fmla="*/ 728466 h 1010190"/>
                  <a:gd name="connsiteX20" fmla="*/ 374715 w 677643"/>
                  <a:gd name="connsiteY20" fmla="*/ 687682 h 1010190"/>
                  <a:gd name="connsiteX21" fmla="*/ 360912 w 677643"/>
                  <a:gd name="connsiteY21" fmla="*/ 914191 h 1010190"/>
                  <a:gd name="connsiteX22" fmla="*/ 350245 w 677643"/>
                  <a:gd name="connsiteY22" fmla="*/ 998269 h 1010190"/>
                  <a:gd name="connsiteX23" fmla="*/ 273696 w 677643"/>
                  <a:gd name="connsiteY23" fmla="*/ 1010190 h 1010190"/>
                  <a:gd name="connsiteX24" fmla="*/ 261147 w 677643"/>
                  <a:gd name="connsiteY24" fmla="*/ 902897 h 1010190"/>
                  <a:gd name="connsiteX25" fmla="*/ 259892 w 677643"/>
                  <a:gd name="connsiteY25" fmla="*/ 611761 h 1010190"/>
                  <a:gd name="connsiteX26" fmla="*/ 231030 w 677643"/>
                  <a:gd name="connsiteY26" fmla="*/ 382743 h 1010190"/>
                  <a:gd name="connsiteX27" fmla="*/ 212834 w 677643"/>
                  <a:gd name="connsiteY27" fmla="*/ 394037 h 1010190"/>
                  <a:gd name="connsiteX28" fmla="*/ 48443 w 677643"/>
                  <a:gd name="connsiteY28" fmla="*/ 573487 h 1010190"/>
                  <a:gd name="connsiteX29" fmla="*/ 20208 w 677643"/>
                  <a:gd name="connsiteY29" fmla="*/ 596075 h 1010190"/>
                  <a:gd name="connsiteX30" fmla="*/ 3267 w 677643"/>
                  <a:gd name="connsiteY30" fmla="*/ 511370 h 1010190"/>
                  <a:gd name="connsiteX31" fmla="*/ 212207 w 677643"/>
                  <a:gd name="connsiteY31" fmla="*/ 277332 h 1010190"/>
                  <a:gd name="connsiteX32" fmla="*/ 261775 w 677643"/>
                  <a:gd name="connsiteY32" fmla="*/ 262900 h 1010190"/>
                  <a:gd name="connsiteX33" fmla="*/ 288128 w 677643"/>
                  <a:gd name="connsiteY33" fmla="*/ 243450 h 1010190"/>
                  <a:gd name="connsiteX34" fmla="*/ 267422 w 677643"/>
                  <a:gd name="connsiteY34" fmla="*/ 209567 h 1010190"/>
                  <a:gd name="connsiteX35" fmla="*/ 212207 w 677643"/>
                  <a:gd name="connsiteY35" fmla="*/ 179450 h 1010190"/>
                  <a:gd name="connsiteX36" fmla="*/ 222246 w 677643"/>
                  <a:gd name="connsiteY36" fmla="*/ 37647 h 1010190"/>
                  <a:gd name="connsiteX37" fmla="*/ 303187 w 677643"/>
                  <a:gd name="connsiteY37" fmla="*/ 0 h 1010190"/>
                  <a:gd name="connsiteX38" fmla="*/ 357774 w 677643"/>
                  <a:gd name="connsiteY38" fmla="*/ 0 h 1010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677643" h="1010190">
                    <a:moveTo>
                      <a:pt x="357774" y="0"/>
                    </a:moveTo>
                    <a:cubicBezTo>
                      <a:pt x="375343" y="6274"/>
                      <a:pt x="393539" y="10667"/>
                      <a:pt x="409853" y="18823"/>
                    </a:cubicBezTo>
                    <a:cubicBezTo>
                      <a:pt x="441225" y="34510"/>
                      <a:pt x="466323" y="58353"/>
                      <a:pt x="468205" y="95999"/>
                    </a:cubicBezTo>
                    <a:cubicBezTo>
                      <a:pt x="470087" y="136784"/>
                      <a:pt x="449382" y="166901"/>
                      <a:pt x="415500" y="188234"/>
                    </a:cubicBezTo>
                    <a:cubicBezTo>
                      <a:pt x="405460" y="194509"/>
                      <a:pt x="394794" y="198901"/>
                      <a:pt x="384755" y="203920"/>
                    </a:cubicBezTo>
                    <a:cubicBezTo>
                      <a:pt x="373460" y="209567"/>
                      <a:pt x="374088" y="218979"/>
                      <a:pt x="376598" y="229018"/>
                    </a:cubicBezTo>
                    <a:cubicBezTo>
                      <a:pt x="379107" y="238430"/>
                      <a:pt x="381617" y="249097"/>
                      <a:pt x="395421" y="246587"/>
                    </a:cubicBezTo>
                    <a:cubicBezTo>
                      <a:pt x="447499" y="235293"/>
                      <a:pt x="476990" y="273567"/>
                      <a:pt x="510871" y="300547"/>
                    </a:cubicBezTo>
                    <a:cubicBezTo>
                      <a:pt x="564832" y="343841"/>
                      <a:pt x="616910" y="389645"/>
                      <a:pt x="669616" y="434821"/>
                    </a:cubicBezTo>
                    <a:cubicBezTo>
                      <a:pt x="683419" y="461174"/>
                      <a:pt x="678400" y="488782"/>
                      <a:pt x="674008" y="515762"/>
                    </a:cubicBezTo>
                    <a:cubicBezTo>
                      <a:pt x="660832" y="529566"/>
                      <a:pt x="653302" y="515134"/>
                      <a:pt x="645773" y="508860"/>
                    </a:cubicBezTo>
                    <a:cubicBezTo>
                      <a:pt x="594322" y="464939"/>
                      <a:pt x="540989" y="423527"/>
                      <a:pt x="487656" y="381488"/>
                    </a:cubicBezTo>
                    <a:cubicBezTo>
                      <a:pt x="478872" y="374586"/>
                      <a:pt x="470087" y="366429"/>
                      <a:pt x="458793" y="362037"/>
                    </a:cubicBezTo>
                    <a:cubicBezTo>
                      <a:pt x="451264" y="366429"/>
                      <a:pt x="456283" y="373331"/>
                      <a:pt x="456283" y="378978"/>
                    </a:cubicBezTo>
                    <a:cubicBezTo>
                      <a:pt x="456911" y="539605"/>
                      <a:pt x="495813" y="694584"/>
                      <a:pt x="524048" y="851446"/>
                    </a:cubicBezTo>
                    <a:cubicBezTo>
                      <a:pt x="530323" y="886583"/>
                      <a:pt x="535969" y="921720"/>
                      <a:pt x="541617" y="956857"/>
                    </a:cubicBezTo>
                    <a:cubicBezTo>
                      <a:pt x="542871" y="966269"/>
                      <a:pt x="547263" y="976308"/>
                      <a:pt x="538479" y="984465"/>
                    </a:cubicBezTo>
                    <a:cubicBezTo>
                      <a:pt x="512754" y="989485"/>
                      <a:pt x="487029" y="995132"/>
                      <a:pt x="460676" y="988857"/>
                    </a:cubicBezTo>
                    <a:cubicBezTo>
                      <a:pt x="448754" y="972543"/>
                      <a:pt x="446872" y="952465"/>
                      <a:pt x="442480" y="933642"/>
                    </a:cubicBezTo>
                    <a:cubicBezTo>
                      <a:pt x="424911" y="864623"/>
                      <a:pt x="404205" y="796231"/>
                      <a:pt x="383500" y="728466"/>
                    </a:cubicBezTo>
                    <a:cubicBezTo>
                      <a:pt x="378480" y="712153"/>
                      <a:pt x="374088" y="696467"/>
                      <a:pt x="374715" y="687682"/>
                    </a:cubicBezTo>
                    <a:cubicBezTo>
                      <a:pt x="374088" y="757957"/>
                      <a:pt x="361539" y="835760"/>
                      <a:pt x="360912" y="914191"/>
                    </a:cubicBezTo>
                    <a:cubicBezTo>
                      <a:pt x="360912" y="942426"/>
                      <a:pt x="359029" y="970661"/>
                      <a:pt x="350245" y="998269"/>
                    </a:cubicBezTo>
                    <a:cubicBezTo>
                      <a:pt x="326402" y="1012073"/>
                      <a:pt x="300677" y="1015837"/>
                      <a:pt x="273696" y="1010190"/>
                    </a:cubicBezTo>
                    <a:cubicBezTo>
                      <a:pt x="260520" y="975681"/>
                      <a:pt x="262402" y="938661"/>
                      <a:pt x="261147" y="902897"/>
                    </a:cubicBezTo>
                    <a:cubicBezTo>
                      <a:pt x="259265" y="805642"/>
                      <a:pt x="261147" y="708388"/>
                      <a:pt x="259892" y="611761"/>
                    </a:cubicBezTo>
                    <a:cubicBezTo>
                      <a:pt x="258010" y="533330"/>
                      <a:pt x="240442" y="458664"/>
                      <a:pt x="231030" y="382743"/>
                    </a:cubicBezTo>
                    <a:cubicBezTo>
                      <a:pt x="220363" y="381488"/>
                      <a:pt x="216599" y="389017"/>
                      <a:pt x="212834" y="394037"/>
                    </a:cubicBezTo>
                    <a:cubicBezTo>
                      <a:pt x="158246" y="453644"/>
                      <a:pt x="100521" y="510742"/>
                      <a:pt x="48443" y="573487"/>
                    </a:cubicBezTo>
                    <a:cubicBezTo>
                      <a:pt x="40913" y="582899"/>
                      <a:pt x="35266" y="595448"/>
                      <a:pt x="20208" y="596075"/>
                    </a:cubicBezTo>
                    <a:cubicBezTo>
                      <a:pt x="4521" y="569722"/>
                      <a:pt x="-5518" y="542115"/>
                      <a:pt x="3267" y="511370"/>
                    </a:cubicBezTo>
                    <a:cubicBezTo>
                      <a:pt x="66011" y="427292"/>
                      <a:pt x="138168" y="351371"/>
                      <a:pt x="212207" y="277332"/>
                    </a:cubicBezTo>
                    <a:cubicBezTo>
                      <a:pt x="225383" y="264155"/>
                      <a:pt x="244206" y="264155"/>
                      <a:pt x="261775" y="262900"/>
                    </a:cubicBezTo>
                    <a:cubicBezTo>
                      <a:pt x="274324" y="262273"/>
                      <a:pt x="287500" y="261646"/>
                      <a:pt x="288128" y="243450"/>
                    </a:cubicBezTo>
                    <a:cubicBezTo>
                      <a:pt x="288755" y="227136"/>
                      <a:pt x="287500" y="213960"/>
                      <a:pt x="267422" y="209567"/>
                    </a:cubicBezTo>
                    <a:cubicBezTo>
                      <a:pt x="246089" y="205175"/>
                      <a:pt x="227893" y="194509"/>
                      <a:pt x="212207" y="179450"/>
                    </a:cubicBezTo>
                    <a:cubicBezTo>
                      <a:pt x="166403" y="135529"/>
                      <a:pt x="171423" y="75921"/>
                      <a:pt x="222246" y="37647"/>
                    </a:cubicBezTo>
                    <a:cubicBezTo>
                      <a:pt x="246716" y="19451"/>
                      <a:pt x="275579" y="10667"/>
                      <a:pt x="303187" y="0"/>
                    </a:cubicBezTo>
                    <a:cubicBezTo>
                      <a:pt x="322010" y="0"/>
                      <a:pt x="339578" y="0"/>
                      <a:pt x="35777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62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9C04BD63-9DBC-42A4-8A20-E97198795728}"/>
                  </a:ext>
                </a:extLst>
              </p:cNvPr>
              <p:cNvSpPr/>
              <p:nvPr/>
            </p:nvSpPr>
            <p:spPr>
              <a:xfrm>
                <a:off x="6740958" y="5697850"/>
                <a:ext cx="652545" cy="997641"/>
              </a:xfrm>
              <a:custGeom>
                <a:avLst/>
                <a:gdLst>
                  <a:gd name="connsiteX0" fmla="*/ 653230 w 652545"/>
                  <a:gd name="connsiteY0" fmla="*/ 427919 h 997641"/>
                  <a:gd name="connsiteX1" fmla="*/ 521466 w 652545"/>
                  <a:gd name="connsiteY1" fmla="*/ 668859 h 997641"/>
                  <a:gd name="connsiteX2" fmla="*/ 447427 w 652545"/>
                  <a:gd name="connsiteY2" fmla="*/ 730976 h 997641"/>
                  <a:gd name="connsiteX3" fmla="*/ 431741 w 652545"/>
                  <a:gd name="connsiteY3" fmla="*/ 746035 h 997641"/>
                  <a:gd name="connsiteX4" fmla="*/ 455584 w 652545"/>
                  <a:gd name="connsiteY4" fmla="*/ 778035 h 997641"/>
                  <a:gd name="connsiteX5" fmla="*/ 484447 w 652545"/>
                  <a:gd name="connsiteY5" fmla="*/ 781799 h 997641"/>
                  <a:gd name="connsiteX6" fmla="*/ 535898 w 652545"/>
                  <a:gd name="connsiteY6" fmla="*/ 945564 h 997641"/>
                  <a:gd name="connsiteX7" fmla="*/ 362722 w 652545"/>
                  <a:gd name="connsiteY7" fmla="*/ 997014 h 997641"/>
                  <a:gd name="connsiteX8" fmla="*/ 311899 w 652545"/>
                  <a:gd name="connsiteY8" fmla="*/ 845799 h 997641"/>
                  <a:gd name="connsiteX9" fmla="*/ 344526 w 652545"/>
                  <a:gd name="connsiteY9" fmla="*/ 814427 h 997641"/>
                  <a:gd name="connsiteX10" fmla="*/ 352683 w 652545"/>
                  <a:gd name="connsiteY10" fmla="*/ 790584 h 997641"/>
                  <a:gd name="connsiteX11" fmla="*/ 320683 w 652545"/>
                  <a:gd name="connsiteY11" fmla="*/ 774270 h 997641"/>
                  <a:gd name="connsiteX12" fmla="*/ 256056 w 652545"/>
                  <a:gd name="connsiteY12" fmla="*/ 770506 h 997641"/>
                  <a:gd name="connsiteX13" fmla="*/ 19508 w 652545"/>
                  <a:gd name="connsiteY13" fmla="*/ 648153 h 997641"/>
                  <a:gd name="connsiteX14" fmla="*/ 57 w 652545"/>
                  <a:gd name="connsiteY14" fmla="*/ 566585 h 997641"/>
                  <a:gd name="connsiteX15" fmla="*/ 28920 w 652545"/>
                  <a:gd name="connsiteY15" fmla="*/ 572860 h 997641"/>
                  <a:gd name="connsiteX16" fmla="*/ 233468 w 652545"/>
                  <a:gd name="connsiteY16" fmla="*/ 672624 h 997641"/>
                  <a:gd name="connsiteX17" fmla="*/ 246017 w 652545"/>
                  <a:gd name="connsiteY17" fmla="*/ 675761 h 997641"/>
                  <a:gd name="connsiteX18" fmla="*/ 123037 w 652545"/>
                  <a:gd name="connsiteY18" fmla="*/ 331920 h 997641"/>
                  <a:gd name="connsiteX19" fmla="*/ 31430 w 652545"/>
                  <a:gd name="connsiteY19" fmla="*/ 117960 h 997641"/>
                  <a:gd name="connsiteX20" fmla="*/ 26410 w 652545"/>
                  <a:gd name="connsiteY20" fmla="*/ 92235 h 997641"/>
                  <a:gd name="connsiteX21" fmla="*/ 99822 w 652545"/>
                  <a:gd name="connsiteY21" fmla="*/ 64627 h 997641"/>
                  <a:gd name="connsiteX22" fmla="*/ 116763 w 652545"/>
                  <a:gd name="connsiteY22" fmla="*/ 84705 h 997641"/>
                  <a:gd name="connsiteX23" fmla="*/ 237860 w 652545"/>
                  <a:gd name="connsiteY23" fmla="*/ 304940 h 997641"/>
                  <a:gd name="connsiteX24" fmla="*/ 252291 w 652545"/>
                  <a:gd name="connsiteY24" fmla="*/ 334430 h 997641"/>
                  <a:gd name="connsiteX25" fmla="*/ 222174 w 652545"/>
                  <a:gd name="connsiteY25" fmla="*/ 144941 h 997641"/>
                  <a:gd name="connsiteX26" fmla="*/ 205860 w 652545"/>
                  <a:gd name="connsiteY26" fmla="*/ 44549 h 997641"/>
                  <a:gd name="connsiteX27" fmla="*/ 281781 w 652545"/>
                  <a:gd name="connsiteY27" fmla="*/ 0 h 997641"/>
                  <a:gd name="connsiteX28" fmla="*/ 293703 w 652545"/>
                  <a:gd name="connsiteY28" fmla="*/ 26353 h 997641"/>
                  <a:gd name="connsiteX29" fmla="*/ 375271 w 652545"/>
                  <a:gd name="connsiteY29" fmla="*/ 367057 h 997641"/>
                  <a:gd name="connsiteX30" fmla="*/ 458094 w 652545"/>
                  <a:gd name="connsiteY30" fmla="*/ 602977 h 997641"/>
                  <a:gd name="connsiteX31" fmla="*/ 486329 w 652545"/>
                  <a:gd name="connsiteY31" fmla="*/ 567213 h 997641"/>
                  <a:gd name="connsiteX32" fmla="*/ 598642 w 652545"/>
                  <a:gd name="connsiteY32" fmla="*/ 369567 h 997641"/>
                  <a:gd name="connsiteX33" fmla="*/ 617466 w 652545"/>
                  <a:gd name="connsiteY33" fmla="*/ 348861 h 997641"/>
                  <a:gd name="connsiteX34" fmla="*/ 653230 w 652545"/>
                  <a:gd name="connsiteY34" fmla="*/ 427919 h 997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652545" h="997641">
                    <a:moveTo>
                      <a:pt x="653230" y="427919"/>
                    </a:moveTo>
                    <a:cubicBezTo>
                      <a:pt x="612446" y="509487"/>
                      <a:pt x="567897" y="589801"/>
                      <a:pt x="521466" y="668859"/>
                    </a:cubicBezTo>
                    <a:cubicBezTo>
                      <a:pt x="503898" y="698977"/>
                      <a:pt x="484447" y="724074"/>
                      <a:pt x="447427" y="730976"/>
                    </a:cubicBezTo>
                    <a:cubicBezTo>
                      <a:pt x="441153" y="732232"/>
                      <a:pt x="425467" y="732859"/>
                      <a:pt x="431741" y="746035"/>
                    </a:cubicBezTo>
                    <a:cubicBezTo>
                      <a:pt x="437388" y="757957"/>
                      <a:pt x="432369" y="778662"/>
                      <a:pt x="455584" y="778035"/>
                    </a:cubicBezTo>
                    <a:cubicBezTo>
                      <a:pt x="464996" y="778035"/>
                      <a:pt x="475035" y="779290"/>
                      <a:pt x="484447" y="781799"/>
                    </a:cubicBezTo>
                    <a:cubicBezTo>
                      <a:pt x="572289" y="801251"/>
                      <a:pt x="598642" y="880936"/>
                      <a:pt x="535898" y="945564"/>
                    </a:cubicBezTo>
                    <a:cubicBezTo>
                      <a:pt x="488839" y="993877"/>
                      <a:pt x="429859" y="1013328"/>
                      <a:pt x="362722" y="997014"/>
                    </a:cubicBezTo>
                    <a:cubicBezTo>
                      <a:pt x="288683" y="978818"/>
                      <a:pt x="264213" y="905407"/>
                      <a:pt x="311899" y="845799"/>
                    </a:cubicBezTo>
                    <a:cubicBezTo>
                      <a:pt x="321311" y="833878"/>
                      <a:pt x="332604" y="823211"/>
                      <a:pt x="344526" y="814427"/>
                    </a:cubicBezTo>
                    <a:cubicBezTo>
                      <a:pt x="353310" y="807525"/>
                      <a:pt x="355820" y="802505"/>
                      <a:pt x="352683" y="790584"/>
                    </a:cubicBezTo>
                    <a:cubicBezTo>
                      <a:pt x="347663" y="769878"/>
                      <a:pt x="338879" y="763604"/>
                      <a:pt x="320683" y="774270"/>
                    </a:cubicBezTo>
                    <a:cubicBezTo>
                      <a:pt x="298095" y="786819"/>
                      <a:pt x="278016" y="781172"/>
                      <a:pt x="256056" y="770506"/>
                    </a:cubicBezTo>
                    <a:cubicBezTo>
                      <a:pt x="175743" y="732232"/>
                      <a:pt x="96057" y="693957"/>
                      <a:pt x="19508" y="648153"/>
                    </a:cubicBezTo>
                    <a:cubicBezTo>
                      <a:pt x="3822" y="623056"/>
                      <a:pt x="-570" y="595448"/>
                      <a:pt x="57" y="566585"/>
                    </a:cubicBezTo>
                    <a:cubicBezTo>
                      <a:pt x="11979" y="558428"/>
                      <a:pt x="20136" y="568468"/>
                      <a:pt x="28920" y="572860"/>
                    </a:cubicBezTo>
                    <a:cubicBezTo>
                      <a:pt x="97312" y="605487"/>
                      <a:pt x="163821" y="642506"/>
                      <a:pt x="233468" y="672624"/>
                    </a:cubicBezTo>
                    <a:cubicBezTo>
                      <a:pt x="237232" y="674506"/>
                      <a:pt x="240997" y="677643"/>
                      <a:pt x="246017" y="675761"/>
                    </a:cubicBezTo>
                    <a:cubicBezTo>
                      <a:pt x="215899" y="557174"/>
                      <a:pt x="175743" y="442350"/>
                      <a:pt x="123037" y="331920"/>
                    </a:cubicBezTo>
                    <a:cubicBezTo>
                      <a:pt x="89782" y="261646"/>
                      <a:pt x="60920" y="190117"/>
                      <a:pt x="31430" y="117960"/>
                    </a:cubicBezTo>
                    <a:cubicBezTo>
                      <a:pt x="28292" y="109803"/>
                      <a:pt x="23900" y="101647"/>
                      <a:pt x="26410" y="92235"/>
                    </a:cubicBezTo>
                    <a:cubicBezTo>
                      <a:pt x="45861" y="70274"/>
                      <a:pt x="73469" y="69019"/>
                      <a:pt x="99822" y="64627"/>
                    </a:cubicBezTo>
                    <a:cubicBezTo>
                      <a:pt x="108606" y="69019"/>
                      <a:pt x="112371" y="76549"/>
                      <a:pt x="116763" y="84705"/>
                    </a:cubicBezTo>
                    <a:cubicBezTo>
                      <a:pt x="153155" y="159999"/>
                      <a:pt x="195821" y="232156"/>
                      <a:pt x="237860" y="304940"/>
                    </a:cubicBezTo>
                    <a:cubicBezTo>
                      <a:pt x="244135" y="316234"/>
                      <a:pt x="250409" y="328155"/>
                      <a:pt x="252291" y="334430"/>
                    </a:cubicBezTo>
                    <a:cubicBezTo>
                      <a:pt x="239742" y="276077"/>
                      <a:pt x="233468" y="210195"/>
                      <a:pt x="222174" y="144941"/>
                    </a:cubicBezTo>
                    <a:cubicBezTo>
                      <a:pt x="216527" y="111686"/>
                      <a:pt x="207743" y="78431"/>
                      <a:pt x="205860" y="44549"/>
                    </a:cubicBezTo>
                    <a:cubicBezTo>
                      <a:pt x="213389" y="18823"/>
                      <a:pt x="244135" y="1255"/>
                      <a:pt x="281781" y="0"/>
                    </a:cubicBezTo>
                    <a:cubicBezTo>
                      <a:pt x="289938" y="6902"/>
                      <a:pt x="291193" y="16941"/>
                      <a:pt x="293703" y="26353"/>
                    </a:cubicBezTo>
                    <a:cubicBezTo>
                      <a:pt x="323820" y="139293"/>
                      <a:pt x="350173" y="252862"/>
                      <a:pt x="375271" y="367057"/>
                    </a:cubicBezTo>
                    <a:cubicBezTo>
                      <a:pt x="393467" y="448625"/>
                      <a:pt x="431114" y="522664"/>
                      <a:pt x="458094" y="602977"/>
                    </a:cubicBezTo>
                    <a:cubicBezTo>
                      <a:pt x="473153" y="592311"/>
                      <a:pt x="479427" y="579134"/>
                      <a:pt x="486329" y="567213"/>
                    </a:cubicBezTo>
                    <a:cubicBezTo>
                      <a:pt x="524604" y="501958"/>
                      <a:pt x="563505" y="436704"/>
                      <a:pt x="598642" y="369567"/>
                    </a:cubicBezTo>
                    <a:cubicBezTo>
                      <a:pt x="603035" y="361410"/>
                      <a:pt x="606172" y="350743"/>
                      <a:pt x="617466" y="348861"/>
                    </a:cubicBezTo>
                    <a:cubicBezTo>
                      <a:pt x="636916" y="370822"/>
                      <a:pt x="651348" y="396547"/>
                      <a:pt x="653230" y="427919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2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28102E1C-CA2D-4D93-90F7-0984615E13EA}"/>
                  </a:ext>
                </a:extLst>
              </p:cNvPr>
              <p:cNvSpPr/>
              <p:nvPr/>
            </p:nvSpPr>
            <p:spPr>
              <a:xfrm>
                <a:off x="4798439" y="156178"/>
                <a:ext cx="646271" cy="1003916"/>
              </a:xfrm>
              <a:custGeom>
                <a:avLst/>
                <a:gdLst>
                  <a:gd name="connsiteX0" fmla="*/ 631839 w 646270"/>
                  <a:gd name="connsiteY0" fmla="*/ 354564 h 1003915"/>
                  <a:gd name="connsiteX1" fmla="*/ 647526 w 646270"/>
                  <a:gd name="connsiteY1" fmla="*/ 437387 h 1003915"/>
                  <a:gd name="connsiteX2" fmla="*/ 620545 w 646270"/>
                  <a:gd name="connsiteY2" fmla="*/ 429230 h 1003915"/>
                  <a:gd name="connsiteX3" fmla="*/ 421017 w 646270"/>
                  <a:gd name="connsiteY3" fmla="*/ 331976 h 1003915"/>
                  <a:gd name="connsiteX4" fmla="*/ 405958 w 646270"/>
                  <a:gd name="connsiteY4" fmla="*/ 328211 h 1003915"/>
                  <a:gd name="connsiteX5" fmla="*/ 443605 w 646270"/>
                  <a:gd name="connsiteY5" fmla="*/ 454956 h 1003915"/>
                  <a:gd name="connsiteX6" fmla="*/ 567840 w 646270"/>
                  <a:gd name="connsiteY6" fmla="*/ 756758 h 1003915"/>
                  <a:gd name="connsiteX7" fmla="*/ 622428 w 646270"/>
                  <a:gd name="connsiteY7" fmla="*/ 887894 h 1003915"/>
                  <a:gd name="connsiteX8" fmla="*/ 626820 w 646270"/>
                  <a:gd name="connsiteY8" fmla="*/ 911110 h 1003915"/>
                  <a:gd name="connsiteX9" fmla="*/ 553409 w 646270"/>
                  <a:gd name="connsiteY9" fmla="*/ 938718 h 1003915"/>
                  <a:gd name="connsiteX10" fmla="*/ 536468 w 646270"/>
                  <a:gd name="connsiteY10" fmla="*/ 918639 h 1003915"/>
                  <a:gd name="connsiteX11" fmla="*/ 415370 w 646270"/>
                  <a:gd name="connsiteY11" fmla="*/ 698405 h 1003915"/>
                  <a:gd name="connsiteX12" fmla="*/ 400939 w 646270"/>
                  <a:gd name="connsiteY12" fmla="*/ 668915 h 1003915"/>
                  <a:gd name="connsiteX13" fmla="*/ 431684 w 646270"/>
                  <a:gd name="connsiteY13" fmla="*/ 859032 h 1003915"/>
                  <a:gd name="connsiteX14" fmla="*/ 447997 w 646270"/>
                  <a:gd name="connsiteY14" fmla="*/ 959423 h 1003915"/>
                  <a:gd name="connsiteX15" fmla="*/ 372076 w 646270"/>
                  <a:gd name="connsiteY15" fmla="*/ 1003972 h 1003915"/>
                  <a:gd name="connsiteX16" fmla="*/ 360155 w 646270"/>
                  <a:gd name="connsiteY16" fmla="*/ 977619 h 1003915"/>
                  <a:gd name="connsiteX17" fmla="*/ 278587 w 646270"/>
                  <a:gd name="connsiteY17" fmla="*/ 636915 h 1003915"/>
                  <a:gd name="connsiteX18" fmla="*/ 195763 w 646270"/>
                  <a:gd name="connsiteY18" fmla="*/ 400995 h 1003915"/>
                  <a:gd name="connsiteX19" fmla="*/ 167528 w 646270"/>
                  <a:gd name="connsiteY19" fmla="*/ 436760 h 1003915"/>
                  <a:gd name="connsiteX20" fmla="*/ 55215 w 646270"/>
                  <a:gd name="connsiteY20" fmla="*/ 634406 h 1003915"/>
                  <a:gd name="connsiteX21" fmla="*/ 36392 w 646270"/>
                  <a:gd name="connsiteY21" fmla="*/ 655111 h 1003915"/>
                  <a:gd name="connsiteX22" fmla="*/ 0 w 646270"/>
                  <a:gd name="connsiteY22" fmla="*/ 574798 h 1003915"/>
                  <a:gd name="connsiteX23" fmla="*/ 131764 w 646270"/>
                  <a:gd name="connsiteY23" fmla="*/ 333858 h 1003915"/>
                  <a:gd name="connsiteX24" fmla="*/ 205803 w 646270"/>
                  <a:gd name="connsiteY24" fmla="*/ 271741 h 1003915"/>
                  <a:gd name="connsiteX25" fmla="*/ 221489 w 646270"/>
                  <a:gd name="connsiteY25" fmla="*/ 256682 h 1003915"/>
                  <a:gd name="connsiteX26" fmla="*/ 197646 w 646270"/>
                  <a:gd name="connsiteY26" fmla="*/ 224682 h 1003915"/>
                  <a:gd name="connsiteX27" fmla="*/ 168783 w 646270"/>
                  <a:gd name="connsiteY27" fmla="*/ 220918 h 1003915"/>
                  <a:gd name="connsiteX28" fmla="*/ 115450 w 646270"/>
                  <a:gd name="connsiteY28" fmla="*/ 59036 h 1003915"/>
                  <a:gd name="connsiteX29" fmla="*/ 293018 w 646270"/>
                  <a:gd name="connsiteY29" fmla="*/ 6331 h 1003915"/>
                  <a:gd name="connsiteX30" fmla="*/ 342586 w 646270"/>
                  <a:gd name="connsiteY30" fmla="*/ 155036 h 1003915"/>
                  <a:gd name="connsiteX31" fmla="*/ 308077 w 646270"/>
                  <a:gd name="connsiteY31" fmla="*/ 188291 h 1003915"/>
                  <a:gd name="connsiteX32" fmla="*/ 299920 w 646270"/>
                  <a:gd name="connsiteY32" fmla="*/ 212134 h 1003915"/>
                  <a:gd name="connsiteX33" fmla="*/ 332547 w 646270"/>
                  <a:gd name="connsiteY33" fmla="*/ 228447 h 1003915"/>
                  <a:gd name="connsiteX34" fmla="*/ 397174 w 646270"/>
                  <a:gd name="connsiteY34" fmla="*/ 232839 h 1003915"/>
                  <a:gd name="connsiteX35" fmla="*/ 631839 w 646270"/>
                  <a:gd name="connsiteY35" fmla="*/ 354564 h 10039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646270" h="1003915">
                    <a:moveTo>
                      <a:pt x="631839" y="354564"/>
                    </a:moveTo>
                    <a:cubicBezTo>
                      <a:pt x="636859" y="382172"/>
                      <a:pt x="641879" y="409779"/>
                      <a:pt x="647526" y="437387"/>
                    </a:cubicBezTo>
                    <a:cubicBezTo>
                      <a:pt x="636859" y="441152"/>
                      <a:pt x="628702" y="432995"/>
                      <a:pt x="620545" y="429230"/>
                    </a:cubicBezTo>
                    <a:cubicBezTo>
                      <a:pt x="553409" y="397230"/>
                      <a:pt x="488781" y="360839"/>
                      <a:pt x="421017" y="331976"/>
                    </a:cubicBezTo>
                    <a:cubicBezTo>
                      <a:pt x="417253" y="330094"/>
                      <a:pt x="413488" y="327584"/>
                      <a:pt x="405958" y="328211"/>
                    </a:cubicBezTo>
                    <a:cubicBezTo>
                      <a:pt x="417253" y="370878"/>
                      <a:pt x="431684" y="412917"/>
                      <a:pt x="443605" y="454956"/>
                    </a:cubicBezTo>
                    <a:cubicBezTo>
                      <a:pt x="473095" y="560367"/>
                      <a:pt x="526428" y="656366"/>
                      <a:pt x="567840" y="756758"/>
                    </a:cubicBezTo>
                    <a:cubicBezTo>
                      <a:pt x="586036" y="800679"/>
                      <a:pt x="603604" y="843973"/>
                      <a:pt x="622428" y="887894"/>
                    </a:cubicBezTo>
                    <a:cubicBezTo>
                      <a:pt x="625565" y="895424"/>
                      <a:pt x="628702" y="902953"/>
                      <a:pt x="626820" y="911110"/>
                    </a:cubicBezTo>
                    <a:cubicBezTo>
                      <a:pt x="607369" y="933071"/>
                      <a:pt x="579761" y="934326"/>
                      <a:pt x="553409" y="938718"/>
                    </a:cubicBezTo>
                    <a:cubicBezTo>
                      <a:pt x="544624" y="934326"/>
                      <a:pt x="540860" y="926796"/>
                      <a:pt x="536468" y="918639"/>
                    </a:cubicBezTo>
                    <a:cubicBezTo>
                      <a:pt x="500075" y="843346"/>
                      <a:pt x="457409" y="771189"/>
                      <a:pt x="415370" y="698405"/>
                    </a:cubicBezTo>
                    <a:cubicBezTo>
                      <a:pt x="409096" y="687111"/>
                      <a:pt x="403449" y="675190"/>
                      <a:pt x="400939" y="668915"/>
                    </a:cubicBezTo>
                    <a:cubicBezTo>
                      <a:pt x="414115" y="727268"/>
                      <a:pt x="419762" y="793777"/>
                      <a:pt x="431684" y="859032"/>
                    </a:cubicBezTo>
                    <a:cubicBezTo>
                      <a:pt x="437331" y="892287"/>
                      <a:pt x="446115" y="925541"/>
                      <a:pt x="447997" y="959423"/>
                    </a:cubicBezTo>
                    <a:cubicBezTo>
                      <a:pt x="440468" y="985149"/>
                      <a:pt x="409723" y="1002717"/>
                      <a:pt x="372076" y="1003972"/>
                    </a:cubicBezTo>
                    <a:cubicBezTo>
                      <a:pt x="363920" y="997070"/>
                      <a:pt x="362665" y="987031"/>
                      <a:pt x="360155" y="977619"/>
                    </a:cubicBezTo>
                    <a:cubicBezTo>
                      <a:pt x="330037" y="864679"/>
                      <a:pt x="303685" y="751111"/>
                      <a:pt x="278587" y="636915"/>
                    </a:cubicBezTo>
                    <a:cubicBezTo>
                      <a:pt x="260391" y="555347"/>
                      <a:pt x="222744" y="481308"/>
                      <a:pt x="195763" y="400995"/>
                    </a:cubicBezTo>
                    <a:cubicBezTo>
                      <a:pt x="180705" y="411662"/>
                      <a:pt x="174430" y="424838"/>
                      <a:pt x="167528" y="436760"/>
                    </a:cubicBezTo>
                    <a:cubicBezTo>
                      <a:pt x="129254" y="502014"/>
                      <a:pt x="90352" y="567269"/>
                      <a:pt x="55215" y="634406"/>
                    </a:cubicBezTo>
                    <a:cubicBezTo>
                      <a:pt x="50823" y="642562"/>
                      <a:pt x="47686" y="653229"/>
                      <a:pt x="36392" y="655111"/>
                    </a:cubicBezTo>
                    <a:cubicBezTo>
                      <a:pt x="16313" y="631896"/>
                      <a:pt x="1882" y="606171"/>
                      <a:pt x="0" y="574798"/>
                    </a:cubicBezTo>
                    <a:cubicBezTo>
                      <a:pt x="40784" y="493230"/>
                      <a:pt x="85333" y="412917"/>
                      <a:pt x="131764" y="333858"/>
                    </a:cubicBezTo>
                    <a:cubicBezTo>
                      <a:pt x="149332" y="303741"/>
                      <a:pt x="168783" y="278643"/>
                      <a:pt x="205803" y="271741"/>
                    </a:cubicBezTo>
                    <a:cubicBezTo>
                      <a:pt x="212077" y="270486"/>
                      <a:pt x="227763" y="269859"/>
                      <a:pt x="221489" y="256682"/>
                    </a:cubicBezTo>
                    <a:cubicBezTo>
                      <a:pt x="215842" y="244761"/>
                      <a:pt x="220861" y="224055"/>
                      <a:pt x="197646" y="224682"/>
                    </a:cubicBezTo>
                    <a:cubicBezTo>
                      <a:pt x="188234" y="224682"/>
                      <a:pt x="178195" y="223428"/>
                      <a:pt x="168783" y="220918"/>
                    </a:cubicBezTo>
                    <a:cubicBezTo>
                      <a:pt x="81568" y="201467"/>
                      <a:pt x="55215" y="123663"/>
                      <a:pt x="115450" y="59036"/>
                    </a:cubicBezTo>
                    <a:cubicBezTo>
                      <a:pt x="163136" y="8213"/>
                      <a:pt x="223999" y="-11238"/>
                      <a:pt x="293018" y="6331"/>
                    </a:cubicBezTo>
                    <a:cubicBezTo>
                      <a:pt x="363920" y="25154"/>
                      <a:pt x="387762" y="96683"/>
                      <a:pt x="342586" y="155036"/>
                    </a:cubicBezTo>
                    <a:cubicBezTo>
                      <a:pt x="333174" y="167585"/>
                      <a:pt x="320625" y="178879"/>
                      <a:pt x="308077" y="188291"/>
                    </a:cubicBezTo>
                    <a:cubicBezTo>
                      <a:pt x="299292" y="195192"/>
                      <a:pt x="296783" y="200212"/>
                      <a:pt x="299920" y="212134"/>
                    </a:cubicBezTo>
                    <a:cubicBezTo>
                      <a:pt x="304939" y="233467"/>
                      <a:pt x="313724" y="239114"/>
                      <a:pt x="332547" y="228447"/>
                    </a:cubicBezTo>
                    <a:cubicBezTo>
                      <a:pt x="355135" y="215898"/>
                      <a:pt x="375213" y="221545"/>
                      <a:pt x="397174" y="232839"/>
                    </a:cubicBezTo>
                    <a:cubicBezTo>
                      <a:pt x="475605" y="271114"/>
                      <a:pt x="555918" y="308760"/>
                      <a:pt x="631839" y="354564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62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5F3735E3-5583-4845-A9A1-066E7E43796E}"/>
                  </a:ext>
                </a:extLst>
              </p:cNvPr>
              <p:cNvSpPr/>
              <p:nvPr/>
            </p:nvSpPr>
            <p:spPr>
              <a:xfrm>
                <a:off x="2822551" y="4072076"/>
                <a:ext cx="997641" cy="652545"/>
              </a:xfrm>
              <a:custGeom>
                <a:avLst/>
                <a:gdLst>
                  <a:gd name="connsiteX0" fmla="*/ 574798 w 997641"/>
                  <a:gd name="connsiteY0" fmla="*/ 654485 h 652545"/>
                  <a:gd name="connsiteX1" fmla="*/ 333858 w 997641"/>
                  <a:gd name="connsiteY1" fmla="*/ 522721 h 652545"/>
                  <a:gd name="connsiteX2" fmla="*/ 271741 w 997641"/>
                  <a:gd name="connsiteY2" fmla="*/ 448682 h 652545"/>
                  <a:gd name="connsiteX3" fmla="*/ 256682 w 997641"/>
                  <a:gd name="connsiteY3" fmla="*/ 432996 h 652545"/>
                  <a:gd name="connsiteX4" fmla="*/ 224682 w 997641"/>
                  <a:gd name="connsiteY4" fmla="*/ 456839 h 652545"/>
                  <a:gd name="connsiteX5" fmla="*/ 220918 w 997641"/>
                  <a:gd name="connsiteY5" fmla="*/ 485702 h 652545"/>
                  <a:gd name="connsiteX6" fmla="*/ 59036 w 997641"/>
                  <a:gd name="connsiteY6" fmla="*/ 538407 h 652545"/>
                  <a:gd name="connsiteX7" fmla="*/ 6331 w 997641"/>
                  <a:gd name="connsiteY7" fmla="*/ 360840 h 652545"/>
                  <a:gd name="connsiteX8" fmla="*/ 153153 w 997641"/>
                  <a:gd name="connsiteY8" fmla="*/ 309389 h 652545"/>
                  <a:gd name="connsiteX9" fmla="*/ 188918 w 997641"/>
                  <a:gd name="connsiteY9" fmla="*/ 345153 h 652545"/>
                  <a:gd name="connsiteX10" fmla="*/ 212761 w 997641"/>
                  <a:gd name="connsiteY10" fmla="*/ 353310 h 652545"/>
                  <a:gd name="connsiteX11" fmla="*/ 229075 w 997641"/>
                  <a:gd name="connsiteY11" fmla="*/ 320683 h 652545"/>
                  <a:gd name="connsiteX12" fmla="*/ 233467 w 997641"/>
                  <a:gd name="connsiteY12" fmla="*/ 256056 h 652545"/>
                  <a:gd name="connsiteX13" fmla="*/ 355819 w 997641"/>
                  <a:gd name="connsiteY13" fmla="*/ 19508 h 652545"/>
                  <a:gd name="connsiteX14" fmla="*/ 437387 w 997641"/>
                  <a:gd name="connsiteY14" fmla="*/ 57 h 652545"/>
                  <a:gd name="connsiteX15" fmla="*/ 431113 w 997641"/>
                  <a:gd name="connsiteY15" fmla="*/ 28920 h 652545"/>
                  <a:gd name="connsiteX16" fmla="*/ 331349 w 997641"/>
                  <a:gd name="connsiteY16" fmla="*/ 233468 h 652545"/>
                  <a:gd name="connsiteX17" fmla="*/ 328211 w 997641"/>
                  <a:gd name="connsiteY17" fmla="*/ 246017 h 652545"/>
                  <a:gd name="connsiteX18" fmla="*/ 672052 w 997641"/>
                  <a:gd name="connsiteY18" fmla="*/ 123037 h 652545"/>
                  <a:gd name="connsiteX19" fmla="*/ 886012 w 997641"/>
                  <a:gd name="connsiteY19" fmla="*/ 31430 h 652545"/>
                  <a:gd name="connsiteX20" fmla="*/ 911737 w 997641"/>
                  <a:gd name="connsiteY20" fmla="*/ 26410 h 652545"/>
                  <a:gd name="connsiteX21" fmla="*/ 939345 w 997641"/>
                  <a:gd name="connsiteY21" fmla="*/ 99822 h 652545"/>
                  <a:gd name="connsiteX22" fmla="*/ 921777 w 997641"/>
                  <a:gd name="connsiteY22" fmla="*/ 115508 h 652545"/>
                  <a:gd name="connsiteX23" fmla="*/ 694641 w 997641"/>
                  <a:gd name="connsiteY23" fmla="*/ 239742 h 652545"/>
                  <a:gd name="connsiteX24" fmla="*/ 667033 w 997641"/>
                  <a:gd name="connsiteY24" fmla="*/ 251664 h 652545"/>
                  <a:gd name="connsiteX25" fmla="*/ 856522 w 997641"/>
                  <a:gd name="connsiteY25" fmla="*/ 221546 h 652545"/>
                  <a:gd name="connsiteX26" fmla="*/ 943110 w 997641"/>
                  <a:gd name="connsiteY26" fmla="*/ 205860 h 652545"/>
                  <a:gd name="connsiteX27" fmla="*/ 974482 w 997641"/>
                  <a:gd name="connsiteY27" fmla="*/ 204605 h 652545"/>
                  <a:gd name="connsiteX28" fmla="*/ 1002717 w 997641"/>
                  <a:gd name="connsiteY28" fmla="*/ 281781 h 652545"/>
                  <a:gd name="connsiteX29" fmla="*/ 973855 w 997641"/>
                  <a:gd name="connsiteY29" fmla="*/ 293703 h 652545"/>
                  <a:gd name="connsiteX30" fmla="*/ 631268 w 997641"/>
                  <a:gd name="connsiteY30" fmla="*/ 375899 h 652545"/>
                  <a:gd name="connsiteX31" fmla="*/ 397231 w 997641"/>
                  <a:gd name="connsiteY31" fmla="*/ 459349 h 652545"/>
                  <a:gd name="connsiteX32" fmla="*/ 491975 w 997641"/>
                  <a:gd name="connsiteY32" fmla="*/ 518956 h 652545"/>
                  <a:gd name="connsiteX33" fmla="*/ 636288 w 997641"/>
                  <a:gd name="connsiteY33" fmla="*/ 599897 h 652545"/>
                  <a:gd name="connsiteX34" fmla="*/ 654484 w 997641"/>
                  <a:gd name="connsiteY34" fmla="*/ 617466 h 652545"/>
                  <a:gd name="connsiteX35" fmla="*/ 574798 w 997641"/>
                  <a:gd name="connsiteY35" fmla="*/ 654485 h 6525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997641" h="652545">
                    <a:moveTo>
                      <a:pt x="574798" y="654485"/>
                    </a:moveTo>
                    <a:cubicBezTo>
                      <a:pt x="492603" y="613701"/>
                      <a:pt x="412917" y="569152"/>
                      <a:pt x="333858" y="522721"/>
                    </a:cubicBezTo>
                    <a:cubicBezTo>
                      <a:pt x="303741" y="505153"/>
                      <a:pt x="279270" y="485074"/>
                      <a:pt x="271741" y="448682"/>
                    </a:cubicBezTo>
                    <a:cubicBezTo>
                      <a:pt x="270486" y="442408"/>
                      <a:pt x="270486" y="426722"/>
                      <a:pt x="256682" y="432996"/>
                    </a:cubicBezTo>
                    <a:cubicBezTo>
                      <a:pt x="244761" y="438643"/>
                      <a:pt x="224055" y="433623"/>
                      <a:pt x="224682" y="456839"/>
                    </a:cubicBezTo>
                    <a:cubicBezTo>
                      <a:pt x="224682" y="466251"/>
                      <a:pt x="223428" y="476290"/>
                      <a:pt x="220918" y="485702"/>
                    </a:cubicBezTo>
                    <a:cubicBezTo>
                      <a:pt x="201467" y="572917"/>
                      <a:pt x="123663" y="599270"/>
                      <a:pt x="59036" y="538407"/>
                    </a:cubicBezTo>
                    <a:cubicBezTo>
                      <a:pt x="8213" y="490721"/>
                      <a:pt x="-11238" y="429859"/>
                      <a:pt x="6331" y="360840"/>
                    </a:cubicBezTo>
                    <a:cubicBezTo>
                      <a:pt x="24527" y="291193"/>
                      <a:pt x="94801" y="267350"/>
                      <a:pt x="153153" y="309389"/>
                    </a:cubicBezTo>
                    <a:cubicBezTo>
                      <a:pt x="166957" y="319428"/>
                      <a:pt x="179506" y="331350"/>
                      <a:pt x="188918" y="345153"/>
                    </a:cubicBezTo>
                    <a:cubicBezTo>
                      <a:pt x="195192" y="355192"/>
                      <a:pt x="200839" y="355820"/>
                      <a:pt x="212761" y="353310"/>
                    </a:cubicBezTo>
                    <a:cubicBezTo>
                      <a:pt x="234094" y="348291"/>
                      <a:pt x="239114" y="338879"/>
                      <a:pt x="229075" y="320683"/>
                    </a:cubicBezTo>
                    <a:cubicBezTo>
                      <a:pt x="216526" y="298095"/>
                      <a:pt x="222800" y="278016"/>
                      <a:pt x="233467" y="256056"/>
                    </a:cubicBezTo>
                    <a:cubicBezTo>
                      <a:pt x="271741" y="176370"/>
                      <a:pt x="310015" y="95429"/>
                      <a:pt x="355819" y="19508"/>
                    </a:cubicBezTo>
                    <a:cubicBezTo>
                      <a:pt x="380917" y="3822"/>
                      <a:pt x="408525" y="-570"/>
                      <a:pt x="437387" y="57"/>
                    </a:cubicBezTo>
                    <a:cubicBezTo>
                      <a:pt x="445544" y="11979"/>
                      <a:pt x="435505" y="20136"/>
                      <a:pt x="431113" y="28920"/>
                    </a:cubicBezTo>
                    <a:cubicBezTo>
                      <a:pt x="398485" y="97312"/>
                      <a:pt x="361466" y="163194"/>
                      <a:pt x="331349" y="233468"/>
                    </a:cubicBezTo>
                    <a:cubicBezTo>
                      <a:pt x="329466" y="237232"/>
                      <a:pt x="326329" y="240997"/>
                      <a:pt x="328211" y="246017"/>
                    </a:cubicBezTo>
                    <a:cubicBezTo>
                      <a:pt x="446799" y="215899"/>
                      <a:pt x="560994" y="175743"/>
                      <a:pt x="672052" y="123037"/>
                    </a:cubicBezTo>
                    <a:cubicBezTo>
                      <a:pt x="742327" y="89782"/>
                      <a:pt x="813856" y="60920"/>
                      <a:pt x="886012" y="31430"/>
                    </a:cubicBezTo>
                    <a:cubicBezTo>
                      <a:pt x="894169" y="28292"/>
                      <a:pt x="902326" y="23900"/>
                      <a:pt x="911737" y="26410"/>
                    </a:cubicBezTo>
                    <a:cubicBezTo>
                      <a:pt x="933698" y="45861"/>
                      <a:pt x="934953" y="73469"/>
                      <a:pt x="939345" y="99822"/>
                    </a:cubicBezTo>
                    <a:cubicBezTo>
                      <a:pt x="935580" y="107351"/>
                      <a:pt x="928678" y="111743"/>
                      <a:pt x="921777" y="115508"/>
                    </a:cubicBezTo>
                    <a:cubicBezTo>
                      <a:pt x="843973" y="153155"/>
                      <a:pt x="769934" y="197703"/>
                      <a:pt x="694641" y="239742"/>
                    </a:cubicBezTo>
                    <a:cubicBezTo>
                      <a:pt x="685229" y="244762"/>
                      <a:pt x="675190" y="249154"/>
                      <a:pt x="667033" y="251664"/>
                    </a:cubicBezTo>
                    <a:cubicBezTo>
                      <a:pt x="728523" y="239742"/>
                      <a:pt x="793150" y="232840"/>
                      <a:pt x="856522" y="221546"/>
                    </a:cubicBezTo>
                    <a:cubicBezTo>
                      <a:pt x="885385" y="216527"/>
                      <a:pt x="914247" y="210880"/>
                      <a:pt x="943110" y="205860"/>
                    </a:cubicBezTo>
                    <a:cubicBezTo>
                      <a:pt x="953776" y="203978"/>
                      <a:pt x="963815" y="200213"/>
                      <a:pt x="974482" y="204605"/>
                    </a:cubicBezTo>
                    <a:cubicBezTo>
                      <a:pt x="988913" y="228448"/>
                      <a:pt x="1003972" y="252291"/>
                      <a:pt x="1002717" y="281781"/>
                    </a:cubicBezTo>
                    <a:cubicBezTo>
                      <a:pt x="994560" y="289938"/>
                      <a:pt x="983894" y="291193"/>
                      <a:pt x="973855" y="293703"/>
                    </a:cubicBezTo>
                    <a:cubicBezTo>
                      <a:pt x="860287" y="324448"/>
                      <a:pt x="745464" y="350173"/>
                      <a:pt x="631268" y="375899"/>
                    </a:cubicBezTo>
                    <a:cubicBezTo>
                      <a:pt x="552210" y="394094"/>
                      <a:pt x="479426" y="430486"/>
                      <a:pt x="397231" y="459349"/>
                    </a:cubicBezTo>
                    <a:cubicBezTo>
                      <a:pt x="430485" y="484447"/>
                      <a:pt x="461858" y="501388"/>
                      <a:pt x="491975" y="518956"/>
                    </a:cubicBezTo>
                    <a:cubicBezTo>
                      <a:pt x="540289" y="545937"/>
                      <a:pt x="586720" y="575427"/>
                      <a:pt x="636288" y="599897"/>
                    </a:cubicBezTo>
                    <a:cubicBezTo>
                      <a:pt x="643817" y="603662"/>
                      <a:pt x="653229" y="606799"/>
                      <a:pt x="654484" y="617466"/>
                    </a:cubicBezTo>
                    <a:cubicBezTo>
                      <a:pt x="631896" y="638171"/>
                      <a:pt x="606171" y="652603"/>
                      <a:pt x="574798" y="654485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62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54798AC7-734E-4D9D-9381-1D25393124DD}"/>
                  </a:ext>
                </a:extLst>
              </p:cNvPr>
              <p:cNvSpPr/>
              <p:nvPr/>
            </p:nvSpPr>
            <p:spPr>
              <a:xfrm>
                <a:off x="8091910" y="4625542"/>
                <a:ext cx="928622" cy="734113"/>
              </a:xfrm>
              <a:custGeom>
                <a:avLst/>
                <a:gdLst>
                  <a:gd name="connsiteX0" fmla="*/ 701487 w 928622"/>
                  <a:gd name="connsiteY0" fmla="*/ 102274 h 734113"/>
                  <a:gd name="connsiteX1" fmla="*/ 748545 w 928622"/>
                  <a:gd name="connsiteY1" fmla="*/ 375841 h 734113"/>
                  <a:gd name="connsiteX2" fmla="*/ 729722 w 928622"/>
                  <a:gd name="connsiteY2" fmla="*/ 466193 h 734113"/>
                  <a:gd name="connsiteX3" fmla="*/ 726584 w 928622"/>
                  <a:gd name="connsiteY3" fmla="*/ 488781 h 734113"/>
                  <a:gd name="connsiteX4" fmla="*/ 765486 w 928622"/>
                  <a:gd name="connsiteY4" fmla="*/ 498193 h 734113"/>
                  <a:gd name="connsiteX5" fmla="*/ 799995 w 928622"/>
                  <a:gd name="connsiteY5" fmla="*/ 478115 h 734113"/>
                  <a:gd name="connsiteX6" fmla="*/ 933014 w 928622"/>
                  <a:gd name="connsiteY6" fmla="*/ 564703 h 734113"/>
                  <a:gd name="connsiteX7" fmla="*/ 831368 w 928622"/>
                  <a:gd name="connsiteY7" fmla="*/ 725329 h 734113"/>
                  <a:gd name="connsiteX8" fmla="*/ 730349 w 928622"/>
                  <a:gd name="connsiteY8" fmla="*/ 720310 h 734113"/>
                  <a:gd name="connsiteX9" fmla="*/ 694584 w 928622"/>
                  <a:gd name="connsiteY9" fmla="*/ 622428 h 734113"/>
                  <a:gd name="connsiteX10" fmla="*/ 699604 w 928622"/>
                  <a:gd name="connsiteY10" fmla="*/ 596075 h 734113"/>
                  <a:gd name="connsiteX11" fmla="*/ 678271 w 928622"/>
                  <a:gd name="connsiteY11" fmla="*/ 564075 h 734113"/>
                  <a:gd name="connsiteX12" fmla="*/ 658820 w 928622"/>
                  <a:gd name="connsiteY12" fmla="*/ 577252 h 734113"/>
                  <a:gd name="connsiteX13" fmla="*/ 603604 w 928622"/>
                  <a:gd name="connsiteY13" fmla="*/ 617408 h 734113"/>
                  <a:gd name="connsiteX14" fmla="*/ 344469 w 928622"/>
                  <a:gd name="connsiteY14" fmla="*/ 668232 h 734113"/>
                  <a:gd name="connsiteX15" fmla="*/ 281097 w 928622"/>
                  <a:gd name="connsiteY15" fmla="*/ 611134 h 734113"/>
                  <a:gd name="connsiteX16" fmla="*/ 368939 w 928622"/>
                  <a:gd name="connsiteY16" fmla="*/ 590428 h 734113"/>
                  <a:gd name="connsiteX17" fmla="*/ 540860 w 928622"/>
                  <a:gd name="connsiteY17" fmla="*/ 550271 h 734113"/>
                  <a:gd name="connsiteX18" fmla="*/ 357018 w 928622"/>
                  <a:gd name="connsiteY18" fmla="*/ 426664 h 734113"/>
                  <a:gd name="connsiteX19" fmla="*/ 24471 w 928622"/>
                  <a:gd name="connsiteY19" fmla="*/ 249097 h 734113"/>
                  <a:gd name="connsiteX20" fmla="*/ 0 w 928622"/>
                  <a:gd name="connsiteY20" fmla="*/ 229018 h 734113"/>
                  <a:gd name="connsiteX21" fmla="*/ 43294 w 928622"/>
                  <a:gd name="connsiteY21" fmla="*/ 165019 h 734113"/>
                  <a:gd name="connsiteX22" fmla="*/ 122980 w 928622"/>
                  <a:gd name="connsiteY22" fmla="*/ 194509 h 734113"/>
                  <a:gd name="connsiteX23" fmla="*/ 334430 w 928622"/>
                  <a:gd name="connsiteY23" fmla="*/ 282351 h 734113"/>
                  <a:gd name="connsiteX24" fmla="*/ 335057 w 928622"/>
                  <a:gd name="connsiteY24" fmla="*/ 281096 h 734113"/>
                  <a:gd name="connsiteX25" fmla="*/ 332547 w 928622"/>
                  <a:gd name="connsiteY25" fmla="*/ 281724 h 734113"/>
                  <a:gd name="connsiteX26" fmla="*/ 257253 w 928622"/>
                  <a:gd name="connsiteY26" fmla="*/ 213959 h 734113"/>
                  <a:gd name="connsiteX27" fmla="*/ 128627 w 928622"/>
                  <a:gd name="connsiteY27" fmla="*/ 97882 h 734113"/>
                  <a:gd name="connsiteX28" fmla="*/ 106039 w 928622"/>
                  <a:gd name="connsiteY28" fmla="*/ 71529 h 734113"/>
                  <a:gd name="connsiteX29" fmla="*/ 146196 w 928622"/>
                  <a:gd name="connsiteY29" fmla="*/ 0 h 734113"/>
                  <a:gd name="connsiteX30" fmla="*/ 166901 w 928622"/>
                  <a:gd name="connsiteY30" fmla="*/ 10667 h 734113"/>
                  <a:gd name="connsiteX31" fmla="*/ 457409 w 928622"/>
                  <a:gd name="connsiteY31" fmla="*/ 237175 h 734113"/>
                  <a:gd name="connsiteX32" fmla="*/ 652545 w 928622"/>
                  <a:gd name="connsiteY32" fmla="*/ 357017 h 734113"/>
                  <a:gd name="connsiteX33" fmla="*/ 660075 w 928622"/>
                  <a:gd name="connsiteY33" fmla="*/ 355135 h 734113"/>
                  <a:gd name="connsiteX34" fmla="*/ 640624 w 928622"/>
                  <a:gd name="connsiteY34" fmla="*/ 206430 h 734113"/>
                  <a:gd name="connsiteX35" fmla="*/ 619918 w 928622"/>
                  <a:gd name="connsiteY35" fmla="*/ 82823 h 734113"/>
                  <a:gd name="connsiteX36" fmla="*/ 621173 w 928622"/>
                  <a:gd name="connsiteY36" fmla="*/ 67137 h 734113"/>
                  <a:gd name="connsiteX37" fmla="*/ 701487 w 928622"/>
                  <a:gd name="connsiteY37" fmla="*/ 102274 h 7341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928622" h="734113">
                    <a:moveTo>
                      <a:pt x="701487" y="102274"/>
                    </a:moveTo>
                    <a:cubicBezTo>
                      <a:pt x="719682" y="193254"/>
                      <a:pt x="735996" y="284234"/>
                      <a:pt x="748545" y="375841"/>
                    </a:cubicBezTo>
                    <a:cubicBezTo>
                      <a:pt x="752937" y="409723"/>
                      <a:pt x="751055" y="438586"/>
                      <a:pt x="729722" y="466193"/>
                    </a:cubicBezTo>
                    <a:cubicBezTo>
                      <a:pt x="725329" y="471841"/>
                      <a:pt x="710271" y="480625"/>
                      <a:pt x="726584" y="488781"/>
                    </a:cubicBezTo>
                    <a:cubicBezTo>
                      <a:pt x="738506" y="494428"/>
                      <a:pt x="747290" y="513252"/>
                      <a:pt x="765486" y="498193"/>
                    </a:cubicBezTo>
                    <a:cubicBezTo>
                      <a:pt x="775525" y="490036"/>
                      <a:pt x="787447" y="483135"/>
                      <a:pt x="799995" y="478115"/>
                    </a:cubicBezTo>
                    <a:cubicBezTo>
                      <a:pt x="869015" y="448625"/>
                      <a:pt x="931132" y="489409"/>
                      <a:pt x="933014" y="564703"/>
                    </a:cubicBezTo>
                    <a:cubicBezTo>
                      <a:pt x="934269" y="628075"/>
                      <a:pt x="889721" y="699604"/>
                      <a:pt x="831368" y="725329"/>
                    </a:cubicBezTo>
                    <a:cubicBezTo>
                      <a:pt x="796858" y="741015"/>
                      <a:pt x="761721" y="744152"/>
                      <a:pt x="730349" y="720310"/>
                    </a:cubicBezTo>
                    <a:cubicBezTo>
                      <a:pt x="698349" y="695839"/>
                      <a:pt x="691447" y="660075"/>
                      <a:pt x="694584" y="622428"/>
                    </a:cubicBezTo>
                    <a:cubicBezTo>
                      <a:pt x="695212" y="613644"/>
                      <a:pt x="695839" y="604232"/>
                      <a:pt x="699604" y="596075"/>
                    </a:cubicBezTo>
                    <a:cubicBezTo>
                      <a:pt x="710271" y="572859"/>
                      <a:pt x="688310" y="571604"/>
                      <a:pt x="678271" y="564075"/>
                    </a:cubicBezTo>
                    <a:cubicBezTo>
                      <a:pt x="664467" y="554036"/>
                      <a:pt x="662585" y="570977"/>
                      <a:pt x="658820" y="577252"/>
                    </a:cubicBezTo>
                    <a:cubicBezTo>
                      <a:pt x="646271" y="599840"/>
                      <a:pt x="628702" y="611761"/>
                      <a:pt x="603604" y="617408"/>
                    </a:cubicBezTo>
                    <a:cubicBezTo>
                      <a:pt x="517644" y="636231"/>
                      <a:pt x="431684" y="656310"/>
                      <a:pt x="344469" y="668232"/>
                    </a:cubicBezTo>
                    <a:cubicBezTo>
                      <a:pt x="316861" y="656938"/>
                      <a:pt x="289253" y="644389"/>
                      <a:pt x="281097" y="611134"/>
                    </a:cubicBezTo>
                    <a:cubicBezTo>
                      <a:pt x="308704" y="597957"/>
                      <a:pt x="339449" y="596702"/>
                      <a:pt x="368939" y="590428"/>
                    </a:cubicBezTo>
                    <a:cubicBezTo>
                      <a:pt x="424155" y="577879"/>
                      <a:pt x="479997" y="565958"/>
                      <a:pt x="540860" y="550271"/>
                    </a:cubicBezTo>
                    <a:cubicBezTo>
                      <a:pt x="476860" y="506350"/>
                      <a:pt x="420390" y="461174"/>
                      <a:pt x="357018" y="426664"/>
                    </a:cubicBezTo>
                    <a:cubicBezTo>
                      <a:pt x="246587" y="366429"/>
                      <a:pt x="134901" y="309332"/>
                      <a:pt x="24471" y="249097"/>
                    </a:cubicBezTo>
                    <a:cubicBezTo>
                      <a:pt x="15059" y="244077"/>
                      <a:pt x="5020" y="239685"/>
                      <a:pt x="0" y="229018"/>
                    </a:cubicBezTo>
                    <a:cubicBezTo>
                      <a:pt x="3765" y="200155"/>
                      <a:pt x="21333" y="180705"/>
                      <a:pt x="43294" y="165019"/>
                    </a:cubicBezTo>
                    <a:cubicBezTo>
                      <a:pt x="72784" y="166901"/>
                      <a:pt x="96627" y="183842"/>
                      <a:pt x="122980" y="194509"/>
                    </a:cubicBezTo>
                    <a:cubicBezTo>
                      <a:pt x="193254" y="223999"/>
                      <a:pt x="264783" y="250351"/>
                      <a:pt x="334430" y="282351"/>
                    </a:cubicBezTo>
                    <a:cubicBezTo>
                      <a:pt x="337567" y="283606"/>
                      <a:pt x="335057" y="277332"/>
                      <a:pt x="335057" y="281096"/>
                    </a:cubicBezTo>
                    <a:cubicBezTo>
                      <a:pt x="335057" y="282351"/>
                      <a:pt x="334430" y="282979"/>
                      <a:pt x="332547" y="281724"/>
                    </a:cubicBezTo>
                    <a:cubicBezTo>
                      <a:pt x="303685" y="263528"/>
                      <a:pt x="281724" y="237175"/>
                      <a:pt x="257253" y="213959"/>
                    </a:cubicBezTo>
                    <a:cubicBezTo>
                      <a:pt x="214587" y="175058"/>
                      <a:pt x="172548" y="135528"/>
                      <a:pt x="128627" y="97882"/>
                    </a:cubicBezTo>
                    <a:cubicBezTo>
                      <a:pt x="119843" y="90352"/>
                      <a:pt x="111058" y="82823"/>
                      <a:pt x="106039" y="71529"/>
                    </a:cubicBezTo>
                    <a:cubicBezTo>
                      <a:pt x="108549" y="41411"/>
                      <a:pt x="121098" y="16941"/>
                      <a:pt x="146196" y="0"/>
                    </a:cubicBezTo>
                    <a:cubicBezTo>
                      <a:pt x="154980" y="0"/>
                      <a:pt x="160627" y="6274"/>
                      <a:pt x="166901" y="10667"/>
                    </a:cubicBezTo>
                    <a:cubicBezTo>
                      <a:pt x="266038" y="83450"/>
                      <a:pt x="360782" y="161254"/>
                      <a:pt x="457409" y="237175"/>
                    </a:cubicBezTo>
                    <a:cubicBezTo>
                      <a:pt x="517644" y="284861"/>
                      <a:pt x="587291" y="317488"/>
                      <a:pt x="652545" y="357017"/>
                    </a:cubicBezTo>
                    <a:cubicBezTo>
                      <a:pt x="653800" y="357645"/>
                      <a:pt x="655683" y="357645"/>
                      <a:pt x="660075" y="355135"/>
                    </a:cubicBezTo>
                    <a:cubicBezTo>
                      <a:pt x="655683" y="306194"/>
                      <a:pt x="648153" y="255998"/>
                      <a:pt x="640624" y="206430"/>
                    </a:cubicBezTo>
                    <a:cubicBezTo>
                      <a:pt x="634350" y="165019"/>
                      <a:pt x="628702" y="123607"/>
                      <a:pt x="619918" y="82823"/>
                    </a:cubicBezTo>
                    <a:cubicBezTo>
                      <a:pt x="618663" y="77803"/>
                      <a:pt x="618036" y="72156"/>
                      <a:pt x="621173" y="67137"/>
                    </a:cubicBezTo>
                    <a:cubicBezTo>
                      <a:pt x="653800" y="63372"/>
                      <a:pt x="677643" y="82195"/>
                      <a:pt x="701487" y="10227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62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30E30100-6851-4F11-B97B-80AE281F89D7}"/>
                  </a:ext>
                </a:extLst>
              </p:cNvPr>
              <p:cNvSpPr/>
              <p:nvPr/>
            </p:nvSpPr>
            <p:spPr>
              <a:xfrm>
                <a:off x="3588533" y="5057226"/>
                <a:ext cx="859603" cy="834505"/>
              </a:xfrm>
              <a:custGeom>
                <a:avLst/>
                <a:gdLst>
                  <a:gd name="connsiteX0" fmla="*/ 641439 w 859602"/>
                  <a:gd name="connsiteY0" fmla="*/ 710898 h 834505"/>
                  <a:gd name="connsiteX1" fmla="*/ 347794 w 859602"/>
                  <a:gd name="connsiteY1" fmla="*/ 695212 h 834505"/>
                  <a:gd name="connsiteX2" fmla="*/ 278147 w 859602"/>
                  <a:gd name="connsiteY2" fmla="*/ 656310 h 834505"/>
                  <a:gd name="connsiteX3" fmla="*/ 257441 w 859602"/>
                  <a:gd name="connsiteY3" fmla="*/ 649408 h 834505"/>
                  <a:gd name="connsiteX4" fmla="*/ 238618 w 859602"/>
                  <a:gd name="connsiteY4" fmla="*/ 683290 h 834505"/>
                  <a:gd name="connsiteX5" fmla="*/ 252422 w 859602"/>
                  <a:gd name="connsiteY5" fmla="*/ 734741 h 834505"/>
                  <a:gd name="connsiteX6" fmla="*/ 147010 w 859602"/>
                  <a:gd name="connsiteY6" fmla="*/ 835132 h 834505"/>
                  <a:gd name="connsiteX7" fmla="*/ 188 w 859602"/>
                  <a:gd name="connsiteY7" fmla="*/ 682663 h 834505"/>
                  <a:gd name="connsiteX8" fmla="*/ 120030 w 859602"/>
                  <a:gd name="connsiteY8" fmla="*/ 585408 h 834505"/>
                  <a:gd name="connsiteX9" fmla="*/ 159559 w 859602"/>
                  <a:gd name="connsiteY9" fmla="*/ 600467 h 834505"/>
                  <a:gd name="connsiteX10" fmla="*/ 182775 w 859602"/>
                  <a:gd name="connsiteY10" fmla="*/ 597957 h 834505"/>
                  <a:gd name="connsiteX11" fmla="*/ 184030 w 859602"/>
                  <a:gd name="connsiteY11" fmla="*/ 560938 h 834505"/>
                  <a:gd name="connsiteX12" fmla="*/ 159559 w 859602"/>
                  <a:gd name="connsiteY12" fmla="*/ 503213 h 834505"/>
                  <a:gd name="connsiteX13" fmla="*/ 165834 w 859602"/>
                  <a:gd name="connsiteY13" fmla="*/ 235920 h 834505"/>
                  <a:gd name="connsiteX14" fmla="*/ 224186 w 859602"/>
                  <a:gd name="connsiteY14" fmla="*/ 184470 h 834505"/>
                  <a:gd name="connsiteX15" fmla="*/ 236108 w 859602"/>
                  <a:gd name="connsiteY15" fmla="*/ 186352 h 834505"/>
                  <a:gd name="connsiteX16" fmla="*/ 237363 w 859602"/>
                  <a:gd name="connsiteY16" fmla="*/ 209568 h 834505"/>
                  <a:gd name="connsiteX17" fmla="*/ 235480 w 859602"/>
                  <a:gd name="connsiteY17" fmla="*/ 449880 h 834505"/>
                  <a:gd name="connsiteX18" fmla="*/ 285676 w 859602"/>
                  <a:gd name="connsiteY18" fmla="*/ 410351 h 834505"/>
                  <a:gd name="connsiteX19" fmla="*/ 503401 w 859602"/>
                  <a:gd name="connsiteY19" fmla="*/ 180077 h 834505"/>
                  <a:gd name="connsiteX20" fmla="*/ 653360 w 859602"/>
                  <a:gd name="connsiteY20" fmla="*/ 10039 h 834505"/>
                  <a:gd name="connsiteX21" fmla="*/ 665909 w 859602"/>
                  <a:gd name="connsiteY21" fmla="*/ 0 h 834505"/>
                  <a:gd name="connsiteX22" fmla="*/ 724262 w 859602"/>
                  <a:gd name="connsiteY22" fmla="*/ 55215 h 834505"/>
                  <a:gd name="connsiteX23" fmla="*/ 719870 w 859602"/>
                  <a:gd name="connsiteY23" fmla="*/ 67764 h 834505"/>
                  <a:gd name="connsiteX24" fmla="*/ 547949 w 859602"/>
                  <a:gd name="connsiteY24" fmla="*/ 309959 h 834505"/>
                  <a:gd name="connsiteX25" fmla="*/ 547949 w 859602"/>
                  <a:gd name="connsiteY25" fmla="*/ 308704 h 834505"/>
                  <a:gd name="connsiteX26" fmla="*/ 797046 w 859602"/>
                  <a:gd name="connsiteY26" fmla="*/ 134901 h 834505"/>
                  <a:gd name="connsiteX27" fmla="*/ 802066 w 859602"/>
                  <a:gd name="connsiteY27" fmla="*/ 133646 h 834505"/>
                  <a:gd name="connsiteX28" fmla="*/ 862300 w 859602"/>
                  <a:gd name="connsiteY28" fmla="*/ 191999 h 834505"/>
                  <a:gd name="connsiteX29" fmla="*/ 783242 w 859602"/>
                  <a:gd name="connsiteY29" fmla="*/ 262901 h 834505"/>
                  <a:gd name="connsiteX30" fmla="*/ 581204 w 859602"/>
                  <a:gd name="connsiteY30" fmla="*/ 425409 h 834505"/>
                  <a:gd name="connsiteX31" fmla="*/ 406774 w 859602"/>
                  <a:gd name="connsiteY31" fmla="*/ 598585 h 834505"/>
                  <a:gd name="connsiteX32" fmla="*/ 401127 w 859602"/>
                  <a:gd name="connsiteY32" fmla="*/ 609879 h 834505"/>
                  <a:gd name="connsiteX33" fmla="*/ 417440 w 859602"/>
                  <a:gd name="connsiteY33" fmla="*/ 616781 h 834505"/>
                  <a:gd name="connsiteX34" fmla="*/ 534145 w 859602"/>
                  <a:gd name="connsiteY34" fmla="*/ 627447 h 834505"/>
                  <a:gd name="connsiteX35" fmla="*/ 670301 w 859602"/>
                  <a:gd name="connsiteY35" fmla="*/ 633722 h 834505"/>
                  <a:gd name="connsiteX36" fmla="*/ 696654 w 859602"/>
                  <a:gd name="connsiteY36" fmla="*/ 642506 h 834505"/>
                  <a:gd name="connsiteX37" fmla="*/ 641439 w 859602"/>
                  <a:gd name="connsiteY37" fmla="*/ 710898 h 8345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859602" h="834505">
                    <a:moveTo>
                      <a:pt x="641439" y="710898"/>
                    </a:moveTo>
                    <a:cubicBezTo>
                      <a:pt x="543557" y="710271"/>
                      <a:pt x="445675" y="702741"/>
                      <a:pt x="347794" y="695212"/>
                    </a:cubicBezTo>
                    <a:cubicBezTo>
                      <a:pt x="316421" y="692702"/>
                      <a:pt x="298225" y="675761"/>
                      <a:pt x="278147" y="656310"/>
                    </a:cubicBezTo>
                    <a:cubicBezTo>
                      <a:pt x="273127" y="651290"/>
                      <a:pt x="267480" y="637486"/>
                      <a:pt x="257441" y="649408"/>
                    </a:cubicBezTo>
                    <a:cubicBezTo>
                      <a:pt x="249284" y="659447"/>
                      <a:pt x="230461" y="663839"/>
                      <a:pt x="238618" y="683290"/>
                    </a:cubicBezTo>
                    <a:cubicBezTo>
                      <a:pt x="245520" y="699604"/>
                      <a:pt x="251794" y="715917"/>
                      <a:pt x="252422" y="734741"/>
                    </a:cubicBezTo>
                    <a:cubicBezTo>
                      <a:pt x="255559" y="803760"/>
                      <a:pt x="215402" y="841407"/>
                      <a:pt x="147010" y="835132"/>
                    </a:cubicBezTo>
                    <a:cubicBezTo>
                      <a:pt x="76736" y="828858"/>
                      <a:pt x="3952" y="753564"/>
                      <a:pt x="188" y="682663"/>
                    </a:cubicBezTo>
                    <a:cubicBezTo>
                      <a:pt x="-3577" y="611134"/>
                      <a:pt x="49756" y="567213"/>
                      <a:pt x="120030" y="585408"/>
                    </a:cubicBezTo>
                    <a:cubicBezTo>
                      <a:pt x="133834" y="589173"/>
                      <a:pt x="147638" y="593565"/>
                      <a:pt x="159559" y="600467"/>
                    </a:cubicBezTo>
                    <a:cubicBezTo>
                      <a:pt x="169598" y="606114"/>
                      <a:pt x="175246" y="604232"/>
                      <a:pt x="182775" y="597957"/>
                    </a:cubicBezTo>
                    <a:cubicBezTo>
                      <a:pt x="197834" y="585408"/>
                      <a:pt x="202853" y="574742"/>
                      <a:pt x="184030" y="560938"/>
                    </a:cubicBezTo>
                    <a:cubicBezTo>
                      <a:pt x="164579" y="547134"/>
                      <a:pt x="159559" y="527683"/>
                      <a:pt x="159559" y="503213"/>
                    </a:cubicBezTo>
                    <a:cubicBezTo>
                      <a:pt x="160814" y="414115"/>
                      <a:pt x="158932" y="325018"/>
                      <a:pt x="165834" y="235920"/>
                    </a:cubicBezTo>
                    <a:cubicBezTo>
                      <a:pt x="179638" y="212077"/>
                      <a:pt x="203481" y="200156"/>
                      <a:pt x="224186" y="184470"/>
                    </a:cubicBezTo>
                    <a:cubicBezTo>
                      <a:pt x="227951" y="181960"/>
                      <a:pt x="232971" y="183215"/>
                      <a:pt x="236108" y="186352"/>
                    </a:cubicBezTo>
                    <a:cubicBezTo>
                      <a:pt x="241127" y="193881"/>
                      <a:pt x="237990" y="202038"/>
                      <a:pt x="237363" y="209568"/>
                    </a:cubicBezTo>
                    <a:cubicBezTo>
                      <a:pt x="234226" y="288626"/>
                      <a:pt x="236735" y="367684"/>
                      <a:pt x="235480" y="449880"/>
                    </a:cubicBezTo>
                    <a:cubicBezTo>
                      <a:pt x="256814" y="438586"/>
                      <a:pt x="270618" y="423527"/>
                      <a:pt x="285676" y="410351"/>
                    </a:cubicBezTo>
                    <a:cubicBezTo>
                      <a:pt x="365989" y="340704"/>
                      <a:pt x="436264" y="262273"/>
                      <a:pt x="503401" y="180077"/>
                    </a:cubicBezTo>
                    <a:cubicBezTo>
                      <a:pt x="551086" y="121725"/>
                      <a:pt x="601910" y="65255"/>
                      <a:pt x="653360" y="10039"/>
                    </a:cubicBezTo>
                    <a:cubicBezTo>
                      <a:pt x="657125" y="6274"/>
                      <a:pt x="660890" y="1882"/>
                      <a:pt x="665909" y="0"/>
                    </a:cubicBezTo>
                    <a:cubicBezTo>
                      <a:pt x="698537" y="4392"/>
                      <a:pt x="713595" y="27608"/>
                      <a:pt x="724262" y="55215"/>
                    </a:cubicBezTo>
                    <a:cubicBezTo>
                      <a:pt x="723635" y="59608"/>
                      <a:pt x="722380" y="64000"/>
                      <a:pt x="719870" y="67764"/>
                    </a:cubicBezTo>
                    <a:cubicBezTo>
                      <a:pt x="660262" y="148077"/>
                      <a:pt x="603792" y="231528"/>
                      <a:pt x="547949" y="309959"/>
                    </a:cubicBezTo>
                    <a:cubicBezTo>
                      <a:pt x="545439" y="311214"/>
                      <a:pt x="546694" y="309959"/>
                      <a:pt x="547949" y="308704"/>
                    </a:cubicBezTo>
                    <a:cubicBezTo>
                      <a:pt x="630772" y="250352"/>
                      <a:pt x="714223" y="193254"/>
                      <a:pt x="797046" y="134901"/>
                    </a:cubicBezTo>
                    <a:cubicBezTo>
                      <a:pt x="798301" y="133646"/>
                      <a:pt x="800183" y="134274"/>
                      <a:pt x="802066" y="133646"/>
                    </a:cubicBezTo>
                    <a:cubicBezTo>
                      <a:pt x="825908" y="148705"/>
                      <a:pt x="853516" y="160626"/>
                      <a:pt x="862300" y="191999"/>
                    </a:cubicBezTo>
                    <a:cubicBezTo>
                      <a:pt x="840967" y="221489"/>
                      <a:pt x="810222" y="240312"/>
                      <a:pt x="783242" y="262901"/>
                    </a:cubicBezTo>
                    <a:cubicBezTo>
                      <a:pt x="717360" y="318743"/>
                      <a:pt x="650223" y="373331"/>
                      <a:pt x="581204" y="425409"/>
                    </a:cubicBezTo>
                    <a:cubicBezTo>
                      <a:pt x="515322" y="475605"/>
                      <a:pt x="466381" y="542115"/>
                      <a:pt x="406774" y="598585"/>
                    </a:cubicBezTo>
                    <a:cubicBezTo>
                      <a:pt x="403636" y="601722"/>
                      <a:pt x="399244" y="605487"/>
                      <a:pt x="401127" y="609879"/>
                    </a:cubicBezTo>
                    <a:cubicBezTo>
                      <a:pt x="403636" y="616781"/>
                      <a:pt x="411166" y="616153"/>
                      <a:pt x="417440" y="616781"/>
                    </a:cubicBezTo>
                    <a:cubicBezTo>
                      <a:pt x="456342" y="619918"/>
                      <a:pt x="495244" y="625565"/>
                      <a:pt x="534145" y="627447"/>
                    </a:cubicBezTo>
                    <a:cubicBezTo>
                      <a:pt x="579322" y="628702"/>
                      <a:pt x="624498" y="636859"/>
                      <a:pt x="670301" y="633722"/>
                    </a:cubicBezTo>
                    <a:cubicBezTo>
                      <a:pt x="679713" y="633095"/>
                      <a:pt x="690380" y="632467"/>
                      <a:pt x="696654" y="642506"/>
                    </a:cubicBezTo>
                    <a:cubicBezTo>
                      <a:pt x="683478" y="670114"/>
                      <a:pt x="667792" y="694584"/>
                      <a:pt x="641439" y="710898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62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AC07032A-8D5E-48CE-9872-0A306E626A10}"/>
                  </a:ext>
                </a:extLst>
              </p:cNvPr>
              <p:cNvSpPr/>
              <p:nvPr/>
            </p:nvSpPr>
            <p:spPr>
              <a:xfrm>
                <a:off x="3165795" y="1492297"/>
                <a:ext cx="928622" cy="734113"/>
              </a:xfrm>
              <a:custGeom>
                <a:avLst/>
                <a:gdLst>
                  <a:gd name="connsiteX0" fmla="*/ 231554 w 928622"/>
                  <a:gd name="connsiteY0" fmla="*/ 635377 h 734113"/>
                  <a:gd name="connsiteX1" fmla="*/ 184495 w 928622"/>
                  <a:gd name="connsiteY1" fmla="*/ 361810 h 734113"/>
                  <a:gd name="connsiteX2" fmla="*/ 203319 w 928622"/>
                  <a:gd name="connsiteY2" fmla="*/ 271458 h 734113"/>
                  <a:gd name="connsiteX3" fmla="*/ 206456 w 928622"/>
                  <a:gd name="connsiteY3" fmla="*/ 248870 h 734113"/>
                  <a:gd name="connsiteX4" fmla="*/ 167554 w 928622"/>
                  <a:gd name="connsiteY4" fmla="*/ 239458 h 734113"/>
                  <a:gd name="connsiteX5" fmla="*/ 133045 w 928622"/>
                  <a:gd name="connsiteY5" fmla="*/ 259536 h 734113"/>
                  <a:gd name="connsiteX6" fmla="*/ 26 w 928622"/>
                  <a:gd name="connsiteY6" fmla="*/ 172949 h 734113"/>
                  <a:gd name="connsiteX7" fmla="*/ 101672 w 928622"/>
                  <a:gd name="connsiteY7" fmla="*/ 12322 h 734113"/>
                  <a:gd name="connsiteX8" fmla="*/ 202691 w 928622"/>
                  <a:gd name="connsiteY8" fmla="*/ 17342 h 734113"/>
                  <a:gd name="connsiteX9" fmla="*/ 238456 w 928622"/>
                  <a:gd name="connsiteY9" fmla="*/ 115224 h 734113"/>
                  <a:gd name="connsiteX10" fmla="*/ 233436 w 928622"/>
                  <a:gd name="connsiteY10" fmla="*/ 141576 h 734113"/>
                  <a:gd name="connsiteX11" fmla="*/ 254770 w 928622"/>
                  <a:gd name="connsiteY11" fmla="*/ 173576 h 734113"/>
                  <a:gd name="connsiteX12" fmla="*/ 274220 w 928622"/>
                  <a:gd name="connsiteY12" fmla="*/ 160400 h 734113"/>
                  <a:gd name="connsiteX13" fmla="*/ 329436 w 928622"/>
                  <a:gd name="connsiteY13" fmla="*/ 120243 h 734113"/>
                  <a:gd name="connsiteX14" fmla="*/ 588572 w 928622"/>
                  <a:gd name="connsiteY14" fmla="*/ 69420 h 734113"/>
                  <a:gd name="connsiteX15" fmla="*/ 651944 w 928622"/>
                  <a:gd name="connsiteY15" fmla="*/ 126517 h 734113"/>
                  <a:gd name="connsiteX16" fmla="*/ 564101 w 928622"/>
                  <a:gd name="connsiteY16" fmla="*/ 147223 h 734113"/>
                  <a:gd name="connsiteX17" fmla="*/ 392181 w 928622"/>
                  <a:gd name="connsiteY17" fmla="*/ 187380 h 734113"/>
                  <a:gd name="connsiteX18" fmla="*/ 580415 w 928622"/>
                  <a:gd name="connsiteY18" fmla="*/ 313497 h 734113"/>
                  <a:gd name="connsiteX19" fmla="*/ 902923 w 928622"/>
                  <a:gd name="connsiteY19" fmla="*/ 486045 h 734113"/>
                  <a:gd name="connsiteX20" fmla="*/ 932413 w 928622"/>
                  <a:gd name="connsiteY20" fmla="*/ 508633 h 734113"/>
                  <a:gd name="connsiteX21" fmla="*/ 889119 w 928622"/>
                  <a:gd name="connsiteY21" fmla="*/ 572633 h 734113"/>
                  <a:gd name="connsiteX22" fmla="*/ 809433 w 928622"/>
                  <a:gd name="connsiteY22" fmla="*/ 543143 h 734113"/>
                  <a:gd name="connsiteX23" fmla="*/ 597983 w 928622"/>
                  <a:gd name="connsiteY23" fmla="*/ 455300 h 734113"/>
                  <a:gd name="connsiteX24" fmla="*/ 597356 w 928622"/>
                  <a:gd name="connsiteY24" fmla="*/ 456555 h 734113"/>
                  <a:gd name="connsiteX25" fmla="*/ 599866 w 928622"/>
                  <a:gd name="connsiteY25" fmla="*/ 455927 h 734113"/>
                  <a:gd name="connsiteX26" fmla="*/ 675159 w 928622"/>
                  <a:gd name="connsiteY26" fmla="*/ 523692 h 734113"/>
                  <a:gd name="connsiteX27" fmla="*/ 803786 w 928622"/>
                  <a:gd name="connsiteY27" fmla="*/ 639769 h 734113"/>
                  <a:gd name="connsiteX28" fmla="*/ 826374 w 928622"/>
                  <a:gd name="connsiteY28" fmla="*/ 666122 h 734113"/>
                  <a:gd name="connsiteX29" fmla="*/ 786218 w 928622"/>
                  <a:gd name="connsiteY29" fmla="*/ 737651 h 734113"/>
                  <a:gd name="connsiteX30" fmla="*/ 765512 w 928622"/>
                  <a:gd name="connsiteY30" fmla="*/ 726985 h 734113"/>
                  <a:gd name="connsiteX31" fmla="*/ 475004 w 928622"/>
                  <a:gd name="connsiteY31" fmla="*/ 500476 h 734113"/>
                  <a:gd name="connsiteX32" fmla="*/ 279867 w 928622"/>
                  <a:gd name="connsiteY32" fmla="*/ 380634 h 734113"/>
                  <a:gd name="connsiteX33" fmla="*/ 272338 w 928622"/>
                  <a:gd name="connsiteY33" fmla="*/ 382516 h 734113"/>
                  <a:gd name="connsiteX34" fmla="*/ 291789 w 928622"/>
                  <a:gd name="connsiteY34" fmla="*/ 531221 h 734113"/>
                  <a:gd name="connsiteX35" fmla="*/ 312495 w 928622"/>
                  <a:gd name="connsiteY35" fmla="*/ 654828 h 734113"/>
                  <a:gd name="connsiteX36" fmla="*/ 311240 w 928622"/>
                  <a:gd name="connsiteY36" fmla="*/ 670514 h 734113"/>
                  <a:gd name="connsiteX37" fmla="*/ 231554 w 928622"/>
                  <a:gd name="connsiteY37" fmla="*/ 635377 h 7341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928622" h="734113">
                    <a:moveTo>
                      <a:pt x="231554" y="635377"/>
                    </a:moveTo>
                    <a:cubicBezTo>
                      <a:pt x="213358" y="544398"/>
                      <a:pt x="197044" y="453418"/>
                      <a:pt x="184495" y="361810"/>
                    </a:cubicBezTo>
                    <a:cubicBezTo>
                      <a:pt x="180103" y="327928"/>
                      <a:pt x="182613" y="299066"/>
                      <a:pt x="203319" y="271458"/>
                    </a:cubicBezTo>
                    <a:cubicBezTo>
                      <a:pt x="207711" y="265811"/>
                      <a:pt x="222770" y="257026"/>
                      <a:pt x="206456" y="248870"/>
                    </a:cubicBezTo>
                    <a:cubicBezTo>
                      <a:pt x="194535" y="242595"/>
                      <a:pt x="185750" y="224399"/>
                      <a:pt x="167554" y="239458"/>
                    </a:cubicBezTo>
                    <a:cubicBezTo>
                      <a:pt x="157515" y="247615"/>
                      <a:pt x="145594" y="254517"/>
                      <a:pt x="133045" y="259536"/>
                    </a:cubicBezTo>
                    <a:cubicBezTo>
                      <a:pt x="64025" y="289026"/>
                      <a:pt x="1908" y="248242"/>
                      <a:pt x="26" y="172949"/>
                    </a:cubicBezTo>
                    <a:cubicBezTo>
                      <a:pt x="-1229" y="109576"/>
                      <a:pt x="43320" y="38047"/>
                      <a:pt x="101672" y="12322"/>
                    </a:cubicBezTo>
                    <a:cubicBezTo>
                      <a:pt x="136182" y="-3364"/>
                      <a:pt x="171319" y="-6501"/>
                      <a:pt x="202691" y="17342"/>
                    </a:cubicBezTo>
                    <a:cubicBezTo>
                      <a:pt x="234691" y="41812"/>
                      <a:pt x="241593" y="77577"/>
                      <a:pt x="238456" y="115224"/>
                    </a:cubicBezTo>
                    <a:cubicBezTo>
                      <a:pt x="237828" y="124008"/>
                      <a:pt x="237201" y="133419"/>
                      <a:pt x="233436" y="141576"/>
                    </a:cubicBezTo>
                    <a:cubicBezTo>
                      <a:pt x="222770" y="164792"/>
                      <a:pt x="244730" y="166047"/>
                      <a:pt x="254770" y="173576"/>
                    </a:cubicBezTo>
                    <a:cubicBezTo>
                      <a:pt x="269201" y="184243"/>
                      <a:pt x="270456" y="166674"/>
                      <a:pt x="274220" y="160400"/>
                    </a:cubicBezTo>
                    <a:cubicBezTo>
                      <a:pt x="286769" y="137811"/>
                      <a:pt x="304338" y="125890"/>
                      <a:pt x="329436" y="120243"/>
                    </a:cubicBezTo>
                    <a:cubicBezTo>
                      <a:pt x="415396" y="101420"/>
                      <a:pt x="501356" y="81969"/>
                      <a:pt x="588572" y="69420"/>
                    </a:cubicBezTo>
                    <a:cubicBezTo>
                      <a:pt x="616179" y="80714"/>
                      <a:pt x="643787" y="93263"/>
                      <a:pt x="651944" y="126517"/>
                    </a:cubicBezTo>
                    <a:cubicBezTo>
                      <a:pt x="624336" y="139694"/>
                      <a:pt x="593591" y="140949"/>
                      <a:pt x="564101" y="147223"/>
                    </a:cubicBezTo>
                    <a:cubicBezTo>
                      <a:pt x="508886" y="159772"/>
                      <a:pt x="453043" y="171694"/>
                      <a:pt x="392181" y="187380"/>
                    </a:cubicBezTo>
                    <a:cubicBezTo>
                      <a:pt x="458062" y="231929"/>
                      <a:pt x="515160" y="278360"/>
                      <a:pt x="580415" y="313497"/>
                    </a:cubicBezTo>
                    <a:cubicBezTo>
                      <a:pt x="687708" y="371849"/>
                      <a:pt x="796257" y="426437"/>
                      <a:pt x="902923" y="486045"/>
                    </a:cubicBezTo>
                    <a:cubicBezTo>
                      <a:pt x="913589" y="492319"/>
                      <a:pt x="925511" y="497339"/>
                      <a:pt x="932413" y="508633"/>
                    </a:cubicBezTo>
                    <a:cubicBezTo>
                      <a:pt x="929276" y="537496"/>
                      <a:pt x="911707" y="556946"/>
                      <a:pt x="889119" y="572633"/>
                    </a:cubicBezTo>
                    <a:cubicBezTo>
                      <a:pt x="859629" y="570750"/>
                      <a:pt x="835786" y="553809"/>
                      <a:pt x="809433" y="543143"/>
                    </a:cubicBezTo>
                    <a:cubicBezTo>
                      <a:pt x="739159" y="513025"/>
                      <a:pt x="667630" y="487300"/>
                      <a:pt x="597983" y="455300"/>
                    </a:cubicBezTo>
                    <a:cubicBezTo>
                      <a:pt x="594846" y="454045"/>
                      <a:pt x="597356" y="460320"/>
                      <a:pt x="597356" y="456555"/>
                    </a:cubicBezTo>
                    <a:cubicBezTo>
                      <a:pt x="597356" y="455300"/>
                      <a:pt x="597983" y="454672"/>
                      <a:pt x="599866" y="455927"/>
                    </a:cubicBezTo>
                    <a:cubicBezTo>
                      <a:pt x="628728" y="474123"/>
                      <a:pt x="650689" y="500476"/>
                      <a:pt x="675159" y="523692"/>
                    </a:cubicBezTo>
                    <a:cubicBezTo>
                      <a:pt x="717826" y="562593"/>
                      <a:pt x="759865" y="602123"/>
                      <a:pt x="803786" y="639769"/>
                    </a:cubicBezTo>
                    <a:cubicBezTo>
                      <a:pt x="812570" y="647299"/>
                      <a:pt x="821354" y="654828"/>
                      <a:pt x="826374" y="666122"/>
                    </a:cubicBezTo>
                    <a:cubicBezTo>
                      <a:pt x="823864" y="696240"/>
                      <a:pt x="811315" y="720710"/>
                      <a:pt x="786218" y="737651"/>
                    </a:cubicBezTo>
                    <a:cubicBezTo>
                      <a:pt x="777433" y="737651"/>
                      <a:pt x="771786" y="731377"/>
                      <a:pt x="765512" y="726985"/>
                    </a:cubicBezTo>
                    <a:cubicBezTo>
                      <a:pt x="666375" y="654201"/>
                      <a:pt x="571631" y="576397"/>
                      <a:pt x="475004" y="500476"/>
                    </a:cubicBezTo>
                    <a:cubicBezTo>
                      <a:pt x="414769" y="452790"/>
                      <a:pt x="345122" y="420163"/>
                      <a:pt x="279867" y="380634"/>
                    </a:cubicBezTo>
                    <a:cubicBezTo>
                      <a:pt x="278613" y="380006"/>
                      <a:pt x="276730" y="380006"/>
                      <a:pt x="272338" y="382516"/>
                    </a:cubicBezTo>
                    <a:cubicBezTo>
                      <a:pt x="276730" y="431457"/>
                      <a:pt x="284260" y="481653"/>
                      <a:pt x="291789" y="531221"/>
                    </a:cubicBezTo>
                    <a:cubicBezTo>
                      <a:pt x="298063" y="572633"/>
                      <a:pt x="303710" y="614044"/>
                      <a:pt x="312495" y="654828"/>
                    </a:cubicBezTo>
                    <a:cubicBezTo>
                      <a:pt x="313750" y="659848"/>
                      <a:pt x="314377" y="665495"/>
                      <a:pt x="311240" y="670514"/>
                    </a:cubicBezTo>
                    <a:cubicBezTo>
                      <a:pt x="278613" y="674279"/>
                      <a:pt x="254770" y="655456"/>
                      <a:pt x="231554" y="635377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62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B333950C-B95F-417F-A0AA-54B8A000E0EE}"/>
                  </a:ext>
                </a:extLst>
              </p:cNvPr>
              <p:cNvSpPr/>
              <p:nvPr/>
            </p:nvSpPr>
            <p:spPr>
              <a:xfrm>
                <a:off x="4158114" y="5424283"/>
                <a:ext cx="734113" cy="928622"/>
              </a:xfrm>
              <a:custGeom>
                <a:avLst/>
                <a:gdLst>
                  <a:gd name="connsiteX0" fmla="*/ 71857 w 734113"/>
                  <a:gd name="connsiteY0" fmla="*/ 343841 h 928622"/>
                  <a:gd name="connsiteX1" fmla="*/ 125818 w 734113"/>
                  <a:gd name="connsiteY1" fmla="*/ 277959 h 928622"/>
                  <a:gd name="connsiteX2" fmla="*/ 137739 w 734113"/>
                  <a:gd name="connsiteY2" fmla="*/ 309332 h 928622"/>
                  <a:gd name="connsiteX3" fmla="*/ 185426 w 734113"/>
                  <a:gd name="connsiteY3" fmla="*/ 523291 h 928622"/>
                  <a:gd name="connsiteX4" fmla="*/ 190445 w 734113"/>
                  <a:gd name="connsiteY4" fmla="*/ 533330 h 928622"/>
                  <a:gd name="connsiteX5" fmla="*/ 206759 w 734113"/>
                  <a:gd name="connsiteY5" fmla="*/ 514507 h 928622"/>
                  <a:gd name="connsiteX6" fmla="*/ 370523 w 734113"/>
                  <a:gd name="connsiteY6" fmla="*/ 248469 h 928622"/>
                  <a:gd name="connsiteX7" fmla="*/ 490365 w 734113"/>
                  <a:gd name="connsiteY7" fmla="*/ 24471 h 928622"/>
                  <a:gd name="connsiteX8" fmla="*/ 510443 w 734113"/>
                  <a:gd name="connsiteY8" fmla="*/ 0 h 928622"/>
                  <a:gd name="connsiteX9" fmla="*/ 574443 w 734113"/>
                  <a:gd name="connsiteY9" fmla="*/ 43294 h 928622"/>
                  <a:gd name="connsiteX10" fmla="*/ 544953 w 734113"/>
                  <a:gd name="connsiteY10" fmla="*/ 122980 h 928622"/>
                  <a:gd name="connsiteX11" fmla="*/ 457110 w 734113"/>
                  <a:gd name="connsiteY11" fmla="*/ 334429 h 928622"/>
                  <a:gd name="connsiteX12" fmla="*/ 458365 w 734113"/>
                  <a:gd name="connsiteY12" fmla="*/ 335057 h 928622"/>
                  <a:gd name="connsiteX13" fmla="*/ 457738 w 734113"/>
                  <a:gd name="connsiteY13" fmla="*/ 332547 h 928622"/>
                  <a:gd name="connsiteX14" fmla="*/ 528639 w 734113"/>
                  <a:gd name="connsiteY14" fmla="*/ 252861 h 928622"/>
                  <a:gd name="connsiteX15" fmla="*/ 641580 w 734113"/>
                  <a:gd name="connsiteY15" fmla="*/ 127999 h 928622"/>
                  <a:gd name="connsiteX16" fmla="*/ 667933 w 734113"/>
                  <a:gd name="connsiteY16" fmla="*/ 105411 h 928622"/>
                  <a:gd name="connsiteX17" fmla="*/ 738834 w 734113"/>
                  <a:gd name="connsiteY17" fmla="*/ 145568 h 928622"/>
                  <a:gd name="connsiteX18" fmla="*/ 721893 w 734113"/>
                  <a:gd name="connsiteY18" fmla="*/ 175058 h 928622"/>
                  <a:gd name="connsiteX19" fmla="*/ 502286 w 734113"/>
                  <a:gd name="connsiteY19" fmla="*/ 457409 h 928622"/>
                  <a:gd name="connsiteX20" fmla="*/ 382444 w 734113"/>
                  <a:gd name="connsiteY20" fmla="*/ 653173 h 928622"/>
                  <a:gd name="connsiteX21" fmla="*/ 384326 w 734113"/>
                  <a:gd name="connsiteY21" fmla="*/ 660075 h 928622"/>
                  <a:gd name="connsiteX22" fmla="*/ 506678 w 734113"/>
                  <a:gd name="connsiteY22" fmla="*/ 645016 h 928622"/>
                  <a:gd name="connsiteX23" fmla="*/ 654129 w 734113"/>
                  <a:gd name="connsiteY23" fmla="*/ 620546 h 928622"/>
                  <a:gd name="connsiteX24" fmla="*/ 672325 w 734113"/>
                  <a:gd name="connsiteY24" fmla="*/ 621173 h 928622"/>
                  <a:gd name="connsiteX25" fmla="*/ 635933 w 734113"/>
                  <a:gd name="connsiteY25" fmla="*/ 701486 h 928622"/>
                  <a:gd name="connsiteX26" fmla="*/ 362366 w 734113"/>
                  <a:gd name="connsiteY26" fmla="*/ 748545 h 928622"/>
                  <a:gd name="connsiteX27" fmla="*/ 272013 w 734113"/>
                  <a:gd name="connsiteY27" fmla="*/ 729721 h 928622"/>
                  <a:gd name="connsiteX28" fmla="*/ 250680 w 734113"/>
                  <a:gd name="connsiteY28" fmla="*/ 724702 h 928622"/>
                  <a:gd name="connsiteX29" fmla="*/ 240013 w 734113"/>
                  <a:gd name="connsiteY29" fmla="*/ 766113 h 928622"/>
                  <a:gd name="connsiteX30" fmla="*/ 260092 w 734113"/>
                  <a:gd name="connsiteY30" fmla="*/ 800623 h 928622"/>
                  <a:gd name="connsiteX31" fmla="*/ 172877 w 734113"/>
                  <a:gd name="connsiteY31" fmla="*/ 933014 h 928622"/>
                  <a:gd name="connsiteX32" fmla="*/ 12250 w 734113"/>
                  <a:gd name="connsiteY32" fmla="*/ 831368 h 928622"/>
                  <a:gd name="connsiteX33" fmla="*/ 17897 w 734113"/>
                  <a:gd name="connsiteY33" fmla="*/ 730349 h 928622"/>
                  <a:gd name="connsiteX34" fmla="*/ 116406 w 734113"/>
                  <a:gd name="connsiteY34" fmla="*/ 694584 h 928622"/>
                  <a:gd name="connsiteX35" fmla="*/ 142759 w 734113"/>
                  <a:gd name="connsiteY35" fmla="*/ 699604 h 928622"/>
                  <a:gd name="connsiteX36" fmla="*/ 174759 w 734113"/>
                  <a:gd name="connsiteY36" fmla="*/ 677643 h 928622"/>
                  <a:gd name="connsiteX37" fmla="*/ 161582 w 734113"/>
                  <a:gd name="connsiteY37" fmla="*/ 658192 h 928622"/>
                  <a:gd name="connsiteX38" fmla="*/ 121426 w 734113"/>
                  <a:gd name="connsiteY38" fmla="*/ 602977 h 928622"/>
                  <a:gd name="connsiteX39" fmla="*/ 71857 w 734113"/>
                  <a:gd name="connsiteY39" fmla="*/ 343841 h 928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734113" h="928622">
                    <a:moveTo>
                      <a:pt x="71857" y="343841"/>
                    </a:moveTo>
                    <a:cubicBezTo>
                      <a:pt x="90053" y="321880"/>
                      <a:pt x="108249" y="299920"/>
                      <a:pt x="125818" y="277959"/>
                    </a:cubicBezTo>
                    <a:cubicBezTo>
                      <a:pt x="135857" y="286116"/>
                      <a:pt x="135857" y="298665"/>
                      <a:pt x="137739" y="309332"/>
                    </a:cubicBezTo>
                    <a:cubicBezTo>
                      <a:pt x="151543" y="381488"/>
                      <a:pt x="167857" y="452389"/>
                      <a:pt x="185426" y="523291"/>
                    </a:cubicBezTo>
                    <a:cubicBezTo>
                      <a:pt x="186053" y="526429"/>
                      <a:pt x="186680" y="530193"/>
                      <a:pt x="190445" y="533330"/>
                    </a:cubicBezTo>
                    <a:cubicBezTo>
                      <a:pt x="199857" y="530820"/>
                      <a:pt x="202366" y="521409"/>
                      <a:pt x="206759" y="514507"/>
                    </a:cubicBezTo>
                    <a:cubicBezTo>
                      <a:pt x="267621" y="429801"/>
                      <a:pt x="325346" y="343214"/>
                      <a:pt x="370523" y="248469"/>
                    </a:cubicBezTo>
                    <a:cubicBezTo>
                      <a:pt x="407542" y="171921"/>
                      <a:pt x="449581" y="98509"/>
                      <a:pt x="490365" y="24471"/>
                    </a:cubicBezTo>
                    <a:cubicBezTo>
                      <a:pt x="495385" y="15059"/>
                      <a:pt x="500404" y="5647"/>
                      <a:pt x="510443" y="0"/>
                    </a:cubicBezTo>
                    <a:cubicBezTo>
                      <a:pt x="539306" y="3137"/>
                      <a:pt x="558757" y="20706"/>
                      <a:pt x="574443" y="43294"/>
                    </a:cubicBezTo>
                    <a:cubicBezTo>
                      <a:pt x="572560" y="72784"/>
                      <a:pt x="556247" y="96627"/>
                      <a:pt x="544953" y="122980"/>
                    </a:cubicBezTo>
                    <a:cubicBezTo>
                      <a:pt x="514835" y="193254"/>
                      <a:pt x="489738" y="265410"/>
                      <a:pt x="457110" y="334429"/>
                    </a:cubicBezTo>
                    <a:cubicBezTo>
                      <a:pt x="455855" y="337567"/>
                      <a:pt x="462130" y="335057"/>
                      <a:pt x="458365" y="335057"/>
                    </a:cubicBezTo>
                    <a:cubicBezTo>
                      <a:pt x="457110" y="335057"/>
                      <a:pt x="456483" y="334429"/>
                      <a:pt x="457738" y="332547"/>
                    </a:cubicBezTo>
                    <a:cubicBezTo>
                      <a:pt x="477189" y="302430"/>
                      <a:pt x="504796" y="279214"/>
                      <a:pt x="528639" y="252861"/>
                    </a:cubicBezTo>
                    <a:cubicBezTo>
                      <a:pt x="566286" y="211450"/>
                      <a:pt x="605188" y="170666"/>
                      <a:pt x="641580" y="127999"/>
                    </a:cubicBezTo>
                    <a:cubicBezTo>
                      <a:pt x="649109" y="119215"/>
                      <a:pt x="656638" y="110431"/>
                      <a:pt x="667933" y="105411"/>
                    </a:cubicBezTo>
                    <a:cubicBezTo>
                      <a:pt x="698050" y="107293"/>
                      <a:pt x="721893" y="119842"/>
                      <a:pt x="738834" y="145568"/>
                    </a:cubicBezTo>
                    <a:cubicBezTo>
                      <a:pt x="737579" y="158117"/>
                      <a:pt x="728795" y="166274"/>
                      <a:pt x="721893" y="175058"/>
                    </a:cubicBezTo>
                    <a:cubicBezTo>
                      <a:pt x="651619" y="271685"/>
                      <a:pt x="575698" y="363292"/>
                      <a:pt x="502286" y="457409"/>
                    </a:cubicBezTo>
                    <a:cubicBezTo>
                      <a:pt x="455228" y="517644"/>
                      <a:pt x="421973" y="587291"/>
                      <a:pt x="382444" y="653173"/>
                    </a:cubicBezTo>
                    <a:cubicBezTo>
                      <a:pt x="381816" y="654428"/>
                      <a:pt x="381816" y="656310"/>
                      <a:pt x="384326" y="660075"/>
                    </a:cubicBezTo>
                    <a:cubicBezTo>
                      <a:pt x="425110" y="658192"/>
                      <a:pt x="465894" y="650663"/>
                      <a:pt x="506678" y="645016"/>
                    </a:cubicBezTo>
                    <a:cubicBezTo>
                      <a:pt x="556247" y="638114"/>
                      <a:pt x="605188" y="631840"/>
                      <a:pt x="654129" y="620546"/>
                    </a:cubicBezTo>
                    <a:cubicBezTo>
                      <a:pt x="660403" y="619291"/>
                      <a:pt x="666678" y="618036"/>
                      <a:pt x="672325" y="621173"/>
                    </a:cubicBezTo>
                    <a:cubicBezTo>
                      <a:pt x="674835" y="654428"/>
                      <a:pt x="656638" y="678898"/>
                      <a:pt x="635933" y="701486"/>
                    </a:cubicBezTo>
                    <a:cubicBezTo>
                      <a:pt x="544953" y="719682"/>
                      <a:pt x="453973" y="735996"/>
                      <a:pt x="362366" y="748545"/>
                    </a:cubicBezTo>
                    <a:cubicBezTo>
                      <a:pt x="328483" y="752937"/>
                      <a:pt x="299621" y="750427"/>
                      <a:pt x="272013" y="729721"/>
                    </a:cubicBezTo>
                    <a:cubicBezTo>
                      <a:pt x="266366" y="725329"/>
                      <a:pt x="257582" y="712153"/>
                      <a:pt x="250680" y="724702"/>
                    </a:cubicBezTo>
                    <a:cubicBezTo>
                      <a:pt x="243778" y="736623"/>
                      <a:pt x="224327" y="746662"/>
                      <a:pt x="240013" y="766113"/>
                    </a:cubicBezTo>
                    <a:cubicBezTo>
                      <a:pt x="248170" y="776153"/>
                      <a:pt x="255072" y="788074"/>
                      <a:pt x="260092" y="800623"/>
                    </a:cubicBezTo>
                    <a:cubicBezTo>
                      <a:pt x="288954" y="870270"/>
                      <a:pt x="248170" y="931759"/>
                      <a:pt x="172877" y="933014"/>
                    </a:cubicBezTo>
                    <a:cubicBezTo>
                      <a:pt x="109504" y="934269"/>
                      <a:pt x="37975" y="889093"/>
                      <a:pt x="12250" y="831368"/>
                    </a:cubicBezTo>
                    <a:cubicBezTo>
                      <a:pt x="-3436" y="796858"/>
                      <a:pt x="-6573" y="761721"/>
                      <a:pt x="17897" y="730349"/>
                    </a:cubicBezTo>
                    <a:cubicBezTo>
                      <a:pt x="42367" y="698349"/>
                      <a:pt x="78132" y="691447"/>
                      <a:pt x="116406" y="694584"/>
                    </a:cubicBezTo>
                    <a:cubicBezTo>
                      <a:pt x="125191" y="695212"/>
                      <a:pt x="134602" y="695839"/>
                      <a:pt x="142759" y="699604"/>
                    </a:cubicBezTo>
                    <a:cubicBezTo>
                      <a:pt x="165975" y="710271"/>
                      <a:pt x="167229" y="688310"/>
                      <a:pt x="174759" y="677643"/>
                    </a:cubicBezTo>
                    <a:cubicBezTo>
                      <a:pt x="184798" y="663839"/>
                      <a:pt x="167857" y="661957"/>
                      <a:pt x="161582" y="658192"/>
                    </a:cubicBezTo>
                    <a:cubicBezTo>
                      <a:pt x="138994" y="645644"/>
                      <a:pt x="127073" y="628075"/>
                      <a:pt x="121426" y="602977"/>
                    </a:cubicBezTo>
                    <a:cubicBezTo>
                      <a:pt x="103230" y="516389"/>
                      <a:pt x="83779" y="431056"/>
                      <a:pt x="71857" y="34384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2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A95D0AAD-7278-4640-9C2C-921DCF8A7269}"/>
                  </a:ext>
                </a:extLst>
              </p:cNvPr>
              <p:cNvSpPr/>
              <p:nvPr/>
            </p:nvSpPr>
            <p:spPr>
              <a:xfrm>
                <a:off x="7726108" y="5071030"/>
                <a:ext cx="828231" cy="859603"/>
              </a:xfrm>
              <a:custGeom>
                <a:avLst/>
                <a:gdLst>
                  <a:gd name="connsiteX0" fmla="*/ 643134 w 828230"/>
                  <a:gd name="connsiteY0" fmla="*/ 168156 h 859602"/>
                  <a:gd name="connsiteX1" fmla="*/ 709643 w 828230"/>
                  <a:gd name="connsiteY1" fmla="*/ 222116 h 859602"/>
                  <a:gd name="connsiteX2" fmla="*/ 693957 w 828230"/>
                  <a:gd name="connsiteY2" fmla="*/ 515762 h 859602"/>
                  <a:gd name="connsiteX3" fmla="*/ 656938 w 828230"/>
                  <a:gd name="connsiteY3" fmla="*/ 583526 h 859602"/>
                  <a:gd name="connsiteX4" fmla="*/ 648153 w 828230"/>
                  <a:gd name="connsiteY4" fmla="*/ 606114 h 859602"/>
                  <a:gd name="connsiteX5" fmla="*/ 683918 w 828230"/>
                  <a:gd name="connsiteY5" fmla="*/ 624310 h 859602"/>
                  <a:gd name="connsiteX6" fmla="*/ 735368 w 828230"/>
                  <a:gd name="connsiteY6" fmla="*/ 611134 h 859602"/>
                  <a:gd name="connsiteX7" fmla="*/ 833250 w 828230"/>
                  <a:gd name="connsiteY7" fmla="*/ 711525 h 859602"/>
                  <a:gd name="connsiteX8" fmla="*/ 683290 w 828230"/>
                  <a:gd name="connsiteY8" fmla="*/ 863367 h 859602"/>
                  <a:gd name="connsiteX9" fmla="*/ 583526 w 828230"/>
                  <a:gd name="connsiteY9" fmla="*/ 743525 h 859602"/>
                  <a:gd name="connsiteX10" fmla="*/ 598585 w 828230"/>
                  <a:gd name="connsiteY10" fmla="*/ 703996 h 859602"/>
                  <a:gd name="connsiteX11" fmla="*/ 596075 w 828230"/>
                  <a:gd name="connsiteY11" fmla="*/ 680780 h 859602"/>
                  <a:gd name="connsiteX12" fmla="*/ 559683 w 828230"/>
                  <a:gd name="connsiteY12" fmla="*/ 679525 h 859602"/>
                  <a:gd name="connsiteX13" fmla="*/ 501958 w 828230"/>
                  <a:gd name="connsiteY13" fmla="*/ 703996 h 859602"/>
                  <a:gd name="connsiteX14" fmla="*/ 234665 w 828230"/>
                  <a:gd name="connsiteY14" fmla="*/ 697722 h 859602"/>
                  <a:gd name="connsiteX15" fmla="*/ 183215 w 828230"/>
                  <a:gd name="connsiteY15" fmla="*/ 639369 h 859602"/>
                  <a:gd name="connsiteX16" fmla="*/ 185097 w 828230"/>
                  <a:gd name="connsiteY16" fmla="*/ 627447 h 859602"/>
                  <a:gd name="connsiteX17" fmla="*/ 224626 w 828230"/>
                  <a:gd name="connsiteY17" fmla="*/ 627447 h 859602"/>
                  <a:gd name="connsiteX18" fmla="*/ 433566 w 828230"/>
                  <a:gd name="connsiteY18" fmla="*/ 627447 h 859602"/>
                  <a:gd name="connsiteX19" fmla="*/ 447998 w 828230"/>
                  <a:gd name="connsiteY19" fmla="*/ 623055 h 859602"/>
                  <a:gd name="connsiteX20" fmla="*/ 411606 w 828230"/>
                  <a:gd name="connsiteY20" fmla="*/ 578507 h 859602"/>
                  <a:gd name="connsiteX21" fmla="*/ 182587 w 828230"/>
                  <a:gd name="connsiteY21" fmla="*/ 361410 h 859602"/>
                  <a:gd name="connsiteX22" fmla="*/ 10039 w 828230"/>
                  <a:gd name="connsiteY22" fmla="*/ 208940 h 859602"/>
                  <a:gd name="connsiteX23" fmla="*/ 0 w 828230"/>
                  <a:gd name="connsiteY23" fmla="*/ 196391 h 859602"/>
                  <a:gd name="connsiteX24" fmla="*/ 55215 w 828230"/>
                  <a:gd name="connsiteY24" fmla="*/ 138038 h 859602"/>
                  <a:gd name="connsiteX25" fmla="*/ 67764 w 828230"/>
                  <a:gd name="connsiteY25" fmla="*/ 142431 h 859602"/>
                  <a:gd name="connsiteX26" fmla="*/ 306822 w 828230"/>
                  <a:gd name="connsiteY26" fmla="*/ 313096 h 859602"/>
                  <a:gd name="connsiteX27" fmla="*/ 225254 w 828230"/>
                  <a:gd name="connsiteY27" fmla="*/ 194509 h 859602"/>
                  <a:gd name="connsiteX28" fmla="*/ 146823 w 828230"/>
                  <a:gd name="connsiteY28" fmla="*/ 83450 h 859602"/>
                  <a:gd name="connsiteX29" fmla="*/ 134274 w 828230"/>
                  <a:gd name="connsiteY29" fmla="*/ 60235 h 859602"/>
                  <a:gd name="connsiteX30" fmla="*/ 192626 w 828230"/>
                  <a:gd name="connsiteY30" fmla="*/ 0 h 859602"/>
                  <a:gd name="connsiteX31" fmla="*/ 270430 w 828230"/>
                  <a:gd name="connsiteY31" fmla="*/ 87215 h 859602"/>
                  <a:gd name="connsiteX32" fmla="*/ 439841 w 828230"/>
                  <a:gd name="connsiteY32" fmla="*/ 297410 h 859602"/>
                  <a:gd name="connsiteX33" fmla="*/ 598585 w 828230"/>
                  <a:gd name="connsiteY33" fmla="*/ 455527 h 859602"/>
                  <a:gd name="connsiteX34" fmla="*/ 612389 w 828230"/>
                  <a:gd name="connsiteY34" fmla="*/ 460546 h 859602"/>
                  <a:gd name="connsiteX35" fmla="*/ 617408 w 828230"/>
                  <a:gd name="connsiteY35" fmla="*/ 446115 h 859602"/>
                  <a:gd name="connsiteX36" fmla="*/ 628075 w 828230"/>
                  <a:gd name="connsiteY36" fmla="*/ 329410 h 859602"/>
                  <a:gd name="connsiteX37" fmla="*/ 634977 w 828230"/>
                  <a:gd name="connsiteY37" fmla="*/ 196391 h 859602"/>
                  <a:gd name="connsiteX38" fmla="*/ 643134 w 828230"/>
                  <a:gd name="connsiteY38" fmla="*/ 168156 h 8596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828230" h="859602">
                    <a:moveTo>
                      <a:pt x="643134" y="168156"/>
                    </a:moveTo>
                    <a:cubicBezTo>
                      <a:pt x="665094" y="186352"/>
                      <a:pt x="687055" y="204548"/>
                      <a:pt x="709643" y="222116"/>
                    </a:cubicBezTo>
                    <a:cubicBezTo>
                      <a:pt x="709016" y="319998"/>
                      <a:pt x="701486" y="417880"/>
                      <a:pt x="693957" y="515762"/>
                    </a:cubicBezTo>
                    <a:cubicBezTo>
                      <a:pt x="691447" y="545252"/>
                      <a:pt x="676388" y="564703"/>
                      <a:pt x="656938" y="583526"/>
                    </a:cubicBezTo>
                    <a:cubicBezTo>
                      <a:pt x="651290" y="589173"/>
                      <a:pt x="635604" y="594193"/>
                      <a:pt x="648153" y="606114"/>
                    </a:cubicBezTo>
                    <a:cubicBezTo>
                      <a:pt x="658192" y="614898"/>
                      <a:pt x="663212" y="634977"/>
                      <a:pt x="683918" y="624310"/>
                    </a:cubicBezTo>
                    <a:cubicBezTo>
                      <a:pt x="699604" y="616153"/>
                      <a:pt x="717172" y="611761"/>
                      <a:pt x="735368" y="611134"/>
                    </a:cubicBezTo>
                    <a:cubicBezTo>
                      <a:pt x="800623" y="609251"/>
                      <a:pt x="837015" y="646898"/>
                      <a:pt x="833250" y="711525"/>
                    </a:cubicBezTo>
                    <a:cubicBezTo>
                      <a:pt x="828858" y="783054"/>
                      <a:pt x="755447" y="857721"/>
                      <a:pt x="683290" y="863367"/>
                    </a:cubicBezTo>
                    <a:cubicBezTo>
                      <a:pt x="610506" y="869015"/>
                      <a:pt x="565330" y="814427"/>
                      <a:pt x="583526" y="743525"/>
                    </a:cubicBezTo>
                    <a:cubicBezTo>
                      <a:pt x="587291" y="729721"/>
                      <a:pt x="591683" y="715917"/>
                      <a:pt x="598585" y="703996"/>
                    </a:cubicBezTo>
                    <a:cubicBezTo>
                      <a:pt x="604232" y="693957"/>
                      <a:pt x="602350" y="688937"/>
                      <a:pt x="596075" y="680780"/>
                    </a:cubicBezTo>
                    <a:cubicBezTo>
                      <a:pt x="583526" y="665094"/>
                      <a:pt x="572859" y="660702"/>
                      <a:pt x="559683" y="679525"/>
                    </a:cubicBezTo>
                    <a:cubicBezTo>
                      <a:pt x="545252" y="698976"/>
                      <a:pt x="526429" y="703996"/>
                      <a:pt x="501958" y="703996"/>
                    </a:cubicBezTo>
                    <a:cubicBezTo>
                      <a:pt x="412860" y="702741"/>
                      <a:pt x="323763" y="705251"/>
                      <a:pt x="234665" y="697722"/>
                    </a:cubicBezTo>
                    <a:cubicBezTo>
                      <a:pt x="210823" y="683918"/>
                      <a:pt x="198901" y="660075"/>
                      <a:pt x="183215" y="639369"/>
                    </a:cubicBezTo>
                    <a:cubicBezTo>
                      <a:pt x="180705" y="635604"/>
                      <a:pt x="181960" y="630585"/>
                      <a:pt x="185097" y="627447"/>
                    </a:cubicBezTo>
                    <a:cubicBezTo>
                      <a:pt x="198274" y="620545"/>
                      <a:pt x="211450" y="628075"/>
                      <a:pt x="224626" y="627447"/>
                    </a:cubicBezTo>
                    <a:cubicBezTo>
                      <a:pt x="294273" y="627447"/>
                      <a:pt x="363920" y="627447"/>
                      <a:pt x="433566" y="627447"/>
                    </a:cubicBezTo>
                    <a:cubicBezTo>
                      <a:pt x="437958" y="627447"/>
                      <a:pt x="442350" y="628075"/>
                      <a:pt x="447998" y="623055"/>
                    </a:cubicBezTo>
                    <a:cubicBezTo>
                      <a:pt x="437331" y="607369"/>
                      <a:pt x="424155" y="592938"/>
                      <a:pt x="411606" y="578507"/>
                    </a:cubicBezTo>
                    <a:cubicBezTo>
                      <a:pt x="342587" y="498821"/>
                      <a:pt x="264156" y="428547"/>
                      <a:pt x="182587" y="361410"/>
                    </a:cubicBezTo>
                    <a:cubicBezTo>
                      <a:pt x="123607" y="312469"/>
                      <a:pt x="65882" y="261646"/>
                      <a:pt x="10039" y="208940"/>
                    </a:cubicBezTo>
                    <a:cubicBezTo>
                      <a:pt x="6274" y="205175"/>
                      <a:pt x="1882" y="201410"/>
                      <a:pt x="0" y="196391"/>
                    </a:cubicBezTo>
                    <a:cubicBezTo>
                      <a:pt x="4392" y="163764"/>
                      <a:pt x="28235" y="149960"/>
                      <a:pt x="55215" y="138038"/>
                    </a:cubicBezTo>
                    <a:cubicBezTo>
                      <a:pt x="59608" y="138038"/>
                      <a:pt x="64000" y="139921"/>
                      <a:pt x="67764" y="142431"/>
                    </a:cubicBezTo>
                    <a:cubicBezTo>
                      <a:pt x="148705" y="202038"/>
                      <a:pt x="230901" y="259136"/>
                      <a:pt x="306822" y="313096"/>
                    </a:cubicBezTo>
                    <a:cubicBezTo>
                      <a:pt x="279842" y="279214"/>
                      <a:pt x="254116" y="235293"/>
                      <a:pt x="225254" y="194509"/>
                    </a:cubicBezTo>
                    <a:cubicBezTo>
                      <a:pt x="198901" y="157489"/>
                      <a:pt x="172548" y="120470"/>
                      <a:pt x="146823" y="83450"/>
                    </a:cubicBezTo>
                    <a:cubicBezTo>
                      <a:pt x="141803" y="76549"/>
                      <a:pt x="134901" y="69647"/>
                      <a:pt x="134274" y="60235"/>
                    </a:cubicBezTo>
                    <a:cubicBezTo>
                      <a:pt x="149332" y="36392"/>
                      <a:pt x="161254" y="8784"/>
                      <a:pt x="192626" y="0"/>
                    </a:cubicBezTo>
                    <a:cubicBezTo>
                      <a:pt x="223999" y="24470"/>
                      <a:pt x="245332" y="57725"/>
                      <a:pt x="270430" y="87215"/>
                    </a:cubicBezTo>
                    <a:cubicBezTo>
                      <a:pt x="328783" y="155607"/>
                      <a:pt x="383998" y="226508"/>
                      <a:pt x="439841" y="297410"/>
                    </a:cubicBezTo>
                    <a:cubicBezTo>
                      <a:pt x="486899" y="356390"/>
                      <a:pt x="547134" y="401566"/>
                      <a:pt x="598585" y="455527"/>
                    </a:cubicBezTo>
                    <a:cubicBezTo>
                      <a:pt x="602350" y="459292"/>
                      <a:pt x="606114" y="464311"/>
                      <a:pt x="612389" y="460546"/>
                    </a:cubicBezTo>
                    <a:cubicBezTo>
                      <a:pt x="617408" y="457409"/>
                      <a:pt x="617408" y="451134"/>
                      <a:pt x="617408" y="446115"/>
                    </a:cubicBezTo>
                    <a:cubicBezTo>
                      <a:pt x="618663" y="407213"/>
                      <a:pt x="626820" y="368312"/>
                      <a:pt x="628075" y="329410"/>
                    </a:cubicBezTo>
                    <a:cubicBezTo>
                      <a:pt x="629330" y="284861"/>
                      <a:pt x="636859" y="240940"/>
                      <a:pt x="634977" y="196391"/>
                    </a:cubicBezTo>
                    <a:cubicBezTo>
                      <a:pt x="633095" y="185724"/>
                      <a:pt x="629957" y="173803"/>
                      <a:pt x="643134" y="168156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62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09DBE1E2-5DBA-4D21-AFD6-737E4B1F4135}"/>
                  </a:ext>
                </a:extLst>
              </p:cNvPr>
              <p:cNvSpPr/>
              <p:nvPr/>
            </p:nvSpPr>
            <p:spPr>
              <a:xfrm>
                <a:off x="3630493" y="921535"/>
                <a:ext cx="828231" cy="859603"/>
              </a:xfrm>
              <a:custGeom>
                <a:avLst/>
                <a:gdLst>
                  <a:gd name="connsiteX0" fmla="*/ 191010 w 828230"/>
                  <a:gd name="connsiteY0" fmla="*/ 694770 h 859602"/>
                  <a:gd name="connsiteX1" fmla="*/ 124500 w 828230"/>
                  <a:gd name="connsiteY1" fmla="*/ 640809 h 859602"/>
                  <a:gd name="connsiteX2" fmla="*/ 140187 w 828230"/>
                  <a:gd name="connsiteY2" fmla="*/ 347164 h 859602"/>
                  <a:gd name="connsiteX3" fmla="*/ 179088 w 828230"/>
                  <a:gd name="connsiteY3" fmla="*/ 277517 h 859602"/>
                  <a:gd name="connsiteX4" fmla="*/ 185990 w 828230"/>
                  <a:gd name="connsiteY4" fmla="*/ 256812 h 859602"/>
                  <a:gd name="connsiteX5" fmla="*/ 152108 w 828230"/>
                  <a:gd name="connsiteY5" fmla="*/ 237988 h 859602"/>
                  <a:gd name="connsiteX6" fmla="*/ 98148 w 828230"/>
                  <a:gd name="connsiteY6" fmla="*/ 252420 h 859602"/>
                  <a:gd name="connsiteX7" fmla="*/ 266 w 828230"/>
                  <a:gd name="connsiteY7" fmla="*/ 152028 h 859602"/>
                  <a:gd name="connsiteX8" fmla="*/ 152736 w 828230"/>
                  <a:gd name="connsiteY8" fmla="*/ 186 h 859602"/>
                  <a:gd name="connsiteX9" fmla="*/ 249990 w 828230"/>
                  <a:gd name="connsiteY9" fmla="*/ 120028 h 859602"/>
                  <a:gd name="connsiteX10" fmla="*/ 234931 w 828230"/>
                  <a:gd name="connsiteY10" fmla="*/ 159557 h 859602"/>
                  <a:gd name="connsiteX11" fmla="*/ 237441 w 828230"/>
                  <a:gd name="connsiteY11" fmla="*/ 182773 h 859602"/>
                  <a:gd name="connsiteX12" fmla="*/ 273833 w 828230"/>
                  <a:gd name="connsiteY12" fmla="*/ 184028 h 859602"/>
                  <a:gd name="connsiteX13" fmla="*/ 331558 w 828230"/>
                  <a:gd name="connsiteY13" fmla="*/ 159557 h 859602"/>
                  <a:gd name="connsiteX14" fmla="*/ 598851 w 828230"/>
                  <a:gd name="connsiteY14" fmla="*/ 165832 h 859602"/>
                  <a:gd name="connsiteX15" fmla="*/ 650301 w 828230"/>
                  <a:gd name="connsiteY15" fmla="*/ 224184 h 859602"/>
                  <a:gd name="connsiteX16" fmla="*/ 648419 w 828230"/>
                  <a:gd name="connsiteY16" fmla="*/ 236106 h 859602"/>
                  <a:gd name="connsiteX17" fmla="*/ 608890 w 828230"/>
                  <a:gd name="connsiteY17" fmla="*/ 236106 h 859602"/>
                  <a:gd name="connsiteX18" fmla="*/ 399950 w 828230"/>
                  <a:gd name="connsiteY18" fmla="*/ 236106 h 859602"/>
                  <a:gd name="connsiteX19" fmla="*/ 385519 w 828230"/>
                  <a:gd name="connsiteY19" fmla="*/ 240498 h 859602"/>
                  <a:gd name="connsiteX20" fmla="*/ 418146 w 828230"/>
                  <a:gd name="connsiteY20" fmla="*/ 281282 h 859602"/>
                  <a:gd name="connsiteX21" fmla="*/ 655321 w 828230"/>
                  <a:gd name="connsiteY21" fmla="*/ 505281 h 859602"/>
                  <a:gd name="connsiteX22" fmla="*/ 823477 w 828230"/>
                  <a:gd name="connsiteY22" fmla="*/ 653986 h 859602"/>
                  <a:gd name="connsiteX23" fmla="*/ 833516 w 828230"/>
                  <a:gd name="connsiteY23" fmla="*/ 666535 h 859602"/>
                  <a:gd name="connsiteX24" fmla="*/ 778301 w 828230"/>
                  <a:gd name="connsiteY24" fmla="*/ 724887 h 859602"/>
                  <a:gd name="connsiteX25" fmla="*/ 765752 w 828230"/>
                  <a:gd name="connsiteY25" fmla="*/ 720495 h 859602"/>
                  <a:gd name="connsiteX26" fmla="*/ 526067 w 828230"/>
                  <a:gd name="connsiteY26" fmla="*/ 549830 h 859602"/>
                  <a:gd name="connsiteX27" fmla="*/ 608262 w 828230"/>
                  <a:gd name="connsiteY27" fmla="*/ 669045 h 859602"/>
                  <a:gd name="connsiteX28" fmla="*/ 686693 w 828230"/>
                  <a:gd name="connsiteY28" fmla="*/ 780103 h 859602"/>
                  <a:gd name="connsiteX29" fmla="*/ 699242 w 828230"/>
                  <a:gd name="connsiteY29" fmla="*/ 803318 h 859602"/>
                  <a:gd name="connsiteX30" fmla="*/ 640890 w 828230"/>
                  <a:gd name="connsiteY30" fmla="*/ 863553 h 859602"/>
                  <a:gd name="connsiteX31" fmla="*/ 563086 w 828230"/>
                  <a:gd name="connsiteY31" fmla="*/ 776338 h 859602"/>
                  <a:gd name="connsiteX32" fmla="*/ 393675 w 828230"/>
                  <a:gd name="connsiteY32" fmla="*/ 566143 h 859602"/>
                  <a:gd name="connsiteX33" fmla="*/ 234931 w 828230"/>
                  <a:gd name="connsiteY33" fmla="*/ 408026 h 859602"/>
                  <a:gd name="connsiteX34" fmla="*/ 221127 w 828230"/>
                  <a:gd name="connsiteY34" fmla="*/ 403007 h 859602"/>
                  <a:gd name="connsiteX35" fmla="*/ 216108 w 828230"/>
                  <a:gd name="connsiteY35" fmla="*/ 417438 h 859602"/>
                  <a:gd name="connsiteX36" fmla="*/ 206069 w 828230"/>
                  <a:gd name="connsiteY36" fmla="*/ 534143 h 859602"/>
                  <a:gd name="connsiteX37" fmla="*/ 199167 w 828230"/>
                  <a:gd name="connsiteY37" fmla="*/ 667162 h 859602"/>
                  <a:gd name="connsiteX38" fmla="*/ 191010 w 828230"/>
                  <a:gd name="connsiteY38" fmla="*/ 694770 h 8596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828230" h="859602">
                    <a:moveTo>
                      <a:pt x="191010" y="694770"/>
                    </a:moveTo>
                    <a:cubicBezTo>
                      <a:pt x="169049" y="676574"/>
                      <a:pt x="147089" y="659005"/>
                      <a:pt x="124500" y="640809"/>
                    </a:cubicBezTo>
                    <a:cubicBezTo>
                      <a:pt x="125128" y="542928"/>
                      <a:pt x="132657" y="445046"/>
                      <a:pt x="140187" y="347164"/>
                    </a:cubicBezTo>
                    <a:cubicBezTo>
                      <a:pt x="142696" y="316419"/>
                      <a:pt x="159637" y="297596"/>
                      <a:pt x="179088" y="277517"/>
                    </a:cubicBezTo>
                    <a:cubicBezTo>
                      <a:pt x="184108" y="272498"/>
                      <a:pt x="197912" y="266851"/>
                      <a:pt x="185990" y="256812"/>
                    </a:cubicBezTo>
                    <a:cubicBezTo>
                      <a:pt x="175951" y="248655"/>
                      <a:pt x="171559" y="229831"/>
                      <a:pt x="152108" y="237988"/>
                    </a:cubicBezTo>
                    <a:cubicBezTo>
                      <a:pt x="135167" y="245518"/>
                      <a:pt x="117599" y="251792"/>
                      <a:pt x="98148" y="252420"/>
                    </a:cubicBezTo>
                    <a:cubicBezTo>
                      <a:pt x="32893" y="254302"/>
                      <a:pt x="-3499" y="216655"/>
                      <a:pt x="266" y="152028"/>
                    </a:cubicBezTo>
                    <a:cubicBezTo>
                      <a:pt x="4658" y="79244"/>
                      <a:pt x="80579" y="3950"/>
                      <a:pt x="152736" y="186"/>
                    </a:cubicBezTo>
                    <a:cubicBezTo>
                      <a:pt x="224265" y="-3579"/>
                      <a:pt x="268186" y="50381"/>
                      <a:pt x="249990" y="120028"/>
                    </a:cubicBezTo>
                    <a:cubicBezTo>
                      <a:pt x="246225" y="133832"/>
                      <a:pt x="241833" y="147636"/>
                      <a:pt x="234931" y="159557"/>
                    </a:cubicBezTo>
                    <a:cubicBezTo>
                      <a:pt x="229284" y="169596"/>
                      <a:pt x="231166" y="174616"/>
                      <a:pt x="237441" y="182773"/>
                    </a:cubicBezTo>
                    <a:cubicBezTo>
                      <a:pt x="249990" y="198459"/>
                      <a:pt x="260657" y="202851"/>
                      <a:pt x="273833" y="184028"/>
                    </a:cubicBezTo>
                    <a:cubicBezTo>
                      <a:pt x="288264" y="164577"/>
                      <a:pt x="307088" y="159557"/>
                      <a:pt x="331558" y="159557"/>
                    </a:cubicBezTo>
                    <a:cubicBezTo>
                      <a:pt x="420656" y="160812"/>
                      <a:pt x="509753" y="158302"/>
                      <a:pt x="598851" y="165832"/>
                    </a:cubicBezTo>
                    <a:cubicBezTo>
                      <a:pt x="622694" y="179636"/>
                      <a:pt x="634615" y="203479"/>
                      <a:pt x="650301" y="224184"/>
                    </a:cubicBezTo>
                    <a:cubicBezTo>
                      <a:pt x="652811" y="227949"/>
                      <a:pt x="651556" y="232969"/>
                      <a:pt x="648419" y="236106"/>
                    </a:cubicBezTo>
                    <a:cubicBezTo>
                      <a:pt x="635243" y="243008"/>
                      <a:pt x="622066" y="235478"/>
                      <a:pt x="608890" y="236106"/>
                    </a:cubicBezTo>
                    <a:cubicBezTo>
                      <a:pt x="539243" y="236106"/>
                      <a:pt x="469596" y="236106"/>
                      <a:pt x="399950" y="236106"/>
                    </a:cubicBezTo>
                    <a:cubicBezTo>
                      <a:pt x="395558" y="236106"/>
                      <a:pt x="391166" y="235478"/>
                      <a:pt x="385519" y="240498"/>
                    </a:cubicBezTo>
                    <a:cubicBezTo>
                      <a:pt x="394930" y="254929"/>
                      <a:pt x="406852" y="268106"/>
                      <a:pt x="418146" y="281282"/>
                    </a:cubicBezTo>
                    <a:cubicBezTo>
                      <a:pt x="490302" y="363478"/>
                      <a:pt x="570616" y="436262"/>
                      <a:pt x="655321" y="505281"/>
                    </a:cubicBezTo>
                    <a:cubicBezTo>
                      <a:pt x="713046" y="552967"/>
                      <a:pt x="768889" y="602535"/>
                      <a:pt x="823477" y="653986"/>
                    </a:cubicBezTo>
                    <a:cubicBezTo>
                      <a:pt x="827242" y="657751"/>
                      <a:pt x="831634" y="661515"/>
                      <a:pt x="833516" y="666535"/>
                    </a:cubicBezTo>
                    <a:cubicBezTo>
                      <a:pt x="829124" y="699162"/>
                      <a:pt x="805281" y="712966"/>
                      <a:pt x="778301" y="724887"/>
                    </a:cubicBezTo>
                    <a:cubicBezTo>
                      <a:pt x="773908" y="724887"/>
                      <a:pt x="769516" y="723005"/>
                      <a:pt x="765752" y="720495"/>
                    </a:cubicBezTo>
                    <a:cubicBezTo>
                      <a:pt x="684811" y="660888"/>
                      <a:pt x="602615" y="604418"/>
                      <a:pt x="526067" y="549830"/>
                    </a:cubicBezTo>
                    <a:cubicBezTo>
                      <a:pt x="553674" y="583712"/>
                      <a:pt x="578772" y="627633"/>
                      <a:pt x="608262" y="669045"/>
                    </a:cubicBezTo>
                    <a:cubicBezTo>
                      <a:pt x="634615" y="706064"/>
                      <a:pt x="660968" y="743083"/>
                      <a:pt x="686693" y="780103"/>
                    </a:cubicBezTo>
                    <a:cubicBezTo>
                      <a:pt x="691713" y="787005"/>
                      <a:pt x="698615" y="793907"/>
                      <a:pt x="699242" y="803318"/>
                    </a:cubicBezTo>
                    <a:cubicBezTo>
                      <a:pt x="684184" y="827161"/>
                      <a:pt x="672262" y="854769"/>
                      <a:pt x="640890" y="863553"/>
                    </a:cubicBezTo>
                    <a:cubicBezTo>
                      <a:pt x="609517" y="839083"/>
                      <a:pt x="588184" y="805828"/>
                      <a:pt x="563086" y="776338"/>
                    </a:cubicBezTo>
                    <a:cubicBezTo>
                      <a:pt x="504734" y="707946"/>
                      <a:pt x="449518" y="637045"/>
                      <a:pt x="393675" y="566143"/>
                    </a:cubicBezTo>
                    <a:cubicBezTo>
                      <a:pt x="346617" y="507163"/>
                      <a:pt x="286382" y="461987"/>
                      <a:pt x="234931" y="408026"/>
                    </a:cubicBezTo>
                    <a:cubicBezTo>
                      <a:pt x="231166" y="404262"/>
                      <a:pt x="227402" y="399242"/>
                      <a:pt x="221127" y="403007"/>
                    </a:cubicBezTo>
                    <a:cubicBezTo>
                      <a:pt x="216108" y="406144"/>
                      <a:pt x="216108" y="412419"/>
                      <a:pt x="216108" y="417438"/>
                    </a:cubicBezTo>
                    <a:cubicBezTo>
                      <a:pt x="212971" y="456340"/>
                      <a:pt x="207324" y="495242"/>
                      <a:pt x="206069" y="534143"/>
                    </a:cubicBezTo>
                    <a:cubicBezTo>
                      <a:pt x="204814" y="578692"/>
                      <a:pt x="197284" y="622614"/>
                      <a:pt x="199167" y="667162"/>
                    </a:cubicBezTo>
                    <a:cubicBezTo>
                      <a:pt x="201049" y="677201"/>
                      <a:pt x="204186" y="689123"/>
                      <a:pt x="191010" y="69477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2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EFD726CA-48F0-4F33-8EB0-D4FCC705AED0}"/>
                  </a:ext>
                </a:extLst>
              </p:cNvPr>
              <p:cNvSpPr/>
              <p:nvPr/>
            </p:nvSpPr>
            <p:spPr>
              <a:xfrm>
                <a:off x="4794674" y="5693319"/>
                <a:ext cx="652545" cy="985092"/>
              </a:xfrm>
              <a:custGeom>
                <a:avLst/>
                <a:gdLst>
                  <a:gd name="connsiteX0" fmla="*/ 0 w 652545"/>
                  <a:gd name="connsiteY0" fmla="*/ 432449 h 985092"/>
                  <a:gd name="connsiteX1" fmla="*/ 37647 w 652545"/>
                  <a:gd name="connsiteY1" fmla="*/ 354646 h 985092"/>
                  <a:gd name="connsiteX2" fmla="*/ 52706 w 652545"/>
                  <a:gd name="connsiteY2" fmla="*/ 370960 h 985092"/>
                  <a:gd name="connsiteX3" fmla="*/ 158744 w 652545"/>
                  <a:gd name="connsiteY3" fmla="*/ 593076 h 985092"/>
                  <a:gd name="connsiteX4" fmla="*/ 161881 w 652545"/>
                  <a:gd name="connsiteY4" fmla="*/ 595586 h 985092"/>
                  <a:gd name="connsiteX5" fmla="*/ 252861 w 652545"/>
                  <a:gd name="connsiteY5" fmla="*/ 348372 h 985092"/>
                  <a:gd name="connsiteX6" fmla="*/ 338822 w 652545"/>
                  <a:gd name="connsiteY6" fmla="*/ 30883 h 985092"/>
                  <a:gd name="connsiteX7" fmla="*/ 350116 w 652545"/>
                  <a:gd name="connsiteY7" fmla="*/ 3903 h 985092"/>
                  <a:gd name="connsiteX8" fmla="*/ 426664 w 652545"/>
                  <a:gd name="connsiteY8" fmla="*/ 25864 h 985092"/>
                  <a:gd name="connsiteX9" fmla="*/ 426664 w 652545"/>
                  <a:gd name="connsiteY9" fmla="*/ 54726 h 985092"/>
                  <a:gd name="connsiteX10" fmla="*/ 381488 w 652545"/>
                  <a:gd name="connsiteY10" fmla="*/ 315117 h 985092"/>
                  <a:gd name="connsiteX11" fmla="*/ 375213 w 652545"/>
                  <a:gd name="connsiteY11" fmla="*/ 336450 h 985092"/>
                  <a:gd name="connsiteX12" fmla="*/ 509487 w 652545"/>
                  <a:gd name="connsiteY12" fmla="*/ 95510 h 985092"/>
                  <a:gd name="connsiteX13" fmla="*/ 534585 w 652545"/>
                  <a:gd name="connsiteY13" fmla="*/ 62255 h 985092"/>
                  <a:gd name="connsiteX14" fmla="*/ 607997 w 652545"/>
                  <a:gd name="connsiteY14" fmla="*/ 89863 h 985092"/>
                  <a:gd name="connsiteX15" fmla="*/ 601095 w 652545"/>
                  <a:gd name="connsiteY15" fmla="*/ 119981 h 985092"/>
                  <a:gd name="connsiteX16" fmla="*/ 444233 w 652545"/>
                  <a:gd name="connsiteY16" fmla="*/ 456920 h 985092"/>
                  <a:gd name="connsiteX17" fmla="*/ 372076 w 652545"/>
                  <a:gd name="connsiteY17" fmla="*/ 670252 h 985092"/>
                  <a:gd name="connsiteX18" fmla="*/ 427919 w 652545"/>
                  <a:gd name="connsiteY18" fmla="*/ 653938 h 985092"/>
                  <a:gd name="connsiteX19" fmla="*/ 631212 w 652545"/>
                  <a:gd name="connsiteY19" fmla="*/ 571743 h 985092"/>
                  <a:gd name="connsiteX20" fmla="*/ 655683 w 652545"/>
                  <a:gd name="connsiteY20" fmla="*/ 569861 h 985092"/>
                  <a:gd name="connsiteX21" fmla="*/ 636232 w 652545"/>
                  <a:gd name="connsiteY21" fmla="*/ 652684 h 985092"/>
                  <a:gd name="connsiteX22" fmla="*/ 375841 w 652545"/>
                  <a:gd name="connsiteY22" fmla="*/ 761860 h 985092"/>
                  <a:gd name="connsiteX23" fmla="*/ 286743 w 652545"/>
                  <a:gd name="connsiteY23" fmla="*/ 762487 h 985092"/>
                  <a:gd name="connsiteX24" fmla="*/ 262900 w 652545"/>
                  <a:gd name="connsiteY24" fmla="*/ 763742 h 985092"/>
                  <a:gd name="connsiteX25" fmla="*/ 263528 w 652545"/>
                  <a:gd name="connsiteY25" fmla="*/ 805781 h 985092"/>
                  <a:gd name="connsiteX26" fmla="*/ 284234 w 652545"/>
                  <a:gd name="connsiteY26" fmla="*/ 826486 h 985092"/>
                  <a:gd name="connsiteX27" fmla="*/ 225254 w 652545"/>
                  <a:gd name="connsiteY27" fmla="*/ 983975 h 985092"/>
                  <a:gd name="connsiteX28" fmla="*/ 74039 w 652545"/>
                  <a:gd name="connsiteY28" fmla="*/ 939427 h 985092"/>
                  <a:gd name="connsiteX29" fmla="*/ 35764 w 652545"/>
                  <a:gd name="connsiteY29" fmla="*/ 825232 h 985092"/>
                  <a:gd name="connsiteX30" fmla="*/ 143685 w 652545"/>
                  <a:gd name="connsiteY30" fmla="*/ 761232 h 985092"/>
                  <a:gd name="connsiteX31" fmla="*/ 170666 w 652545"/>
                  <a:gd name="connsiteY31" fmla="*/ 757467 h 985092"/>
                  <a:gd name="connsiteX32" fmla="*/ 158744 w 652545"/>
                  <a:gd name="connsiteY32" fmla="*/ 717311 h 985092"/>
                  <a:gd name="connsiteX33" fmla="*/ 110431 w 652545"/>
                  <a:gd name="connsiteY33" fmla="*/ 672762 h 985092"/>
                  <a:gd name="connsiteX34" fmla="*/ 0 w 652545"/>
                  <a:gd name="connsiteY34" fmla="*/ 432449 h 9850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652545" h="985092">
                    <a:moveTo>
                      <a:pt x="0" y="432449"/>
                    </a:moveTo>
                    <a:cubicBezTo>
                      <a:pt x="12549" y="406724"/>
                      <a:pt x="25098" y="380371"/>
                      <a:pt x="37647" y="354646"/>
                    </a:cubicBezTo>
                    <a:cubicBezTo>
                      <a:pt x="48313" y="354646"/>
                      <a:pt x="49568" y="364058"/>
                      <a:pt x="52706" y="370960"/>
                    </a:cubicBezTo>
                    <a:cubicBezTo>
                      <a:pt x="87215" y="445626"/>
                      <a:pt x="120470" y="520292"/>
                      <a:pt x="158744" y="593076"/>
                    </a:cubicBezTo>
                    <a:cubicBezTo>
                      <a:pt x="159999" y="595586"/>
                      <a:pt x="160627" y="598096"/>
                      <a:pt x="161881" y="595586"/>
                    </a:cubicBezTo>
                    <a:cubicBezTo>
                      <a:pt x="188862" y="515900"/>
                      <a:pt x="231528" y="436214"/>
                      <a:pt x="252861" y="348372"/>
                    </a:cubicBezTo>
                    <a:cubicBezTo>
                      <a:pt x="279214" y="241706"/>
                      <a:pt x="307449" y="135667"/>
                      <a:pt x="338822" y="30883"/>
                    </a:cubicBezTo>
                    <a:cubicBezTo>
                      <a:pt x="341331" y="21471"/>
                      <a:pt x="343214" y="12060"/>
                      <a:pt x="350116" y="3903"/>
                    </a:cubicBezTo>
                    <a:cubicBezTo>
                      <a:pt x="370821" y="-6136"/>
                      <a:pt x="404704" y="3903"/>
                      <a:pt x="426664" y="25864"/>
                    </a:cubicBezTo>
                    <a:cubicBezTo>
                      <a:pt x="430429" y="35275"/>
                      <a:pt x="429174" y="45314"/>
                      <a:pt x="426664" y="54726"/>
                    </a:cubicBezTo>
                    <a:cubicBezTo>
                      <a:pt x="409096" y="140686"/>
                      <a:pt x="395919" y="227902"/>
                      <a:pt x="381488" y="315117"/>
                    </a:cubicBezTo>
                    <a:cubicBezTo>
                      <a:pt x="380233" y="323274"/>
                      <a:pt x="380233" y="332058"/>
                      <a:pt x="375213" y="336450"/>
                    </a:cubicBezTo>
                    <a:cubicBezTo>
                      <a:pt x="417253" y="256137"/>
                      <a:pt x="466821" y="178333"/>
                      <a:pt x="509487" y="95510"/>
                    </a:cubicBezTo>
                    <a:cubicBezTo>
                      <a:pt x="515762" y="82961"/>
                      <a:pt x="520781" y="69158"/>
                      <a:pt x="534585" y="62255"/>
                    </a:cubicBezTo>
                    <a:cubicBezTo>
                      <a:pt x="562193" y="63510"/>
                      <a:pt x="587918" y="68530"/>
                      <a:pt x="607997" y="89863"/>
                    </a:cubicBezTo>
                    <a:cubicBezTo>
                      <a:pt x="611134" y="101157"/>
                      <a:pt x="604859" y="110569"/>
                      <a:pt x="601095" y="119981"/>
                    </a:cubicBezTo>
                    <a:cubicBezTo>
                      <a:pt x="551526" y="233548"/>
                      <a:pt x="497566" y="345234"/>
                      <a:pt x="444233" y="456920"/>
                    </a:cubicBezTo>
                    <a:cubicBezTo>
                      <a:pt x="412860" y="523429"/>
                      <a:pt x="398429" y="596841"/>
                      <a:pt x="372076" y="670252"/>
                    </a:cubicBezTo>
                    <a:cubicBezTo>
                      <a:pt x="395292" y="667742"/>
                      <a:pt x="411606" y="660213"/>
                      <a:pt x="427919" y="653938"/>
                    </a:cubicBezTo>
                    <a:cubicBezTo>
                      <a:pt x="495683" y="627586"/>
                      <a:pt x="564703" y="601860"/>
                      <a:pt x="631212" y="571743"/>
                    </a:cubicBezTo>
                    <a:cubicBezTo>
                      <a:pt x="638741" y="567978"/>
                      <a:pt x="646898" y="561704"/>
                      <a:pt x="655683" y="569861"/>
                    </a:cubicBezTo>
                    <a:cubicBezTo>
                      <a:pt x="656937" y="599351"/>
                      <a:pt x="652545" y="627586"/>
                      <a:pt x="636232" y="652684"/>
                    </a:cubicBezTo>
                    <a:cubicBezTo>
                      <a:pt x="550899" y="692213"/>
                      <a:pt x="463684" y="727977"/>
                      <a:pt x="375841" y="761860"/>
                    </a:cubicBezTo>
                    <a:cubicBezTo>
                      <a:pt x="345096" y="773781"/>
                      <a:pt x="317488" y="777546"/>
                      <a:pt x="286743" y="762487"/>
                    </a:cubicBezTo>
                    <a:cubicBezTo>
                      <a:pt x="281096" y="759350"/>
                      <a:pt x="267920" y="747428"/>
                      <a:pt x="262900" y="763742"/>
                    </a:cubicBezTo>
                    <a:cubicBezTo>
                      <a:pt x="259136" y="776918"/>
                      <a:pt x="243450" y="791977"/>
                      <a:pt x="263528" y="805781"/>
                    </a:cubicBezTo>
                    <a:cubicBezTo>
                      <a:pt x="271685" y="811427"/>
                      <a:pt x="277959" y="818957"/>
                      <a:pt x="284234" y="826486"/>
                    </a:cubicBezTo>
                    <a:cubicBezTo>
                      <a:pt x="337567" y="892996"/>
                      <a:pt x="309332" y="970799"/>
                      <a:pt x="225254" y="983975"/>
                    </a:cubicBezTo>
                    <a:cubicBezTo>
                      <a:pt x="168783" y="992760"/>
                      <a:pt x="117333" y="978329"/>
                      <a:pt x="74039" y="939427"/>
                    </a:cubicBezTo>
                    <a:cubicBezTo>
                      <a:pt x="40157" y="908682"/>
                      <a:pt x="20078" y="871663"/>
                      <a:pt x="35764" y="825232"/>
                    </a:cubicBezTo>
                    <a:cubicBezTo>
                      <a:pt x="48313" y="786330"/>
                      <a:pt x="92235" y="762487"/>
                      <a:pt x="143685" y="761232"/>
                    </a:cubicBezTo>
                    <a:cubicBezTo>
                      <a:pt x="152470" y="761232"/>
                      <a:pt x="163136" y="767506"/>
                      <a:pt x="170666" y="757467"/>
                    </a:cubicBezTo>
                    <a:cubicBezTo>
                      <a:pt x="185097" y="738644"/>
                      <a:pt x="181960" y="724212"/>
                      <a:pt x="158744" y="717311"/>
                    </a:cubicBezTo>
                    <a:cubicBezTo>
                      <a:pt x="134901" y="709781"/>
                      <a:pt x="121725" y="694722"/>
                      <a:pt x="110431" y="672762"/>
                    </a:cubicBezTo>
                    <a:cubicBezTo>
                      <a:pt x="69019" y="594331"/>
                      <a:pt x="38274" y="511508"/>
                      <a:pt x="0" y="432449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62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34B715D3-17BD-4821-8E87-8896BCCAB3D3}"/>
                  </a:ext>
                </a:extLst>
              </p:cNvPr>
              <p:cNvSpPr/>
              <p:nvPr/>
            </p:nvSpPr>
            <p:spPr>
              <a:xfrm>
                <a:off x="8360319" y="4072577"/>
                <a:ext cx="985092" cy="652545"/>
              </a:xfrm>
              <a:custGeom>
                <a:avLst/>
                <a:gdLst>
                  <a:gd name="connsiteX0" fmla="*/ 433077 w 985092"/>
                  <a:gd name="connsiteY0" fmla="*/ 655239 h 652545"/>
                  <a:gd name="connsiteX1" fmla="*/ 355273 w 985092"/>
                  <a:gd name="connsiteY1" fmla="*/ 617592 h 652545"/>
                  <a:gd name="connsiteX2" fmla="*/ 366567 w 985092"/>
                  <a:gd name="connsiteY2" fmla="*/ 605043 h 652545"/>
                  <a:gd name="connsiteX3" fmla="*/ 596213 w 985092"/>
                  <a:gd name="connsiteY3" fmla="*/ 495867 h 652545"/>
                  <a:gd name="connsiteX4" fmla="*/ 604997 w 985092"/>
                  <a:gd name="connsiteY4" fmla="*/ 496495 h 652545"/>
                  <a:gd name="connsiteX5" fmla="*/ 505234 w 985092"/>
                  <a:gd name="connsiteY5" fmla="*/ 457593 h 652545"/>
                  <a:gd name="connsiteX6" fmla="*/ 229784 w 985092"/>
                  <a:gd name="connsiteY6" fmla="*/ 371633 h 652545"/>
                  <a:gd name="connsiteX7" fmla="*/ 25864 w 985092"/>
                  <a:gd name="connsiteY7" fmla="*/ 315163 h 652545"/>
                  <a:gd name="connsiteX8" fmla="*/ 3903 w 985092"/>
                  <a:gd name="connsiteY8" fmla="*/ 305751 h 652545"/>
                  <a:gd name="connsiteX9" fmla="*/ 25864 w 985092"/>
                  <a:gd name="connsiteY9" fmla="*/ 229202 h 652545"/>
                  <a:gd name="connsiteX10" fmla="*/ 52216 w 985092"/>
                  <a:gd name="connsiteY10" fmla="*/ 228575 h 652545"/>
                  <a:gd name="connsiteX11" fmla="*/ 320137 w 985092"/>
                  <a:gd name="connsiteY11" fmla="*/ 275006 h 652545"/>
                  <a:gd name="connsiteX12" fmla="*/ 334568 w 985092"/>
                  <a:gd name="connsiteY12" fmla="*/ 280026 h 652545"/>
                  <a:gd name="connsiteX13" fmla="*/ 86098 w 985092"/>
                  <a:gd name="connsiteY13" fmla="*/ 141987 h 652545"/>
                  <a:gd name="connsiteX14" fmla="*/ 62255 w 985092"/>
                  <a:gd name="connsiteY14" fmla="*/ 121282 h 652545"/>
                  <a:gd name="connsiteX15" fmla="*/ 89863 w 985092"/>
                  <a:gd name="connsiteY15" fmla="*/ 47870 h 652545"/>
                  <a:gd name="connsiteX16" fmla="*/ 119981 w 985092"/>
                  <a:gd name="connsiteY16" fmla="*/ 54772 h 652545"/>
                  <a:gd name="connsiteX17" fmla="*/ 456920 w 985092"/>
                  <a:gd name="connsiteY17" fmla="*/ 211634 h 652545"/>
                  <a:gd name="connsiteX18" fmla="*/ 670252 w 985092"/>
                  <a:gd name="connsiteY18" fmla="*/ 283163 h 652545"/>
                  <a:gd name="connsiteX19" fmla="*/ 653938 w 985092"/>
                  <a:gd name="connsiteY19" fmla="*/ 227948 h 652545"/>
                  <a:gd name="connsiteX20" fmla="*/ 571743 w 985092"/>
                  <a:gd name="connsiteY20" fmla="*/ 24655 h 652545"/>
                  <a:gd name="connsiteX21" fmla="*/ 569861 w 985092"/>
                  <a:gd name="connsiteY21" fmla="*/ 184 h 652545"/>
                  <a:gd name="connsiteX22" fmla="*/ 652684 w 985092"/>
                  <a:gd name="connsiteY22" fmla="*/ 19635 h 652545"/>
                  <a:gd name="connsiteX23" fmla="*/ 762487 w 985092"/>
                  <a:gd name="connsiteY23" fmla="*/ 282535 h 652545"/>
                  <a:gd name="connsiteX24" fmla="*/ 762487 w 985092"/>
                  <a:gd name="connsiteY24" fmla="*/ 368496 h 652545"/>
                  <a:gd name="connsiteX25" fmla="*/ 763114 w 985092"/>
                  <a:gd name="connsiteY25" fmla="*/ 392339 h 652545"/>
                  <a:gd name="connsiteX26" fmla="*/ 805153 w 985092"/>
                  <a:gd name="connsiteY26" fmla="*/ 392339 h 652545"/>
                  <a:gd name="connsiteX27" fmla="*/ 880447 w 985092"/>
                  <a:gd name="connsiteY27" fmla="*/ 345908 h 652545"/>
                  <a:gd name="connsiteX28" fmla="*/ 983975 w 985092"/>
                  <a:gd name="connsiteY28" fmla="*/ 429985 h 652545"/>
                  <a:gd name="connsiteX29" fmla="*/ 941309 w 985092"/>
                  <a:gd name="connsiteY29" fmla="*/ 579318 h 652545"/>
                  <a:gd name="connsiteX30" fmla="*/ 825232 w 985092"/>
                  <a:gd name="connsiteY30" fmla="*/ 620102 h 652545"/>
                  <a:gd name="connsiteX31" fmla="*/ 760604 w 985092"/>
                  <a:gd name="connsiteY31" fmla="*/ 509671 h 652545"/>
                  <a:gd name="connsiteX32" fmla="*/ 756840 w 985092"/>
                  <a:gd name="connsiteY32" fmla="*/ 485201 h 652545"/>
                  <a:gd name="connsiteX33" fmla="*/ 716056 w 985092"/>
                  <a:gd name="connsiteY33" fmla="*/ 496495 h 652545"/>
                  <a:gd name="connsiteX34" fmla="*/ 671507 w 985092"/>
                  <a:gd name="connsiteY34" fmla="*/ 545436 h 652545"/>
                  <a:gd name="connsiteX35" fmla="*/ 433077 w 985092"/>
                  <a:gd name="connsiteY35" fmla="*/ 655239 h 6525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985092" h="652545">
                    <a:moveTo>
                      <a:pt x="433077" y="655239"/>
                    </a:moveTo>
                    <a:cubicBezTo>
                      <a:pt x="407352" y="642690"/>
                      <a:pt x="381626" y="630141"/>
                      <a:pt x="355273" y="617592"/>
                    </a:cubicBezTo>
                    <a:cubicBezTo>
                      <a:pt x="354018" y="609436"/>
                      <a:pt x="361548" y="607553"/>
                      <a:pt x="366567" y="605043"/>
                    </a:cubicBezTo>
                    <a:cubicBezTo>
                      <a:pt x="443743" y="569279"/>
                      <a:pt x="520292" y="534769"/>
                      <a:pt x="596213" y="495867"/>
                    </a:cubicBezTo>
                    <a:cubicBezTo>
                      <a:pt x="598096" y="495240"/>
                      <a:pt x="599978" y="495240"/>
                      <a:pt x="604997" y="496495"/>
                    </a:cubicBezTo>
                    <a:cubicBezTo>
                      <a:pt x="569233" y="483946"/>
                      <a:pt x="536606" y="472025"/>
                      <a:pt x="505234" y="457593"/>
                    </a:cubicBezTo>
                    <a:cubicBezTo>
                      <a:pt x="416763" y="417437"/>
                      <a:pt x="322646" y="396731"/>
                      <a:pt x="229784" y="371633"/>
                    </a:cubicBezTo>
                    <a:cubicBezTo>
                      <a:pt x="161392" y="353437"/>
                      <a:pt x="93628" y="334614"/>
                      <a:pt x="25864" y="315163"/>
                    </a:cubicBezTo>
                    <a:cubicBezTo>
                      <a:pt x="18334" y="312653"/>
                      <a:pt x="10177" y="310770"/>
                      <a:pt x="3903" y="305751"/>
                    </a:cubicBezTo>
                    <a:cubicBezTo>
                      <a:pt x="-6136" y="285045"/>
                      <a:pt x="3903" y="251163"/>
                      <a:pt x="25864" y="229202"/>
                    </a:cubicBezTo>
                    <a:cubicBezTo>
                      <a:pt x="34648" y="226065"/>
                      <a:pt x="43432" y="226693"/>
                      <a:pt x="52216" y="228575"/>
                    </a:cubicBezTo>
                    <a:cubicBezTo>
                      <a:pt x="141314" y="246771"/>
                      <a:pt x="231039" y="260575"/>
                      <a:pt x="320137" y="275006"/>
                    </a:cubicBezTo>
                    <a:cubicBezTo>
                      <a:pt x="325783" y="275634"/>
                      <a:pt x="331431" y="276889"/>
                      <a:pt x="334568" y="280026"/>
                    </a:cubicBezTo>
                    <a:cubicBezTo>
                      <a:pt x="251745" y="236732"/>
                      <a:pt x="171431" y="184026"/>
                      <a:pt x="86098" y="141987"/>
                    </a:cubicBezTo>
                    <a:cubicBezTo>
                      <a:pt x="76687" y="136968"/>
                      <a:pt x="67275" y="131948"/>
                      <a:pt x="62255" y="121282"/>
                    </a:cubicBezTo>
                    <a:cubicBezTo>
                      <a:pt x="64138" y="94301"/>
                      <a:pt x="68530" y="67949"/>
                      <a:pt x="89863" y="47870"/>
                    </a:cubicBezTo>
                    <a:cubicBezTo>
                      <a:pt x="101157" y="44733"/>
                      <a:pt x="110569" y="51007"/>
                      <a:pt x="119981" y="54772"/>
                    </a:cubicBezTo>
                    <a:cubicBezTo>
                      <a:pt x="233548" y="104968"/>
                      <a:pt x="345234" y="158301"/>
                      <a:pt x="456920" y="211634"/>
                    </a:cubicBezTo>
                    <a:cubicBezTo>
                      <a:pt x="523429" y="243006"/>
                      <a:pt x="596841" y="258065"/>
                      <a:pt x="670252" y="283163"/>
                    </a:cubicBezTo>
                    <a:cubicBezTo>
                      <a:pt x="667742" y="260575"/>
                      <a:pt x="660213" y="244261"/>
                      <a:pt x="653938" y="227948"/>
                    </a:cubicBezTo>
                    <a:cubicBezTo>
                      <a:pt x="627586" y="160183"/>
                      <a:pt x="601860" y="91164"/>
                      <a:pt x="571743" y="24655"/>
                    </a:cubicBezTo>
                    <a:cubicBezTo>
                      <a:pt x="567978" y="17125"/>
                      <a:pt x="561704" y="8968"/>
                      <a:pt x="569861" y="184"/>
                    </a:cubicBezTo>
                    <a:cubicBezTo>
                      <a:pt x="599351" y="-1071"/>
                      <a:pt x="627586" y="3949"/>
                      <a:pt x="652684" y="19635"/>
                    </a:cubicBezTo>
                    <a:cubicBezTo>
                      <a:pt x="692213" y="106223"/>
                      <a:pt x="729232" y="193438"/>
                      <a:pt x="762487" y="282535"/>
                    </a:cubicBezTo>
                    <a:cubicBezTo>
                      <a:pt x="773781" y="312653"/>
                      <a:pt x="776918" y="339633"/>
                      <a:pt x="762487" y="368496"/>
                    </a:cubicBezTo>
                    <a:cubicBezTo>
                      <a:pt x="759350" y="374143"/>
                      <a:pt x="746801" y="387319"/>
                      <a:pt x="763114" y="392339"/>
                    </a:cubicBezTo>
                    <a:cubicBezTo>
                      <a:pt x="776291" y="396104"/>
                      <a:pt x="790095" y="412417"/>
                      <a:pt x="805153" y="392339"/>
                    </a:cubicBezTo>
                    <a:cubicBezTo>
                      <a:pt x="823976" y="367241"/>
                      <a:pt x="849074" y="350300"/>
                      <a:pt x="880447" y="345908"/>
                    </a:cubicBezTo>
                    <a:cubicBezTo>
                      <a:pt x="932525" y="337751"/>
                      <a:pt x="974564" y="371633"/>
                      <a:pt x="983975" y="429985"/>
                    </a:cubicBezTo>
                    <a:cubicBezTo>
                      <a:pt x="992760" y="485201"/>
                      <a:pt x="978956" y="536652"/>
                      <a:pt x="941309" y="579318"/>
                    </a:cubicBezTo>
                    <a:cubicBezTo>
                      <a:pt x="910564" y="614455"/>
                      <a:pt x="873545" y="635789"/>
                      <a:pt x="825232" y="620102"/>
                    </a:cubicBezTo>
                    <a:cubicBezTo>
                      <a:pt x="785075" y="606926"/>
                      <a:pt x="761232" y="563004"/>
                      <a:pt x="760604" y="509671"/>
                    </a:cubicBezTo>
                    <a:cubicBezTo>
                      <a:pt x="760604" y="501515"/>
                      <a:pt x="766252" y="492730"/>
                      <a:pt x="756840" y="485201"/>
                    </a:cubicBezTo>
                    <a:cubicBezTo>
                      <a:pt x="738644" y="470770"/>
                      <a:pt x="723585" y="473907"/>
                      <a:pt x="716056" y="496495"/>
                    </a:cubicBezTo>
                    <a:cubicBezTo>
                      <a:pt x="708526" y="519711"/>
                      <a:pt x="694095" y="533514"/>
                      <a:pt x="671507" y="545436"/>
                    </a:cubicBezTo>
                    <a:cubicBezTo>
                      <a:pt x="594958" y="586220"/>
                      <a:pt x="512763" y="617592"/>
                      <a:pt x="433077" y="655239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2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DDB12BEC-D718-4857-80A6-D416D5CAF651}"/>
                  </a:ext>
                </a:extLst>
              </p:cNvPr>
              <p:cNvSpPr/>
              <p:nvPr/>
            </p:nvSpPr>
            <p:spPr>
              <a:xfrm>
                <a:off x="2843654" y="2127674"/>
                <a:ext cx="985092" cy="652545"/>
              </a:xfrm>
              <a:custGeom>
                <a:avLst/>
                <a:gdLst>
                  <a:gd name="connsiteX0" fmla="*/ 553695 w 985092"/>
                  <a:gd name="connsiteY0" fmla="*/ 0 h 652545"/>
                  <a:gd name="connsiteX1" fmla="*/ 631498 w 985092"/>
                  <a:gd name="connsiteY1" fmla="*/ 37647 h 652545"/>
                  <a:gd name="connsiteX2" fmla="*/ 617695 w 985092"/>
                  <a:gd name="connsiteY2" fmla="*/ 51451 h 652545"/>
                  <a:gd name="connsiteX3" fmla="*/ 393068 w 985092"/>
                  <a:gd name="connsiteY3" fmla="*/ 158117 h 652545"/>
                  <a:gd name="connsiteX4" fmla="*/ 385539 w 985092"/>
                  <a:gd name="connsiteY4" fmla="*/ 159372 h 652545"/>
                  <a:gd name="connsiteX5" fmla="*/ 640910 w 985092"/>
                  <a:gd name="connsiteY5" fmla="*/ 252861 h 652545"/>
                  <a:gd name="connsiteX6" fmla="*/ 955889 w 985092"/>
                  <a:gd name="connsiteY6" fmla="*/ 338194 h 652545"/>
                  <a:gd name="connsiteX7" fmla="*/ 982869 w 985092"/>
                  <a:gd name="connsiteY7" fmla="*/ 349488 h 652545"/>
                  <a:gd name="connsiteX8" fmla="*/ 960908 w 985092"/>
                  <a:gd name="connsiteY8" fmla="*/ 426037 h 652545"/>
                  <a:gd name="connsiteX9" fmla="*/ 934556 w 985092"/>
                  <a:gd name="connsiteY9" fmla="*/ 426664 h 652545"/>
                  <a:gd name="connsiteX10" fmla="*/ 666635 w 985092"/>
                  <a:gd name="connsiteY10" fmla="*/ 380233 h 652545"/>
                  <a:gd name="connsiteX11" fmla="*/ 652204 w 985092"/>
                  <a:gd name="connsiteY11" fmla="*/ 375213 h 652545"/>
                  <a:gd name="connsiteX12" fmla="*/ 900673 w 985092"/>
                  <a:gd name="connsiteY12" fmla="*/ 513252 h 652545"/>
                  <a:gd name="connsiteX13" fmla="*/ 924516 w 985092"/>
                  <a:gd name="connsiteY13" fmla="*/ 533958 h 652545"/>
                  <a:gd name="connsiteX14" fmla="*/ 896909 w 985092"/>
                  <a:gd name="connsiteY14" fmla="*/ 607369 h 652545"/>
                  <a:gd name="connsiteX15" fmla="*/ 866791 w 985092"/>
                  <a:gd name="connsiteY15" fmla="*/ 600467 h 652545"/>
                  <a:gd name="connsiteX16" fmla="*/ 529852 w 985092"/>
                  <a:gd name="connsiteY16" fmla="*/ 443605 h 652545"/>
                  <a:gd name="connsiteX17" fmla="*/ 316520 w 985092"/>
                  <a:gd name="connsiteY17" fmla="*/ 371449 h 652545"/>
                  <a:gd name="connsiteX18" fmla="*/ 332833 w 985092"/>
                  <a:gd name="connsiteY18" fmla="*/ 427292 h 652545"/>
                  <a:gd name="connsiteX19" fmla="*/ 415029 w 985092"/>
                  <a:gd name="connsiteY19" fmla="*/ 630585 h 652545"/>
                  <a:gd name="connsiteX20" fmla="*/ 416911 w 985092"/>
                  <a:gd name="connsiteY20" fmla="*/ 655055 h 652545"/>
                  <a:gd name="connsiteX21" fmla="*/ 334088 w 985092"/>
                  <a:gd name="connsiteY21" fmla="*/ 635604 h 652545"/>
                  <a:gd name="connsiteX22" fmla="*/ 224285 w 985092"/>
                  <a:gd name="connsiteY22" fmla="*/ 372704 h 652545"/>
                  <a:gd name="connsiteX23" fmla="*/ 223658 w 985092"/>
                  <a:gd name="connsiteY23" fmla="*/ 286743 h 652545"/>
                  <a:gd name="connsiteX24" fmla="*/ 223030 w 985092"/>
                  <a:gd name="connsiteY24" fmla="*/ 262900 h 652545"/>
                  <a:gd name="connsiteX25" fmla="*/ 180991 w 985092"/>
                  <a:gd name="connsiteY25" fmla="*/ 262900 h 652545"/>
                  <a:gd name="connsiteX26" fmla="*/ 158403 w 985092"/>
                  <a:gd name="connsiteY26" fmla="*/ 285489 h 652545"/>
                  <a:gd name="connsiteX27" fmla="*/ 2796 w 985092"/>
                  <a:gd name="connsiteY27" fmla="*/ 225254 h 652545"/>
                  <a:gd name="connsiteX28" fmla="*/ 44835 w 985092"/>
                  <a:gd name="connsiteY28" fmla="*/ 75921 h 652545"/>
                  <a:gd name="connsiteX29" fmla="*/ 160913 w 985092"/>
                  <a:gd name="connsiteY29" fmla="*/ 35137 h 652545"/>
                  <a:gd name="connsiteX30" fmla="*/ 225540 w 985092"/>
                  <a:gd name="connsiteY30" fmla="*/ 145568 h 652545"/>
                  <a:gd name="connsiteX31" fmla="*/ 229305 w 985092"/>
                  <a:gd name="connsiteY31" fmla="*/ 170038 h 652545"/>
                  <a:gd name="connsiteX32" fmla="*/ 270089 w 985092"/>
                  <a:gd name="connsiteY32" fmla="*/ 158744 h 652545"/>
                  <a:gd name="connsiteX33" fmla="*/ 314637 w 985092"/>
                  <a:gd name="connsiteY33" fmla="*/ 109803 h 652545"/>
                  <a:gd name="connsiteX34" fmla="*/ 553695 w 985092"/>
                  <a:gd name="connsiteY34" fmla="*/ 0 h 6525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985092" h="652545">
                    <a:moveTo>
                      <a:pt x="553695" y="0"/>
                    </a:moveTo>
                    <a:cubicBezTo>
                      <a:pt x="579420" y="12549"/>
                      <a:pt x="605773" y="25098"/>
                      <a:pt x="631498" y="37647"/>
                    </a:cubicBezTo>
                    <a:cubicBezTo>
                      <a:pt x="632126" y="47059"/>
                      <a:pt x="623342" y="48941"/>
                      <a:pt x="617695" y="51451"/>
                    </a:cubicBezTo>
                    <a:cubicBezTo>
                      <a:pt x="542401" y="85960"/>
                      <a:pt x="466480" y="119842"/>
                      <a:pt x="393068" y="158117"/>
                    </a:cubicBezTo>
                    <a:cubicBezTo>
                      <a:pt x="390559" y="159372"/>
                      <a:pt x="388049" y="159999"/>
                      <a:pt x="385539" y="159372"/>
                    </a:cubicBezTo>
                    <a:cubicBezTo>
                      <a:pt x="471499" y="188862"/>
                      <a:pt x="552440" y="231528"/>
                      <a:pt x="640910" y="252861"/>
                    </a:cubicBezTo>
                    <a:cubicBezTo>
                      <a:pt x="746949" y="278587"/>
                      <a:pt x="851732" y="307449"/>
                      <a:pt x="955889" y="338194"/>
                    </a:cubicBezTo>
                    <a:cubicBezTo>
                      <a:pt x="965300" y="340704"/>
                      <a:pt x="974712" y="342586"/>
                      <a:pt x="982869" y="349488"/>
                    </a:cubicBezTo>
                    <a:cubicBezTo>
                      <a:pt x="992908" y="370194"/>
                      <a:pt x="982869" y="404076"/>
                      <a:pt x="960908" y="426037"/>
                    </a:cubicBezTo>
                    <a:cubicBezTo>
                      <a:pt x="952124" y="429174"/>
                      <a:pt x="943340" y="428547"/>
                      <a:pt x="934556" y="426664"/>
                    </a:cubicBezTo>
                    <a:cubicBezTo>
                      <a:pt x="845458" y="408468"/>
                      <a:pt x="755733" y="394664"/>
                      <a:pt x="666635" y="380233"/>
                    </a:cubicBezTo>
                    <a:cubicBezTo>
                      <a:pt x="660988" y="379606"/>
                      <a:pt x="654714" y="378978"/>
                      <a:pt x="652204" y="375213"/>
                    </a:cubicBezTo>
                    <a:cubicBezTo>
                      <a:pt x="735027" y="418507"/>
                      <a:pt x="815341" y="471213"/>
                      <a:pt x="900673" y="513252"/>
                    </a:cubicBezTo>
                    <a:cubicBezTo>
                      <a:pt x="910085" y="518272"/>
                      <a:pt x="919497" y="523291"/>
                      <a:pt x="924516" y="533958"/>
                    </a:cubicBezTo>
                    <a:cubicBezTo>
                      <a:pt x="922634" y="560938"/>
                      <a:pt x="918242" y="587291"/>
                      <a:pt x="896909" y="607369"/>
                    </a:cubicBezTo>
                    <a:cubicBezTo>
                      <a:pt x="885615" y="610506"/>
                      <a:pt x="876203" y="604232"/>
                      <a:pt x="866791" y="600467"/>
                    </a:cubicBezTo>
                    <a:cubicBezTo>
                      <a:pt x="753223" y="550271"/>
                      <a:pt x="641538" y="496938"/>
                      <a:pt x="529852" y="443605"/>
                    </a:cubicBezTo>
                    <a:cubicBezTo>
                      <a:pt x="463342" y="411606"/>
                      <a:pt x="389931" y="397802"/>
                      <a:pt x="316520" y="371449"/>
                    </a:cubicBezTo>
                    <a:cubicBezTo>
                      <a:pt x="319030" y="394664"/>
                      <a:pt x="326559" y="410978"/>
                      <a:pt x="332833" y="427292"/>
                    </a:cubicBezTo>
                    <a:cubicBezTo>
                      <a:pt x="359186" y="495056"/>
                      <a:pt x="384912" y="564075"/>
                      <a:pt x="415029" y="630585"/>
                    </a:cubicBezTo>
                    <a:cubicBezTo>
                      <a:pt x="418794" y="638114"/>
                      <a:pt x="425068" y="646271"/>
                      <a:pt x="416911" y="655055"/>
                    </a:cubicBezTo>
                    <a:cubicBezTo>
                      <a:pt x="387421" y="656310"/>
                      <a:pt x="359186" y="651290"/>
                      <a:pt x="334088" y="635604"/>
                    </a:cubicBezTo>
                    <a:cubicBezTo>
                      <a:pt x="294559" y="549016"/>
                      <a:pt x="257540" y="461801"/>
                      <a:pt x="224285" y="372704"/>
                    </a:cubicBezTo>
                    <a:cubicBezTo>
                      <a:pt x="212991" y="342586"/>
                      <a:pt x="209854" y="315606"/>
                      <a:pt x="223658" y="286743"/>
                    </a:cubicBezTo>
                    <a:cubicBezTo>
                      <a:pt x="226795" y="281096"/>
                      <a:pt x="239344" y="267920"/>
                      <a:pt x="223030" y="262900"/>
                    </a:cubicBezTo>
                    <a:cubicBezTo>
                      <a:pt x="209854" y="259136"/>
                      <a:pt x="195422" y="242822"/>
                      <a:pt x="180991" y="262900"/>
                    </a:cubicBezTo>
                    <a:cubicBezTo>
                      <a:pt x="174717" y="271685"/>
                      <a:pt x="166560" y="278587"/>
                      <a:pt x="158403" y="285489"/>
                    </a:cubicBezTo>
                    <a:cubicBezTo>
                      <a:pt x="91894" y="336939"/>
                      <a:pt x="15972" y="308077"/>
                      <a:pt x="2796" y="225254"/>
                    </a:cubicBezTo>
                    <a:cubicBezTo>
                      <a:pt x="-6616" y="170038"/>
                      <a:pt x="7816" y="118588"/>
                      <a:pt x="44835" y="75921"/>
                    </a:cubicBezTo>
                    <a:cubicBezTo>
                      <a:pt x="75580" y="40784"/>
                      <a:pt x="112599" y="19451"/>
                      <a:pt x="160913" y="35137"/>
                    </a:cubicBezTo>
                    <a:cubicBezTo>
                      <a:pt x="201069" y="48313"/>
                      <a:pt x="224912" y="92235"/>
                      <a:pt x="225540" y="145568"/>
                    </a:cubicBezTo>
                    <a:cubicBezTo>
                      <a:pt x="225540" y="153725"/>
                      <a:pt x="219893" y="162509"/>
                      <a:pt x="229305" y="170038"/>
                    </a:cubicBezTo>
                    <a:cubicBezTo>
                      <a:pt x="247501" y="184470"/>
                      <a:pt x="262559" y="181332"/>
                      <a:pt x="270089" y="158744"/>
                    </a:cubicBezTo>
                    <a:cubicBezTo>
                      <a:pt x="277618" y="135529"/>
                      <a:pt x="292049" y="121725"/>
                      <a:pt x="314637" y="109803"/>
                    </a:cubicBezTo>
                    <a:cubicBezTo>
                      <a:pt x="391813" y="69019"/>
                      <a:pt x="474009" y="37019"/>
                      <a:pt x="55369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62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8A90FDF1-2A4F-4DCB-8A73-A57DFA997E9A}"/>
                  </a:ext>
                </a:extLst>
              </p:cNvPr>
              <p:cNvSpPr/>
              <p:nvPr/>
            </p:nvSpPr>
            <p:spPr>
              <a:xfrm>
                <a:off x="4208843" y="467539"/>
                <a:ext cx="709016" cy="947446"/>
              </a:xfrm>
              <a:custGeom>
                <a:avLst/>
                <a:gdLst>
                  <a:gd name="connsiteX0" fmla="*/ 71324 w 709015"/>
                  <a:gd name="connsiteY0" fmla="*/ 688219 h 947445"/>
                  <a:gd name="connsiteX1" fmla="*/ 21128 w 709015"/>
                  <a:gd name="connsiteY1" fmla="*/ 619828 h 947445"/>
                  <a:gd name="connsiteX2" fmla="*/ 107716 w 709015"/>
                  <a:gd name="connsiteY2" fmla="*/ 317398 h 947445"/>
                  <a:gd name="connsiteX3" fmla="*/ 151010 w 709015"/>
                  <a:gd name="connsiteY3" fmla="*/ 279751 h 947445"/>
                  <a:gd name="connsiteX4" fmla="*/ 163559 w 709015"/>
                  <a:gd name="connsiteY4" fmla="*/ 258418 h 947445"/>
                  <a:gd name="connsiteX5" fmla="*/ 134069 w 709015"/>
                  <a:gd name="connsiteY5" fmla="*/ 233320 h 947445"/>
                  <a:gd name="connsiteX6" fmla="*/ 83873 w 709015"/>
                  <a:gd name="connsiteY6" fmla="*/ 235830 h 947445"/>
                  <a:gd name="connsiteX7" fmla="*/ 14854 w 709015"/>
                  <a:gd name="connsiteY7" fmla="*/ 94654 h 947445"/>
                  <a:gd name="connsiteX8" fmla="*/ 193049 w 709015"/>
                  <a:gd name="connsiteY8" fmla="*/ 2419 h 947445"/>
                  <a:gd name="connsiteX9" fmla="*/ 258303 w 709015"/>
                  <a:gd name="connsiteY9" fmla="*/ 138575 h 947445"/>
                  <a:gd name="connsiteX10" fmla="*/ 236343 w 709015"/>
                  <a:gd name="connsiteY10" fmla="*/ 171830 h 947445"/>
                  <a:gd name="connsiteX11" fmla="*/ 238225 w 709015"/>
                  <a:gd name="connsiteY11" fmla="*/ 208849 h 947445"/>
                  <a:gd name="connsiteX12" fmla="*/ 267088 w 709015"/>
                  <a:gd name="connsiteY12" fmla="*/ 208222 h 947445"/>
                  <a:gd name="connsiteX13" fmla="*/ 334852 w 709015"/>
                  <a:gd name="connsiteY13" fmla="*/ 198810 h 947445"/>
                  <a:gd name="connsiteX14" fmla="*/ 588341 w 709015"/>
                  <a:gd name="connsiteY14" fmla="*/ 262182 h 947445"/>
                  <a:gd name="connsiteX15" fmla="*/ 624105 w 709015"/>
                  <a:gd name="connsiteY15" fmla="*/ 339986 h 947445"/>
                  <a:gd name="connsiteX16" fmla="*/ 596498 w 709015"/>
                  <a:gd name="connsiteY16" fmla="*/ 338731 h 947445"/>
                  <a:gd name="connsiteX17" fmla="*/ 393205 w 709015"/>
                  <a:gd name="connsiteY17" fmla="*/ 292300 h 947445"/>
                  <a:gd name="connsiteX18" fmla="*/ 366852 w 709015"/>
                  <a:gd name="connsiteY18" fmla="*/ 289163 h 947445"/>
                  <a:gd name="connsiteX19" fmla="*/ 371244 w 709015"/>
                  <a:gd name="connsiteY19" fmla="*/ 305476 h 947445"/>
                  <a:gd name="connsiteX20" fmla="*/ 566380 w 709015"/>
                  <a:gd name="connsiteY20" fmla="*/ 604769 h 947445"/>
                  <a:gd name="connsiteX21" fmla="*/ 701909 w 709015"/>
                  <a:gd name="connsiteY21" fmla="*/ 790493 h 947445"/>
                  <a:gd name="connsiteX22" fmla="*/ 710693 w 709015"/>
                  <a:gd name="connsiteY22" fmla="*/ 806807 h 947445"/>
                  <a:gd name="connsiteX23" fmla="*/ 639164 w 709015"/>
                  <a:gd name="connsiteY23" fmla="*/ 851356 h 947445"/>
                  <a:gd name="connsiteX24" fmla="*/ 550694 w 709015"/>
                  <a:gd name="connsiteY24" fmla="*/ 751591 h 947445"/>
                  <a:gd name="connsiteX25" fmla="*/ 427087 w 709015"/>
                  <a:gd name="connsiteY25" fmla="*/ 613553 h 947445"/>
                  <a:gd name="connsiteX26" fmla="*/ 437753 w 709015"/>
                  <a:gd name="connsiteY26" fmla="*/ 631122 h 947445"/>
                  <a:gd name="connsiteX27" fmla="*/ 540027 w 709015"/>
                  <a:gd name="connsiteY27" fmla="*/ 883355 h 947445"/>
                  <a:gd name="connsiteX28" fmla="*/ 545047 w 709015"/>
                  <a:gd name="connsiteY28" fmla="*/ 909081 h 947445"/>
                  <a:gd name="connsiteX29" fmla="*/ 476655 w 709015"/>
                  <a:gd name="connsiteY29" fmla="*/ 952375 h 947445"/>
                  <a:gd name="connsiteX30" fmla="*/ 457204 w 709015"/>
                  <a:gd name="connsiteY30" fmla="*/ 923512 h 947445"/>
                  <a:gd name="connsiteX31" fmla="*/ 314146 w 709015"/>
                  <a:gd name="connsiteY31" fmla="*/ 633631 h 947445"/>
                  <a:gd name="connsiteX32" fmla="*/ 195559 w 709015"/>
                  <a:gd name="connsiteY32" fmla="*/ 440378 h 947445"/>
                  <a:gd name="connsiteX33" fmla="*/ 171088 w 709015"/>
                  <a:gd name="connsiteY33" fmla="*/ 405868 h 947445"/>
                  <a:gd name="connsiteX34" fmla="*/ 158539 w 709015"/>
                  <a:gd name="connsiteY34" fmla="*/ 430966 h 947445"/>
                  <a:gd name="connsiteX35" fmla="*/ 87010 w 709015"/>
                  <a:gd name="connsiteY35" fmla="*/ 663121 h 947445"/>
                  <a:gd name="connsiteX36" fmla="*/ 71324 w 709015"/>
                  <a:gd name="connsiteY36" fmla="*/ 688219 h 947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709015" h="947445">
                    <a:moveTo>
                      <a:pt x="71324" y="688219"/>
                    </a:moveTo>
                    <a:cubicBezTo>
                      <a:pt x="54383" y="665631"/>
                      <a:pt x="38069" y="643043"/>
                      <a:pt x="21128" y="619828"/>
                    </a:cubicBezTo>
                    <a:cubicBezTo>
                      <a:pt x="43089" y="516926"/>
                      <a:pt x="74461" y="417162"/>
                      <a:pt x="107716" y="317398"/>
                    </a:cubicBezTo>
                    <a:cubicBezTo>
                      <a:pt x="115245" y="296065"/>
                      <a:pt x="137206" y="292927"/>
                      <a:pt x="151010" y="279751"/>
                    </a:cubicBezTo>
                    <a:cubicBezTo>
                      <a:pt x="157284" y="274104"/>
                      <a:pt x="172343" y="272222"/>
                      <a:pt x="163559" y="258418"/>
                    </a:cubicBezTo>
                    <a:cubicBezTo>
                      <a:pt x="156657" y="247124"/>
                      <a:pt x="154147" y="230183"/>
                      <a:pt x="134069" y="233320"/>
                    </a:cubicBezTo>
                    <a:cubicBezTo>
                      <a:pt x="117755" y="235830"/>
                      <a:pt x="101442" y="238967"/>
                      <a:pt x="83873" y="235830"/>
                    </a:cubicBezTo>
                    <a:cubicBezTo>
                      <a:pt x="8579" y="220771"/>
                      <a:pt x="-20283" y="162418"/>
                      <a:pt x="14854" y="94654"/>
                    </a:cubicBezTo>
                    <a:cubicBezTo>
                      <a:pt x="47481" y="31282"/>
                      <a:pt x="128422" y="-10757"/>
                      <a:pt x="193049" y="2419"/>
                    </a:cubicBezTo>
                    <a:cubicBezTo>
                      <a:pt x="260813" y="16223"/>
                      <a:pt x="290303" y="77085"/>
                      <a:pt x="258303" y="138575"/>
                    </a:cubicBezTo>
                    <a:cubicBezTo>
                      <a:pt x="252029" y="150497"/>
                      <a:pt x="245754" y="163046"/>
                      <a:pt x="236343" y="171830"/>
                    </a:cubicBezTo>
                    <a:cubicBezTo>
                      <a:pt x="220029" y="186261"/>
                      <a:pt x="231323" y="196928"/>
                      <a:pt x="238225" y="208849"/>
                    </a:cubicBezTo>
                    <a:cubicBezTo>
                      <a:pt x="247637" y="225791"/>
                      <a:pt x="258931" y="213869"/>
                      <a:pt x="267088" y="208222"/>
                    </a:cubicBezTo>
                    <a:cubicBezTo>
                      <a:pt x="288421" y="191908"/>
                      <a:pt x="309754" y="193791"/>
                      <a:pt x="334852" y="198810"/>
                    </a:cubicBezTo>
                    <a:cubicBezTo>
                      <a:pt x="420185" y="215751"/>
                      <a:pt x="503635" y="240849"/>
                      <a:pt x="588341" y="262182"/>
                    </a:cubicBezTo>
                    <a:cubicBezTo>
                      <a:pt x="600262" y="287908"/>
                      <a:pt x="612184" y="313633"/>
                      <a:pt x="624105" y="339986"/>
                    </a:cubicBezTo>
                    <a:cubicBezTo>
                      <a:pt x="614694" y="348143"/>
                      <a:pt x="605282" y="341241"/>
                      <a:pt x="596498" y="338731"/>
                    </a:cubicBezTo>
                    <a:cubicBezTo>
                      <a:pt x="529361" y="321163"/>
                      <a:pt x="460969" y="306731"/>
                      <a:pt x="393205" y="292300"/>
                    </a:cubicBezTo>
                    <a:cubicBezTo>
                      <a:pt x="384420" y="290418"/>
                      <a:pt x="376264" y="287280"/>
                      <a:pt x="366852" y="289163"/>
                    </a:cubicBezTo>
                    <a:cubicBezTo>
                      <a:pt x="361832" y="296065"/>
                      <a:pt x="368107" y="300457"/>
                      <a:pt x="371244" y="305476"/>
                    </a:cubicBezTo>
                    <a:cubicBezTo>
                      <a:pt x="427087" y="411515"/>
                      <a:pt x="491714" y="511279"/>
                      <a:pt x="566380" y="604769"/>
                    </a:cubicBezTo>
                    <a:cubicBezTo>
                      <a:pt x="614066" y="664376"/>
                      <a:pt x="656733" y="728376"/>
                      <a:pt x="701909" y="790493"/>
                    </a:cubicBezTo>
                    <a:cubicBezTo>
                      <a:pt x="705674" y="795513"/>
                      <a:pt x="709438" y="800532"/>
                      <a:pt x="710693" y="806807"/>
                    </a:cubicBezTo>
                    <a:cubicBezTo>
                      <a:pt x="695007" y="835042"/>
                      <a:pt x="666144" y="841316"/>
                      <a:pt x="639164" y="851356"/>
                    </a:cubicBezTo>
                    <a:cubicBezTo>
                      <a:pt x="606537" y="820611"/>
                      <a:pt x="580811" y="784219"/>
                      <a:pt x="550694" y="751591"/>
                    </a:cubicBezTo>
                    <a:cubicBezTo>
                      <a:pt x="509282" y="705788"/>
                      <a:pt x="465989" y="660612"/>
                      <a:pt x="427087" y="613553"/>
                    </a:cubicBezTo>
                    <a:cubicBezTo>
                      <a:pt x="432106" y="617945"/>
                      <a:pt x="435244" y="624220"/>
                      <a:pt x="437753" y="631122"/>
                    </a:cubicBezTo>
                    <a:cubicBezTo>
                      <a:pt x="470381" y="715827"/>
                      <a:pt x="504263" y="799905"/>
                      <a:pt x="540027" y="883355"/>
                    </a:cubicBezTo>
                    <a:cubicBezTo>
                      <a:pt x="543164" y="891512"/>
                      <a:pt x="548184" y="899669"/>
                      <a:pt x="545047" y="909081"/>
                    </a:cubicBezTo>
                    <a:cubicBezTo>
                      <a:pt x="525596" y="928532"/>
                      <a:pt x="506773" y="949865"/>
                      <a:pt x="476655" y="952375"/>
                    </a:cubicBezTo>
                    <a:cubicBezTo>
                      <a:pt x="467871" y="944218"/>
                      <a:pt x="462224" y="934179"/>
                      <a:pt x="457204" y="923512"/>
                    </a:cubicBezTo>
                    <a:cubicBezTo>
                      <a:pt x="408891" y="827513"/>
                      <a:pt x="358067" y="732141"/>
                      <a:pt x="314146" y="633631"/>
                    </a:cubicBezTo>
                    <a:cubicBezTo>
                      <a:pt x="282774" y="563985"/>
                      <a:pt x="235715" y="504377"/>
                      <a:pt x="195559" y="440378"/>
                    </a:cubicBezTo>
                    <a:cubicBezTo>
                      <a:pt x="188029" y="428456"/>
                      <a:pt x="181127" y="416534"/>
                      <a:pt x="171088" y="405868"/>
                    </a:cubicBezTo>
                    <a:cubicBezTo>
                      <a:pt x="161049" y="412770"/>
                      <a:pt x="161049" y="422809"/>
                      <a:pt x="158539" y="430966"/>
                    </a:cubicBezTo>
                    <a:cubicBezTo>
                      <a:pt x="132186" y="507514"/>
                      <a:pt x="108971" y="585318"/>
                      <a:pt x="87010" y="663121"/>
                    </a:cubicBezTo>
                    <a:cubicBezTo>
                      <a:pt x="83873" y="672533"/>
                      <a:pt x="85755" y="685709"/>
                      <a:pt x="71324" y="688219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62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6D25A7C8-E473-4AE1-8813-8D76AAC921F5}"/>
                  </a:ext>
                </a:extLst>
              </p:cNvPr>
              <p:cNvSpPr/>
              <p:nvPr/>
            </p:nvSpPr>
            <p:spPr>
              <a:xfrm>
                <a:off x="7271209" y="5435577"/>
                <a:ext cx="709016" cy="947446"/>
              </a:xfrm>
              <a:custGeom>
                <a:avLst/>
                <a:gdLst>
                  <a:gd name="connsiteX0" fmla="*/ 638741 w 709015"/>
                  <a:gd name="connsiteY0" fmla="*/ 264156 h 947445"/>
                  <a:gd name="connsiteX1" fmla="*/ 688937 w 709015"/>
                  <a:gd name="connsiteY1" fmla="*/ 331920 h 947445"/>
                  <a:gd name="connsiteX2" fmla="*/ 602350 w 709015"/>
                  <a:gd name="connsiteY2" fmla="*/ 634350 h 947445"/>
                  <a:gd name="connsiteX3" fmla="*/ 559056 w 709015"/>
                  <a:gd name="connsiteY3" fmla="*/ 671996 h 947445"/>
                  <a:gd name="connsiteX4" fmla="*/ 545879 w 709015"/>
                  <a:gd name="connsiteY4" fmla="*/ 693329 h 947445"/>
                  <a:gd name="connsiteX5" fmla="*/ 575369 w 709015"/>
                  <a:gd name="connsiteY5" fmla="*/ 718427 h 947445"/>
                  <a:gd name="connsiteX6" fmla="*/ 625565 w 709015"/>
                  <a:gd name="connsiteY6" fmla="*/ 715918 h 947445"/>
                  <a:gd name="connsiteX7" fmla="*/ 694584 w 709015"/>
                  <a:gd name="connsiteY7" fmla="*/ 857093 h 947445"/>
                  <a:gd name="connsiteX8" fmla="*/ 516389 w 709015"/>
                  <a:gd name="connsiteY8" fmla="*/ 949328 h 947445"/>
                  <a:gd name="connsiteX9" fmla="*/ 448625 w 709015"/>
                  <a:gd name="connsiteY9" fmla="*/ 817564 h 947445"/>
                  <a:gd name="connsiteX10" fmla="*/ 471841 w 709015"/>
                  <a:gd name="connsiteY10" fmla="*/ 781800 h 947445"/>
                  <a:gd name="connsiteX11" fmla="*/ 471841 w 709015"/>
                  <a:gd name="connsiteY11" fmla="*/ 742898 h 947445"/>
                  <a:gd name="connsiteX12" fmla="*/ 441095 w 709015"/>
                  <a:gd name="connsiteY12" fmla="*/ 745407 h 947445"/>
                  <a:gd name="connsiteX13" fmla="*/ 378351 w 709015"/>
                  <a:gd name="connsiteY13" fmla="*/ 754192 h 947445"/>
                  <a:gd name="connsiteX14" fmla="*/ 122352 w 709015"/>
                  <a:gd name="connsiteY14" fmla="*/ 690192 h 947445"/>
                  <a:gd name="connsiteX15" fmla="*/ 86588 w 709015"/>
                  <a:gd name="connsiteY15" fmla="*/ 612389 h 947445"/>
                  <a:gd name="connsiteX16" fmla="*/ 114196 w 709015"/>
                  <a:gd name="connsiteY16" fmla="*/ 613644 h 947445"/>
                  <a:gd name="connsiteX17" fmla="*/ 317489 w 709015"/>
                  <a:gd name="connsiteY17" fmla="*/ 660075 h 947445"/>
                  <a:gd name="connsiteX18" fmla="*/ 343841 w 709015"/>
                  <a:gd name="connsiteY18" fmla="*/ 663212 h 947445"/>
                  <a:gd name="connsiteX19" fmla="*/ 339449 w 709015"/>
                  <a:gd name="connsiteY19" fmla="*/ 646899 h 947445"/>
                  <a:gd name="connsiteX20" fmla="*/ 144313 w 709015"/>
                  <a:gd name="connsiteY20" fmla="*/ 347606 h 947445"/>
                  <a:gd name="connsiteX21" fmla="*/ 8784 w 709015"/>
                  <a:gd name="connsiteY21" fmla="*/ 161881 h 947445"/>
                  <a:gd name="connsiteX22" fmla="*/ 0 w 709015"/>
                  <a:gd name="connsiteY22" fmla="*/ 145568 h 947445"/>
                  <a:gd name="connsiteX23" fmla="*/ 71529 w 709015"/>
                  <a:gd name="connsiteY23" fmla="*/ 101019 h 947445"/>
                  <a:gd name="connsiteX24" fmla="*/ 159999 w 709015"/>
                  <a:gd name="connsiteY24" fmla="*/ 200783 h 947445"/>
                  <a:gd name="connsiteX25" fmla="*/ 282979 w 709015"/>
                  <a:gd name="connsiteY25" fmla="*/ 338194 h 947445"/>
                  <a:gd name="connsiteX26" fmla="*/ 272312 w 709015"/>
                  <a:gd name="connsiteY26" fmla="*/ 319371 h 947445"/>
                  <a:gd name="connsiteX27" fmla="*/ 173176 w 709015"/>
                  <a:gd name="connsiteY27" fmla="*/ 74039 h 947445"/>
                  <a:gd name="connsiteX28" fmla="*/ 166274 w 709015"/>
                  <a:gd name="connsiteY28" fmla="*/ 43294 h 947445"/>
                  <a:gd name="connsiteX29" fmla="*/ 234665 w 709015"/>
                  <a:gd name="connsiteY29" fmla="*/ 0 h 947445"/>
                  <a:gd name="connsiteX30" fmla="*/ 269802 w 709015"/>
                  <a:gd name="connsiteY30" fmla="*/ 59608 h 947445"/>
                  <a:gd name="connsiteX31" fmla="*/ 398429 w 709015"/>
                  <a:gd name="connsiteY31" fmla="*/ 321253 h 947445"/>
                  <a:gd name="connsiteX32" fmla="*/ 535840 w 709015"/>
                  <a:gd name="connsiteY32" fmla="*/ 540860 h 947445"/>
                  <a:gd name="connsiteX33" fmla="*/ 543370 w 709015"/>
                  <a:gd name="connsiteY33" fmla="*/ 544624 h 947445"/>
                  <a:gd name="connsiteX34" fmla="*/ 553409 w 709015"/>
                  <a:gd name="connsiteY34" fmla="*/ 522036 h 947445"/>
                  <a:gd name="connsiteX35" fmla="*/ 624938 w 709015"/>
                  <a:gd name="connsiteY35" fmla="*/ 289881 h 947445"/>
                  <a:gd name="connsiteX36" fmla="*/ 638741 w 709015"/>
                  <a:gd name="connsiteY36" fmla="*/ 264156 h 947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709015" h="947445">
                    <a:moveTo>
                      <a:pt x="638741" y="264156"/>
                    </a:moveTo>
                    <a:cubicBezTo>
                      <a:pt x="655683" y="286744"/>
                      <a:pt x="671996" y="309332"/>
                      <a:pt x="688937" y="331920"/>
                    </a:cubicBezTo>
                    <a:cubicBezTo>
                      <a:pt x="666977" y="434821"/>
                      <a:pt x="635604" y="534585"/>
                      <a:pt x="602350" y="634350"/>
                    </a:cubicBezTo>
                    <a:cubicBezTo>
                      <a:pt x="594820" y="655683"/>
                      <a:pt x="573487" y="658820"/>
                      <a:pt x="559056" y="671996"/>
                    </a:cubicBezTo>
                    <a:cubicBezTo>
                      <a:pt x="552781" y="677643"/>
                      <a:pt x="537723" y="679525"/>
                      <a:pt x="545879" y="693329"/>
                    </a:cubicBezTo>
                    <a:cubicBezTo>
                      <a:pt x="552781" y="704623"/>
                      <a:pt x="555291" y="721565"/>
                      <a:pt x="575369" y="718427"/>
                    </a:cubicBezTo>
                    <a:cubicBezTo>
                      <a:pt x="591683" y="715918"/>
                      <a:pt x="607997" y="712780"/>
                      <a:pt x="625565" y="715918"/>
                    </a:cubicBezTo>
                    <a:cubicBezTo>
                      <a:pt x="700859" y="730976"/>
                      <a:pt x="729721" y="789329"/>
                      <a:pt x="694584" y="857093"/>
                    </a:cubicBezTo>
                    <a:cubicBezTo>
                      <a:pt x="661957" y="920465"/>
                      <a:pt x="580389" y="962504"/>
                      <a:pt x="516389" y="949328"/>
                    </a:cubicBezTo>
                    <a:cubicBezTo>
                      <a:pt x="450507" y="936152"/>
                      <a:pt x="421017" y="878426"/>
                      <a:pt x="448625" y="817564"/>
                    </a:cubicBezTo>
                    <a:cubicBezTo>
                      <a:pt x="454272" y="805015"/>
                      <a:pt x="461802" y="791211"/>
                      <a:pt x="471841" y="781800"/>
                    </a:cubicBezTo>
                    <a:cubicBezTo>
                      <a:pt x="487527" y="767368"/>
                      <a:pt x="480625" y="756074"/>
                      <a:pt x="471841" y="742898"/>
                    </a:cubicBezTo>
                    <a:cubicBezTo>
                      <a:pt x="459919" y="724702"/>
                      <a:pt x="449253" y="739133"/>
                      <a:pt x="441095" y="745407"/>
                    </a:cubicBezTo>
                    <a:cubicBezTo>
                      <a:pt x="421017" y="759839"/>
                      <a:pt x="400939" y="758584"/>
                      <a:pt x="378351" y="754192"/>
                    </a:cubicBezTo>
                    <a:cubicBezTo>
                      <a:pt x="291763" y="736623"/>
                      <a:pt x="207685" y="711526"/>
                      <a:pt x="122352" y="690192"/>
                    </a:cubicBezTo>
                    <a:cubicBezTo>
                      <a:pt x="110431" y="664467"/>
                      <a:pt x="98509" y="638741"/>
                      <a:pt x="86588" y="612389"/>
                    </a:cubicBezTo>
                    <a:cubicBezTo>
                      <a:pt x="95999" y="604232"/>
                      <a:pt x="105411" y="611134"/>
                      <a:pt x="114196" y="613644"/>
                    </a:cubicBezTo>
                    <a:cubicBezTo>
                      <a:pt x="181960" y="630585"/>
                      <a:pt x="249097" y="646899"/>
                      <a:pt x="317489" y="660075"/>
                    </a:cubicBezTo>
                    <a:cubicBezTo>
                      <a:pt x="326273" y="661957"/>
                      <a:pt x="334429" y="665094"/>
                      <a:pt x="343841" y="663212"/>
                    </a:cubicBezTo>
                    <a:cubicBezTo>
                      <a:pt x="348861" y="656310"/>
                      <a:pt x="341959" y="651918"/>
                      <a:pt x="339449" y="646899"/>
                    </a:cubicBezTo>
                    <a:cubicBezTo>
                      <a:pt x="283606" y="541487"/>
                      <a:pt x="218979" y="441095"/>
                      <a:pt x="144313" y="347606"/>
                    </a:cubicBezTo>
                    <a:cubicBezTo>
                      <a:pt x="96627" y="287999"/>
                      <a:pt x="53961" y="223999"/>
                      <a:pt x="8784" y="161881"/>
                    </a:cubicBezTo>
                    <a:cubicBezTo>
                      <a:pt x="5020" y="156862"/>
                      <a:pt x="1255" y="151842"/>
                      <a:pt x="0" y="145568"/>
                    </a:cubicBezTo>
                    <a:cubicBezTo>
                      <a:pt x="15686" y="117333"/>
                      <a:pt x="44549" y="111058"/>
                      <a:pt x="71529" y="101019"/>
                    </a:cubicBezTo>
                    <a:cubicBezTo>
                      <a:pt x="104157" y="131764"/>
                      <a:pt x="129882" y="167529"/>
                      <a:pt x="159999" y="200783"/>
                    </a:cubicBezTo>
                    <a:cubicBezTo>
                      <a:pt x="201411" y="247214"/>
                      <a:pt x="245332" y="291136"/>
                      <a:pt x="282979" y="338194"/>
                    </a:cubicBezTo>
                    <a:cubicBezTo>
                      <a:pt x="277959" y="333802"/>
                      <a:pt x="274822" y="326273"/>
                      <a:pt x="272312" y="319371"/>
                    </a:cubicBezTo>
                    <a:cubicBezTo>
                      <a:pt x="240312" y="237175"/>
                      <a:pt x="207685" y="154980"/>
                      <a:pt x="173176" y="74039"/>
                    </a:cubicBezTo>
                    <a:cubicBezTo>
                      <a:pt x="168784" y="64627"/>
                      <a:pt x="163136" y="55215"/>
                      <a:pt x="166274" y="43294"/>
                    </a:cubicBezTo>
                    <a:cubicBezTo>
                      <a:pt x="185725" y="23843"/>
                      <a:pt x="204548" y="2510"/>
                      <a:pt x="234665" y="0"/>
                    </a:cubicBezTo>
                    <a:cubicBezTo>
                      <a:pt x="249097" y="18196"/>
                      <a:pt x="259763" y="38902"/>
                      <a:pt x="269802" y="59608"/>
                    </a:cubicBezTo>
                    <a:cubicBezTo>
                      <a:pt x="312469" y="146823"/>
                      <a:pt x="358273" y="232156"/>
                      <a:pt x="398429" y="321253"/>
                    </a:cubicBezTo>
                    <a:cubicBezTo>
                      <a:pt x="434194" y="400939"/>
                      <a:pt x="488782" y="468076"/>
                      <a:pt x="535840" y="540860"/>
                    </a:cubicBezTo>
                    <a:cubicBezTo>
                      <a:pt x="537095" y="543370"/>
                      <a:pt x="538977" y="545252"/>
                      <a:pt x="543370" y="544624"/>
                    </a:cubicBezTo>
                    <a:cubicBezTo>
                      <a:pt x="550271" y="539605"/>
                      <a:pt x="550899" y="529566"/>
                      <a:pt x="553409" y="522036"/>
                    </a:cubicBezTo>
                    <a:cubicBezTo>
                      <a:pt x="579762" y="445488"/>
                      <a:pt x="602977" y="367684"/>
                      <a:pt x="624938" y="289881"/>
                    </a:cubicBezTo>
                    <a:cubicBezTo>
                      <a:pt x="626192" y="279214"/>
                      <a:pt x="624310" y="266665"/>
                      <a:pt x="638741" y="264156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62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C4E2B482-C42B-464F-832E-678F18BC8371}"/>
                  </a:ext>
                </a:extLst>
              </p:cNvPr>
              <p:cNvSpPr/>
              <p:nvPr/>
            </p:nvSpPr>
            <p:spPr>
              <a:xfrm>
                <a:off x="2673677" y="2762651"/>
                <a:ext cx="1003916" cy="671369"/>
              </a:xfrm>
              <a:custGeom>
                <a:avLst/>
                <a:gdLst>
                  <a:gd name="connsiteX0" fmla="*/ 503438 w 1003915"/>
                  <a:gd name="connsiteY0" fmla="*/ 0 h 671368"/>
                  <a:gd name="connsiteX1" fmla="*/ 586888 w 1003915"/>
                  <a:gd name="connsiteY1" fmla="*/ 16941 h 671368"/>
                  <a:gd name="connsiteX2" fmla="*/ 566810 w 1003915"/>
                  <a:gd name="connsiteY2" fmla="*/ 41412 h 671368"/>
                  <a:gd name="connsiteX3" fmla="*/ 392380 w 1003915"/>
                  <a:gd name="connsiteY3" fmla="*/ 178823 h 671368"/>
                  <a:gd name="connsiteX4" fmla="*/ 386105 w 1003915"/>
                  <a:gd name="connsiteY4" fmla="*/ 189489 h 671368"/>
                  <a:gd name="connsiteX5" fmla="*/ 444458 w 1003915"/>
                  <a:gd name="connsiteY5" fmla="*/ 200783 h 671368"/>
                  <a:gd name="connsiteX6" fmla="*/ 824691 w 1003915"/>
                  <a:gd name="connsiteY6" fmla="*/ 229646 h 671368"/>
                  <a:gd name="connsiteX7" fmla="*/ 984690 w 1003915"/>
                  <a:gd name="connsiteY7" fmla="*/ 239685 h 671368"/>
                  <a:gd name="connsiteX8" fmla="*/ 1007278 w 1003915"/>
                  <a:gd name="connsiteY8" fmla="*/ 246587 h 671368"/>
                  <a:gd name="connsiteX9" fmla="*/ 996611 w 1003915"/>
                  <a:gd name="connsiteY9" fmla="*/ 323135 h 671368"/>
                  <a:gd name="connsiteX10" fmla="*/ 974023 w 1003915"/>
                  <a:gd name="connsiteY10" fmla="*/ 329410 h 671368"/>
                  <a:gd name="connsiteX11" fmla="*/ 702339 w 1003915"/>
                  <a:gd name="connsiteY11" fmla="*/ 344469 h 671368"/>
                  <a:gd name="connsiteX12" fmla="*/ 678496 w 1003915"/>
                  <a:gd name="connsiteY12" fmla="*/ 341959 h 671368"/>
                  <a:gd name="connsiteX13" fmla="*/ 675358 w 1003915"/>
                  <a:gd name="connsiteY13" fmla="*/ 344469 h 671368"/>
                  <a:gd name="connsiteX14" fmla="*/ 676613 w 1003915"/>
                  <a:gd name="connsiteY14" fmla="*/ 343841 h 671368"/>
                  <a:gd name="connsiteX15" fmla="*/ 746260 w 1003915"/>
                  <a:gd name="connsiteY15" fmla="*/ 358900 h 671368"/>
                  <a:gd name="connsiteX16" fmla="*/ 953318 w 1003915"/>
                  <a:gd name="connsiteY16" fmla="*/ 420390 h 671368"/>
                  <a:gd name="connsiteX17" fmla="*/ 981553 w 1003915"/>
                  <a:gd name="connsiteY17" fmla="*/ 434194 h 671368"/>
                  <a:gd name="connsiteX18" fmla="*/ 977161 w 1003915"/>
                  <a:gd name="connsiteY18" fmla="*/ 507605 h 671368"/>
                  <a:gd name="connsiteX19" fmla="*/ 937004 w 1003915"/>
                  <a:gd name="connsiteY19" fmla="*/ 511997 h 671368"/>
                  <a:gd name="connsiteX20" fmla="*/ 608221 w 1003915"/>
                  <a:gd name="connsiteY20" fmla="*/ 441096 h 671368"/>
                  <a:gd name="connsiteX21" fmla="*/ 441320 w 1003915"/>
                  <a:gd name="connsiteY21" fmla="*/ 420390 h 671368"/>
                  <a:gd name="connsiteX22" fmla="*/ 350968 w 1003915"/>
                  <a:gd name="connsiteY22" fmla="*/ 412861 h 671368"/>
                  <a:gd name="connsiteX23" fmla="*/ 432536 w 1003915"/>
                  <a:gd name="connsiteY23" fmla="*/ 537723 h 671368"/>
                  <a:gd name="connsiteX24" fmla="*/ 503438 w 1003915"/>
                  <a:gd name="connsiteY24" fmla="*/ 638114 h 671368"/>
                  <a:gd name="connsiteX25" fmla="*/ 509085 w 1003915"/>
                  <a:gd name="connsiteY25" fmla="*/ 668232 h 671368"/>
                  <a:gd name="connsiteX26" fmla="*/ 427517 w 1003915"/>
                  <a:gd name="connsiteY26" fmla="*/ 664467 h 671368"/>
                  <a:gd name="connsiteX27" fmla="*/ 248694 w 1003915"/>
                  <a:gd name="connsiteY27" fmla="*/ 410978 h 671368"/>
                  <a:gd name="connsiteX28" fmla="*/ 243675 w 1003915"/>
                  <a:gd name="connsiteY28" fmla="*/ 362665 h 671368"/>
                  <a:gd name="connsiteX29" fmla="*/ 217949 w 1003915"/>
                  <a:gd name="connsiteY29" fmla="*/ 323135 h 671368"/>
                  <a:gd name="connsiteX30" fmla="*/ 194734 w 1003915"/>
                  <a:gd name="connsiteY30" fmla="*/ 339449 h 671368"/>
                  <a:gd name="connsiteX31" fmla="*/ 124460 w 1003915"/>
                  <a:gd name="connsiteY31" fmla="*/ 400939 h 671368"/>
                  <a:gd name="connsiteX32" fmla="*/ 10264 w 1003915"/>
                  <a:gd name="connsiteY32" fmla="*/ 330037 h 671368"/>
                  <a:gd name="connsiteX33" fmla="*/ 46029 w 1003915"/>
                  <a:gd name="connsiteY33" fmla="*/ 149960 h 671368"/>
                  <a:gd name="connsiteX34" fmla="*/ 189714 w 1003915"/>
                  <a:gd name="connsiteY34" fmla="*/ 159999 h 671368"/>
                  <a:gd name="connsiteX35" fmla="*/ 212302 w 1003915"/>
                  <a:gd name="connsiteY35" fmla="*/ 213332 h 671368"/>
                  <a:gd name="connsiteX36" fmla="*/ 245557 w 1003915"/>
                  <a:gd name="connsiteY36" fmla="*/ 237175 h 671368"/>
                  <a:gd name="connsiteX37" fmla="*/ 260616 w 1003915"/>
                  <a:gd name="connsiteY37" fmla="*/ 212077 h 671368"/>
                  <a:gd name="connsiteX38" fmla="*/ 290106 w 1003915"/>
                  <a:gd name="connsiteY38" fmla="*/ 159372 h 671368"/>
                  <a:gd name="connsiteX39" fmla="*/ 503438 w 1003915"/>
                  <a:gd name="connsiteY39" fmla="*/ 0 h 6713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1003915" h="671368">
                    <a:moveTo>
                      <a:pt x="503438" y="0"/>
                    </a:moveTo>
                    <a:cubicBezTo>
                      <a:pt x="531045" y="5647"/>
                      <a:pt x="559281" y="11294"/>
                      <a:pt x="586888" y="16941"/>
                    </a:cubicBezTo>
                    <a:cubicBezTo>
                      <a:pt x="588143" y="32000"/>
                      <a:pt x="575594" y="35137"/>
                      <a:pt x="566810" y="41412"/>
                    </a:cubicBezTo>
                    <a:cubicBezTo>
                      <a:pt x="507202" y="85333"/>
                      <a:pt x="450105" y="132391"/>
                      <a:pt x="392380" y="178823"/>
                    </a:cubicBezTo>
                    <a:cubicBezTo>
                      <a:pt x="389870" y="180705"/>
                      <a:pt x="386733" y="183215"/>
                      <a:pt x="386105" y="189489"/>
                    </a:cubicBezTo>
                    <a:cubicBezTo>
                      <a:pt x="404301" y="196391"/>
                      <a:pt x="425007" y="197019"/>
                      <a:pt x="444458" y="200783"/>
                    </a:cubicBezTo>
                    <a:cubicBezTo>
                      <a:pt x="569947" y="224626"/>
                      <a:pt x="697319" y="225881"/>
                      <a:pt x="824691" y="229646"/>
                    </a:cubicBezTo>
                    <a:cubicBezTo>
                      <a:pt x="878024" y="230901"/>
                      <a:pt x="931357" y="231528"/>
                      <a:pt x="984690" y="239685"/>
                    </a:cubicBezTo>
                    <a:cubicBezTo>
                      <a:pt x="992847" y="240940"/>
                      <a:pt x="1001004" y="240940"/>
                      <a:pt x="1007278" y="246587"/>
                    </a:cubicBezTo>
                    <a:cubicBezTo>
                      <a:pt x="1012298" y="272940"/>
                      <a:pt x="1005396" y="298038"/>
                      <a:pt x="996611" y="323135"/>
                    </a:cubicBezTo>
                    <a:cubicBezTo>
                      <a:pt x="990337" y="328783"/>
                      <a:pt x="982180" y="329410"/>
                      <a:pt x="974023" y="329410"/>
                    </a:cubicBezTo>
                    <a:cubicBezTo>
                      <a:pt x="883043" y="330037"/>
                      <a:pt x="792691" y="338822"/>
                      <a:pt x="702339" y="344469"/>
                    </a:cubicBezTo>
                    <a:cubicBezTo>
                      <a:pt x="693554" y="345096"/>
                      <a:pt x="684770" y="343214"/>
                      <a:pt x="678496" y="341959"/>
                    </a:cubicBezTo>
                    <a:cubicBezTo>
                      <a:pt x="672849" y="341332"/>
                      <a:pt x="675358" y="347606"/>
                      <a:pt x="675358" y="344469"/>
                    </a:cubicBezTo>
                    <a:cubicBezTo>
                      <a:pt x="675358" y="343841"/>
                      <a:pt x="675986" y="343841"/>
                      <a:pt x="676613" y="343841"/>
                    </a:cubicBezTo>
                    <a:cubicBezTo>
                      <a:pt x="701084" y="342586"/>
                      <a:pt x="723672" y="351998"/>
                      <a:pt x="746260" y="358900"/>
                    </a:cubicBezTo>
                    <a:cubicBezTo>
                      <a:pt x="815279" y="380233"/>
                      <a:pt x="883671" y="402194"/>
                      <a:pt x="953318" y="420390"/>
                    </a:cubicBezTo>
                    <a:cubicBezTo>
                      <a:pt x="963357" y="422900"/>
                      <a:pt x="974023" y="425409"/>
                      <a:pt x="981553" y="434194"/>
                    </a:cubicBezTo>
                    <a:cubicBezTo>
                      <a:pt x="991592" y="459292"/>
                      <a:pt x="984062" y="483762"/>
                      <a:pt x="977161" y="507605"/>
                    </a:cubicBezTo>
                    <a:cubicBezTo>
                      <a:pt x="965239" y="520781"/>
                      <a:pt x="950808" y="514507"/>
                      <a:pt x="937004" y="511997"/>
                    </a:cubicBezTo>
                    <a:cubicBezTo>
                      <a:pt x="826573" y="491919"/>
                      <a:pt x="717397" y="466821"/>
                      <a:pt x="608221" y="441096"/>
                    </a:cubicBezTo>
                    <a:cubicBezTo>
                      <a:pt x="553006" y="427919"/>
                      <a:pt x="497163" y="424782"/>
                      <a:pt x="441320" y="420390"/>
                    </a:cubicBezTo>
                    <a:cubicBezTo>
                      <a:pt x="411830" y="418508"/>
                      <a:pt x="382968" y="413488"/>
                      <a:pt x="350968" y="412861"/>
                    </a:cubicBezTo>
                    <a:cubicBezTo>
                      <a:pt x="375438" y="456154"/>
                      <a:pt x="404301" y="496938"/>
                      <a:pt x="432536" y="537723"/>
                    </a:cubicBezTo>
                    <a:cubicBezTo>
                      <a:pt x="455752" y="571605"/>
                      <a:pt x="479595" y="604859"/>
                      <a:pt x="503438" y="638114"/>
                    </a:cubicBezTo>
                    <a:cubicBezTo>
                      <a:pt x="509085" y="646271"/>
                      <a:pt x="521006" y="655683"/>
                      <a:pt x="509085" y="668232"/>
                    </a:cubicBezTo>
                    <a:cubicBezTo>
                      <a:pt x="481477" y="673251"/>
                      <a:pt x="453869" y="678271"/>
                      <a:pt x="427517" y="664467"/>
                    </a:cubicBezTo>
                    <a:cubicBezTo>
                      <a:pt x="364772" y="582271"/>
                      <a:pt x="303909" y="498821"/>
                      <a:pt x="248694" y="410978"/>
                    </a:cubicBezTo>
                    <a:cubicBezTo>
                      <a:pt x="238028" y="394037"/>
                      <a:pt x="240537" y="379606"/>
                      <a:pt x="243675" y="362665"/>
                    </a:cubicBezTo>
                    <a:cubicBezTo>
                      <a:pt x="247439" y="342586"/>
                      <a:pt x="249322" y="324390"/>
                      <a:pt x="217949" y="323135"/>
                    </a:cubicBezTo>
                    <a:cubicBezTo>
                      <a:pt x="202890" y="322508"/>
                      <a:pt x="199753" y="330037"/>
                      <a:pt x="194734" y="339449"/>
                    </a:cubicBezTo>
                    <a:cubicBezTo>
                      <a:pt x="178420" y="367684"/>
                      <a:pt x="157714" y="392782"/>
                      <a:pt x="124460" y="400939"/>
                    </a:cubicBezTo>
                    <a:cubicBezTo>
                      <a:pt x="74891" y="414115"/>
                      <a:pt x="28460" y="385880"/>
                      <a:pt x="10264" y="330037"/>
                    </a:cubicBezTo>
                    <a:cubicBezTo>
                      <a:pt x="-11069" y="264155"/>
                      <a:pt x="852" y="202666"/>
                      <a:pt x="46029" y="149960"/>
                    </a:cubicBezTo>
                    <a:cubicBezTo>
                      <a:pt x="87440" y="101647"/>
                      <a:pt x="153322" y="107294"/>
                      <a:pt x="189714" y="159999"/>
                    </a:cubicBezTo>
                    <a:cubicBezTo>
                      <a:pt x="201008" y="176313"/>
                      <a:pt x="211675" y="194509"/>
                      <a:pt x="212302" y="213332"/>
                    </a:cubicBezTo>
                    <a:cubicBezTo>
                      <a:pt x="212930" y="239058"/>
                      <a:pt x="231126" y="235920"/>
                      <a:pt x="245557" y="237175"/>
                    </a:cubicBezTo>
                    <a:cubicBezTo>
                      <a:pt x="263125" y="238430"/>
                      <a:pt x="260616" y="221489"/>
                      <a:pt x="260616" y="212077"/>
                    </a:cubicBezTo>
                    <a:cubicBezTo>
                      <a:pt x="259361" y="186979"/>
                      <a:pt x="271910" y="173803"/>
                      <a:pt x="290106" y="159372"/>
                    </a:cubicBezTo>
                    <a:cubicBezTo>
                      <a:pt x="359752" y="105411"/>
                      <a:pt x="428144" y="48314"/>
                      <a:pt x="50343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62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2E49D1DB-578E-408B-B489-19B0A7204C97}"/>
                  </a:ext>
                </a:extLst>
              </p:cNvPr>
              <p:cNvSpPr/>
              <p:nvPr/>
            </p:nvSpPr>
            <p:spPr>
              <a:xfrm>
                <a:off x="3135321" y="4603582"/>
                <a:ext cx="947446" cy="702741"/>
              </a:xfrm>
              <a:custGeom>
                <a:avLst/>
                <a:gdLst>
                  <a:gd name="connsiteX0" fmla="*/ 688065 w 947445"/>
                  <a:gd name="connsiteY0" fmla="*/ 638741 h 702741"/>
                  <a:gd name="connsiteX1" fmla="*/ 619673 w 947445"/>
                  <a:gd name="connsiteY1" fmla="*/ 688937 h 702741"/>
                  <a:gd name="connsiteX2" fmla="*/ 319753 w 947445"/>
                  <a:gd name="connsiteY2" fmla="*/ 602977 h 702741"/>
                  <a:gd name="connsiteX3" fmla="*/ 279597 w 947445"/>
                  <a:gd name="connsiteY3" fmla="*/ 558428 h 702741"/>
                  <a:gd name="connsiteX4" fmla="*/ 258264 w 947445"/>
                  <a:gd name="connsiteY4" fmla="*/ 545879 h 702741"/>
                  <a:gd name="connsiteX5" fmla="*/ 233166 w 947445"/>
                  <a:gd name="connsiteY5" fmla="*/ 575369 h 702741"/>
                  <a:gd name="connsiteX6" fmla="*/ 234421 w 947445"/>
                  <a:gd name="connsiteY6" fmla="*/ 630585 h 702741"/>
                  <a:gd name="connsiteX7" fmla="*/ 116460 w 947445"/>
                  <a:gd name="connsiteY7" fmla="*/ 703368 h 702741"/>
                  <a:gd name="connsiteX8" fmla="*/ 2265 w 947445"/>
                  <a:gd name="connsiteY8" fmla="*/ 515762 h 702741"/>
                  <a:gd name="connsiteX9" fmla="*/ 134029 w 947445"/>
                  <a:gd name="connsiteY9" fmla="*/ 448625 h 702741"/>
                  <a:gd name="connsiteX10" fmla="*/ 169793 w 947445"/>
                  <a:gd name="connsiteY10" fmla="*/ 471841 h 702741"/>
                  <a:gd name="connsiteX11" fmla="*/ 208695 w 947445"/>
                  <a:gd name="connsiteY11" fmla="*/ 471841 h 702741"/>
                  <a:gd name="connsiteX12" fmla="*/ 206185 w 947445"/>
                  <a:gd name="connsiteY12" fmla="*/ 441095 h 702741"/>
                  <a:gd name="connsiteX13" fmla="*/ 197401 w 947445"/>
                  <a:gd name="connsiteY13" fmla="*/ 378351 h 702741"/>
                  <a:gd name="connsiteX14" fmla="*/ 261401 w 947445"/>
                  <a:gd name="connsiteY14" fmla="*/ 122352 h 702741"/>
                  <a:gd name="connsiteX15" fmla="*/ 339204 w 947445"/>
                  <a:gd name="connsiteY15" fmla="*/ 86588 h 702741"/>
                  <a:gd name="connsiteX16" fmla="*/ 337949 w 947445"/>
                  <a:gd name="connsiteY16" fmla="*/ 114196 h 702741"/>
                  <a:gd name="connsiteX17" fmla="*/ 291518 w 947445"/>
                  <a:gd name="connsiteY17" fmla="*/ 317488 h 702741"/>
                  <a:gd name="connsiteX18" fmla="*/ 287754 w 947445"/>
                  <a:gd name="connsiteY18" fmla="*/ 343214 h 702741"/>
                  <a:gd name="connsiteX19" fmla="*/ 304695 w 947445"/>
                  <a:gd name="connsiteY19" fmla="*/ 339449 h 702741"/>
                  <a:gd name="connsiteX20" fmla="*/ 603987 w 947445"/>
                  <a:gd name="connsiteY20" fmla="*/ 144313 h 702741"/>
                  <a:gd name="connsiteX21" fmla="*/ 789711 w 947445"/>
                  <a:gd name="connsiteY21" fmla="*/ 8784 h 702741"/>
                  <a:gd name="connsiteX22" fmla="*/ 806025 w 947445"/>
                  <a:gd name="connsiteY22" fmla="*/ 0 h 702741"/>
                  <a:gd name="connsiteX23" fmla="*/ 850574 w 947445"/>
                  <a:gd name="connsiteY23" fmla="*/ 71529 h 702741"/>
                  <a:gd name="connsiteX24" fmla="*/ 744535 w 947445"/>
                  <a:gd name="connsiteY24" fmla="*/ 165646 h 702741"/>
                  <a:gd name="connsiteX25" fmla="*/ 630340 w 947445"/>
                  <a:gd name="connsiteY25" fmla="*/ 270430 h 702741"/>
                  <a:gd name="connsiteX26" fmla="*/ 611516 w 947445"/>
                  <a:gd name="connsiteY26" fmla="*/ 284234 h 702741"/>
                  <a:gd name="connsiteX27" fmla="*/ 714418 w 947445"/>
                  <a:gd name="connsiteY27" fmla="*/ 240312 h 702741"/>
                  <a:gd name="connsiteX28" fmla="*/ 867515 w 947445"/>
                  <a:gd name="connsiteY28" fmla="*/ 176940 h 702741"/>
                  <a:gd name="connsiteX29" fmla="*/ 908299 w 947445"/>
                  <a:gd name="connsiteY29" fmla="*/ 165646 h 702741"/>
                  <a:gd name="connsiteX30" fmla="*/ 951593 w 947445"/>
                  <a:gd name="connsiteY30" fmla="*/ 234038 h 702741"/>
                  <a:gd name="connsiteX31" fmla="*/ 891985 w 947445"/>
                  <a:gd name="connsiteY31" fmla="*/ 269175 h 702741"/>
                  <a:gd name="connsiteX32" fmla="*/ 630340 w 947445"/>
                  <a:gd name="connsiteY32" fmla="*/ 397801 h 702741"/>
                  <a:gd name="connsiteX33" fmla="*/ 410733 w 947445"/>
                  <a:gd name="connsiteY33" fmla="*/ 535213 h 702741"/>
                  <a:gd name="connsiteX34" fmla="*/ 406969 w 947445"/>
                  <a:gd name="connsiteY34" fmla="*/ 542114 h 702741"/>
                  <a:gd name="connsiteX35" fmla="*/ 430184 w 947445"/>
                  <a:gd name="connsiteY35" fmla="*/ 552781 h 702741"/>
                  <a:gd name="connsiteX36" fmla="*/ 662340 w 947445"/>
                  <a:gd name="connsiteY36" fmla="*/ 624310 h 702741"/>
                  <a:gd name="connsiteX37" fmla="*/ 688065 w 947445"/>
                  <a:gd name="connsiteY37" fmla="*/ 638741 h 702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947445" h="702741">
                    <a:moveTo>
                      <a:pt x="688065" y="638741"/>
                    </a:moveTo>
                    <a:cubicBezTo>
                      <a:pt x="665477" y="655683"/>
                      <a:pt x="642889" y="671996"/>
                      <a:pt x="619673" y="688937"/>
                    </a:cubicBezTo>
                    <a:cubicBezTo>
                      <a:pt x="518027" y="666977"/>
                      <a:pt x="418263" y="636231"/>
                      <a:pt x="319753" y="602977"/>
                    </a:cubicBezTo>
                    <a:cubicBezTo>
                      <a:pt x="296538" y="595447"/>
                      <a:pt x="292773" y="573487"/>
                      <a:pt x="279597" y="558428"/>
                    </a:cubicBezTo>
                    <a:cubicBezTo>
                      <a:pt x="273950" y="552154"/>
                      <a:pt x="272067" y="537095"/>
                      <a:pt x="258264" y="545879"/>
                    </a:cubicBezTo>
                    <a:cubicBezTo>
                      <a:pt x="246969" y="552781"/>
                      <a:pt x="230028" y="555291"/>
                      <a:pt x="233166" y="575369"/>
                    </a:cubicBezTo>
                    <a:cubicBezTo>
                      <a:pt x="236303" y="593565"/>
                      <a:pt x="238185" y="611761"/>
                      <a:pt x="234421" y="630585"/>
                    </a:cubicBezTo>
                    <a:cubicBezTo>
                      <a:pt x="221872" y="692074"/>
                      <a:pt x="176695" y="720937"/>
                      <a:pt x="116460" y="703368"/>
                    </a:cubicBezTo>
                    <a:cubicBezTo>
                      <a:pt x="44304" y="682663"/>
                      <a:pt x="-12166" y="589173"/>
                      <a:pt x="2265" y="515762"/>
                    </a:cubicBezTo>
                    <a:cubicBezTo>
                      <a:pt x="15441" y="449880"/>
                      <a:pt x="73167" y="420390"/>
                      <a:pt x="134029" y="448625"/>
                    </a:cubicBezTo>
                    <a:cubicBezTo>
                      <a:pt x="146578" y="454272"/>
                      <a:pt x="160382" y="461801"/>
                      <a:pt x="169793" y="471841"/>
                    </a:cubicBezTo>
                    <a:cubicBezTo>
                      <a:pt x="184225" y="488154"/>
                      <a:pt x="196146" y="480625"/>
                      <a:pt x="208695" y="471841"/>
                    </a:cubicBezTo>
                    <a:cubicBezTo>
                      <a:pt x="226264" y="459919"/>
                      <a:pt x="211832" y="448625"/>
                      <a:pt x="206185" y="441095"/>
                    </a:cubicBezTo>
                    <a:cubicBezTo>
                      <a:pt x="190499" y="421017"/>
                      <a:pt x="193009" y="400939"/>
                      <a:pt x="197401" y="378351"/>
                    </a:cubicBezTo>
                    <a:cubicBezTo>
                      <a:pt x="214970" y="291763"/>
                      <a:pt x="239440" y="207685"/>
                      <a:pt x="261401" y="122352"/>
                    </a:cubicBezTo>
                    <a:cubicBezTo>
                      <a:pt x="287126" y="110431"/>
                      <a:pt x="312851" y="98509"/>
                      <a:pt x="339204" y="86588"/>
                    </a:cubicBezTo>
                    <a:cubicBezTo>
                      <a:pt x="347361" y="95999"/>
                      <a:pt x="340459" y="105411"/>
                      <a:pt x="337949" y="114196"/>
                    </a:cubicBezTo>
                    <a:cubicBezTo>
                      <a:pt x="320381" y="181332"/>
                      <a:pt x="305950" y="249724"/>
                      <a:pt x="291518" y="317488"/>
                    </a:cubicBezTo>
                    <a:cubicBezTo>
                      <a:pt x="289636" y="326273"/>
                      <a:pt x="287126" y="334429"/>
                      <a:pt x="287754" y="343214"/>
                    </a:cubicBezTo>
                    <a:cubicBezTo>
                      <a:pt x="295283" y="348861"/>
                      <a:pt x="299675" y="341959"/>
                      <a:pt x="304695" y="339449"/>
                    </a:cubicBezTo>
                    <a:cubicBezTo>
                      <a:pt x="410733" y="283606"/>
                      <a:pt x="510497" y="218979"/>
                      <a:pt x="603987" y="144313"/>
                    </a:cubicBezTo>
                    <a:cubicBezTo>
                      <a:pt x="663595" y="96627"/>
                      <a:pt x="727594" y="53960"/>
                      <a:pt x="789711" y="8784"/>
                    </a:cubicBezTo>
                    <a:cubicBezTo>
                      <a:pt x="794731" y="5020"/>
                      <a:pt x="799751" y="1255"/>
                      <a:pt x="806025" y="0"/>
                    </a:cubicBezTo>
                    <a:cubicBezTo>
                      <a:pt x="834260" y="15686"/>
                      <a:pt x="840535" y="44549"/>
                      <a:pt x="850574" y="71529"/>
                    </a:cubicBezTo>
                    <a:cubicBezTo>
                      <a:pt x="817947" y="106038"/>
                      <a:pt x="779045" y="133019"/>
                      <a:pt x="744535" y="165646"/>
                    </a:cubicBezTo>
                    <a:cubicBezTo>
                      <a:pt x="706888" y="200783"/>
                      <a:pt x="667359" y="234038"/>
                      <a:pt x="630340" y="270430"/>
                    </a:cubicBezTo>
                    <a:cubicBezTo>
                      <a:pt x="624693" y="276077"/>
                      <a:pt x="617163" y="279841"/>
                      <a:pt x="611516" y="284234"/>
                    </a:cubicBezTo>
                    <a:cubicBezTo>
                      <a:pt x="643516" y="265410"/>
                      <a:pt x="679908" y="254743"/>
                      <a:pt x="714418" y="240312"/>
                    </a:cubicBezTo>
                    <a:cubicBezTo>
                      <a:pt x="765241" y="218979"/>
                      <a:pt x="817319" y="200155"/>
                      <a:pt x="867515" y="176940"/>
                    </a:cubicBezTo>
                    <a:cubicBezTo>
                      <a:pt x="880064" y="171293"/>
                      <a:pt x="892613" y="162509"/>
                      <a:pt x="908299" y="165646"/>
                    </a:cubicBezTo>
                    <a:cubicBezTo>
                      <a:pt x="927750" y="185097"/>
                      <a:pt x="949083" y="203920"/>
                      <a:pt x="951593" y="234038"/>
                    </a:cubicBezTo>
                    <a:cubicBezTo>
                      <a:pt x="933397" y="248469"/>
                      <a:pt x="912691" y="259136"/>
                      <a:pt x="891985" y="269175"/>
                    </a:cubicBezTo>
                    <a:cubicBezTo>
                      <a:pt x="804770" y="311841"/>
                      <a:pt x="719437" y="357645"/>
                      <a:pt x="630340" y="397801"/>
                    </a:cubicBezTo>
                    <a:cubicBezTo>
                      <a:pt x="550654" y="433566"/>
                      <a:pt x="483517" y="488154"/>
                      <a:pt x="410733" y="535213"/>
                    </a:cubicBezTo>
                    <a:cubicBezTo>
                      <a:pt x="408223" y="536468"/>
                      <a:pt x="406969" y="538977"/>
                      <a:pt x="406969" y="542114"/>
                    </a:cubicBezTo>
                    <a:cubicBezTo>
                      <a:pt x="412616" y="549644"/>
                      <a:pt x="422027" y="549644"/>
                      <a:pt x="430184" y="552781"/>
                    </a:cubicBezTo>
                    <a:cubicBezTo>
                      <a:pt x="506733" y="579134"/>
                      <a:pt x="584536" y="602350"/>
                      <a:pt x="662340" y="624310"/>
                    </a:cubicBezTo>
                    <a:cubicBezTo>
                      <a:pt x="672379" y="626192"/>
                      <a:pt x="685555" y="624310"/>
                      <a:pt x="688065" y="63874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62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4D9E0688-224E-4400-B009-396815AAA16F}"/>
                  </a:ext>
                </a:extLst>
              </p:cNvPr>
              <p:cNvSpPr/>
              <p:nvPr/>
            </p:nvSpPr>
            <p:spPr>
              <a:xfrm>
                <a:off x="8507469" y="3425863"/>
                <a:ext cx="1003916" cy="665094"/>
              </a:xfrm>
              <a:custGeom>
                <a:avLst/>
                <a:gdLst>
                  <a:gd name="connsiteX0" fmla="*/ 505535 w 1003915"/>
                  <a:gd name="connsiteY0" fmla="*/ 666349 h 665094"/>
                  <a:gd name="connsiteX1" fmla="*/ 422084 w 1003915"/>
                  <a:gd name="connsiteY1" fmla="*/ 649408 h 665094"/>
                  <a:gd name="connsiteX2" fmla="*/ 442162 w 1003915"/>
                  <a:gd name="connsiteY2" fmla="*/ 624310 h 665094"/>
                  <a:gd name="connsiteX3" fmla="*/ 616592 w 1003915"/>
                  <a:gd name="connsiteY3" fmla="*/ 486899 h 665094"/>
                  <a:gd name="connsiteX4" fmla="*/ 622867 w 1003915"/>
                  <a:gd name="connsiteY4" fmla="*/ 476233 h 665094"/>
                  <a:gd name="connsiteX5" fmla="*/ 564514 w 1003915"/>
                  <a:gd name="connsiteY5" fmla="*/ 464938 h 665094"/>
                  <a:gd name="connsiteX6" fmla="*/ 184281 w 1003915"/>
                  <a:gd name="connsiteY6" fmla="*/ 436076 h 665094"/>
                  <a:gd name="connsiteX7" fmla="*/ 24282 w 1003915"/>
                  <a:gd name="connsiteY7" fmla="*/ 426037 h 665094"/>
                  <a:gd name="connsiteX8" fmla="*/ 1694 w 1003915"/>
                  <a:gd name="connsiteY8" fmla="*/ 419135 h 665094"/>
                  <a:gd name="connsiteX9" fmla="*/ 12361 w 1003915"/>
                  <a:gd name="connsiteY9" fmla="*/ 342586 h 665094"/>
                  <a:gd name="connsiteX10" fmla="*/ 29929 w 1003915"/>
                  <a:gd name="connsiteY10" fmla="*/ 336312 h 665094"/>
                  <a:gd name="connsiteX11" fmla="*/ 327967 w 1003915"/>
                  <a:gd name="connsiteY11" fmla="*/ 321253 h 665094"/>
                  <a:gd name="connsiteX12" fmla="*/ 327967 w 1003915"/>
                  <a:gd name="connsiteY12" fmla="*/ 320625 h 665094"/>
                  <a:gd name="connsiteX13" fmla="*/ 326084 w 1003915"/>
                  <a:gd name="connsiteY13" fmla="*/ 321880 h 665094"/>
                  <a:gd name="connsiteX14" fmla="*/ 251418 w 1003915"/>
                  <a:gd name="connsiteY14" fmla="*/ 302430 h 665094"/>
                  <a:gd name="connsiteX15" fmla="*/ 56282 w 1003915"/>
                  <a:gd name="connsiteY15" fmla="*/ 245332 h 665094"/>
                  <a:gd name="connsiteX16" fmla="*/ 28047 w 1003915"/>
                  <a:gd name="connsiteY16" fmla="*/ 231528 h 665094"/>
                  <a:gd name="connsiteX17" fmla="*/ 32439 w 1003915"/>
                  <a:gd name="connsiteY17" fmla="*/ 158117 h 665094"/>
                  <a:gd name="connsiteX18" fmla="*/ 69459 w 1003915"/>
                  <a:gd name="connsiteY18" fmla="*/ 152470 h 665094"/>
                  <a:gd name="connsiteX19" fmla="*/ 403888 w 1003915"/>
                  <a:gd name="connsiteY19" fmla="*/ 224626 h 665094"/>
                  <a:gd name="connsiteX20" fmla="*/ 565142 w 1003915"/>
                  <a:gd name="connsiteY20" fmla="*/ 244077 h 665094"/>
                  <a:gd name="connsiteX21" fmla="*/ 656122 w 1003915"/>
                  <a:gd name="connsiteY21" fmla="*/ 248469 h 665094"/>
                  <a:gd name="connsiteX22" fmla="*/ 574554 w 1003915"/>
                  <a:gd name="connsiteY22" fmla="*/ 124862 h 665094"/>
                  <a:gd name="connsiteX23" fmla="*/ 505535 w 1003915"/>
                  <a:gd name="connsiteY23" fmla="*/ 26353 h 665094"/>
                  <a:gd name="connsiteX24" fmla="*/ 496750 w 1003915"/>
                  <a:gd name="connsiteY24" fmla="*/ 0 h 665094"/>
                  <a:gd name="connsiteX25" fmla="*/ 581456 w 1003915"/>
                  <a:gd name="connsiteY25" fmla="*/ 0 h 665094"/>
                  <a:gd name="connsiteX26" fmla="*/ 760278 w 1003915"/>
                  <a:gd name="connsiteY26" fmla="*/ 253489 h 665094"/>
                  <a:gd name="connsiteX27" fmla="*/ 765298 w 1003915"/>
                  <a:gd name="connsiteY27" fmla="*/ 301802 h 665094"/>
                  <a:gd name="connsiteX28" fmla="*/ 791023 w 1003915"/>
                  <a:gd name="connsiteY28" fmla="*/ 341332 h 665094"/>
                  <a:gd name="connsiteX29" fmla="*/ 814238 w 1003915"/>
                  <a:gd name="connsiteY29" fmla="*/ 325018 h 665094"/>
                  <a:gd name="connsiteX30" fmla="*/ 884513 w 1003915"/>
                  <a:gd name="connsiteY30" fmla="*/ 263528 h 665094"/>
                  <a:gd name="connsiteX31" fmla="*/ 998081 w 1003915"/>
                  <a:gd name="connsiteY31" fmla="*/ 331920 h 665094"/>
                  <a:gd name="connsiteX32" fmla="*/ 963571 w 1003915"/>
                  <a:gd name="connsiteY32" fmla="*/ 514507 h 665094"/>
                  <a:gd name="connsiteX33" fmla="*/ 819886 w 1003915"/>
                  <a:gd name="connsiteY33" fmla="*/ 504468 h 665094"/>
                  <a:gd name="connsiteX34" fmla="*/ 797298 w 1003915"/>
                  <a:gd name="connsiteY34" fmla="*/ 451135 h 665094"/>
                  <a:gd name="connsiteX35" fmla="*/ 764043 w 1003915"/>
                  <a:gd name="connsiteY35" fmla="*/ 427292 h 665094"/>
                  <a:gd name="connsiteX36" fmla="*/ 748984 w 1003915"/>
                  <a:gd name="connsiteY36" fmla="*/ 452389 h 665094"/>
                  <a:gd name="connsiteX37" fmla="*/ 719494 w 1003915"/>
                  <a:gd name="connsiteY37" fmla="*/ 505095 h 665094"/>
                  <a:gd name="connsiteX38" fmla="*/ 505535 w 1003915"/>
                  <a:gd name="connsiteY38" fmla="*/ 666349 h 6650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1003915" h="665094">
                    <a:moveTo>
                      <a:pt x="505535" y="666349"/>
                    </a:moveTo>
                    <a:cubicBezTo>
                      <a:pt x="477927" y="660702"/>
                      <a:pt x="449692" y="655055"/>
                      <a:pt x="422084" y="649408"/>
                    </a:cubicBezTo>
                    <a:cubicBezTo>
                      <a:pt x="420829" y="634349"/>
                      <a:pt x="434005" y="631212"/>
                      <a:pt x="442162" y="624310"/>
                    </a:cubicBezTo>
                    <a:cubicBezTo>
                      <a:pt x="501142" y="579762"/>
                      <a:pt x="558868" y="533330"/>
                      <a:pt x="616592" y="486899"/>
                    </a:cubicBezTo>
                    <a:cubicBezTo>
                      <a:pt x="619102" y="485017"/>
                      <a:pt x="622240" y="482507"/>
                      <a:pt x="622867" y="476233"/>
                    </a:cubicBezTo>
                    <a:cubicBezTo>
                      <a:pt x="604671" y="469331"/>
                      <a:pt x="583966" y="468703"/>
                      <a:pt x="564514" y="464938"/>
                    </a:cubicBezTo>
                    <a:cubicBezTo>
                      <a:pt x="439025" y="441095"/>
                      <a:pt x="311653" y="439840"/>
                      <a:pt x="184281" y="436076"/>
                    </a:cubicBezTo>
                    <a:cubicBezTo>
                      <a:pt x="130948" y="434194"/>
                      <a:pt x="77615" y="434194"/>
                      <a:pt x="24282" y="426037"/>
                    </a:cubicBezTo>
                    <a:cubicBezTo>
                      <a:pt x="16126" y="424782"/>
                      <a:pt x="7968" y="424782"/>
                      <a:pt x="1694" y="419135"/>
                    </a:cubicBezTo>
                    <a:cubicBezTo>
                      <a:pt x="-3326" y="392782"/>
                      <a:pt x="3577" y="367684"/>
                      <a:pt x="12361" y="342586"/>
                    </a:cubicBezTo>
                    <a:cubicBezTo>
                      <a:pt x="17380" y="338194"/>
                      <a:pt x="23655" y="336312"/>
                      <a:pt x="29929" y="336312"/>
                    </a:cubicBezTo>
                    <a:cubicBezTo>
                      <a:pt x="129693" y="336312"/>
                      <a:pt x="228830" y="323763"/>
                      <a:pt x="327967" y="321253"/>
                    </a:cubicBezTo>
                    <a:cubicBezTo>
                      <a:pt x="331732" y="321253"/>
                      <a:pt x="326712" y="316861"/>
                      <a:pt x="327967" y="320625"/>
                    </a:cubicBezTo>
                    <a:cubicBezTo>
                      <a:pt x="328594" y="321253"/>
                      <a:pt x="327339" y="321880"/>
                      <a:pt x="326084" y="321880"/>
                    </a:cubicBezTo>
                    <a:cubicBezTo>
                      <a:pt x="299732" y="320625"/>
                      <a:pt x="275889" y="309959"/>
                      <a:pt x="251418" y="302430"/>
                    </a:cubicBezTo>
                    <a:cubicBezTo>
                      <a:pt x="186791" y="282351"/>
                      <a:pt x="122164" y="262901"/>
                      <a:pt x="56282" y="245332"/>
                    </a:cubicBezTo>
                    <a:cubicBezTo>
                      <a:pt x="46243" y="242822"/>
                      <a:pt x="35576" y="240312"/>
                      <a:pt x="28047" y="231528"/>
                    </a:cubicBezTo>
                    <a:cubicBezTo>
                      <a:pt x="18008" y="206430"/>
                      <a:pt x="25537" y="182587"/>
                      <a:pt x="32439" y="158117"/>
                    </a:cubicBezTo>
                    <a:cubicBezTo>
                      <a:pt x="43106" y="145568"/>
                      <a:pt x="56910" y="150587"/>
                      <a:pt x="69459" y="152470"/>
                    </a:cubicBezTo>
                    <a:cubicBezTo>
                      <a:pt x="181771" y="173175"/>
                      <a:pt x="292830" y="198273"/>
                      <a:pt x="403888" y="224626"/>
                    </a:cubicBezTo>
                    <a:cubicBezTo>
                      <a:pt x="457221" y="237175"/>
                      <a:pt x="511181" y="240940"/>
                      <a:pt x="565142" y="244077"/>
                    </a:cubicBezTo>
                    <a:cubicBezTo>
                      <a:pt x="594005" y="245959"/>
                      <a:pt x="622867" y="254116"/>
                      <a:pt x="656122" y="248469"/>
                    </a:cubicBezTo>
                    <a:cubicBezTo>
                      <a:pt x="630397" y="204548"/>
                      <a:pt x="602789" y="165019"/>
                      <a:pt x="574554" y="124862"/>
                    </a:cubicBezTo>
                    <a:cubicBezTo>
                      <a:pt x="551965" y="92235"/>
                      <a:pt x="528750" y="58980"/>
                      <a:pt x="505535" y="26353"/>
                    </a:cubicBezTo>
                    <a:cubicBezTo>
                      <a:pt x="499887" y="18823"/>
                      <a:pt x="492358" y="11294"/>
                      <a:pt x="496750" y="0"/>
                    </a:cubicBezTo>
                    <a:cubicBezTo>
                      <a:pt x="524985" y="0"/>
                      <a:pt x="553220" y="0"/>
                      <a:pt x="581456" y="0"/>
                    </a:cubicBezTo>
                    <a:cubicBezTo>
                      <a:pt x="644200" y="82195"/>
                      <a:pt x="705062" y="165646"/>
                      <a:pt x="760278" y="253489"/>
                    </a:cubicBezTo>
                    <a:cubicBezTo>
                      <a:pt x="770944" y="270430"/>
                      <a:pt x="768435" y="284861"/>
                      <a:pt x="765298" y="301802"/>
                    </a:cubicBezTo>
                    <a:cubicBezTo>
                      <a:pt x="761533" y="321880"/>
                      <a:pt x="760278" y="340077"/>
                      <a:pt x="791023" y="341332"/>
                    </a:cubicBezTo>
                    <a:cubicBezTo>
                      <a:pt x="806082" y="341959"/>
                      <a:pt x="809219" y="334429"/>
                      <a:pt x="814238" y="325018"/>
                    </a:cubicBezTo>
                    <a:cubicBezTo>
                      <a:pt x="830552" y="296783"/>
                      <a:pt x="851258" y="271685"/>
                      <a:pt x="884513" y="263528"/>
                    </a:cubicBezTo>
                    <a:cubicBezTo>
                      <a:pt x="933453" y="250979"/>
                      <a:pt x="979257" y="277332"/>
                      <a:pt x="998081" y="331920"/>
                    </a:cubicBezTo>
                    <a:cubicBezTo>
                      <a:pt x="1020669" y="398429"/>
                      <a:pt x="1009374" y="460547"/>
                      <a:pt x="963571" y="514507"/>
                    </a:cubicBezTo>
                    <a:cubicBezTo>
                      <a:pt x="922160" y="562820"/>
                      <a:pt x="856278" y="557173"/>
                      <a:pt x="819886" y="504468"/>
                    </a:cubicBezTo>
                    <a:cubicBezTo>
                      <a:pt x="808591" y="488154"/>
                      <a:pt x="797925" y="469958"/>
                      <a:pt x="797298" y="451135"/>
                    </a:cubicBezTo>
                    <a:cubicBezTo>
                      <a:pt x="796670" y="425409"/>
                      <a:pt x="778474" y="428547"/>
                      <a:pt x="764043" y="427292"/>
                    </a:cubicBezTo>
                    <a:cubicBezTo>
                      <a:pt x="746475" y="425409"/>
                      <a:pt x="748984" y="442978"/>
                      <a:pt x="748984" y="452389"/>
                    </a:cubicBezTo>
                    <a:cubicBezTo>
                      <a:pt x="750239" y="477487"/>
                      <a:pt x="737690" y="490664"/>
                      <a:pt x="719494" y="505095"/>
                    </a:cubicBezTo>
                    <a:cubicBezTo>
                      <a:pt x="649220" y="561565"/>
                      <a:pt x="580828" y="618036"/>
                      <a:pt x="505535" y="666349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62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79B5CEBA-7629-451F-B4F3-EECB58AF77E5}"/>
                  </a:ext>
                </a:extLst>
              </p:cNvPr>
              <p:cNvSpPr/>
              <p:nvPr/>
            </p:nvSpPr>
            <p:spPr>
              <a:xfrm>
                <a:off x="2666849" y="3427745"/>
                <a:ext cx="1010190" cy="658820"/>
              </a:xfrm>
              <a:custGeom>
                <a:avLst/>
                <a:gdLst>
                  <a:gd name="connsiteX0" fmla="*/ 434972 w 1010190"/>
                  <a:gd name="connsiteY0" fmla="*/ 0 h 658819"/>
                  <a:gd name="connsiteX1" fmla="*/ 519677 w 1010190"/>
                  <a:gd name="connsiteY1" fmla="*/ 0 h 658819"/>
                  <a:gd name="connsiteX2" fmla="*/ 508383 w 1010190"/>
                  <a:gd name="connsiteY2" fmla="*/ 25098 h 658819"/>
                  <a:gd name="connsiteX3" fmla="*/ 377247 w 1010190"/>
                  <a:gd name="connsiteY3" fmla="*/ 187607 h 658819"/>
                  <a:gd name="connsiteX4" fmla="*/ 360306 w 1010190"/>
                  <a:gd name="connsiteY4" fmla="*/ 213332 h 658819"/>
                  <a:gd name="connsiteX5" fmla="*/ 513403 w 1010190"/>
                  <a:gd name="connsiteY5" fmla="*/ 203293 h 658819"/>
                  <a:gd name="connsiteX6" fmla="*/ 948224 w 1010190"/>
                  <a:gd name="connsiteY6" fmla="*/ 128627 h 658819"/>
                  <a:gd name="connsiteX7" fmla="*/ 983988 w 1010190"/>
                  <a:gd name="connsiteY7" fmla="*/ 129882 h 658819"/>
                  <a:gd name="connsiteX8" fmla="*/ 988381 w 1010190"/>
                  <a:gd name="connsiteY8" fmla="*/ 207685 h 658819"/>
                  <a:gd name="connsiteX9" fmla="*/ 953871 w 1010190"/>
                  <a:gd name="connsiteY9" fmla="*/ 220234 h 658819"/>
                  <a:gd name="connsiteX10" fmla="*/ 722970 w 1010190"/>
                  <a:gd name="connsiteY10" fmla="*/ 286744 h 658819"/>
                  <a:gd name="connsiteX11" fmla="*/ 679049 w 1010190"/>
                  <a:gd name="connsiteY11" fmla="*/ 294273 h 658819"/>
                  <a:gd name="connsiteX12" fmla="*/ 903048 w 1010190"/>
                  <a:gd name="connsiteY12" fmla="*/ 307449 h 658819"/>
                  <a:gd name="connsiteX13" fmla="*/ 997792 w 1010190"/>
                  <a:gd name="connsiteY13" fmla="*/ 318743 h 658819"/>
                  <a:gd name="connsiteX14" fmla="*/ 1009714 w 1010190"/>
                  <a:gd name="connsiteY14" fmla="*/ 395292 h 658819"/>
                  <a:gd name="connsiteX15" fmla="*/ 902420 w 1010190"/>
                  <a:gd name="connsiteY15" fmla="*/ 407841 h 658819"/>
                  <a:gd name="connsiteX16" fmla="*/ 645794 w 1010190"/>
                  <a:gd name="connsiteY16" fmla="*/ 407841 h 658819"/>
                  <a:gd name="connsiteX17" fmla="*/ 379757 w 1010190"/>
                  <a:gd name="connsiteY17" fmla="*/ 436076 h 658819"/>
                  <a:gd name="connsiteX18" fmla="*/ 434344 w 1010190"/>
                  <a:gd name="connsiteY18" fmla="*/ 492546 h 658819"/>
                  <a:gd name="connsiteX19" fmla="*/ 584304 w 1010190"/>
                  <a:gd name="connsiteY19" fmla="*/ 628702 h 658819"/>
                  <a:gd name="connsiteX20" fmla="*/ 593716 w 1010190"/>
                  <a:gd name="connsiteY20" fmla="*/ 648153 h 658819"/>
                  <a:gd name="connsiteX21" fmla="*/ 511520 w 1010190"/>
                  <a:gd name="connsiteY21" fmla="*/ 663839 h 658819"/>
                  <a:gd name="connsiteX22" fmla="*/ 406737 w 1010190"/>
                  <a:gd name="connsiteY22" fmla="*/ 577879 h 658819"/>
                  <a:gd name="connsiteX23" fmla="*/ 293796 w 1010190"/>
                  <a:gd name="connsiteY23" fmla="*/ 471841 h 658819"/>
                  <a:gd name="connsiteX24" fmla="*/ 262424 w 1010190"/>
                  <a:gd name="connsiteY24" fmla="*/ 404704 h 658819"/>
                  <a:gd name="connsiteX25" fmla="*/ 249247 w 1010190"/>
                  <a:gd name="connsiteY25" fmla="*/ 377096 h 658819"/>
                  <a:gd name="connsiteX26" fmla="*/ 210346 w 1010190"/>
                  <a:gd name="connsiteY26" fmla="*/ 398429 h 658819"/>
                  <a:gd name="connsiteX27" fmla="*/ 182738 w 1010190"/>
                  <a:gd name="connsiteY27" fmla="*/ 452390 h 658819"/>
                  <a:gd name="connsiteX28" fmla="*/ 38425 w 1010190"/>
                  <a:gd name="connsiteY28" fmla="*/ 444860 h 658819"/>
                  <a:gd name="connsiteX29" fmla="*/ 15210 w 1010190"/>
                  <a:gd name="connsiteY29" fmla="*/ 266038 h 658819"/>
                  <a:gd name="connsiteX30" fmla="*/ 92386 w 1010190"/>
                  <a:gd name="connsiteY30" fmla="*/ 202038 h 658819"/>
                  <a:gd name="connsiteX31" fmla="*/ 192150 w 1010190"/>
                  <a:gd name="connsiteY31" fmla="*/ 259136 h 658819"/>
                  <a:gd name="connsiteX32" fmla="*/ 205326 w 1010190"/>
                  <a:gd name="connsiteY32" fmla="*/ 285489 h 658819"/>
                  <a:gd name="connsiteX33" fmla="*/ 226032 w 1010190"/>
                  <a:gd name="connsiteY33" fmla="*/ 291763 h 658819"/>
                  <a:gd name="connsiteX34" fmla="*/ 245483 w 1010190"/>
                  <a:gd name="connsiteY34" fmla="*/ 277959 h 658819"/>
                  <a:gd name="connsiteX35" fmla="*/ 323286 w 1010190"/>
                  <a:gd name="connsiteY35" fmla="*/ 128627 h 658819"/>
                  <a:gd name="connsiteX36" fmla="*/ 434972 w 1010190"/>
                  <a:gd name="connsiteY36" fmla="*/ 0 h 6588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1010190" h="658819">
                    <a:moveTo>
                      <a:pt x="434972" y="0"/>
                    </a:moveTo>
                    <a:cubicBezTo>
                      <a:pt x="463207" y="0"/>
                      <a:pt x="491442" y="0"/>
                      <a:pt x="519677" y="0"/>
                    </a:cubicBezTo>
                    <a:cubicBezTo>
                      <a:pt x="523442" y="11922"/>
                      <a:pt x="514030" y="18196"/>
                      <a:pt x="508383" y="25098"/>
                    </a:cubicBezTo>
                    <a:cubicBezTo>
                      <a:pt x="464462" y="79059"/>
                      <a:pt x="420541" y="133019"/>
                      <a:pt x="377247" y="187607"/>
                    </a:cubicBezTo>
                    <a:cubicBezTo>
                      <a:pt x="371600" y="195136"/>
                      <a:pt x="364070" y="202038"/>
                      <a:pt x="360306" y="213332"/>
                    </a:cubicBezTo>
                    <a:cubicBezTo>
                      <a:pt x="413011" y="212705"/>
                      <a:pt x="463207" y="208313"/>
                      <a:pt x="513403" y="203293"/>
                    </a:cubicBezTo>
                    <a:cubicBezTo>
                      <a:pt x="660226" y="188862"/>
                      <a:pt x="802656" y="148705"/>
                      <a:pt x="948224" y="128627"/>
                    </a:cubicBezTo>
                    <a:cubicBezTo>
                      <a:pt x="960145" y="126744"/>
                      <a:pt x="972067" y="119843"/>
                      <a:pt x="983988" y="129882"/>
                    </a:cubicBezTo>
                    <a:cubicBezTo>
                      <a:pt x="989008" y="155607"/>
                      <a:pt x="994655" y="181332"/>
                      <a:pt x="988381" y="207685"/>
                    </a:cubicBezTo>
                    <a:cubicBezTo>
                      <a:pt x="978969" y="217097"/>
                      <a:pt x="965792" y="217097"/>
                      <a:pt x="953871" y="220234"/>
                    </a:cubicBezTo>
                    <a:cubicBezTo>
                      <a:pt x="876067" y="240312"/>
                      <a:pt x="799519" y="262901"/>
                      <a:pt x="722970" y="286744"/>
                    </a:cubicBezTo>
                    <a:cubicBezTo>
                      <a:pt x="708539" y="291136"/>
                      <a:pt x="694108" y="294900"/>
                      <a:pt x="679049" y="294273"/>
                    </a:cubicBezTo>
                    <a:cubicBezTo>
                      <a:pt x="753715" y="294273"/>
                      <a:pt x="828381" y="306822"/>
                      <a:pt x="903048" y="307449"/>
                    </a:cubicBezTo>
                    <a:cubicBezTo>
                      <a:pt x="935047" y="308077"/>
                      <a:pt x="967047" y="309332"/>
                      <a:pt x="997792" y="318743"/>
                    </a:cubicBezTo>
                    <a:cubicBezTo>
                      <a:pt x="1011596" y="342587"/>
                      <a:pt x="1015361" y="368312"/>
                      <a:pt x="1009714" y="395292"/>
                    </a:cubicBezTo>
                    <a:cubicBezTo>
                      <a:pt x="975204" y="408468"/>
                      <a:pt x="938185" y="406586"/>
                      <a:pt x="902420" y="407841"/>
                    </a:cubicBezTo>
                    <a:cubicBezTo>
                      <a:pt x="817087" y="410351"/>
                      <a:pt x="731755" y="410351"/>
                      <a:pt x="645794" y="407841"/>
                    </a:cubicBezTo>
                    <a:cubicBezTo>
                      <a:pt x="556697" y="405331"/>
                      <a:pt x="470736" y="426664"/>
                      <a:pt x="379757" y="436076"/>
                    </a:cubicBezTo>
                    <a:cubicBezTo>
                      <a:pt x="396698" y="459919"/>
                      <a:pt x="415521" y="476233"/>
                      <a:pt x="434344" y="492546"/>
                    </a:cubicBezTo>
                    <a:cubicBezTo>
                      <a:pt x="485168" y="537095"/>
                      <a:pt x="532854" y="585408"/>
                      <a:pt x="584304" y="628702"/>
                    </a:cubicBezTo>
                    <a:cubicBezTo>
                      <a:pt x="589951" y="633095"/>
                      <a:pt x="598736" y="637487"/>
                      <a:pt x="593716" y="648153"/>
                    </a:cubicBezTo>
                    <a:cubicBezTo>
                      <a:pt x="566108" y="653173"/>
                      <a:pt x="538501" y="658820"/>
                      <a:pt x="511520" y="663839"/>
                    </a:cubicBezTo>
                    <a:cubicBezTo>
                      <a:pt x="476383" y="635604"/>
                      <a:pt x="439991" y="607997"/>
                      <a:pt x="406737" y="577879"/>
                    </a:cubicBezTo>
                    <a:cubicBezTo>
                      <a:pt x="367835" y="543370"/>
                      <a:pt x="332071" y="506350"/>
                      <a:pt x="293796" y="471841"/>
                    </a:cubicBezTo>
                    <a:cubicBezTo>
                      <a:pt x="273718" y="453644"/>
                      <a:pt x="261169" y="433566"/>
                      <a:pt x="262424" y="404704"/>
                    </a:cubicBezTo>
                    <a:cubicBezTo>
                      <a:pt x="263051" y="394665"/>
                      <a:pt x="263679" y="377096"/>
                      <a:pt x="249247" y="377096"/>
                    </a:cubicBezTo>
                    <a:cubicBezTo>
                      <a:pt x="234816" y="377096"/>
                      <a:pt x="214738" y="373331"/>
                      <a:pt x="210346" y="398429"/>
                    </a:cubicBezTo>
                    <a:cubicBezTo>
                      <a:pt x="206581" y="418508"/>
                      <a:pt x="197797" y="436704"/>
                      <a:pt x="182738" y="452390"/>
                    </a:cubicBezTo>
                    <a:cubicBezTo>
                      <a:pt x="136307" y="500076"/>
                      <a:pt x="77327" y="498821"/>
                      <a:pt x="38425" y="444860"/>
                    </a:cubicBezTo>
                    <a:cubicBezTo>
                      <a:pt x="-1104" y="390272"/>
                      <a:pt x="-12398" y="330038"/>
                      <a:pt x="15210" y="266038"/>
                    </a:cubicBezTo>
                    <a:cubicBezTo>
                      <a:pt x="29641" y="232156"/>
                      <a:pt x="51602" y="205803"/>
                      <a:pt x="92386" y="202038"/>
                    </a:cubicBezTo>
                    <a:cubicBezTo>
                      <a:pt x="139444" y="197646"/>
                      <a:pt x="169562" y="222117"/>
                      <a:pt x="192150" y="259136"/>
                    </a:cubicBezTo>
                    <a:cubicBezTo>
                      <a:pt x="197169" y="267293"/>
                      <a:pt x="200307" y="276705"/>
                      <a:pt x="205326" y="285489"/>
                    </a:cubicBezTo>
                    <a:cubicBezTo>
                      <a:pt x="210346" y="294273"/>
                      <a:pt x="218503" y="294900"/>
                      <a:pt x="226032" y="291763"/>
                    </a:cubicBezTo>
                    <a:cubicBezTo>
                      <a:pt x="233561" y="288626"/>
                      <a:pt x="247365" y="289881"/>
                      <a:pt x="245483" y="277959"/>
                    </a:cubicBezTo>
                    <a:cubicBezTo>
                      <a:pt x="234189" y="208313"/>
                      <a:pt x="288777" y="173176"/>
                      <a:pt x="323286" y="128627"/>
                    </a:cubicBezTo>
                    <a:cubicBezTo>
                      <a:pt x="359051" y="84705"/>
                      <a:pt x="397953" y="43294"/>
                      <a:pt x="43497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2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6D397D08-8856-4F29-98D3-2CEDCE949671}"/>
                  </a:ext>
                </a:extLst>
              </p:cNvPr>
              <p:cNvSpPr/>
              <p:nvPr/>
            </p:nvSpPr>
            <p:spPr>
              <a:xfrm>
                <a:off x="8363522" y="2129556"/>
                <a:ext cx="1003916" cy="646271"/>
              </a:xfrm>
              <a:custGeom>
                <a:avLst/>
                <a:gdLst>
                  <a:gd name="connsiteX0" fmla="*/ 648227 w 1003915"/>
                  <a:gd name="connsiteY0" fmla="*/ 633094 h 646270"/>
                  <a:gd name="connsiteX1" fmla="*/ 566031 w 1003915"/>
                  <a:gd name="connsiteY1" fmla="*/ 648781 h 646270"/>
                  <a:gd name="connsiteX2" fmla="*/ 574188 w 1003915"/>
                  <a:gd name="connsiteY2" fmla="*/ 621800 h 646270"/>
                  <a:gd name="connsiteX3" fmla="*/ 678344 w 1003915"/>
                  <a:gd name="connsiteY3" fmla="*/ 405959 h 646270"/>
                  <a:gd name="connsiteX4" fmla="*/ 547835 w 1003915"/>
                  <a:gd name="connsiteY4" fmla="*/ 444233 h 646270"/>
                  <a:gd name="connsiteX5" fmla="*/ 246032 w 1003915"/>
                  <a:gd name="connsiteY5" fmla="*/ 568467 h 646270"/>
                  <a:gd name="connsiteX6" fmla="*/ 114896 w 1003915"/>
                  <a:gd name="connsiteY6" fmla="*/ 623055 h 646270"/>
                  <a:gd name="connsiteX7" fmla="*/ 91681 w 1003915"/>
                  <a:gd name="connsiteY7" fmla="*/ 627447 h 646270"/>
                  <a:gd name="connsiteX8" fmla="*/ 64073 w 1003915"/>
                  <a:gd name="connsiteY8" fmla="*/ 554036 h 646270"/>
                  <a:gd name="connsiteX9" fmla="*/ 81642 w 1003915"/>
                  <a:gd name="connsiteY9" fmla="*/ 538350 h 646270"/>
                  <a:gd name="connsiteX10" fmla="*/ 311287 w 1003915"/>
                  <a:gd name="connsiteY10" fmla="*/ 412233 h 646270"/>
                  <a:gd name="connsiteX11" fmla="*/ 333875 w 1003915"/>
                  <a:gd name="connsiteY11" fmla="*/ 401566 h 646270"/>
                  <a:gd name="connsiteX12" fmla="*/ 146269 w 1003915"/>
                  <a:gd name="connsiteY12" fmla="*/ 431684 h 646270"/>
                  <a:gd name="connsiteX13" fmla="*/ 59681 w 1003915"/>
                  <a:gd name="connsiteY13" fmla="*/ 447370 h 646270"/>
                  <a:gd name="connsiteX14" fmla="*/ 28309 w 1003915"/>
                  <a:gd name="connsiteY14" fmla="*/ 448625 h 646270"/>
                  <a:gd name="connsiteX15" fmla="*/ 73 w 1003915"/>
                  <a:gd name="connsiteY15" fmla="*/ 371449 h 646270"/>
                  <a:gd name="connsiteX16" fmla="*/ 28936 w 1003915"/>
                  <a:gd name="connsiteY16" fmla="*/ 359527 h 646270"/>
                  <a:gd name="connsiteX17" fmla="*/ 372150 w 1003915"/>
                  <a:gd name="connsiteY17" fmla="*/ 277332 h 646270"/>
                  <a:gd name="connsiteX18" fmla="*/ 602423 w 1003915"/>
                  <a:gd name="connsiteY18" fmla="*/ 195764 h 646270"/>
                  <a:gd name="connsiteX19" fmla="*/ 566031 w 1003915"/>
                  <a:gd name="connsiteY19" fmla="*/ 167529 h 646270"/>
                  <a:gd name="connsiteX20" fmla="*/ 369012 w 1003915"/>
                  <a:gd name="connsiteY20" fmla="*/ 55215 h 646270"/>
                  <a:gd name="connsiteX21" fmla="*/ 348307 w 1003915"/>
                  <a:gd name="connsiteY21" fmla="*/ 36392 h 646270"/>
                  <a:gd name="connsiteX22" fmla="*/ 428620 w 1003915"/>
                  <a:gd name="connsiteY22" fmla="*/ 0 h 646270"/>
                  <a:gd name="connsiteX23" fmla="*/ 669559 w 1003915"/>
                  <a:gd name="connsiteY23" fmla="*/ 131764 h 646270"/>
                  <a:gd name="connsiteX24" fmla="*/ 731677 w 1003915"/>
                  <a:gd name="connsiteY24" fmla="*/ 205803 h 646270"/>
                  <a:gd name="connsiteX25" fmla="*/ 746736 w 1003915"/>
                  <a:gd name="connsiteY25" fmla="*/ 221489 h 646270"/>
                  <a:gd name="connsiteX26" fmla="*/ 779363 w 1003915"/>
                  <a:gd name="connsiteY26" fmla="*/ 197646 h 646270"/>
                  <a:gd name="connsiteX27" fmla="*/ 783127 w 1003915"/>
                  <a:gd name="connsiteY27" fmla="*/ 168783 h 646270"/>
                  <a:gd name="connsiteX28" fmla="*/ 945009 w 1003915"/>
                  <a:gd name="connsiteY28" fmla="*/ 116078 h 646270"/>
                  <a:gd name="connsiteX29" fmla="*/ 997715 w 1003915"/>
                  <a:gd name="connsiteY29" fmla="*/ 293646 h 646270"/>
                  <a:gd name="connsiteX30" fmla="*/ 850892 w 1003915"/>
                  <a:gd name="connsiteY30" fmla="*/ 345096 h 646270"/>
                  <a:gd name="connsiteX31" fmla="*/ 815128 w 1003915"/>
                  <a:gd name="connsiteY31" fmla="*/ 309332 h 646270"/>
                  <a:gd name="connsiteX32" fmla="*/ 791284 w 1003915"/>
                  <a:gd name="connsiteY32" fmla="*/ 301175 h 646270"/>
                  <a:gd name="connsiteX33" fmla="*/ 774971 w 1003915"/>
                  <a:gd name="connsiteY33" fmla="*/ 333802 h 646270"/>
                  <a:gd name="connsiteX34" fmla="*/ 770578 w 1003915"/>
                  <a:gd name="connsiteY34" fmla="*/ 398429 h 646270"/>
                  <a:gd name="connsiteX35" fmla="*/ 648227 w 1003915"/>
                  <a:gd name="connsiteY35" fmla="*/ 633094 h 646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1003915" h="646270">
                    <a:moveTo>
                      <a:pt x="648227" y="633094"/>
                    </a:moveTo>
                    <a:cubicBezTo>
                      <a:pt x="620619" y="638114"/>
                      <a:pt x="593011" y="643134"/>
                      <a:pt x="566031" y="648781"/>
                    </a:cubicBezTo>
                    <a:cubicBezTo>
                      <a:pt x="562266" y="638114"/>
                      <a:pt x="570423" y="629957"/>
                      <a:pt x="574188" y="621800"/>
                    </a:cubicBezTo>
                    <a:cubicBezTo>
                      <a:pt x="608070" y="550899"/>
                      <a:pt x="646344" y="482507"/>
                      <a:pt x="678344" y="405959"/>
                    </a:cubicBezTo>
                    <a:cubicBezTo>
                      <a:pt x="631913" y="418508"/>
                      <a:pt x="590501" y="432311"/>
                      <a:pt x="547835" y="444233"/>
                    </a:cubicBezTo>
                    <a:cubicBezTo>
                      <a:pt x="442424" y="473723"/>
                      <a:pt x="346424" y="527056"/>
                      <a:pt x="246032" y="568467"/>
                    </a:cubicBezTo>
                    <a:cubicBezTo>
                      <a:pt x="202111" y="586663"/>
                      <a:pt x="158818" y="604232"/>
                      <a:pt x="114896" y="623055"/>
                    </a:cubicBezTo>
                    <a:cubicBezTo>
                      <a:pt x="107367" y="626193"/>
                      <a:pt x="99837" y="629330"/>
                      <a:pt x="91681" y="627447"/>
                    </a:cubicBezTo>
                    <a:cubicBezTo>
                      <a:pt x="69720" y="607997"/>
                      <a:pt x="68465" y="580389"/>
                      <a:pt x="64073" y="554036"/>
                    </a:cubicBezTo>
                    <a:cubicBezTo>
                      <a:pt x="67838" y="545879"/>
                      <a:pt x="74739" y="542115"/>
                      <a:pt x="81642" y="538350"/>
                    </a:cubicBezTo>
                    <a:cubicBezTo>
                      <a:pt x="160072" y="499448"/>
                      <a:pt x="235366" y="455527"/>
                      <a:pt x="311287" y="412233"/>
                    </a:cubicBezTo>
                    <a:cubicBezTo>
                      <a:pt x="320072" y="407213"/>
                      <a:pt x="328856" y="404076"/>
                      <a:pt x="333875" y="401566"/>
                    </a:cubicBezTo>
                    <a:cubicBezTo>
                      <a:pt x="274895" y="414115"/>
                      <a:pt x="210268" y="419762"/>
                      <a:pt x="146269" y="431684"/>
                    </a:cubicBezTo>
                    <a:cubicBezTo>
                      <a:pt x="117406" y="436703"/>
                      <a:pt x="88543" y="442350"/>
                      <a:pt x="59681" y="447370"/>
                    </a:cubicBezTo>
                    <a:cubicBezTo>
                      <a:pt x="49014" y="449252"/>
                      <a:pt x="38975" y="453017"/>
                      <a:pt x="28309" y="448625"/>
                    </a:cubicBezTo>
                    <a:cubicBezTo>
                      <a:pt x="13877" y="424782"/>
                      <a:pt x="-1182" y="400939"/>
                      <a:pt x="73" y="371449"/>
                    </a:cubicBezTo>
                    <a:cubicBezTo>
                      <a:pt x="8230" y="363292"/>
                      <a:pt x="18897" y="362037"/>
                      <a:pt x="28936" y="359527"/>
                    </a:cubicBezTo>
                    <a:cubicBezTo>
                      <a:pt x="142504" y="328782"/>
                      <a:pt x="257327" y="303057"/>
                      <a:pt x="372150" y="277332"/>
                    </a:cubicBezTo>
                    <a:cubicBezTo>
                      <a:pt x="451208" y="259763"/>
                      <a:pt x="523992" y="222116"/>
                      <a:pt x="602423" y="195764"/>
                    </a:cubicBezTo>
                    <a:cubicBezTo>
                      <a:pt x="591129" y="180705"/>
                      <a:pt x="577952" y="174430"/>
                      <a:pt x="566031" y="167529"/>
                    </a:cubicBezTo>
                    <a:cubicBezTo>
                      <a:pt x="500149" y="129882"/>
                      <a:pt x="436149" y="89725"/>
                      <a:pt x="369012" y="55215"/>
                    </a:cubicBezTo>
                    <a:cubicBezTo>
                      <a:pt x="360856" y="50823"/>
                      <a:pt x="350189" y="47686"/>
                      <a:pt x="348307" y="36392"/>
                    </a:cubicBezTo>
                    <a:cubicBezTo>
                      <a:pt x="371522" y="16314"/>
                      <a:pt x="397248" y="2510"/>
                      <a:pt x="428620" y="0"/>
                    </a:cubicBezTo>
                    <a:cubicBezTo>
                      <a:pt x="510188" y="41412"/>
                      <a:pt x="590501" y="85333"/>
                      <a:pt x="669559" y="131764"/>
                    </a:cubicBezTo>
                    <a:cubicBezTo>
                      <a:pt x="699677" y="149960"/>
                      <a:pt x="724147" y="169411"/>
                      <a:pt x="731677" y="205803"/>
                    </a:cubicBezTo>
                    <a:cubicBezTo>
                      <a:pt x="732932" y="212077"/>
                      <a:pt x="732932" y="227764"/>
                      <a:pt x="746736" y="221489"/>
                    </a:cubicBezTo>
                    <a:cubicBezTo>
                      <a:pt x="758657" y="215842"/>
                      <a:pt x="779363" y="220862"/>
                      <a:pt x="779363" y="197646"/>
                    </a:cubicBezTo>
                    <a:cubicBezTo>
                      <a:pt x="779363" y="188234"/>
                      <a:pt x="780618" y="178195"/>
                      <a:pt x="783127" y="168783"/>
                    </a:cubicBezTo>
                    <a:cubicBezTo>
                      <a:pt x="802579" y="81568"/>
                      <a:pt x="880382" y="55215"/>
                      <a:pt x="945009" y="116078"/>
                    </a:cubicBezTo>
                    <a:cubicBezTo>
                      <a:pt x="995832" y="163764"/>
                      <a:pt x="1015283" y="224626"/>
                      <a:pt x="997715" y="293646"/>
                    </a:cubicBezTo>
                    <a:cubicBezTo>
                      <a:pt x="979519" y="363292"/>
                      <a:pt x="909245" y="387135"/>
                      <a:pt x="850892" y="345096"/>
                    </a:cubicBezTo>
                    <a:cubicBezTo>
                      <a:pt x="837088" y="335057"/>
                      <a:pt x="824539" y="323135"/>
                      <a:pt x="815128" y="309332"/>
                    </a:cubicBezTo>
                    <a:cubicBezTo>
                      <a:pt x="808853" y="299292"/>
                      <a:pt x="803206" y="298665"/>
                      <a:pt x="791284" y="301175"/>
                    </a:cubicBezTo>
                    <a:cubicBezTo>
                      <a:pt x="769951" y="306194"/>
                      <a:pt x="764932" y="315606"/>
                      <a:pt x="774971" y="333802"/>
                    </a:cubicBezTo>
                    <a:cubicBezTo>
                      <a:pt x="787520" y="356390"/>
                      <a:pt x="781245" y="376468"/>
                      <a:pt x="770578" y="398429"/>
                    </a:cubicBezTo>
                    <a:cubicBezTo>
                      <a:pt x="732304" y="476860"/>
                      <a:pt x="694657" y="557173"/>
                      <a:pt x="648227" y="63309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62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7C28A728-C9A3-45BD-9C30-3CCA9BB7BE46}"/>
                  </a:ext>
                </a:extLst>
              </p:cNvPr>
              <p:cNvSpPr/>
              <p:nvPr/>
            </p:nvSpPr>
            <p:spPr>
              <a:xfrm>
                <a:off x="7293170" y="497540"/>
                <a:ext cx="734113" cy="928622"/>
              </a:xfrm>
              <a:custGeom>
                <a:avLst/>
                <a:gdLst>
                  <a:gd name="connsiteX0" fmla="*/ 102274 w 734113"/>
                  <a:gd name="connsiteY0" fmla="*/ 232181 h 928622"/>
                  <a:gd name="connsiteX1" fmla="*/ 375841 w 734113"/>
                  <a:gd name="connsiteY1" fmla="*/ 185123 h 928622"/>
                  <a:gd name="connsiteX2" fmla="*/ 466193 w 734113"/>
                  <a:gd name="connsiteY2" fmla="*/ 203946 h 928622"/>
                  <a:gd name="connsiteX3" fmla="*/ 487527 w 734113"/>
                  <a:gd name="connsiteY3" fmla="*/ 208966 h 928622"/>
                  <a:gd name="connsiteX4" fmla="*/ 498193 w 734113"/>
                  <a:gd name="connsiteY4" fmla="*/ 167554 h 928622"/>
                  <a:gd name="connsiteX5" fmla="*/ 478115 w 734113"/>
                  <a:gd name="connsiteY5" fmla="*/ 133045 h 928622"/>
                  <a:gd name="connsiteX6" fmla="*/ 565330 w 734113"/>
                  <a:gd name="connsiteY6" fmla="*/ 26 h 928622"/>
                  <a:gd name="connsiteX7" fmla="*/ 725957 w 734113"/>
                  <a:gd name="connsiteY7" fmla="*/ 101672 h 928622"/>
                  <a:gd name="connsiteX8" fmla="*/ 720310 w 734113"/>
                  <a:gd name="connsiteY8" fmla="*/ 202691 h 928622"/>
                  <a:gd name="connsiteX9" fmla="*/ 621801 w 734113"/>
                  <a:gd name="connsiteY9" fmla="*/ 238456 h 928622"/>
                  <a:gd name="connsiteX10" fmla="*/ 595448 w 734113"/>
                  <a:gd name="connsiteY10" fmla="*/ 233436 h 928622"/>
                  <a:gd name="connsiteX11" fmla="*/ 563448 w 734113"/>
                  <a:gd name="connsiteY11" fmla="*/ 255397 h 928622"/>
                  <a:gd name="connsiteX12" fmla="*/ 576624 w 734113"/>
                  <a:gd name="connsiteY12" fmla="*/ 274848 h 928622"/>
                  <a:gd name="connsiteX13" fmla="*/ 616781 w 734113"/>
                  <a:gd name="connsiteY13" fmla="*/ 330691 h 928622"/>
                  <a:gd name="connsiteX14" fmla="*/ 667604 w 734113"/>
                  <a:gd name="connsiteY14" fmla="*/ 589826 h 928622"/>
                  <a:gd name="connsiteX15" fmla="*/ 610506 w 734113"/>
                  <a:gd name="connsiteY15" fmla="*/ 653199 h 928622"/>
                  <a:gd name="connsiteX16" fmla="*/ 589801 w 734113"/>
                  <a:gd name="connsiteY16" fmla="*/ 565356 h 928622"/>
                  <a:gd name="connsiteX17" fmla="*/ 549016 w 734113"/>
                  <a:gd name="connsiteY17" fmla="*/ 394690 h 928622"/>
                  <a:gd name="connsiteX18" fmla="*/ 424782 w 734113"/>
                  <a:gd name="connsiteY18" fmla="*/ 579787 h 928622"/>
                  <a:gd name="connsiteX19" fmla="*/ 248469 w 734113"/>
                  <a:gd name="connsiteY19" fmla="*/ 909825 h 928622"/>
                  <a:gd name="connsiteX20" fmla="*/ 228391 w 734113"/>
                  <a:gd name="connsiteY20" fmla="*/ 934295 h 928622"/>
                  <a:gd name="connsiteX21" fmla="*/ 164391 w 734113"/>
                  <a:gd name="connsiteY21" fmla="*/ 891001 h 928622"/>
                  <a:gd name="connsiteX22" fmla="*/ 193881 w 734113"/>
                  <a:gd name="connsiteY22" fmla="*/ 811315 h 928622"/>
                  <a:gd name="connsiteX23" fmla="*/ 281724 w 734113"/>
                  <a:gd name="connsiteY23" fmla="*/ 599866 h 928622"/>
                  <a:gd name="connsiteX24" fmla="*/ 280469 w 734113"/>
                  <a:gd name="connsiteY24" fmla="*/ 599238 h 928622"/>
                  <a:gd name="connsiteX25" fmla="*/ 281096 w 734113"/>
                  <a:gd name="connsiteY25" fmla="*/ 601748 h 928622"/>
                  <a:gd name="connsiteX26" fmla="*/ 210195 w 734113"/>
                  <a:gd name="connsiteY26" fmla="*/ 681434 h 928622"/>
                  <a:gd name="connsiteX27" fmla="*/ 97254 w 734113"/>
                  <a:gd name="connsiteY27" fmla="*/ 806296 h 928622"/>
                  <a:gd name="connsiteX28" fmla="*/ 70901 w 734113"/>
                  <a:gd name="connsiteY28" fmla="*/ 828884 h 928622"/>
                  <a:gd name="connsiteX29" fmla="*/ 0 w 734113"/>
                  <a:gd name="connsiteY29" fmla="*/ 788727 h 928622"/>
                  <a:gd name="connsiteX30" fmla="*/ 16941 w 734113"/>
                  <a:gd name="connsiteY30" fmla="*/ 759237 h 928622"/>
                  <a:gd name="connsiteX31" fmla="*/ 236548 w 734113"/>
                  <a:gd name="connsiteY31" fmla="*/ 476886 h 928622"/>
                  <a:gd name="connsiteX32" fmla="*/ 356390 w 734113"/>
                  <a:gd name="connsiteY32" fmla="*/ 281122 h 928622"/>
                  <a:gd name="connsiteX33" fmla="*/ 354508 w 734113"/>
                  <a:gd name="connsiteY33" fmla="*/ 274220 h 928622"/>
                  <a:gd name="connsiteX34" fmla="*/ 232156 w 734113"/>
                  <a:gd name="connsiteY34" fmla="*/ 289279 h 928622"/>
                  <a:gd name="connsiteX35" fmla="*/ 84705 w 734113"/>
                  <a:gd name="connsiteY35" fmla="*/ 313750 h 928622"/>
                  <a:gd name="connsiteX36" fmla="*/ 66510 w 734113"/>
                  <a:gd name="connsiteY36" fmla="*/ 313122 h 928622"/>
                  <a:gd name="connsiteX37" fmla="*/ 102274 w 734113"/>
                  <a:gd name="connsiteY37" fmla="*/ 232181 h 928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734113" h="928622">
                    <a:moveTo>
                      <a:pt x="102274" y="232181"/>
                    </a:moveTo>
                    <a:cubicBezTo>
                      <a:pt x="192626" y="213985"/>
                      <a:pt x="284234" y="197672"/>
                      <a:pt x="375841" y="185123"/>
                    </a:cubicBezTo>
                    <a:cubicBezTo>
                      <a:pt x="409723" y="180731"/>
                      <a:pt x="438586" y="183240"/>
                      <a:pt x="466193" y="203946"/>
                    </a:cubicBezTo>
                    <a:cubicBezTo>
                      <a:pt x="471841" y="208338"/>
                      <a:pt x="480625" y="221515"/>
                      <a:pt x="487527" y="208966"/>
                    </a:cubicBezTo>
                    <a:cubicBezTo>
                      <a:pt x="494428" y="197044"/>
                      <a:pt x="513880" y="187005"/>
                      <a:pt x="498193" y="167554"/>
                    </a:cubicBezTo>
                    <a:cubicBezTo>
                      <a:pt x="490037" y="157515"/>
                      <a:pt x="483135" y="145594"/>
                      <a:pt x="478115" y="133045"/>
                    </a:cubicBezTo>
                    <a:cubicBezTo>
                      <a:pt x="449253" y="63398"/>
                      <a:pt x="490037" y="1908"/>
                      <a:pt x="565330" y="26"/>
                    </a:cubicBezTo>
                    <a:cubicBezTo>
                      <a:pt x="629330" y="-1229"/>
                      <a:pt x="700232" y="43320"/>
                      <a:pt x="725957" y="101672"/>
                    </a:cubicBezTo>
                    <a:cubicBezTo>
                      <a:pt x="741643" y="136182"/>
                      <a:pt x="744780" y="171319"/>
                      <a:pt x="720310" y="202691"/>
                    </a:cubicBezTo>
                    <a:cubicBezTo>
                      <a:pt x="695839" y="234691"/>
                      <a:pt x="660075" y="241593"/>
                      <a:pt x="621801" y="238456"/>
                    </a:cubicBezTo>
                    <a:cubicBezTo>
                      <a:pt x="613016" y="237828"/>
                      <a:pt x="603604" y="237201"/>
                      <a:pt x="595448" y="233436"/>
                    </a:cubicBezTo>
                    <a:cubicBezTo>
                      <a:pt x="572232" y="222770"/>
                      <a:pt x="570977" y="244730"/>
                      <a:pt x="563448" y="255397"/>
                    </a:cubicBezTo>
                    <a:cubicBezTo>
                      <a:pt x="553409" y="269201"/>
                      <a:pt x="570350" y="271083"/>
                      <a:pt x="576624" y="274848"/>
                    </a:cubicBezTo>
                    <a:cubicBezTo>
                      <a:pt x="599212" y="287397"/>
                      <a:pt x="611134" y="304965"/>
                      <a:pt x="616781" y="330691"/>
                    </a:cubicBezTo>
                    <a:cubicBezTo>
                      <a:pt x="635604" y="416651"/>
                      <a:pt x="655683" y="502611"/>
                      <a:pt x="667604" y="589826"/>
                    </a:cubicBezTo>
                    <a:cubicBezTo>
                      <a:pt x="656310" y="617434"/>
                      <a:pt x="644389" y="645042"/>
                      <a:pt x="610506" y="653199"/>
                    </a:cubicBezTo>
                    <a:cubicBezTo>
                      <a:pt x="597330" y="625591"/>
                      <a:pt x="596075" y="594846"/>
                      <a:pt x="589801" y="565356"/>
                    </a:cubicBezTo>
                    <a:cubicBezTo>
                      <a:pt x="577252" y="510141"/>
                      <a:pt x="566585" y="454298"/>
                      <a:pt x="549016" y="394690"/>
                    </a:cubicBezTo>
                    <a:cubicBezTo>
                      <a:pt x="505723" y="458690"/>
                      <a:pt x="459919" y="515788"/>
                      <a:pt x="424782" y="579787"/>
                    </a:cubicBezTo>
                    <a:cubicBezTo>
                      <a:pt x="365174" y="688963"/>
                      <a:pt x="308704" y="800649"/>
                      <a:pt x="248469" y="909825"/>
                    </a:cubicBezTo>
                    <a:cubicBezTo>
                      <a:pt x="243450" y="919236"/>
                      <a:pt x="239058" y="929275"/>
                      <a:pt x="228391" y="934295"/>
                    </a:cubicBezTo>
                    <a:cubicBezTo>
                      <a:pt x="199528" y="930530"/>
                      <a:pt x="180077" y="912962"/>
                      <a:pt x="164391" y="891001"/>
                    </a:cubicBezTo>
                    <a:cubicBezTo>
                      <a:pt x="166274" y="861511"/>
                      <a:pt x="182587" y="837668"/>
                      <a:pt x="193881" y="811315"/>
                    </a:cubicBezTo>
                    <a:cubicBezTo>
                      <a:pt x="223999" y="741041"/>
                      <a:pt x="249097" y="668885"/>
                      <a:pt x="281724" y="599866"/>
                    </a:cubicBezTo>
                    <a:cubicBezTo>
                      <a:pt x="282979" y="596728"/>
                      <a:pt x="276705" y="599238"/>
                      <a:pt x="280469" y="599238"/>
                    </a:cubicBezTo>
                    <a:cubicBezTo>
                      <a:pt x="281724" y="599238"/>
                      <a:pt x="282351" y="599866"/>
                      <a:pt x="281096" y="601748"/>
                    </a:cubicBezTo>
                    <a:cubicBezTo>
                      <a:pt x="261646" y="631865"/>
                      <a:pt x="234038" y="655081"/>
                      <a:pt x="210195" y="681434"/>
                    </a:cubicBezTo>
                    <a:cubicBezTo>
                      <a:pt x="172548" y="722845"/>
                      <a:pt x="133646" y="763002"/>
                      <a:pt x="97254" y="806296"/>
                    </a:cubicBezTo>
                    <a:cubicBezTo>
                      <a:pt x="89725" y="815080"/>
                      <a:pt x="82196" y="823864"/>
                      <a:pt x="70901" y="828884"/>
                    </a:cubicBezTo>
                    <a:cubicBezTo>
                      <a:pt x="40784" y="827002"/>
                      <a:pt x="16941" y="814453"/>
                      <a:pt x="0" y="788727"/>
                    </a:cubicBezTo>
                    <a:cubicBezTo>
                      <a:pt x="1255" y="776178"/>
                      <a:pt x="10039" y="768021"/>
                      <a:pt x="16941" y="759237"/>
                    </a:cubicBezTo>
                    <a:cubicBezTo>
                      <a:pt x="87215" y="662610"/>
                      <a:pt x="163136" y="571003"/>
                      <a:pt x="236548" y="476886"/>
                    </a:cubicBezTo>
                    <a:cubicBezTo>
                      <a:pt x="283606" y="416651"/>
                      <a:pt x="316861" y="347004"/>
                      <a:pt x="356390" y="281122"/>
                    </a:cubicBezTo>
                    <a:cubicBezTo>
                      <a:pt x="357018" y="279867"/>
                      <a:pt x="357018" y="277985"/>
                      <a:pt x="354508" y="274220"/>
                    </a:cubicBezTo>
                    <a:cubicBezTo>
                      <a:pt x="313724" y="276103"/>
                      <a:pt x="272940" y="283632"/>
                      <a:pt x="232156" y="289279"/>
                    </a:cubicBezTo>
                    <a:cubicBezTo>
                      <a:pt x="182587" y="296181"/>
                      <a:pt x="133646" y="302456"/>
                      <a:pt x="84705" y="313750"/>
                    </a:cubicBezTo>
                    <a:cubicBezTo>
                      <a:pt x="78431" y="315004"/>
                      <a:pt x="72156" y="316259"/>
                      <a:pt x="66510" y="313122"/>
                    </a:cubicBezTo>
                    <a:cubicBezTo>
                      <a:pt x="63372" y="279240"/>
                      <a:pt x="81568" y="255397"/>
                      <a:pt x="102274" y="23218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62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B2C52E91-4EDD-4516-9267-D313D2DCECC1}"/>
                  </a:ext>
                </a:extLst>
              </p:cNvPr>
              <p:cNvSpPr/>
              <p:nvPr/>
            </p:nvSpPr>
            <p:spPr>
              <a:xfrm>
                <a:off x="7739285" y="963493"/>
                <a:ext cx="859603" cy="834505"/>
              </a:xfrm>
              <a:custGeom>
                <a:avLst/>
                <a:gdLst>
                  <a:gd name="connsiteX0" fmla="*/ 166901 w 859602"/>
                  <a:gd name="connsiteY0" fmla="*/ 190382 h 834505"/>
                  <a:gd name="connsiteX1" fmla="*/ 220861 w 859602"/>
                  <a:gd name="connsiteY1" fmla="*/ 124500 h 834505"/>
                  <a:gd name="connsiteX2" fmla="*/ 514507 w 859602"/>
                  <a:gd name="connsiteY2" fmla="*/ 140187 h 834505"/>
                  <a:gd name="connsiteX3" fmla="*/ 584153 w 859602"/>
                  <a:gd name="connsiteY3" fmla="*/ 179088 h 834505"/>
                  <a:gd name="connsiteX4" fmla="*/ 604859 w 859602"/>
                  <a:gd name="connsiteY4" fmla="*/ 185990 h 834505"/>
                  <a:gd name="connsiteX5" fmla="*/ 623055 w 859602"/>
                  <a:gd name="connsiteY5" fmla="*/ 152108 h 834505"/>
                  <a:gd name="connsiteX6" fmla="*/ 609251 w 859602"/>
                  <a:gd name="connsiteY6" fmla="*/ 98148 h 834505"/>
                  <a:gd name="connsiteX7" fmla="*/ 710270 w 859602"/>
                  <a:gd name="connsiteY7" fmla="*/ 266 h 834505"/>
                  <a:gd name="connsiteX8" fmla="*/ 862113 w 859602"/>
                  <a:gd name="connsiteY8" fmla="*/ 153363 h 834505"/>
                  <a:gd name="connsiteX9" fmla="*/ 742270 w 859602"/>
                  <a:gd name="connsiteY9" fmla="*/ 250617 h 834505"/>
                  <a:gd name="connsiteX10" fmla="*/ 702741 w 859602"/>
                  <a:gd name="connsiteY10" fmla="*/ 235559 h 834505"/>
                  <a:gd name="connsiteX11" fmla="*/ 681408 w 859602"/>
                  <a:gd name="connsiteY11" fmla="*/ 236814 h 834505"/>
                  <a:gd name="connsiteX12" fmla="*/ 678271 w 859602"/>
                  <a:gd name="connsiteY12" fmla="*/ 275088 h 834505"/>
                  <a:gd name="connsiteX13" fmla="*/ 702113 w 859602"/>
                  <a:gd name="connsiteY13" fmla="*/ 332813 h 834505"/>
                  <a:gd name="connsiteX14" fmla="*/ 695839 w 859602"/>
                  <a:gd name="connsiteY14" fmla="*/ 600106 h 834505"/>
                  <a:gd name="connsiteX15" fmla="*/ 637486 w 859602"/>
                  <a:gd name="connsiteY15" fmla="*/ 651556 h 834505"/>
                  <a:gd name="connsiteX16" fmla="*/ 625565 w 859602"/>
                  <a:gd name="connsiteY16" fmla="*/ 649674 h 834505"/>
                  <a:gd name="connsiteX17" fmla="*/ 625565 w 859602"/>
                  <a:gd name="connsiteY17" fmla="*/ 417518 h 834505"/>
                  <a:gd name="connsiteX18" fmla="*/ 621800 w 859602"/>
                  <a:gd name="connsiteY18" fmla="*/ 386773 h 834505"/>
                  <a:gd name="connsiteX19" fmla="*/ 582898 w 859602"/>
                  <a:gd name="connsiteY19" fmla="*/ 418773 h 834505"/>
                  <a:gd name="connsiteX20" fmla="*/ 360155 w 859602"/>
                  <a:gd name="connsiteY20" fmla="*/ 653439 h 834505"/>
                  <a:gd name="connsiteX21" fmla="*/ 208312 w 859602"/>
                  <a:gd name="connsiteY21" fmla="*/ 825987 h 834505"/>
                  <a:gd name="connsiteX22" fmla="*/ 195763 w 859602"/>
                  <a:gd name="connsiteY22" fmla="*/ 836026 h 834505"/>
                  <a:gd name="connsiteX23" fmla="*/ 137411 w 859602"/>
                  <a:gd name="connsiteY23" fmla="*/ 780810 h 834505"/>
                  <a:gd name="connsiteX24" fmla="*/ 141803 w 859602"/>
                  <a:gd name="connsiteY24" fmla="*/ 768261 h 834505"/>
                  <a:gd name="connsiteX25" fmla="*/ 314351 w 859602"/>
                  <a:gd name="connsiteY25" fmla="*/ 526067 h 834505"/>
                  <a:gd name="connsiteX26" fmla="*/ 314351 w 859602"/>
                  <a:gd name="connsiteY26" fmla="*/ 527322 h 834505"/>
                  <a:gd name="connsiteX27" fmla="*/ 65254 w 859602"/>
                  <a:gd name="connsiteY27" fmla="*/ 701125 h 834505"/>
                  <a:gd name="connsiteX28" fmla="*/ 60235 w 859602"/>
                  <a:gd name="connsiteY28" fmla="*/ 702380 h 834505"/>
                  <a:gd name="connsiteX29" fmla="*/ 0 w 859602"/>
                  <a:gd name="connsiteY29" fmla="*/ 644027 h 834505"/>
                  <a:gd name="connsiteX30" fmla="*/ 87215 w 859602"/>
                  <a:gd name="connsiteY30" fmla="*/ 566223 h 834505"/>
                  <a:gd name="connsiteX31" fmla="*/ 295528 w 859602"/>
                  <a:gd name="connsiteY31" fmla="*/ 399322 h 834505"/>
                  <a:gd name="connsiteX32" fmla="*/ 454899 w 859602"/>
                  <a:gd name="connsiteY32" fmla="*/ 238068 h 834505"/>
                  <a:gd name="connsiteX33" fmla="*/ 459919 w 859602"/>
                  <a:gd name="connsiteY33" fmla="*/ 224265 h 834505"/>
                  <a:gd name="connsiteX34" fmla="*/ 445488 w 859602"/>
                  <a:gd name="connsiteY34" fmla="*/ 219245 h 834505"/>
                  <a:gd name="connsiteX35" fmla="*/ 328782 w 859602"/>
                  <a:gd name="connsiteY35" fmla="*/ 209206 h 834505"/>
                  <a:gd name="connsiteX36" fmla="*/ 195763 w 859602"/>
                  <a:gd name="connsiteY36" fmla="*/ 202304 h 834505"/>
                  <a:gd name="connsiteX37" fmla="*/ 166901 w 859602"/>
                  <a:gd name="connsiteY37" fmla="*/ 190382 h 8345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859602" h="834505">
                    <a:moveTo>
                      <a:pt x="166901" y="190382"/>
                    </a:moveTo>
                    <a:cubicBezTo>
                      <a:pt x="185097" y="168422"/>
                      <a:pt x="203293" y="146461"/>
                      <a:pt x="220861" y="124500"/>
                    </a:cubicBezTo>
                    <a:cubicBezTo>
                      <a:pt x="318743" y="125128"/>
                      <a:pt x="416625" y="132657"/>
                      <a:pt x="514507" y="140187"/>
                    </a:cubicBezTo>
                    <a:cubicBezTo>
                      <a:pt x="545252" y="142696"/>
                      <a:pt x="564703" y="159637"/>
                      <a:pt x="584153" y="179088"/>
                    </a:cubicBezTo>
                    <a:cubicBezTo>
                      <a:pt x="589173" y="184108"/>
                      <a:pt x="595447" y="197284"/>
                      <a:pt x="604859" y="185990"/>
                    </a:cubicBezTo>
                    <a:cubicBezTo>
                      <a:pt x="613016" y="176579"/>
                      <a:pt x="632467" y="172186"/>
                      <a:pt x="623055" y="152108"/>
                    </a:cubicBezTo>
                    <a:cubicBezTo>
                      <a:pt x="615526" y="135167"/>
                      <a:pt x="609251" y="117599"/>
                      <a:pt x="609251" y="98148"/>
                    </a:cubicBezTo>
                    <a:cubicBezTo>
                      <a:pt x="607369" y="32893"/>
                      <a:pt x="645016" y="-3499"/>
                      <a:pt x="710270" y="266"/>
                    </a:cubicBezTo>
                    <a:cubicBezTo>
                      <a:pt x="783054" y="4658"/>
                      <a:pt x="858348" y="80579"/>
                      <a:pt x="862113" y="153363"/>
                    </a:cubicBezTo>
                    <a:cubicBezTo>
                      <a:pt x="865877" y="224892"/>
                      <a:pt x="811917" y="268186"/>
                      <a:pt x="742270" y="250617"/>
                    </a:cubicBezTo>
                    <a:cubicBezTo>
                      <a:pt x="728466" y="246853"/>
                      <a:pt x="715290" y="241833"/>
                      <a:pt x="702741" y="235559"/>
                    </a:cubicBezTo>
                    <a:cubicBezTo>
                      <a:pt x="694584" y="231166"/>
                      <a:pt x="689564" y="230539"/>
                      <a:pt x="681408" y="236814"/>
                    </a:cubicBezTo>
                    <a:cubicBezTo>
                      <a:pt x="666349" y="249362"/>
                      <a:pt x="657565" y="260029"/>
                      <a:pt x="678271" y="275088"/>
                    </a:cubicBezTo>
                    <a:cubicBezTo>
                      <a:pt x="697721" y="289519"/>
                      <a:pt x="702741" y="308343"/>
                      <a:pt x="702113" y="332813"/>
                    </a:cubicBezTo>
                    <a:cubicBezTo>
                      <a:pt x="700858" y="421911"/>
                      <a:pt x="703368" y="511008"/>
                      <a:pt x="695839" y="600106"/>
                    </a:cubicBezTo>
                    <a:cubicBezTo>
                      <a:pt x="682035" y="623321"/>
                      <a:pt x="657565" y="635243"/>
                      <a:pt x="637486" y="651556"/>
                    </a:cubicBezTo>
                    <a:cubicBezTo>
                      <a:pt x="633722" y="654066"/>
                      <a:pt x="628702" y="652811"/>
                      <a:pt x="625565" y="649674"/>
                    </a:cubicBezTo>
                    <a:cubicBezTo>
                      <a:pt x="625565" y="572498"/>
                      <a:pt x="625565" y="494694"/>
                      <a:pt x="625565" y="417518"/>
                    </a:cubicBezTo>
                    <a:cubicBezTo>
                      <a:pt x="625565" y="408107"/>
                      <a:pt x="628075" y="398068"/>
                      <a:pt x="621800" y="386773"/>
                    </a:cubicBezTo>
                    <a:cubicBezTo>
                      <a:pt x="607996" y="396813"/>
                      <a:pt x="594820" y="407479"/>
                      <a:pt x="582898" y="418773"/>
                    </a:cubicBezTo>
                    <a:cubicBezTo>
                      <a:pt x="502585" y="490930"/>
                      <a:pt x="428547" y="569361"/>
                      <a:pt x="360155" y="653439"/>
                    </a:cubicBezTo>
                    <a:cubicBezTo>
                      <a:pt x="311841" y="713046"/>
                      <a:pt x="260391" y="770144"/>
                      <a:pt x="208312" y="825987"/>
                    </a:cubicBezTo>
                    <a:cubicBezTo>
                      <a:pt x="204548" y="829751"/>
                      <a:pt x="200783" y="834143"/>
                      <a:pt x="195763" y="836026"/>
                    </a:cubicBezTo>
                    <a:cubicBezTo>
                      <a:pt x="163136" y="831634"/>
                      <a:pt x="148077" y="808418"/>
                      <a:pt x="137411" y="780810"/>
                    </a:cubicBezTo>
                    <a:cubicBezTo>
                      <a:pt x="138038" y="776418"/>
                      <a:pt x="139293" y="772026"/>
                      <a:pt x="141803" y="768261"/>
                    </a:cubicBezTo>
                    <a:cubicBezTo>
                      <a:pt x="201410" y="687948"/>
                      <a:pt x="257881" y="604498"/>
                      <a:pt x="314351" y="526067"/>
                    </a:cubicBezTo>
                    <a:cubicBezTo>
                      <a:pt x="316861" y="524812"/>
                      <a:pt x="315606" y="526067"/>
                      <a:pt x="314351" y="527322"/>
                    </a:cubicBezTo>
                    <a:cubicBezTo>
                      <a:pt x="231528" y="585674"/>
                      <a:pt x="148077" y="642772"/>
                      <a:pt x="65254" y="701125"/>
                    </a:cubicBezTo>
                    <a:cubicBezTo>
                      <a:pt x="63999" y="702380"/>
                      <a:pt x="62117" y="701752"/>
                      <a:pt x="60235" y="702380"/>
                    </a:cubicBezTo>
                    <a:cubicBezTo>
                      <a:pt x="36392" y="687321"/>
                      <a:pt x="8784" y="675399"/>
                      <a:pt x="0" y="644027"/>
                    </a:cubicBezTo>
                    <a:cubicBezTo>
                      <a:pt x="24470" y="612655"/>
                      <a:pt x="57725" y="591321"/>
                      <a:pt x="87215" y="566223"/>
                    </a:cubicBezTo>
                    <a:cubicBezTo>
                      <a:pt x="154979" y="508498"/>
                      <a:pt x="225253" y="453910"/>
                      <a:pt x="295528" y="399322"/>
                    </a:cubicBezTo>
                    <a:cubicBezTo>
                      <a:pt x="355135" y="352264"/>
                      <a:pt x="400311" y="290147"/>
                      <a:pt x="454899" y="238068"/>
                    </a:cubicBezTo>
                    <a:cubicBezTo>
                      <a:pt x="458664" y="234304"/>
                      <a:pt x="463683" y="230539"/>
                      <a:pt x="459919" y="224265"/>
                    </a:cubicBezTo>
                    <a:cubicBezTo>
                      <a:pt x="456782" y="219245"/>
                      <a:pt x="450507" y="219245"/>
                      <a:pt x="445488" y="219245"/>
                    </a:cubicBezTo>
                    <a:cubicBezTo>
                      <a:pt x="406586" y="216108"/>
                      <a:pt x="367684" y="210461"/>
                      <a:pt x="328782" y="209206"/>
                    </a:cubicBezTo>
                    <a:cubicBezTo>
                      <a:pt x="284234" y="207951"/>
                      <a:pt x="240312" y="200422"/>
                      <a:pt x="195763" y="202304"/>
                    </a:cubicBezTo>
                    <a:cubicBezTo>
                      <a:pt x="185097" y="200422"/>
                      <a:pt x="172548" y="203559"/>
                      <a:pt x="166901" y="190382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62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3E4DEA4B-A4A3-4E6D-83D1-4AA924D7A721}"/>
                  </a:ext>
                </a:extLst>
              </p:cNvPr>
              <p:cNvSpPr/>
              <p:nvPr/>
            </p:nvSpPr>
            <p:spPr>
              <a:xfrm>
                <a:off x="6740815" y="175711"/>
                <a:ext cx="652545" cy="985092"/>
              </a:xfrm>
              <a:custGeom>
                <a:avLst/>
                <a:gdLst>
                  <a:gd name="connsiteX0" fmla="*/ 654629 w 652545"/>
                  <a:gd name="connsiteY0" fmla="*/ 554011 h 985092"/>
                  <a:gd name="connsiteX1" fmla="*/ 616982 w 652545"/>
                  <a:gd name="connsiteY1" fmla="*/ 631814 h 985092"/>
                  <a:gd name="connsiteX2" fmla="*/ 604433 w 652545"/>
                  <a:gd name="connsiteY2" fmla="*/ 620520 h 985092"/>
                  <a:gd name="connsiteX3" fmla="*/ 495257 w 652545"/>
                  <a:gd name="connsiteY3" fmla="*/ 390874 h 985092"/>
                  <a:gd name="connsiteX4" fmla="*/ 495885 w 652545"/>
                  <a:gd name="connsiteY4" fmla="*/ 382718 h 985092"/>
                  <a:gd name="connsiteX5" fmla="*/ 456983 w 652545"/>
                  <a:gd name="connsiteY5" fmla="*/ 481854 h 985092"/>
                  <a:gd name="connsiteX6" fmla="*/ 371650 w 652545"/>
                  <a:gd name="connsiteY6" fmla="*/ 757304 h 985092"/>
                  <a:gd name="connsiteX7" fmla="*/ 315180 w 652545"/>
                  <a:gd name="connsiteY7" fmla="*/ 960597 h 985092"/>
                  <a:gd name="connsiteX8" fmla="*/ 305768 w 652545"/>
                  <a:gd name="connsiteY8" fmla="*/ 982557 h 985092"/>
                  <a:gd name="connsiteX9" fmla="*/ 229220 w 652545"/>
                  <a:gd name="connsiteY9" fmla="*/ 960597 h 985092"/>
                  <a:gd name="connsiteX10" fmla="*/ 229220 w 652545"/>
                  <a:gd name="connsiteY10" fmla="*/ 931734 h 985092"/>
                  <a:gd name="connsiteX11" fmla="*/ 274396 w 652545"/>
                  <a:gd name="connsiteY11" fmla="*/ 671343 h 985092"/>
                  <a:gd name="connsiteX12" fmla="*/ 280670 w 652545"/>
                  <a:gd name="connsiteY12" fmla="*/ 650010 h 985092"/>
                  <a:gd name="connsiteX13" fmla="*/ 146396 w 652545"/>
                  <a:gd name="connsiteY13" fmla="*/ 890950 h 985092"/>
                  <a:gd name="connsiteX14" fmla="*/ 121299 w 652545"/>
                  <a:gd name="connsiteY14" fmla="*/ 924205 h 985092"/>
                  <a:gd name="connsiteX15" fmla="*/ 47888 w 652545"/>
                  <a:gd name="connsiteY15" fmla="*/ 896597 h 985092"/>
                  <a:gd name="connsiteX16" fmla="*/ 54789 w 652545"/>
                  <a:gd name="connsiteY16" fmla="*/ 866480 h 985092"/>
                  <a:gd name="connsiteX17" fmla="*/ 211651 w 652545"/>
                  <a:gd name="connsiteY17" fmla="*/ 529540 h 985092"/>
                  <a:gd name="connsiteX18" fmla="*/ 283808 w 652545"/>
                  <a:gd name="connsiteY18" fmla="*/ 316208 h 985092"/>
                  <a:gd name="connsiteX19" fmla="*/ 227965 w 652545"/>
                  <a:gd name="connsiteY19" fmla="*/ 332522 h 985092"/>
                  <a:gd name="connsiteX20" fmla="*/ 24672 w 652545"/>
                  <a:gd name="connsiteY20" fmla="*/ 414717 h 985092"/>
                  <a:gd name="connsiteX21" fmla="*/ 201 w 652545"/>
                  <a:gd name="connsiteY21" fmla="*/ 416600 h 985092"/>
                  <a:gd name="connsiteX22" fmla="*/ 19652 w 652545"/>
                  <a:gd name="connsiteY22" fmla="*/ 333777 h 985092"/>
                  <a:gd name="connsiteX23" fmla="*/ 283180 w 652545"/>
                  <a:gd name="connsiteY23" fmla="*/ 223973 h 985092"/>
                  <a:gd name="connsiteX24" fmla="*/ 369140 w 652545"/>
                  <a:gd name="connsiteY24" fmla="*/ 223973 h 985092"/>
                  <a:gd name="connsiteX25" fmla="*/ 392984 w 652545"/>
                  <a:gd name="connsiteY25" fmla="*/ 222718 h 985092"/>
                  <a:gd name="connsiteX26" fmla="*/ 392356 w 652545"/>
                  <a:gd name="connsiteY26" fmla="*/ 180679 h 985092"/>
                  <a:gd name="connsiteX27" fmla="*/ 371650 w 652545"/>
                  <a:gd name="connsiteY27" fmla="*/ 159974 h 985092"/>
                  <a:gd name="connsiteX28" fmla="*/ 430630 w 652545"/>
                  <a:gd name="connsiteY28" fmla="*/ 2484 h 985092"/>
                  <a:gd name="connsiteX29" fmla="*/ 581845 w 652545"/>
                  <a:gd name="connsiteY29" fmla="*/ 47033 h 985092"/>
                  <a:gd name="connsiteX30" fmla="*/ 620119 w 652545"/>
                  <a:gd name="connsiteY30" fmla="*/ 161229 h 985092"/>
                  <a:gd name="connsiteX31" fmla="*/ 512199 w 652545"/>
                  <a:gd name="connsiteY31" fmla="*/ 225228 h 985092"/>
                  <a:gd name="connsiteX32" fmla="*/ 485218 w 652545"/>
                  <a:gd name="connsiteY32" fmla="*/ 228993 h 985092"/>
                  <a:gd name="connsiteX33" fmla="*/ 496512 w 652545"/>
                  <a:gd name="connsiteY33" fmla="*/ 269150 h 985092"/>
                  <a:gd name="connsiteX34" fmla="*/ 544826 w 652545"/>
                  <a:gd name="connsiteY34" fmla="*/ 313698 h 985092"/>
                  <a:gd name="connsiteX35" fmla="*/ 654629 w 652545"/>
                  <a:gd name="connsiteY35" fmla="*/ 554011 h 9850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652545" h="985092">
                    <a:moveTo>
                      <a:pt x="654629" y="554011"/>
                    </a:moveTo>
                    <a:cubicBezTo>
                      <a:pt x="642080" y="579736"/>
                      <a:pt x="629531" y="606089"/>
                      <a:pt x="616982" y="631814"/>
                    </a:cubicBezTo>
                    <a:cubicBezTo>
                      <a:pt x="608825" y="633069"/>
                      <a:pt x="606943" y="625540"/>
                      <a:pt x="604433" y="620520"/>
                    </a:cubicBezTo>
                    <a:cubicBezTo>
                      <a:pt x="568669" y="543344"/>
                      <a:pt x="534159" y="466795"/>
                      <a:pt x="495257" y="390874"/>
                    </a:cubicBezTo>
                    <a:cubicBezTo>
                      <a:pt x="494630" y="388992"/>
                      <a:pt x="494630" y="387110"/>
                      <a:pt x="495885" y="382718"/>
                    </a:cubicBezTo>
                    <a:cubicBezTo>
                      <a:pt x="483963" y="418482"/>
                      <a:pt x="471415" y="450482"/>
                      <a:pt x="456983" y="481854"/>
                    </a:cubicBezTo>
                    <a:cubicBezTo>
                      <a:pt x="416827" y="570324"/>
                      <a:pt x="395493" y="664441"/>
                      <a:pt x="371650" y="757304"/>
                    </a:cubicBezTo>
                    <a:cubicBezTo>
                      <a:pt x="354082" y="825695"/>
                      <a:pt x="334003" y="892832"/>
                      <a:pt x="315180" y="960597"/>
                    </a:cubicBezTo>
                    <a:cubicBezTo>
                      <a:pt x="313298" y="968126"/>
                      <a:pt x="310788" y="976283"/>
                      <a:pt x="305768" y="982557"/>
                    </a:cubicBezTo>
                    <a:cubicBezTo>
                      <a:pt x="285063" y="992596"/>
                      <a:pt x="251180" y="982557"/>
                      <a:pt x="229220" y="960597"/>
                    </a:cubicBezTo>
                    <a:cubicBezTo>
                      <a:pt x="225455" y="951185"/>
                      <a:pt x="226710" y="941146"/>
                      <a:pt x="229220" y="931734"/>
                    </a:cubicBezTo>
                    <a:cubicBezTo>
                      <a:pt x="246788" y="845146"/>
                      <a:pt x="259965" y="758559"/>
                      <a:pt x="274396" y="671343"/>
                    </a:cubicBezTo>
                    <a:cubicBezTo>
                      <a:pt x="275651" y="663187"/>
                      <a:pt x="275651" y="654402"/>
                      <a:pt x="280670" y="650010"/>
                    </a:cubicBezTo>
                    <a:cubicBezTo>
                      <a:pt x="238631" y="730323"/>
                      <a:pt x="188435" y="808127"/>
                      <a:pt x="146396" y="890950"/>
                    </a:cubicBezTo>
                    <a:cubicBezTo>
                      <a:pt x="140122" y="903499"/>
                      <a:pt x="135102" y="917303"/>
                      <a:pt x="121299" y="924205"/>
                    </a:cubicBezTo>
                    <a:cubicBezTo>
                      <a:pt x="93691" y="922950"/>
                      <a:pt x="67966" y="917930"/>
                      <a:pt x="47888" y="896597"/>
                    </a:cubicBezTo>
                    <a:cubicBezTo>
                      <a:pt x="44750" y="885303"/>
                      <a:pt x="51025" y="875891"/>
                      <a:pt x="54789" y="866480"/>
                    </a:cubicBezTo>
                    <a:cubicBezTo>
                      <a:pt x="104358" y="752912"/>
                      <a:pt x="158318" y="641226"/>
                      <a:pt x="211651" y="529540"/>
                    </a:cubicBezTo>
                    <a:cubicBezTo>
                      <a:pt x="243651" y="463031"/>
                      <a:pt x="257455" y="389619"/>
                      <a:pt x="283808" y="316208"/>
                    </a:cubicBezTo>
                    <a:cubicBezTo>
                      <a:pt x="260592" y="318718"/>
                      <a:pt x="244278" y="326247"/>
                      <a:pt x="227965" y="332522"/>
                    </a:cubicBezTo>
                    <a:cubicBezTo>
                      <a:pt x="160200" y="358875"/>
                      <a:pt x="91181" y="384600"/>
                      <a:pt x="24672" y="414717"/>
                    </a:cubicBezTo>
                    <a:cubicBezTo>
                      <a:pt x="17142" y="418482"/>
                      <a:pt x="8986" y="424756"/>
                      <a:pt x="201" y="416600"/>
                    </a:cubicBezTo>
                    <a:cubicBezTo>
                      <a:pt x="-1054" y="387110"/>
                      <a:pt x="3339" y="358875"/>
                      <a:pt x="19652" y="333777"/>
                    </a:cubicBezTo>
                    <a:cubicBezTo>
                      <a:pt x="106240" y="293620"/>
                      <a:pt x="193455" y="257228"/>
                      <a:pt x="283180" y="223973"/>
                    </a:cubicBezTo>
                    <a:cubicBezTo>
                      <a:pt x="313298" y="212679"/>
                      <a:pt x="340278" y="209542"/>
                      <a:pt x="369140" y="223973"/>
                    </a:cubicBezTo>
                    <a:cubicBezTo>
                      <a:pt x="375415" y="227111"/>
                      <a:pt x="387964" y="239032"/>
                      <a:pt x="392984" y="222718"/>
                    </a:cubicBezTo>
                    <a:cubicBezTo>
                      <a:pt x="396748" y="209542"/>
                      <a:pt x="412434" y="194483"/>
                      <a:pt x="392356" y="180679"/>
                    </a:cubicBezTo>
                    <a:cubicBezTo>
                      <a:pt x="384199" y="175032"/>
                      <a:pt x="377925" y="167503"/>
                      <a:pt x="371650" y="159974"/>
                    </a:cubicBezTo>
                    <a:cubicBezTo>
                      <a:pt x="318317" y="93464"/>
                      <a:pt x="347180" y="15661"/>
                      <a:pt x="430630" y="2484"/>
                    </a:cubicBezTo>
                    <a:cubicBezTo>
                      <a:pt x="487101" y="-6300"/>
                      <a:pt x="538551" y="8131"/>
                      <a:pt x="581845" y="47033"/>
                    </a:cubicBezTo>
                    <a:cubicBezTo>
                      <a:pt x="615727" y="77778"/>
                      <a:pt x="635805" y="114797"/>
                      <a:pt x="620119" y="161229"/>
                    </a:cubicBezTo>
                    <a:cubicBezTo>
                      <a:pt x="607570" y="200130"/>
                      <a:pt x="563022" y="224601"/>
                      <a:pt x="512199" y="225228"/>
                    </a:cubicBezTo>
                    <a:cubicBezTo>
                      <a:pt x="503414" y="225228"/>
                      <a:pt x="492747" y="218954"/>
                      <a:pt x="485218" y="228993"/>
                    </a:cubicBezTo>
                    <a:cubicBezTo>
                      <a:pt x="470787" y="247816"/>
                      <a:pt x="473924" y="262248"/>
                      <a:pt x="496512" y="269150"/>
                    </a:cubicBezTo>
                    <a:cubicBezTo>
                      <a:pt x="520355" y="276679"/>
                      <a:pt x="533532" y="291738"/>
                      <a:pt x="544826" y="313698"/>
                    </a:cubicBezTo>
                    <a:cubicBezTo>
                      <a:pt x="585610" y="392129"/>
                      <a:pt x="616982" y="474325"/>
                      <a:pt x="654629" y="55401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62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B8BA9905-207E-4B6B-AE93-3223A3DFE27E}"/>
                  </a:ext>
                </a:extLst>
              </p:cNvPr>
              <p:cNvSpPr/>
              <p:nvPr/>
            </p:nvSpPr>
            <p:spPr>
              <a:xfrm>
                <a:off x="6094745" y="5229"/>
                <a:ext cx="665094" cy="1010190"/>
              </a:xfrm>
              <a:custGeom>
                <a:avLst/>
                <a:gdLst>
                  <a:gd name="connsiteX0" fmla="*/ 665094 w 665094"/>
                  <a:gd name="connsiteY0" fmla="*/ 504258 h 1010190"/>
                  <a:gd name="connsiteX1" fmla="*/ 648153 w 665094"/>
                  <a:gd name="connsiteY1" fmla="*/ 587709 h 1010190"/>
                  <a:gd name="connsiteX2" fmla="*/ 624938 w 665094"/>
                  <a:gd name="connsiteY2" fmla="*/ 570140 h 1010190"/>
                  <a:gd name="connsiteX3" fmla="*/ 489409 w 665094"/>
                  <a:gd name="connsiteY3" fmla="*/ 398220 h 1010190"/>
                  <a:gd name="connsiteX4" fmla="*/ 474978 w 665094"/>
                  <a:gd name="connsiteY4" fmla="*/ 387553 h 1010190"/>
                  <a:gd name="connsiteX5" fmla="*/ 452390 w 665094"/>
                  <a:gd name="connsiteY5" fmla="*/ 520572 h 1010190"/>
                  <a:gd name="connsiteX6" fmla="*/ 436704 w 665094"/>
                  <a:gd name="connsiteY6" fmla="*/ 778453 h 1010190"/>
                  <a:gd name="connsiteX7" fmla="*/ 425409 w 665094"/>
                  <a:gd name="connsiteY7" fmla="*/ 983628 h 1010190"/>
                  <a:gd name="connsiteX8" fmla="*/ 418508 w 665094"/>
                  <a:gd name="connsiteY8" fmla="*/ 1008726 h 1010190"/>
                  <a:gd name="connsiteX9" fmla="*/ 341959 w 665094"/>
                  <a:gd name="connsiteY9" fmla="*/ 998059 h 1010190"/>
                  <a:gd name="connsiteX10" fmla="*/ 335684 w 665094"/>
                  <a:gd name="connsiteY10" fmla="*/ 975471 h 1010190"/>
                  <a:gd name="connsiteX11" fmla="*/ 320626 w 665094"/>
                  <a:gd name="connsiteY11" fmla="*/ 706296 h 1010190"/>
                  <a:gd name="connsiteX12" fmla="*/ 323135 w 665094"/>
                  <a:gd name="connsiteY12" fmla="*/ 681198 h 1010190"/>
                  <a:gd name="connsiteX13" fmla="*/ 321253 w 665094"/>
                  <a:gd name="connsiteY13" fmla="*/ 676179 h 1010190"/>
                  <a:gd name="connsiteX14" fmla="*/ 321880 w 665094"/>
                  <a:gd name="connsiteY14" fmla="*/ 677434 h 1010190"/>
                  <a:gd name="connsiteX15" fmla="*/ 306822 w 665094"/>
                  <a:gd name="connsiteY15" fmla="*/ 747080 h 1010190"/>
                  <a:gd name="connsiteX16" fmla="*/ 245332 w 665094"/>
                  <a:gd name="connsiteY16" fmla="*/ 954138 h 1010190"/>
                  <a:gd name="connsiteX17" fmla="*/ 231528 w 665094"/>
                  <a:gd name="connsiteY17" fmla="*/ 982373 h 1010190"/>
                  <a:gd name="connsiteX18" fmla="*/ 158117 w 665094"/>
                  <a:gd name="connsiteY18" fmla="*/ 977981 h 1010190"/>
                  <a:gd name="connsiteX19" fmla="*/ 153097 w 665094"/>
                  <a:gd name="connsiteY19" fmla="*/ 937824 h 1010190"/>
                  <a:gd name="connsiteX20" fmla="*/ 226509 w 665094"/>
                  <a:gd name="connsiteY20" fmla="*/ 598375 h 1010190"/>
                  <a:gd name="connsiteX21" fmla="*/ 244077 w 665094"/>
                  <a:gd name="connsiteY21" fmla="*/ 439631 h 1010190"/>
                  <a:gd name="connsiteX22" fmla="*/ 248469 w 665094"/>
                  <a:gd name="connsiteY22" fmla="*/ 353671 h 1010190"/>
                  <a:gd name="connsiteX23" fmla="*/ 124862 w 665094"/>
                  <a:gd name="connsiteY23" fmla="*/ 434611 h 1010190"/>
                  <a:gd name="connsiteX24" fmla="*/ 26353 w 665094"/>
                  <a:gd name="connsiteY24" fmla="*/ 503631 h 1010190"/>
                  <a:gd name="connsiteX25" fmla="*/ 0 w 665094"/>
                  <a:gd name="connsiteY25" fmla="*/ 512415 h 1010190"/>
                  <a:gd name="connsiteX26" fmla="*/ 0 w 665094"/>
                  <a:gd name="connsiteY26" fmla="*/ 427710 h 1010190"/>
                  <a:gd name="connsiteX27" fmla="*/ 253489 w 665094"/>
                  <a:gd name="connsiteY27" fmla="*/ 248887 h 1010190"/>
                  <a:gd name="connsiteX28" fmla="*/ 299292 w 665094"/>
                  <a:gd name="connsiteY28" fmla="*/ 242613 h 1010190"/>
                  <a:gd name="connsiteX29" fmla="*/ 336939 w 665094"/>
                  <a:gd name="connsiteY29" fmla="*/ 236338 h 1010190"/>
                  <a:gd name="connsiteX30" fmla="*/ 318743 w 665094"/>
                  <a:gd name="connsiteY30" fmla="*/ 189280 h 1010190"/>
                  <a:gd name="connsiteX31" fmla="*/ 263528 w 665094"/>
                  <a:gd name="connsiteY31" fmla="*/ 76966 h 1010190"/>
                  <a:gd name="connsiteX32" fmla="*/ 325018 w 665094"/>
                  <a:gd name="connsiteY32" fmla="*/ 13594 h 1010190"/>
                  <a:gd name="connsiteX33" fmla="*/ 527056 w 665094"/>
                  <a:gd name="connsiteY33" fmla="*/ 59398 h 1010190"/>
                  <a:gd name="connsiteX34" fmla="*/ 488782 w 665094"/>
                  <a:gd name="connsiteY34" fmla="*/ 198691 h 1010190"/>
                  <a:gd name="connsiteX35" fmla="*/ 448625 w 665094"/>
                  <a:gd name="connsiteY35" fmla="*/ 211868 h 1010190"/>
                  <a:gd name="connsiteX36" fmla="*/ 428547 w 665094"/>
                  <a:gd name="connsiteY36" fmla="*/ 231318 h 1010190"/>
                  <a:gd name="connsiteX37" fmla="*/ 449253 w 665094"/>
                  <a:gd name="connsiteY37" fmla="*/ 259554 h 1010190"/>
                  <a:gd name="connsiteX38" fmla="*/ 508232 w 665094"/>
                  <a:gd name="connsiteY38" fmla="*/ 293436 h 1010190"/>
                  <a:gd name="connsiteX39" fmla="*/ 665094 w 665094"/>
                  <a:gd name="connsiteY39" fmla="*/ 504258 h 1010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665094" h="1010190">
                    <a:moveTo>
                      <a:pt x="665094" y="504258"/>
                    </a:moveTo>
                    <a:cubicBezTo>
                      <a:pt x="659447" y="531866"/>
                      <a:pt x="653800" y="560101"/>
                      <a:pt x="648153" y="587709"/>
                    </a:cubicBezTo>
                    <a:cubicBezTo>
                      <a:pt x="634350" y="590218"/>
                      <a:pt x="630585" y="577669"/>
                      <a:pt x="624938" y="570140"/>
                    </a:cubicBezTo>
                    <a:cubicBezTo>
                      <a:pt x="581644" y="511160"/>
                      <a:pt x="535840" y="454062"/>
                      <a:pt x="489409" y="398220"/>
                    </a:cubicBezTo>
                    <a:cubicBezTo>
                      <a:pt x="486272" y="394455"/>
                      <a:pt x="483762" y="388808"/>
                      <a:pt x="474978" y="387553"/>
                    </a:cubicBezTo>
                    <a:cubicBezTo>
                      <a:pt x="464311" y="431474"/>
                      <a:pt x="461174" y="476023"/>
                      <a:pt x="452390" y="520572"/>
                    </a:cubicBezTo>
                    <a:cubicBezTo>
                      <a:pt x="436076" y="605905"/>
                      <a:pt x="441095" y="692492"/>
                      <a:pt x="436704" y="778453"/>
                    </a:cubicBezTo>
                    <a:cubicBezTo>
                      <a:pt x="432939" y="846844"/>
                      <a:pt x="431684" y="915236"/>
                      <a:pt x="425409" y="983628"/>
                    </a:cubicBezTo>
                    <a:cubicBezTo>
                      <a:pt x="424782" y="992412"/>
                      <a:pt x="424782" y="1001824"/>
                      <a:pt x="418508" y="1008726"/>
                    </a:cubicBezTo>
                    <a:cubicBezTo>
                      <a:pt x="392155" y="1013745"/>
                      <a:pt x="367057" y="1006844"/>
                      <a:pt x="341959" y="998059"/>
                    </a:cubicBezTo>
                    <a:cubicBezTo>
                      <a:pt x="336312" y="991785"/>
                      <a:pt x="335684" y="983628"/>
                      <a:pt x="335684" y="975471"/>
                    </a:cubicBezTo>
                    <a:cubicBezTo>
                      <a:pt x="335057" y="885746"/>
                      <a:pt x="326900" y="796021"/>
                      <a:pt x="320626" y="706296"/>
                    </a:cubicBezTo>
                    <a:cubicBezTo>
                      <a:pt x="319998" y="696884"/>
                      <a:pt x="322508" y="686845"/>
                      <a:pt x="323135" y="681198"/>
                    </a:cubicBezTo>
                    <a:cubicBezTo>
                      <a:pt x="323763" y="673669"/>
                      <a:pt x="317489" y="676179"/>
                      <a:pt x="321253" y="676179"/>
                    </a:cubicBezTo>
                    <a:cubicBezTo>
                      <a:pt x="321880" y="676179"/>
                      <a:pt x="321880" y="676806"/>
                      <a:pt x="321880" y="677434"/>
                    </a:cubicBezTo>
                    <a:cubicBezTo>
                      <a:pt x="323135" y="701904"/>
                      <a:pt x="313724" y="724492"/>
                      <a:pt x="306822" y="747080"/>
                    </a:cubicBezTo>
                    <a:cubicBezTo>
                      <a:pt x="285489" y="816099"/>
                      <a:pt x="263528" y="884491"/>
                      <a:pt x="245332" y="954138"/>
                    </a:cubicBezTo>
                    <a:cubicBezTo>
                      <a:pt x="242822" y="964177"/>
                      <a:pt x="240312" y="974844"/>
                      <a:pt x="231528" y="982373"/>
                    </a:cubicBezTo>
                    <a:cubicBezTo>
                      <a:pt x="206430" y="992412"/>
                      <a:pt x="182587" y="984883"/>
                      <a:pt x="158117" y="977981"/>
                    </a:cubicBezTo>
                    <a:cubicBezTo>
                      <a:pt x="144941" y="966059"/>
                      <a:pt x="150587" y="951628"/>
                      <a:pt x="153097" y="937824"/>
                    </a:cubicBezTo>
                    <a:cubicBezTo>
                      <a:pt x="173803" y="823629"/>
                      <a:pt x="200156" y="711316"/>
                      <a:pt x="226509" y="598375"/>
                    </a:cubicBezTo>
                    <a:cubicBezTo>
                      <a:pt x="239058" y="546297"/>
                      <a:pt x="240312" y="492337"/>
                      <a:pt x="244077" y="439631"/>
                    </a:cubicBezTo>
                    <a:cubicBezTo>
                      <a:pt x="245959" y="412651"/>
                      <a:pt x="254116" y="385671"/>
                      <a:pt x="248469" y="353671"/>
                    </a:cubicBezTo>
                    <a:cubicBezTo>
                      <a:pt x="204548" y="379396"/>
                      <a:pt x="165019" y="407004"/>
                      <a:pt x="124862" y="434611"/>
                    </a:cubicBezTo>
                    <a:cubicBezTo>
                      <a:pt x="92235" y="457200"/>
                      <a:pt x="58980" y="480415"/>
                      <a:pt x="26353" y="503631"/>
                    </a:cubicBezTo>
                    <a:cubicBezTo>
                      <a:pt x="18823" y="509278"/>
                      <a:pt x="11294" y="516807"/>
                      <a:pt x="0" y="512415"/>
                    </a:cubicBezTo>
                    <a:cubicBezTo>
                      <a:pt x="0" y="484180"/>
                      <a:pt x="0" y="455945"/>
                      <a:pt x="0" y="427710"/>
                    </a:cubicBezTo>
                    <a:cubicBezTo>
                      <a:pt x="82196" y="364965"/>
                      <a:pt x="165646" y="304730"/>
                      <a:pt x="253489" y="248887"/>
                    </a:cubicBezTo>
                    <a:cubicBezTo>
                      <a:pt x="269175" y="238848"/>
                      <a:pt x="282979" y="240730"/>
                      <a:pt x="299292" y="242613"/>
                    </a:cubicBezTo>
                    <a:cubicBezTo>
                      <a:pt x="311841" y="243867"/>
                      <a:pt x="330038" y="253907"/>
                      <a:pt x="336939" y="236338"/>
                    </a:cubicBezTo>
                    <a:cubicBezTo>
                      <a:pt x="343841" y="218142"/>
                      <a:pt x="343214" y="201828"/>
                      <a:pt x="318743" y="189280"/>
                    </a:cubicBezTo>
                    <a:cubicBezTo>
                      <a:pt x="271057" y="165437"/>
                      <a:pt x="250352" y="119633"/>
                      <a:pt x="263528" y="76966"/>
                    </a:cubicBezTo>
                    <a:cubicBezTo>
                      <a:pt x="272940" y="46221"/>
                      <a:pt x="296155" y="26771"/>
                      <a:pt x="325018" y="13594"/>
                    </a:cubicBezTo>
                    <a:cubicBezTo>
                      <a:pt x="391527" y="-16523"/>
                      <a:pt x="488154" y="5437"/>
                      <a:pt x="527056" y="59398"/>
                    </a:cubicBezTo>
                    <a:cubicBezTo>
                      <a:pt x="564703" y="111476"/>
                      <a:pt x="549644" y="167946"/>
                      <a:pt x="488782" y="198691"/>
                    </a:cubicBezTo>
                    <a:cubicBezTo>
                      <a:pt x="476233" y="204966"/>
                      <a:pt x="462429" y="209358"/>
                      <a:pt x="448625" y="211868"/>
                    </a:cubicBezTo>
                    <a:cubicBezTo>
                      <a:pt x="436076" y="214377"/>
                      <a:pt x="431056" y="218142"/>
                      <a:pt x="428547" y="231318"/>
                    </a:cubicBezTo>
                    <a:cubicBezTo>
                      <a:pt x="424155" y="251397"/>
                      <a:pt x="431056" y="260809"/>
                      <a:pt x="449253" y="259554"/>
                    </a:cubicBezTo>
                    <a:cubicBezTo>
                      <a:pt x="477488" y="257671"/>
                      <a:pt x="492546" y="273357"/>
                      <a:pt x="508232" y="293436"/>
                    </a:cubicBezTo>
                    <a:cubicBezTo>
                      <a:pt x="562193" y="363710"/>
                      <a:pt x="618036" y="430847"/>
                      <a:pt x="665094" y="504258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2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2E5B1FB4-4D9B-4D5A-B1F8-B6CD664C7C84}"/>
                  </a:ext>
                </a:extLst>
              </p:cNvPr>
              <p:cNvSpPr/>
              <p:nvPr/>
            </p:nvSpPr>
            <p:spPr>
              <a:xfrm>
                <a:off x="8103204" y="1542829"/>
                <a:ext cx="947446" cy="709016"/>
              </a:xfrm>
              <a:custGeom>
                <a:avLst/>
                <a:gdLst>
                  <a:gd name="connsiteX0" fmla="*/ 264155 w 947445"/>
                  <a:gd name="connsiteY0" fmla="*/ 70338 h 709015"/>
                  <a:gd name="connsiteX1" fmla="*/ 331919 w 947445"/>
                  <a:gd name="connsiteY1" fmla="*/ 20142 h 709015"/>
                  <a:gd name="connsiteX2" fmla="*/ 631839 w 947445"/>
                  <a:gd name="connsiteY2" fmla="*/ 106102 h 709015"/>
                  <a:gd name="connsiteX3" fmla="*/ 671996 w 947445"/>
                  <a:gd name="connsiteY3" fmla="*/ 150024 h 709015"/>
                  <a:gd name="connsiteX4" fmla="*/ 693329 w 947445"/>
                  <a:gd name="connsiteY4" fmla="*/ 162573 h 709015"/>
                  <a:gd name="connsiteX5" fmla="*/ 718427 w 947445"/>
                  <a:gd name="connsiteY5" fmla="*/ 133083 h 709015"/>
                  <a:gd name="connsiteX6" fmla="*/ 717172 w 947445"/>
                  <a:gd name="connsiteY6" fmla="*/ 77867 h 709015"/>
                  <a:gd name="connsiteX7" fmla="*/ 835132 w 947445"/>
                  <a:gd name="connsiteY7" fmla="*/ 5083 h 709015"/>
                  <a:gd name="connsiteX8" fmla="*/ 949328 w 947445"/>
                  <a:gd name="connsiteY8" fmla="*/ 192063 h 709015"/>
                  <a:gd name="connsiteX9" fmla="*/ 817564 w 947445"/>
                  <a:gd name="connsiteY9" fmla="*/ 259827 h 709015"/>
                  <a:gd name="connsiteX10" fmla="*/ 781799 w 947445"/>
                  <a:gd name="connsiteY10" fmla="*/ 236611 h 709015"/>
                  <a:gd name="connsiteX11" fmla="*/ 742898 w 947445"/>
                  <a:gd name="connsiteY11" fmla="*/ 236611 h 709015"/>
                  <a:gd name="connsiteX12" fmla="*/ 745407 w 947445"/>
                  <a:gd name="connsiteY12" fmla="*/ 267356 h 709015"/>
                  <a:gd name="connsiteX13" fmla="*/ 754191 w 947445"/>
                  <a:gd name="connsiteY13" fmla="*/ 330101 h 709015"/>
                  <a:gd name="connsiteX14" fmla="*/ 690192 w 947445"/>
                  <a:gd name="connsiteY14" fmla="*/ 586100 h 709015"/>
                  <a:gd name="connsiteX15" fmla="*/ 612389 w 947445"/>
                  <a:gd name="connsiteY15" fmla="*/ 622492 h 709015"/>
                  <a:gd name="connsiteX16" fmla="*/ 613644 w 947445"/>
                  <a:gd name="connsiteY16" fmla="*/ 594884 h 709015"/>
                  <a:gd name="connsiteX17" fmla="*/ 660074 w 947445"/>
                  <a:gd name="connsiteY17" fmla="*/ 391591 h 709015"/>
                  <a:gd name="connsiteX18" fmla="*/ 663839 w 947445"/>
                  <a:gd name="connsiteY18" fmla="*/ 365866 h 709015"/>
                  <a:gd name="connsiteX19" fmla="*/ 646898 w 947445"/>
                  <a:gd name="connsiteY19" fmla="*/ 369630 h 709015"/>
                  <a:gd name="connsiteX20" fmla="*/ 347606 w 947445"/>
                  <a:gd name="connsiteY20" fmla="*/ 564766 h 709015"/>
                  <a:gd name="connsiteX21" fmla="*/ 161881 w 947445"/>
                  <a:gd name="connsiteY21" fmla="*/ 700295 h 709015"/>
                  <a:gd name="connsiteX22" fmla="*/ 145567 w 947445"/>
                  <a:gd name="connsiteY22" fmla="*/ 709079 h 709015"/>
                  <a:gd name="connsiteX23" fmla="*/ 101019 w 947445"/>
                  <a:gd name="connsiteY23" fmla="*/ 637550 h 709015"/>
                  <a:gd name="connsiteX24" fmla="*/ 207058 w 947445"/>
                  <a:gd name="connsiteY24" fmla="*/ 543433 h 709015"/>
                  <a:gd name="connsiteX25" fmla="*/ 321253 w 947445"/>
                  <a:gd name="connsiteY25" fmla="*/ 438649 h 709015"/>
                  <a:gd name="connsiteX26" fmla="*/ 340076 w 947445"/>
                  <a:gd name="connsiteY26" fmla="*/ 424846 h 709015"/>
                  <a:gd name="connsiteX27" fmla="*/ 237175 w 947445"/>
                  <a:gd name="connsiteY27" fmla="*/ 468767 h 709015"/>
                  <a:gd name="connsiteX28" fmla="*/ 84078 w 947445"/>
                  <a:gd name="connsiteY28" fmla="*/ 532139 h 709015"/>
                  <a:gd name="connsiteX29" fmla="*/ 43294 w 947445"/>
                  <a:gd name="connsiteY29" fmla="*/ 543433 h 709015"/>
                  <a:gd name="connsiteX30" fmla="*/ 0 w 947445"/>
                  <a:gd name="connsiteY30" fmla="*/ 475041 h 709015"/>
                  <a:gd name="connsiteX31" fmla="*/ 59608 w 947445"/>
                  <a:gd name="connsiteY31" fmla="*/ 439904 h 709015"/>
                  <a:gd name="connsiteX32" fmla="*/ 321253 w 947445"/>
                  <a:gd name="connsiteY32" fmla="*/ 311278 h 709015"/>
                  <a:gd name="connsiteX33" fmla="*/ 540859 w 947445"/>
                  <a:gd name="connsiteY33" fmla="*/ 173867 h 709015"/>
                  <a:gd name="connsiteX34" fmla="*/ 544624 w 947445"/>
                  <a:gd name="connsiteY34" fmla="*/ 166965 h 709015"/>
                  <a:gd name="connsiteX35" fmla="*/ 521409 w 947445"/>
                  <a:gd name="connsiteY35" fmla="*/ 156298 h 709015"/>
                  <a:gd name="connsiteX36" fmla="*/ 289253 w 947445"/>
                  <a:gd name="connsiteY36" fmla="*/ 84769 h 709015"/>
                  <a:gd name="connsiteX37" fmla="*/ 264155 w 947445"/>
                  <a:gd name="connsiteY37" fmla="*/ 70338 h 7090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947445" h="709015">
                    <a:moveTo>
                      <a:pt x="264155" y="70338"/>
                    </a:moveTo>
                    <a:cubicBezTo>
                      <a:pt x="286743" y="53397"/>
                      <a:pt x="309332" y="37083"/>
                      <a:pt x="331919" y="20142"/>
                    </a:cubicBezTo>
                    <a:cubicBezTo>
                      <a:pt x="433566" y="42103"/>
                      <a:pt x="533330" y="72848"/>
                      <a:pt x="631839" y="106102"/>
                    </a:cubicBezTo>
                    <a:cubicBezTo>
                      <a:pt x="655055" y="113632"/>
                      <a:pt x="658820" y="135592"/>
                      <a:pt x="671996" y="150024"/>
                    </a:cubicBezTo>
                    <a:cubicBezTo>
                      <a:pt x="677643" y="156298"/>
                      <a:pt x="678898" y="171357"/>
                      <a:pt x="693329" y="162573"/>
                    </a:cubicBezTo>
                    <a:cubicBezTo>
                      <a:pt x="704623" y="155671"/>
                      <a:pt x="721565" y="153161"/>
                      <a:pt x="718427" y="133083"/>
                    </a:cubicBezTo>
                    <a:cubicBezTo>
                      <a:pt x="715290" y="114887"/>
                      <a:pt x="713407" y="96691"/>
                      <a:pt x="717172" y="77867"/>
                    </a:cubicBezTo>
                    <a:cubicBezTo>
                      <a:pt x="729721" y="16377"/>
                      <a:pt x="774898" y="-12485"/>
                      <a:pt x="835132" y="5083"/>
                    </a:cubicBezTo>
                    <a:cubicBezTo>
                      <a:pt x="907289" y="25789"/>
                      <a:pt x="964386" y="119279"/>
                      <a:pt x="949328" y="192063"/>
                    </a:cubicBezTo>
                    <a:cubicBezTo>
                      <a:pt x="936151" y="257945"/>
                      <a:pt x="878426" y="287435"/>
                      <a:pt x="817564" y="259827"/>
                    </a:cubicBezTo>
                    <a:cubicBezTo>
                      <a:pt x="805015" y="254180"/>
                      <a:pt x="791211" y="247278"/>
                      <a:pt x="781799" y="236611"/>
                    </a:cubicBezTo>
                    <a:cubicBezTo>
                      <a:pt x="767368" y="220298"/>
                      <a:pt x="756074" y="227827"/>
                      <a:pt x="742898" y="236611"/>
                    </a:cubicBezTo>
                    <a:cubicBezTo>
                      <a:pt x="724702" y="248533"/>
                      <a:pt x="739133" y="259827"/>
                      <a:pt x="745407" y="267356"/>
                    </a:cubicBezTo>
                    <a:cubicBezTo>
                      <a:pt x="761094" y="287435"/>
                      <a:pt x="759211" y="307513"/>
                      <a:pt x="754191" y="330101"/>
                    </a:cubicBezTo>
                    <a:cubicBezTo>
                      <a:pt x="736623" y="416061"/>
                      <a:pt x="712153" y="500767"/>
                      <a:pt x="690192" y="586100"/>
                    </a:cubicBezTo>
                    <a:cubicBezTo>
                      <a:pt x="664467" y="598021"/>
                      <a:pt x="638741" y="610570"/>
                      <a:pt x="612389" y="622492"/>
                    </a:cubicBezTo>
                    <a:cubicBezTo>
                      <a:pt x="604232" y="613080"/>
                      <a:pt x="611134" y="603668"/>
                      <a:pt x="613644" y="594884"/>
                    </a:cubicBezTo>
                    <a:cubicBezTo>
                      <a:pt x="631212" y="527747"/>
                      <a:pt x="645643" y="459355"/>
                      <a:pt x="660074" y="391591"/>
                    </a:cubicBezTo>
                    <a:cubicBezTo>
                      <a:pt x="661957" y="382807"/>
                      <a:pt x="664467" y="374650"/>
                      <a:pt x="663839" y="365866"/>
                    </a:cubicBezTo>
                    <a:cubicBezTo>
                      <a:pt x="656310" y="360219"/>
                      <a:pt x="651918" y="367120"/>
                      <a:pt x="646898" y="369630"/>
                    </a:cubicBezTo>
                    <a:cubicBezTo>
                      <a:pt x="541487" y="425473"/>
                      <a:pt x="441095" y="490100"/>
                      <a:pt x="347606" y="564766"/>
                    </a:cubicBezTo>
                    <a:cubicBezTo>
                      <a:pt x="287998" y="612452"/>
                      <a:pt x="223998" y="655119"/>
                      <a:pt x="161881" y="700295"/>
                    </a:cubicBezTo>
                    <a:cubicBezTo>
                      <a:pt x="156862" y="704060"/>
                      <a:pt x="151842" y="707825"/>
                      <a:pt x="145567" y="709079"/>
                    </a:cubicBezTo>
                    <a:cubicBezTo>
                      <a:pt x="117332" y="693393"/>
                      <a:pt x="111058" y="664531"/>
                      <a:pt x="101019" y="637550"/>
                    </a:cubicBezTo>
                    <a:cubicBezTo>
                      <a:pt x="133646" y="603041"/>
                      <a:pt x="172548" y="576061"/>
                      <a:pt x="207058" y="543433"/>
                    </a:cubicBezTo>
                    <a:cubicBezTo>
                      <a:pt x="244704" y="508296"/>
                      <a:pt x="284234" y="475041"/>
                      <a:pt x="321253" y="438649"/>
                    </a:cubicBezTo>
                    <a:cubicBezTo>
                      <a:pt x="326900" y="433002"/>
                      <a:pt x="334429" y="429238"/>
                      <a:pt x="340076" y="424846"/>
                    </a:cubicBezTo>
                    <a:cubicBezTo>
                      <a:pt x="308077" y="443669"/>
                      <a:pt x="271685" y="454336"/>
                      <a:pt x="237175" y="468767"/>
                    </a:cubicBezTo>
                    <a:cubicBezTo>
                      <a:pt x="186352" y="490100"/>
                      <a:pt x="134274" y="508924"/>
                      <a:pt x="84078" y="532139"/>
                    </a:cubicBezTo>
                    <a:cubicBezTo>
                      <a:pt x="71529" y="537786"/>
                      <a:pt x="58980" y="546570"/>
                      <a:pt x="43294" y="543433"/>
                    </a:cubicBezTo>
                    <a:cubicBezTo>
                      <a:pt x="23843" y="523982"/>
                      <a:pt x="2510" y="505159"/>
                      <a:pt x="0" y="475041"/>
                    </a:cubicBezTo>
                    <a:cubicBezTo>
                      <a:pt x="18196" y="460610"/>
                      <a:pt x="38901" y="449944"/>
                      <a:pt x="59608" y="439904"/>
                    </a:cubicBezTo>
                    <a:cubicBezTo>
                      <a:pt x="146822" y="397238"/>
                      <a:pt x="232156" y="351434"/>
                      <a:pt x="321253" y="311278"/>
                    </a:cubicBezTo>
                    <a:cubicBezTo>
                      <a:pt x="400939" y="275513"/>
                      <a:pt x="468076" y="220925"/>
                      <a:pt x="540859" y="173867"/>
                    </a:cubicBezTo>
                    <a:cubicBezTo>
                      <a:pt x="543369" y="172612"/>
                      <a:pt x="544624" y="170102"/>
                      <a:pt x="544624" y="166965"/>
                    </a:cubicBezTo>
                    <a:cubicBezTo>
                      <a:pt x="538977" y="159435"/>
                      <a:pt x="529565" y="159435"/>
                      <a:pt x="521409" y="156298"/>
                    </a:cubicBezTo>
                    <a:cubicBezTo>
                      <a:pt x="444860" y="129945"/>
                      <a:pt x="367057" y="106730"/>
                      <a:pt x="289253" y="84769"/>
                    </a:cubicBezTo>
                    <a:cubicBezTo>
                      <a:pt x="279214" y="82259"/>
                      <a:pt x="266037" y="84142"/>
                      <a:pt x="264155" y="70338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2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17F10003-5055-483D-9A9D-9F5019B645AE}"/>
                </a:ext>
              </a:extLst>
            </p:cNvPr>
            <p:cNvSpPr/>
            <p:nvPr/>
          </p:nvSpPr>
          <p:spPr>
            <a:xfrm>
              <a:off x="5790216" y="3783066"/>
              <a:ext cx="614966" cy="614904"/>
            </a:xfrm>
            <a:custGeom>
              <a:avLst/>
              <a:gdLst>
                <a:gd name="connsiteX0" fmla="*/ 1529845 w 3140536"/>
                <a:gd name="connsiteY0" fmla="*/ 1046057 h 3140220"/>
                <a:gd name="connsiteX1" fmla="*/ 1511512 w 3140536"/>
                <a:gd name="connsiteY1" fmla="*/ 1064914 h 3140220"/>
                <a:gd name="connsiteX2" fmla="*/ 1502083 w 3140536"/>
                <a:gd name="connsiteY2" fmla="*/ 1166270 h 3140220"/>
                <a:gd name="connsiteX3" fmla="*/ 1471965 w 3140536"/>
                <a:gd name="connsiteY3" fmla="*/ 1489719 h 3140220"/>
                <a:gd name="connsiteX4" fmla="*/ 1438179 w 3140536"/>
                <a:gd name="connsiteY4" fmla="*/ 1845643 h 3140220"/>
                <a:gd name="connsiteX5" fmla="*/ 1430060 w 3140536"/>
                <a:gd name="connsiteY5" fmla="*/ 1928666 h 3140220"/>
                <a:gd name="connsiteX6" fmla="*/ 1422203 w 3140536"/>
                <a:gd name="connsiteY6" fmla="*/ 1894095 h 3140220"/>
                <a:gd name="connsiteX7" fmla="*/ 1338395 w 3140536"/>
                <a:gd name="connsiteY7" fmla="*/ 1430006 h 3140220"/>
                <a:gd name="connsiteX8" fmla="*/ 1320847 w 3140536"/>
                <a:gd name="connsiteY8" fmla="*/ 1412196 h 3140220"/>
                <a:gd name="connsiteX9" fmla="*/ 1301205 w 3140536"/>
                <a:gd name="connsiteY9" fmla="*/ 1427911 h 3140220"/>
                <a:gd name="connsiteX10" fmla="*/ 1263491 w 3140536"/>
                <a:gd name="connsiteY10" fmla="*/ 1550480 h 3140220"/>
                <a:gd name="connsiteX11" fmla="*/ 1243849 w 3140536"/>
                <a:gd name="connsiteY11" fmla="*/ 1565147 h 3140220"/>
                <a:gd name="connsiteX12" fmla="*/ 716116 w 3140536"/>
                <a:gd name="connsiteY12" fmla="*/ 1564361 h 3140220"/>
                <a:gd name="connsiteX13" fmla="*/ 678403 w 3140536"/>
                <a:gd name="connsiteY13" fmla="*/ 1585837 h 3140220"/>
                <a:gd name="connsiteX14" fmla="*/ 647760 w 3140536"/>
                <a:gd name="connsiteY14" fmla="*/ 1634027 h 3140220"/>
                <a:gd name="connsiteX15" fmla="*/ 631260 w 3140536"/>
                <a:gd name="connsiteY15" fmla="*/ 1485529 h 3140220"/>
                <a:gd name="connsiteX16" fmla="*/ 585428 w 3140536"/>
                <a:gd name="connsiteY16" fmla="*/ 1064129 h 3140220"/>
                <a:gd name="connsiteX17" fmla="*/ 561071 w 3140536"/>
                <a:gd name="connsiteY17" fmla="*/ 1046843 h 3140220"/>
                <a:gd name="connsiteX18" fmla="*/ 548500 w 3140536"/>
                <a:gd name="connsiteY18" fmla="*/ 1068581 h 3140220"/>
                <a:gd name="connsiteX19" fmla="*/ 515762 w 3140536"/>
                <a:gd name="connsiteY19" fmla="*/ 1419268 h 3140220"/>
                <a:gd name="connsiteX20" fmla="*/ 475167 w 3140536"/>
                <a:gd name="connsiteY20" fmla="*/ 1847738 h 3140220"/>
                <a:gd name="connsiteX21" fmla="*/ 467310 w 3140536"/>
                <a:gd name="connsiteY21" fmla="*/ 1929713 h 3140220"/>
                <a:gd name="connsiteX22" fmla="*/ 464691 w 3140536"/>
                <a:gd name="connsiteY22" fmla="*/ 1926832 h 3140220"/>
                <a:gd name="connsiteX23" fmla="*/ 418859 w 3140536"/>
                <a:gd name="connsiteY23" fmla="*/ 1670955 h 3140220"/>
                <a:gd name="connsiteX24" fmla="*/ 375121 w 3140536"/>
                <a:gd name="connsiteY24" fmla="*/ 1429220 h 3140220"/>
                <a:gd name="connsiteX25" fmla="*/ 358359 w 3140536"/>
                <a:gd name="connsiteY25" fmla="*/ 1412196 h 3140220"/>
                <a:gd name="connsiteX26" fmla="*/ 338455 w 3140536"/>
                <a:gd name="connsiteY26" fmla="*/ 1427387 h 3140220"/>
                <a:gd name="connsiteX27" fmla="*/ 301527 w 3140536"/>
                <a:gd name="connsiteY27" fmla="*/ 1546028 h 3140220"/>
                <a:gd name="connsiteX28" fmla="*/ 268789 w 3140536"/>
                <a:gd name="connsiteY28" fmla="*/ 1562790 h 3140220"/>
                <a:gd name="connsiteX29" fmla="*/ 256742 w 3140536"/>
                <a:gd name="connsiteY29" fmla="*/ 1561742 h 3140220"/>
                <a:gd name="connsiteX30" fmla="*/ 72101 w 3140536"/>
                <a:gd name="connsiteY30" fmla="*/ 1561742 h 3140220"/>
                <a:gd name="connsiteX31" fmla="*/ 60578 w 3140536"/>
                <a:gd name="connsiteY31" fmla="*/ 1562790 h 3140220"/>
                <a:gd name="connsiteX32" fmla="*/ 16054 w 3140536"/>
                <a:gd name="connsiteY32" fmla="*/ 1563314 h 3140220"/>
                <a:gd name="connsiteX33" fmla="*/ 6364 w 3140536"/>
                <a:gd name="connsiteY33" fmla="*/ 1565147 h 3140220"/>
                <a:gd name="connsiteX34" fmla="*/ 5316 w 3140536"/>
                <a:gd name="connsiteY34" fmla="*/ 1590813 h 3140220"/>
                <a:gd name="connsiteX35" fmla="*/ 17626 w 3140536"/>
                <a:gd name="connsiteY35" fmla="*/ 1594480 h 3140220"/>
                <a:gd name="connsiteX36" fmla="*/ 303098 w 3140536"/>
                <a:gd name="connsiteY36" fmla="*/ 1594480 h 3140220"/>
                <a:gd name="connsiteX37" fmla="*/ 330074 w 3140536"/>
                <a:gd name="connsiteY37" fmla="*/ 1573528 h 3140220"/>
                <a:gd name="connsiteX38" fmla="*/ 352336 w 3140536"/>
                <a:gd name="connsiteY38" fmla="*/ 1502029 h 3140220"/>
                <a:gd name="connsiteX39" fmla="*/ 354693 w 3140536"/>
                <a:gd name="connsiteY39" fmla="*/ 1513814 h 3140220"/>
                <a:gd name="connsiteX40" fmla="*/ 424358 w 3140536"/>
                <a:gd name="connsiteY40" fmla="*/ 1899333 h 3140220"/>
                <a:gd name="connsiteX41" fmla="*/ 453430 w 3140536"/>
                <a:gd name="connsiteY41" fmla="*/ 2061188 h 3140220"/>
                <a:gd name="connsiteX42" fmla="*/ 478834 w 3140536"/>
                <a:gd name="connsiteY42" fmla="*/ 2079259 h 3140220"/>
                <a:gd name="connsiteX43" fmla="*/ 491143 w 3140536"/>
                <a:gd name="connsiteY43" fmla="*/ 2054116 h 3140220"/>
                <a:gd name="connsiteX44" fmla="*/ 518905 w 3140536"/>
                <a:gd name="connsiteY44" fmla="*/ 1757906 h 3140220"/>
                <a:gd name="connsiteX45" fmla="*/ 559500 w 3140536"/>
                <a:gd name="connsiteY45" fmla="*/ 1332055 h 3140220"/>
                <a:gd name="connsiteX46" fmla="*/ 567618 w 3140536"/>
                <a:gd name="connsiteY46" fmla="*/ 1244055 h 3140220"/>
                <a:gd name="connsiteX47" fmla="*/ 570761 w 3140536"/>
                <a:gd name="connsiteY47" fmla="*/ 1249817 h 3140220"/>
                <a:gd name="connsiteX48" fmla="*/ 597475 w 3140536"/>
                <a:gd name="connsiteY48" fmla="*/ 1497576 h 3140220"/>
                <a:gd name="connsiteX49" fmla="*/ 617118 w 3140536"/>
                <a:gd name="connsiteY49" fmla="*/ 1677764 h 3140220"/>
                <a:gd name="connsiteX50" fmla="*/ 627594 w 3140536"/>
                <a:gd name="connsiteY50" fmla="*/ 1694526 h 3140220"/>
                <a:gd name="connsiteX51" fmla="*/ 648284 w 3140536"/>
                <a:gd name="connsiteY51" fmla="*/ 1691121 h 3140220"/>
                <a:gd name="connsiteX52" fmla="*/ 664522 w 3140536"/>
                <a:gd name="connsiteY52" fmla="*/ 1672526 h 3140220"/>
                <a:gd name="connsiteX53" fmla="*/ 706164 w 3140536"/>
                <a:gd name="connsiteY53" fmla="*/ 1606003 h 3140220"/>
                <a:gd name="connsiteX54" fmla="*/ 727902 w 3140536"/>
                <a:gd name="connsiteY54" fmla="*/ 1593956 h 3140220"/>
                <a:gd name="connsiteX55" fmla="*/ 1260872 w 3140536"/>
                <a:gd name="connsiteY55" fmla="*/ 1594218 h 3140220"/>
                <a:gd name="connsiteX56" fmla="*/ 1293610 w 3140536"/>
                <a:gd name="connsiteY56" fmla="*/ 1570385 h 3140220"/>
                <a:gd name="connsiteX57" fmla="*/ 1313514 w 3140536"/>
                <a:gd name="connsiteY57" fmla="*/ 1507005 h 3140220"/>
                <a:gd name="connsiteX58" fmla="*/ 1329490 w 3140536"/>
                <a:gd name="connsiteY58" fmla="*/ 1581647 h 3140220"/>
                <a:gd name="connsiteX59" fmla="*/ 1395751 w 3140536"/>
                <a:gd name="connsiteY59" fmla="*/ 1946475 h 3140220"/>
                <a:gd name="connsiteX60" fmla="*/ 1416441 w 3140536"/>
                <a:gd name="connsiteY60" fmla="*/ 2062235 h 3140220"/>
                <a:gd name="connsiteX61" fmla="*/ 1436084 w 3140536"/>
                <a:gd name="connsiteY61" fmla="*/ 2080307 h 3140220"/>
                <a:gd name="connsiteX62" fmla="*/ 1453108 w 3140536"/>
                <a:gd name="connsiteY62" fmla="*/ 2060926 h 3140220"/>
                <a:gd name="connsiteX63" fmla="*/ 1455203 w 3140536"/>
                <a:gd name="connsiteY63" fmla="*/ 2041545 h 3140220"/>
                <a:gd name="connsiteX64" fmla="*/ 1490559 w 3140536"/>
                <a:gd name="connsiteY64" fmla="*/ 1661003 h 3140220"/>
                <a:gd name="connsiteX65" fmla="*/ 1523297 w 3140536"/>
                <a:gd name="connsiteY65" fmla="*/ 1316863 h 3140220"/>
                <a:gd name="connsiteX66" fmla="*/ 1530368 w 3140536"/>
                <a:gd name="connsiteY66" fmla="*/ 1244579 h 3140220"/>
                <a:gd name="connsiteX67" fmla="*/ 1553416 w 3140536"/>
                <a:gd name="connsiteY67" fmla="*/ 1437863 h 3140220"/>
                <a:gd name="connsiteX68" fmla="*/ 1579606 w 3140536"/>
                <a:gd name="connsiteY68" fmla="*/ 1679074 h 3140220"/>
                <a:gd name="connsiteX69" fmla="*/ 1609201 w 3140536"/>
                <a:gd name="connsiteY69" fmla="*/ 1692431 h 3140220"/>
                <a:gd name="connsiteX70" fmla="*/ 1627272 w 3140536"/>
                <a:gd name="connsiteY70" fmla="*/ 1672003 h 3140220"/>
                <a:gd name="connsiteX71" fmla="*/ 1668390 w 3140536"/>
                <a:gd name="connsiteY71" fmla="*/ 1606789 h 3140220"/>
                <a:gd name="connsiteX72" fmla="*/ 1691176 w 3140536"/>
                <a:gd name="connsiteY72" fmla="*/ 1594218 h 3140220"/>
                <a:gd name="connsiteX73" fmla="*/ 2374738 w 3140536"/>
                <a:gd name="connsiteY73" fmla="*/ 1594480 h 3140220"/>
                <a:gd name="connsiteX74" fmla="*/ 2404595 w 3140536"/>
                <a:gd name="connsiteY74" fmla="*/ 1572218 h 3140220"/>
                <a:gd name="connsiteX75" fmla="*/ 2426856 w 3140536"/>
                <a:gd name="connsiteY75" fmla="*/ 1502290 h 3140220"/>
                <a:gd name="connsiteX76" fmla="*/ 2429214 w 3140536"/>
                <a:gd name="connsiteY76" fmla="*/ 1513552 h 3140220"/>
                <a:gd name="connsiteX77" fmla="*/ 2499141 w 3140536"/>
                <a:gd name="connsiteY77" fmla="*/ 1900380 h 3140220"/>
                <a:gd name="connsiteX78" fmla="*/ 2528474 w 3140536"/>
                <a:gd name="connsiteY78" fmla="*/ 2062235 h 3140220"/>
                <a:gd name="connsiteX79" fmla="*/ 2552045 w 3140536"/>
                <a:gd name="connsiteY79" fmla="*/ 2079521 h 3140220"/>
                <a:gd name="connsiteX80" fmla="*/ 2565402 w 3140536"/>
                <a:gd name="connsiteY80" fmla="*/ 2056474 h 3140220"/>
                <a:gd name="connsiteX81" fmla="*/ 2583997 w 3140536"/>
                <a:gd name="connsiteY81" fmla="*/ 1859000 h 3140220"/>
                <a:gd name="connsiteX82" fmla="*/ 2609926 w 3140536"/>
                <a:gd name="connsiteY82" fmla="*/ 1586361 h 3140220"/>
                <a:gd name="connsiteX83" fmla="*/ 2632449 w 3140536"/>
                <a:gd name="connsiteY83" fmla="*/ 1343316 h 3140220"/>
                <a:gd name="connsiteX84" fmla="*/ 2642139 w 3140536"/>
                <a:gd name="connsiteY84" fmla="*/ 1243793 h 3140220"/>
                <a:gd name="connsiteX85" fmla="*/ 2645020 w 3140536"/>
                <a:gd name="connsiteY85" fmla="*/ 1249555 h 3140220"/>
                <a:gd name="connsiteX86" fmla="*/ 2671734 w 3140536"/>
                <a:gd name="connsiteY86" fmla="*/ 1497314 h 3140220"/>
                <a:gd name="connsiteX87" fmla="*/ 2691377 w 3140536"/>
                <a:gd name="connsiteY87" fmla="*/ 1677502 h 3140220"/>
                <a:gd name="connsiteX88" fmla="*/ 2722543 w 3140536"/>
                <a:gd name="connsiteY88" fmla="*/ 1690859 h 3140220"/>
                <a:gd name="connsiteX89" fmla="*/ 2739567 w 3140536"/>
                <a:gd name="connsiteY89" fmla="*/ 1671217 h 3140220"/>
                <a:gd name="connsiteX90" fmla="*/ 2781471 w 3140536"/>
                <a:gd name="connsiteY90" fmla="*/ 1604694 h 3140220"/>
                <a:gd name="connsiteX91" fmla="*/ 2801113 w 3140536"/>
                <a:gd name="connsiteY91" fmla="*/ 1593694 h 3140220"/>
                <a:gd name="connsiteX92" fmla="*/ 3056467 w 3140536"/>
                <a:gd name="connsiteY92" fmla="*/ 1593956 h 3140220"/>
                <a:gd name="connsiteX93" fmla="*/ 3127180 w 3140536"/>
                <a:gd name="connsiteY93" fmla="*/ 1593956 h 3140220"/>
                <a:gd name="connsiteX94" fmla="*/ 3137395 w 3140536"/>
                <a:gd name="connsiteY94" fmla="*/ 1590813 h 3140220"/>
                <a:gd name="connsiteX95" fmla="*/ 3136871 w 3140536"/>
                <a:gd name="connsiteY95" fmla="*/ 1567504 h 3140220"/>
                <a:gd name="connsiteX96" fmla="*/ 3122466 w 3140536"/>
                <a:gd name="connsiteY96" fmla="*/ 1565147 h 3140220"/>
                <a:gd name="connsiteX97" fmla="*/ 2785923 w 3140536"/>
                <a:gd name="connsiteY97" fmla="*/ 1564623 h 3140220"/>
                <a:gd name="connsiteX98" fmla="*/ 2756328 w 3140536"/>
                <a:gd name="connsiteY98" fmla="*/ 1581123 h 3140220"/>
                <a:gd name="connsiteX99" fmla="*/ 2722805 w 3140536"/>
                <a:gd name="connsiteY99" fmla="*/ 1634027 h 3140220"/>
                <a:gd name="connsiteX100" fmla="*/ 2721757 w 3140536"/>
                <a:gd name="connsiteY100" fmla="*/ 1626170 h 3140220"/>
                <a:gd name="connsiteX101" fmla="*/ 2700020 w 3140536"/>
                <a:gd name="connsiteY101" fmla="*/ 1428958 h 3140220"/>
                <a:gd name="connsiteX102" fmla="*/ 2676972 w 3140536"/>
                <a:gd name="connsiteY102" fmla="*/ 1216293 h 3140220"/>
                <a:gd name="connsiteX103" fmla="*/ 2660211 w 3140536"/>
                <a:gd name="connsiteY103" fmla="*/ 1063343 h 3140220"/>
                <a:gd name="connsiteX104" fmla="*/ 2640306 w 3140536"/>
                <a:gd name="connsiteY104" fmla="*/ 1046319 h 3140220"/>
                <a:gd name="connsiteX105" fmla="*/ 2623544 w 3140536"/>
                <a:gd name="connsiteY105" fmla="*/ 1066748 h 3140220"/>
                <a:gd name="connsiteX106" fmla="*/ 2610187 w 3140536"/>
                <a:gd name="connsiteY106" fmla="*/ 1208436 h 3140220"/>
                <a:gd name="connsiteX107" fmla="*/ 2582688 w 3140536"/>
                <a:gd name="connsiteY107" fmla="*/ 1503338 h 3140220"/>
                <a:gd name="connsiteX108" fmla="*/ 2552569 w 3140536"/>
                <a:gd name="connsiteY108" fmla="*/ 1816310 h 3140220"/>
                <a:gd name="connsiteX109" fmla="*/ 2542093 w 3140536"/>
                <a:gd name="connsiteY109" fmla="*/ 1928666 h 3140220"/>
                <a:gd name="connsiteX110" fmla="*/ 2538688 w 3140536"/>
                <a:gd name="connsiteY110" fmla="*/ 1924737 h 3140220"/>
                <a:gd name="connsiteX111" fmla="*/ 2508832 w 3140536"/>
                <a:gd name="connsiteY111" fmla="*/ 1756335 h 3140220"/>
                <a:gd name="connsiteX112" fmla="*/ 2450951 w 3140536"/>
                <a:gd name="connsiteY112" fmla="*/ 1434982 h 3140220"/>
                <a:gd name="connsiteX113" fmla="*/ 2432095 w 3140536"/>
                <a:gd name="connsiteY113" fmla="*/ 1412458 h 3140220"/>
                <a:gd name="connsiteX114" fmla="*/ 2411404 w 3140536"/>
                <a:gd name="connsiteY114" fmla="*/ 1433410 h 3140220"/>
                <a:gd name="connsiteX115" fmla="*/ 2375262 w 3140536"/>
                <a:gd name="connsiteY115" fmla="*/ 1550742 h 3140220"/>
                <a:gd name="connsiteX116" fmla="*/ 2355357 w 3140536"/>
                <a:gd name="connsiteY116" fmla="*/ 1565147 h 3140220"/>
                <a:gd name="connsiteX117" fmla="*/ 1675724 w 3140536"/>
                <a:gd name="connsiteY117" fmla="*/ 1564361 h 3140220"/>
                <a:gd name="connsiteX118" fmla="*/ 1642986 w 3140536"/>
                <a:gd name="connsiteY118" fmla="*/ 1582432 h 3140220"/>
                <a:gd name="connsiteX119" fmla="*/ 1610510 w 3140536"/>
                <a:gd name="connsiteY119" fmla="*/ 1634027 h 3140220"/>
                <a:gd name="connsiteX120" fmla="*/ 1604748 w 3140536"/>
                <a:gd name="connsiteY120" fmla="*/ 1583480 h 3140220"/>
                <a:gd name="connsiteX121" fmla="*/ 1548178 w 3140536"/>
                <a:gd name="connsiteY121" fmla="*/ 1064652 h 3140220"/>
                <a:gd name="connsiteX122" fmla="*/ 1529845 w 3140536"/>
                <a:gd name="connsiteY122" fmla="*/ 1046057 h 3140220"/>
                <a:gd name="connsiteX123" fmla="*/ 1041397 w 3140536"/>
                <a:gd name="connsiteY123" fmla="*/ 24 h 3140220"/>
                <a:gd name="connsiteX124" fmla="*/ 2092931 w 3140536"/>
                <a:gd name="connsiteY124" fmla="*/ 24 h 3140220"/>
                <a:gd name="connsiteX125" fmla="*/ 2113097 w 3140536"/>
                <a:gd name="connsiteY125" fmla="*/ 20714 h 3140220"/>
                <a:gd name="connsiteX126" fmla="*/ 2113097 w 3140536"/>
                <a:gd name="connsiteY126" fmla="*/ 1009391 h 3140220"/>
                <a:gd name="connsiteX127" fmla="*/ 2131169 w 3140536"/>
                <a:gd name="connsiteY127" fmla="*/ 1027725 h 3140220"/>
                <a:gd name="connsiteX128" fmla="*/ 3121155 w 3140536"/>
                <a:gd name="connsiteY128" fmla="*/ 1027725 h 3140220"/>
                <a:gd name="connsiteX129" fmla="*/ 3140536 w 3140536"/>
                <a:gd name="connsiteY129" fmla="*/ 1046581 h 3140220"/>
                <a:gd name="connsiteX130" fmla="*/ 3140536 w 3140536"/>
                <a:gd name="connsiteY130" fmla="*/ 2096805 h 3140220"/>
                <a:gd name="connsiteX131" fmla="*/ 3122989 w 3140536"/>
                <a:gd name="connsiteY131" fmla="*/ 2114615 h 3140220"/>
                <a:gd name="connsiteX132" fmla="*/ 2139549 w 3140536"/>
                <a:gd name="connsiteY132" fmla="*/ 2114615 h 3140220"/>
                <a:gd name="connsiteX133" fmla="*/ 2121216 w 3140536"/>
                <a:gd name="connsiteY133" fmla="*/ 2132948 h 3140220"/>
                <a:gd name="connsiteX134" fmla="*/ 2121216 w 3140536"/>
                <a:gd name="connsiteY134" fmla="*/ 3121625 h 3140220"/>
                <a:gd name="connsiteX135" fmla="*/ 2102883 w 3140536"/>
                <a:gd name="connsiteY135" fmla="*/ 3140220 h 3140220"/>
                <a:gd name="connsiteX136" fmla="*/ 1574105 w 3140536"/>
                <a:gd name="connsiteY136" fmla="*/ 3139958 h 3140220"/>
                <a:gd name="connsiteX137" fmla="*/ 1042445 w 3140536"/>
                <a:gd name="connsiteY137" fmla="*/ 3140220 h 3140220"/>
                <a:gd name="connsiteX138" fmla="*/ 1026469 w 3140536"/>
                <a:gd name="connsiteY138" fmla="*/ 3124506 h 3140220"/>
                <a:gd name="connsiteX139" fmla="*/ 1026731 w 3140536"/>
                <a:gd name="connsiteY139" fmla="*/ 2134519 h 3140220"/>
                <a:gd name="connsiteX140" fmla="*/ 1006303 w 3140536"/>
                <a:gd name="connsiteY140" fmla="*/ 2114615 h 3140220"/>
                <a:gd name="connsiteX141" fmla="*/ 18935 w 3140536"/>
                <a:gd name="connsiteY141" fmla="*/ 2114615 h 3140220"/>
                <a:gd name="connsiteX142" fmla="*/ 78 w 3140536"/>
                <a:gd name="connsiteY142" fmla="*/ 2095496 h 3140220"/>
                <a:gd name="connsiteX143" fmla="*/ 78 w 3140536"/>
                <a:gd name="connsiteY143" fmla="*/ 1046581 h 3140220"/>
                <a:gd name="connsiteX144" fmla="*/ 18935 w 3140536"/>
                <a:gd name="connsiteY144" fmla="*/ 1027725 h 3140220"/>
                <a:gd name="connsiteX145" fmla="*/ 1003684 w 3140536"/>
                <a:gd name="connsiteY145" fmla="*/ 1027725 h 3140220"/>
                <a:gd name="connsiteX146" fmla="*/ 1022802 w 3140536"/>
                <a:gd name="connsiteY146" fmla="*/ 1009130 h 3140220"/>
                <a:gd name="connsiteX147" fmla="*/ 1022802 w 3140536"/>
                <a:gd name="connsiteY147" fmla="*/ 19143 h 3140220"/>
                <a:gd name="connsiteX148" fmla="*/ 1041397 w 3140536"/>
                <a:gd name="connsiteY148" fmla="*/ 24 h 3140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</a:cxnLst>
              <a:rect l="l" t="t" r="r" b="b"/>
              <a:pathLst>
                <a:path w="3140536" h="3140220">
                  <a:moveTo>
                    <a:pt x="1529845" y="1046057"/>
                  </a:moveTo>
                  <a:cubicBezTo>
                    <a:pt x="1516488" y="1046057"/>
                    <a:pt x="1512559" y="1053653"/>
                    <a:pt x="1511512" y="1064914"/>
                  </a:cubicBezTo>
                  <a:cubicBezTo>
                    <a:pt x="1508369" y="1098700"/>
                    <a:pt x="1505226" y="1132485"/>
                    <a:pt x="1502083" y="1166270"/>
                  </a:cubicBezTo>
                  <a:cubicBezTo>
                    <a:pt x="1492131" y="1274173"/>
                    <a:pt x="1482179" y="1381816"/>
                    <a:pt x="1471965" y="1489719"/>
                  </a:cubicBezTo>
                  <a:cubicBezTo>
                    <a:pt x="1460703" y="1608360"/>
                    <a:pt x="1449441" y="1727002"/>
                    <a:pt x="1438179" y="1845643"/>
                  </a:cubicBezTo>
                  <a:cubicBezTo>
                    <a:pt x="1435560" y="1873405"/>
                    <a:pt x="1432679" y="1900904"/>
                    <a:pt x="1430060" y="1928666"/>
                  </a:cubicBezTo>
                  <a:cubicBezTo>
                    <a:pt x="1426132" y="1917142"/>
                    <a:pt x="1424298" y="1905618"/>
                    <a:pt x="1422203" y="1894095"/>
                  </a:cubicBezTo>
                  <a:cubicBezTo>
                    <a:pt x="1394180" y="1739311"/>
                    <a:pt x="1366156" y="1584789"/>
                    <a:pt x="1338395" y="1430006"/>
                  </a:cubicBezTo>
                  <a:cubicBezTo>
                    <a:pt x="1336562" y="1419792"/>
                    <a:pt x="1331585" y="1412720"/>
                    <a:pt x="1320847" y="1412196"/>
                  </a:cubicBezTo>
                  <a:cubicBezTo>
                    <a:pt x="1310371" y="1411673"/>
                    <a:pt x="1304348" y="1417958"/>
                    <a:pt x="1301205" y="1427911"/>
                  </a:cubicBezTo>
                  <a:cubicBezTo>
                    <a:pt x="1288634" y="1468767"/>
                    <a:pt x="1275277" y="1509362"/>
                    <a:pt x="1263491" y="1550480"/>
                  </a:cubicBezTo>
                  <a:cubicBezTo>
                    <a:pt x="1260348" y="1561742"/>
                    <a:pt x="1255372" y="1565147"/>
                    <a:pt x="1243849" y="1565147"/>
                  </a:cubicBezTo>
                  <a:cubicBezTo>
                    <a:pt x="1067850" y="1564623"/>
                    <a:pt x="892114" y="1565147"/>
                    <a:pt x="716116" y="1564361"/>
                  </a:cubicBezTo>
                  <a:cubicBezTo>
                    <a:pt x="697783" y="1564361"/>
                    <a:pt x="686784" y="1570385"/>
                    <a:pt x="678403" y="1585837"/>
                  </a:cubicBezTo>
                  <a:cubicBezTo>
                    <a:pt x="669760" y="1601551"/>
                    <a:pt x="659022" y="1616217"/>
                    <a:pt x="647760" y="1634027"/>
                  </a:cubicBezTo>
                  <a:cubicBezTo>
                    <a:pt x="641998" y="1582170"/>
                    <a:pt x="636499" y="1533981"/>
                    <a:pt x="631260" y="1485529"/>
                  </a:cubicBezTo>
                  <a:cubicBezTo>
                    <a:pt x="616070" y="1345150"/>
                    <a:pt x="600618" y="1204508"/>
                    <a:pt x="585428" y="1064129"/>
                  </a:cubicBezTo>
                  <a:cubicBezTo>
                    <a:pt x="583594" y="1049462"/>
                    <a:pt x="574952" y="1043177"/>
                    <a:pt x="561071" y="1046843"/>
                  </a:cubicBezTo>
                  <a:cubicBezTo>
                    <a:pt x="549547" y="1049724"/>
                    <a:pt x="549285" y="1059414"/>
                    <a:pt x="548500" y="1068581"/>
                  </a:cubicBezTo>
                  <a:cubicBezTo>
                    <a:pt x="537500" y="1185389"/>
                    <a:pt x="526762" y="1302459"/>
                    <a:pt x="515762" y="1419268"/>
                  </a:cubicBezTo>
                  <a:cubicBezTo>
                    <a:pt x="502405" y="1562004"/>
                    <a:pt x="488786" y="1705002"/>
                    <a:pt x="475167" y="1847738"/>
                  </a:cubicBezTo>
                  <a:cubicBezTo>
                    <a:pt x="472548" y="1874714"/>
                    <a:pt x="469929" y="1901690"/>
                    <a:pt x="467310" y="1929713"/>
                  </a:cubicBezTo>
                  <a:cubicBezTo>
                    <a:pt x="465739" y="1928142"/>
                    <a:pt x="464691" y="1927618"/>
                    <a:pt x="464691" y="1926832"/>
                  </a:cubicBezTo>
                  <a:cubicBezTo>
                    <a:pt x="449239" y="1841453"/>
                    <a:pt x="434049" y="1756335"/>
                    <a:pt x="418859" y="1670955"/>
                  </a:cubicBezTo>
                  <a:cubicBezTo>
                    <a:pt x="404192" y="1590289"/>
                    <a:pt x="389526" y="1509886"/>
                    <a:pt x="375121" y="1429220"/>
                  </a:cubicBezTo>
                  <a:cubicBezTo>
                    <a:pt x="373288" y="1419268"/>
                    <a:pt x="368573" y="1412982"/>
                    <a:pt x="358359" y="1412196"/>
                  </a:cubicBezTo>
                  <a:cubicBezTo>
                    <a:pt x="347883" y="1411411"/>
                    <a:pt x="341598" y="1417696"/>
                    <a:pt x="338455" y="1427387"/>
                  </a:cubicBezTo>
                  <a:cubicBezTo>
                    <a:pt x="326146" y="1466934"/>
                    <a:pt x="313574" y="1506481"/>
                    <a:pt x="301527" y="1546028"/>
                  </a:cubicBezTo>
                  <a:cubicBezTo>
                    <a:pt x="294979" y="1566980"/>
                    <a:pt x="291575" y="1568813"/>
                    <a:pt x="268789" y="1562790"/>
                  </a:cubicBezTo>
                  <a:cubicBezTo>
                    <a:pt x="265122" y="1559123"/>
                    <a:pt x="260670" y="1560956"/>
                    <a:pt x="256742" y="1561742"/>
                  </a:cubicBezTo>
                  <a:cubicBezTo>
                    <a:pt x="195195" y="1561742"/>
                    <a:pt x="133648" y="1561742"/>
                    <a:pt x="72101" y="1561742"/>
                  </a:cubicBezTo>
                  <a:cubicBezTo>
                    <a:pt x="68435" y="1561742"/>
                    <a:pt x="64244" y="1561218"/>
                    <a:pt x="60578" y="1562790"/>
                  </a:cubicBezTo>
                  <a:cubicBezTo>
                    <a:pt x="45649" y="1563052"/>
                    <a:pt x="30983" y="1563052"/>
                    <a:pt x="16054" y="1563314"/>
                  </a:cubicBezTo>
                  <a:cubicBezTo>
                    <a:pt x="12650" y="1563314"/>
                    <a:pt x="7935" y="1562004"/>
                    <a:pt x="6364" y="1565147"/>
                  </a:cubicBezTo>
                  <a:cubicBezTo>
                    <a:pt x="2697" y="1573266"/>
                    <a:pt x="3745" y="1582432"/>
                    <a:pt x="5316" y="1590813"/>
                  </a:cubicBezTo>
                  <a:cubicBezTo>
                    <a:pt x="6626" y="1597099"/>
                    <a:pt x="13435" y="1594480"/>
                    <a:pt x="17626" y="1594480"/>
                  </a:cubicBezTo>
                  <a:cubicBezTo>
                    <a:pt x="112696" y="1594480"/>
                    <a:pt x="208028" y="1594480"/>
                    <a:pt x="303098" y="1594480"/>
                  </a:cubicBezTo>
                  <a:cubicBezTo>
                    <a:pt x="322217" y="1594480"/>
                    <a:pt x="324312" y="1592646"/>
                    <a:pt x="330074" y="1573528"/>
                  </a:cubicBezTo>
                  <a:cubicBezTo>
                    <a:pt x="336883" y="1550742"/>
                    <a:pt x="344217" y="1528219"/>
                    <a:pt x="352336" y="1502029"/>
                  </a:cubicBezTo>
                  <a:cubicBezTo>
                    <a:pt x="353645" y="1508838"/>
                    <a:pt x="354169" y="1511195"/>
                    <a:pt x="354693" y="1513814"/>
                  </a:cubicBezTo>
                  <a:cubicBezTo>
                    <a:pt x="378002" y="1642408"/>
                    <a:pt x="401049" y="1770739"/>
                    <a:pt x="424358" y="1899333"/>
                  </a:cubicBezTo>
                  <a:cubicBezTo>
                    <a:pt x="434049" y="1953284"/>
                    <a:pt x="443739" y="2007236"/>
                    <a:pt x="453430" y="2061188"/>
                  </a:cubicBezTo>
                  <a:cubicBezTo>
                    <a:pt x="456310" y="2076640"/>
                    <a:pt x="466263" y="2083973"/>
                    <a:pt x="478834" y="2079259"/>
                  </a:cubicBezTo>
                  <a:cubicBezTo>
                    <a:pt x="490881" y="2074807"/>
                    <a:pt x="490096" y="2063807"/>
                    <a:pt x="491143" y="2054116"/>
                  </a:cubicBezTo>
                  <a:cubicBezTo>
                    <a:pt x="500572" y="1955380"/>
                    <a:pt x="509476" y="1856643"/>
                    <a:pt x="518905" y="1757906"/>
                  </a:cubicBezTo>
                  <a:cubicBezTo>
                    <a:pt x="532262" y="1615956"/>
                    <a:pt x="545881" y="1474005"/>
                    <a:pt x="559500" y="1332055"/>
                  </a:cubicBezTo>
                  <a:cubicBezTo>
                    <a:pt x="562119" y="1302721"/>
                    <a:pt x="564999" y="1273650"/>
                    <a:pt x="567618" y="1244055"/>
                  </a:cubicBezTo>
                  <a:cubicBezTo>
                    <a:pt x="571285" y="1245364"/>
                    <a:pt x="570499" y="1247983"/>
                    <a:pt x="570761" y="1249817"/>
                  </a:cubicBezTo>
                  <a:cubicBezTo>
                    <a:pt x="579666" y="1332317"/>
                    <a:pt x="588571" y="1415077"/>
                    <a:pt x="597475" y="1497576"/>
                  </a:cubicBezTo>
                  <a:cubicBezTo>
                    <a:pt x="604023" y="1557552"/>
                    <a:pt x="610570" y="1617789"/>
                    <a:pt x="617118" y="1677764"/>
                  </a:cubicBezTo>
                  <a:cubicBezTo>
                    <a:pt x="617903" y="1685359"/>
                    <a:pt x="620261" y="1691383"/>
                    <a:pt x="627594" y="1694526"/>
                  </a:cubicBezTo>
                  <a:cubicBezTo>
                    <a:pt x="635189" y="1697931"/>
                    <a:pt x="641998" y="1696097"/>
                    <a:pt x="648284" y="1691121"/>
                  </a:cubicBezTo>
                  <a:cubicBezTo>
                    <a:pt x="654832" y="1685883"/>
                    <a:pt x="660070" y="1679598"/>
                    <a:pt x="664522" y="1672526"/>
                  </a:cubicBezTo>
                  <a:cubicBezTo>
                    <a:pt x="678403" y="1650265"/>
                    <a:pt x="692807" y="1628527"/>
                    <a:pt x="706164" y="1606003"/>
                  </a:cubicBezTo>
                  <a:cubicBezTo>
                    <a:pt x="711402" y="1597099"/>
                    <a:pt x="717426" y="1593956"/>
                    <a:pt x="727902" y="1593956"/>
                  </a:cubicBezTo>
                  <a:cubicBezTo>
                    <a:pt x="905471" y="1594218"/>
                    <a:pt x="1083302" y="1594218"/>
                    <a:pt x="1260872" y="1594218"/>
                  </a:cubicBezTo>
                  <a:cubicBezTo>
                    <a:pt x="1286277" y="1594218"/>
                    <a:pt x="1286277" y="1594218"/>
                    <a:pt x="1293610" y="1570385"/>
                  </a:cubicBezTo>
                  <a:cubicBezTo>
                    <a:pt x="1300157" y="1549171"/>
                    <a:pt x="1306967" y="1528219"/>
                    <a:pt x="1313514" y="1507005"/>
                  </a:cubicBezTo>
                  <a:cubicBezTo>
                    <a:pt x="1320586" y="1532147"/>
                    <a:pt x="1325038" y="1557028"/>
                    <a:pt x="1329490" y="1581647"/>
                  </a:cubicBezTo>
                  <a:cubicBezTo>
                    <a:pt x="1351490" y="1703169"/>
                    <a:pt x="1373752" y="1824953"/>
                    <a:pt x="1395751" y="1946475"/>
                  </a:cubicBezTo>
                  <a:cubicBezTo>
                    <a:pt x="1402823" y="1984975"/>
                    <a:pt x="1409894" y="2023736"/>
                    <a:pt x="1416441" y="2062235"/>
                  </a:cubicBezTo>
                  <a:cubicBezTo>
                    <a:pt x="1418537" y="2073759"/>
                    <a:pt x="1423513" y="2080830"/>
                    <a:pt x="1436084" y="2080307"/>
                  </a:cubicBezTo>
                  <a:cubicBezTo>
                    <a:pt x="1448393" y="2079783"/>
                    <a:pt x="1452060" y="2071402"/>
                    <a:pt x="1453108" y="2060926"/>
                  </a:cubicBezTo>
                  <a:cubicBezTo>
                    <a:pt x="1453893" y="2054378"/>
                    <a:pt x="1454679" y="2048093"/>
                    <a:pt x="1455203" y="2041545"/>
                  </a:cubicBezTo>
                  <a:cubicBezTo>
                    <a:pt x="1466988" y="1914785"/>
                    <a:pt x="1478512" y="1787763"/>
                    <a:pt x="1490559" y="1661003"/>
                  </a:cubicBezTo>
                  <a:cubicBezTo>
                    <a:pt x="1501297" y="1546290"/>
                    <a:pt x="1512297" y="1431577"/>
                    <a:pt x="1523297" y="1316863"/>
                  </a:cubicBezTo>
                  <a:cubicBezTo>
                    <a:pt x="1525654" y="1292768"/>
                    <a:pt x="1528011" y="1268674"/>
                    <a:pt x="1530368" y="1244579"/>
                  </a:cubicBezTo>
                  <a:cubicBezTo>
                    <a:pt x="1539273" y="1309006"/>
                    <a:pt x="1546345" y="1373435"/>
                    <a:pt x="1553416" y="1437863"/>
                  </a:cubicBezTo>
                  <a:cubicBezTo>
                    <a:pt x="1562059" y="1518266"/>
                    <a:pt x="1570701" y="1598670"/>
                    <a:pt x="1579606" y="1679074"/>
                  </a:cubicBezTo>
                  <a:cubicBezTo>
                    <a:pt x="1581177" y="1694788"/>
                    <a:pt x="1596368" y="1701597"/>
                    <a:pt x="1609201" y="1692431"/>
                  </a:cubicBezTo>
                  <a:cubicBezTo>
                    <a:pt x="1616796" y="1686931"/>
                    <a:pt x="1622296" y="1679860"/>
                    <a:pt x="1627272" y="1672003"/>
                  </a:cubicBezTo>
                  <a:cubicBezTo>
                    <a:pt x="1640891" y="1650265"/>
                    <a:pt x="1655295" y="1628789"/>
                    <a:pt x="1668390" y="1606789"/>
                  </a:cubicBezTo>
                  <a:cubicBezTo>
                    <a:pt x="1673890" y="1597623"/>
                    <a:pt x="1680176" y="1594218"/>
                    <a:pt x="1691176" y="1594218"/>
                  </a:cubicBezTo>
                  <a:cubicBezTo>
                    <a:pt x="1919030" y="1594480"/>
                    <a:pt x="2146884" y="1594480"/>
                    <a:pt x="2374738" y="1594480"/>
                  </a:cubicBezTo>
                  <a:cubicBezTo>
                    <a:pt x="2397524" y="1594480"/>
                    <a:pt x="2398047" y="1593694"/>
                    <a:pt x="2404595" y="1572218"/>
                  </a:cubicBezTo>
                  <a:cubicBezTo>
                    <a:pt x="2411404" y="1549956"/>
                    <a:pt x="2418738" y="1527957"/>
                    <a:pt x="2426856" y="1502290"/>
                  </a:cubicBezTo>
                  <a:cubicBezTo>
                    <a:pt x="2428166" y="1508576"/>
                    <a:pt x="2428690" y="1510933"/>
                    <a:pt x="2429214" y="1513552"/>
                  </a:cubicBezTo>
                  <a:cubicBezTo>
                    <a:pt x="2452523" y="1642408"/>
                    <a:pt x="2475832" y="1771525"/>
                    <a:pt x="2499141" y="1900380"/>
                  </a:cubicBezTo>
                  <a:cubicBezTo>
                    <a:pt x="2508832" y="1954332"/>
                    <a:pt x="2518522" y="2008284"/>
                    <a:pt x="2528474" y="2062235"/>
                  </a:cubicBezTo>
                  <a:cubicBezTo>
                    <a:pt x="2530831" y="2076378"/>
                    <a:pt x="2539998" y="2082664"/>
                    <a:pt x="2552045" y="2079521"/>
                  </a:cubicBezTo>
                  <a:cubicBezTo>
                    <a:pt x="2564093" y="2076116"/>
                    <a:pt x="2564617" y="2065902"/>
                    <a:pt x="2565402" y="2056474"/>
                  </a:cubicBezTo>
                  <a:cubicBezTo>
                    <a:pt x="2571688" y="1990736"/>
                    <a:pt x="2577712" y="1924737"/>
                    <a:pt x="2583997" y="1859000"/>
                  </a:cubicBezTo>
                  <a:cubicBezTo>
                    <a:pt x="2592640" y="1768120"/>
                    <a:pt x="2601283" y="1677241"/>
                    <a:pt x="2609926" y="1586361"/>
                  </a:cubicBezTo>
                  <a:cubicBezTo>
                    <a:pt x="2617521" y="1505171"/>
                    <a:pt x="2624854" y="1424244"/>
                    <a:pt x="2632449" y="1343316"/>
                  </a:cubicBezTo>
                  <a:cubicBezTo>
                    <a:pt x="2635592" y="1310316"/>
                    <a:pt x="2638996" y="1277054"/>
                    <a:pt x="2642139" y="1243793"/>
                  </a:cubicBezTo>
                  <a:cubicBezTo>
                    <a:pt x="2645544" y="1245102"/>
                    <a:pt x="2644758" y="1247721"/>
                    <a:pt x="2645020" y="1249555"/>
                  </a:cubicBezTo>
                  <a:cubicBezTo>
                    <a:pt x="2653925" y="1332055"/>
                    <a:pt x="2662830" y="1414815"/>
                    <a:pt x="2671734" y="1497314"/>
                  </a:cubicBezTo>
                  <a:cubicBezTo>
                    <a:pt x="2678282" y="1557290"/>
                    <a:pt x="2684829" y="1617527"/>
                    <a:pt x="2691377" y="1677502"/>
                  </a:cubicBezTo>
                  <a:cubicBezTo>
                    <a:pt x="2693472" y="1695050"/>
                    <a:pt x="2708662" y="1701597"/>
                    <a:pt x="2722543" y="1690859"/>
                  </a:cubicBezTo>
                  <a:cubicBezTo>
                    <a:pt x="2729614" y="1685621"/>
                    <a:pt x="2734852" y="1678550"/>
                    <a:pt x="2739567" y="1671217"/>
                  </a:cubicBezTo>
                  <a:cubicBezTo>
                    <a:pt x="2753709" y="1648955"/>
                    <a:pt x="2768114" y="1627217"/>
                    <a:pt x="2781471" y="1604694"/>
                  </a:cubicBezTo>
                  <a:cubicBezTo>
                    <a:pt x="2786185" y="1596575"/>
                    <a:pt x="2791685" y="1593694"/>
                    <a:pt x="2801113" y="1593694"/>
                  </a:cubicBezTo>
                  <a:cubicBezTo>
                    <a:pt x="2886231" y="1594218"/>
                    <a:pt x="2971349" y="1593956"/>
                    <a:pt x="3056467" y="1593956"/>
                  </a:cubicBezTo>
                  <a:cubicBezTo>
                    <a:pt x="3080038" y="1593956"/>
                    <a:pt x="3103609" y="1594218"/>
                    <a:pt x="3127180" y="1593956"/>
                  </a:cubicBezTo>
                  <a:cubicBezTo>
                    <a:pt x="3130847" y="1593694"/>
                    <a:pt x="3136609" y="1595789"/>
                    <a:pt x="3137395" y="1590813"/>
                  </a:cubicBezTo>
                  <a:cubicBezTo>
                    <a:pt x="3138442" y="1582956"/>
                    <a:pt x="3139228" y="1574575"/>
                    <a:pt x="3136871" y="1567504"/>
                  </a:cubicBezTo>
                  <a:cubicBezTo>
                    <a:pt x="3135299" y="1562528"/>
                    <a:pt x="3127442" y="1565147"/>
                    <a:pt x="3122466" y="1565147"/>
                  </a:cubicBezTo>
                  <a:cubicBezTo>
                    <a:pt x="3010373" y="1564885"/>
                    <a:pt x="2898017" y="1565147"/>
                    <a:pt x="2785923" y="1564623"/>
                  </a:cubicBezTo>
                  <a:cubicBezTo>
                    <a:pt x="2771781" y="1564623"/>
                    <a:pt x="2763138" y="1569337"/>
                    <a:pt x="2756328" y="1581123"/>
                  </a:cubicBezTo>
                  <a:cubicBezTo>
                    <a:pt x="2746376" y="1598408"/>
                    <a:pt x="2735114" y="1614646"/>
                    <a:pt x="2722805" y="1634027"/>
                  </a:cubicBezTo>
                  <a:cubicBezTo>
                    <a:pt x="2722019" y="1629313"/>
                    <a:pt x="2722019" y="1627741"/>
                    <a:pt x="2721757" y="1626170"/>
                  </a:cubicBezTo>
                  <a:cubicBezTo>
                    <a:pt x="2714424" y="1560433"/>
                    <a:pt x="2707091" y="1494695"/>
                    <a:pt x="2700020" y="1428958"/>
                  </a:cubicBezTo>
                  <a:cubicBezTo>
                    <a:pt x="2692163" y="1357983"/>
                    <a:pt x="2684567" y="1287269"/>
                    <a:pt x="2676972" y="1216293"/>
                  </a:cubicBezTo>
                  <a:cubicBezTo>
                    <a:pt x="2671472" y="1165223"/>
                    <a:pt x="2665972" y="1114414"/>
                    <a:pt x="2660211" y="1063343"/>
                  </a:cubicBezTo>
                  <a:cubicBezTo>
                    <a:pt x="2658639" y="1049986"/>
                    <a:pt x="2653401" y="1046057"/>
                    <a:pt x="2640306" y="1046319"/>
                  </a:cubicBezTo>
                  <a:cubicBezTo>
                    <a:pt x="2626687" y="1046581"/>
                    <a:pt x="2624592" y="1056272"/>
                    <a:pt x="2623544" y="1066748"/>
                  </a:cubicBezTo>
                  <a:cubicBezTo>
                    <a:pt x="2619092" y="1114152"/>
                    <a:pt x="2614640" y="1161294"/>
                    <a:pt x="2610187" y="1208436"/>
                  </a:cubicBezTo>
                  <a:cubicBezTo>
                    <a:pt x="2601021" y="1306649"/>
                    <a:pt x="2592116" y="1405125"/>
                    <a:pt x="2582688" y="1503338"/>
                  </a:cubicBezTo>
                  <a:cubicBezTo>
                    <a:pt x="2572736" y="1607575"/>
                    <a:pt x="2562521" y="1712073"/>
                    <a:pt x="2552569" y="1816310"/>
                  </a:cubicBezTo>
                  <a:cubicBezTo>
                    <a:pt x="2548903" y="1853762"/>
                    <a:pt x="2545498" y="1891214"/>
                    <a:pt x="2542093" y="1928666"/>
                  </a:cubicBezTo>
                  <a:cubicBezTo>
                    <a:pt x="2538950" y="1928142"/>
                    <a:pt x="2538950" y="1926309"/>
                    <a:pt x="2538688" y="1924737"/>
                  </a:cubicBezTo>
                  <a:cubicBezTo>
                    <a:pt x="2528736" y="1868690"/>
                    <a:pt x="2518784" y="1812382"/>
                    <a:pt x="2508832" y="1756335"/>
                  </a:cubicBezTo>
                  <a:cubicBezTo>
                    <a:pt x="2489713" y="1649217"/>
                    <a:pt x="2470070" y="1542099"/>
                    <a:pt x="2450951" y="1434982"/>
                  </a:cubicBezTo>
                  <a:cubicBezTo>
                    <a:pt x="2448856" y="1423720"/>
                    <a:pt x="2446237" y="1412720"/>
                    <a:pt x="2432095" y="1412458"/>
                  </a:cubicBezTo>
                  <a:cubicBezTo>
                    <a:pt x="2418476" y="1411934"/>
                    <a:pt x="2414809" y="1422149"/>
                    <a:pt x="2411404" y="1433410"/>
                  </a:cubicBezTo>
                  <a:cubicBezTo>
                    <a:pt x="2399619" y="1472434"/>
                    <a:pt x="2386786" y="1511457"/>
                    <a:pt x="2375262" y="1550742"/>
                  </a:cubicBezTo>
                  <a:cubicBezTo>
                    <a:pt x="2372119" y="1561742"/>
                    <a:pt x="2367143" y="1565147"/>
                    <a:pt x="2355357" y="1565147"/>
                  </a:cubicBezTo>
                  <a:cubicBezTo>
                    <a:pt x="2128813" y="1564623"/>
                    <a:pt x="1902268" y="1564885"/>
                    <a:pt x="1675724" y="1564361"/>
                  </a:cubicBezTo>
                  <a:cubicBezTo>
                    <a:pt x="1660010" y="1564361"/>
                    <a:pt x="1650581" y="1569337"/>
                    <a:pt x="1642986" y="1582432"/>
                  </a:cubicBezTo>
                  <a:cubicBezTo>
                    <a:pt x="1633296" y="1599194"/>
                    <a:pt x="1622558" y="1615170"/>
                    <a:pt x="1610510" y="1634027"/>
                  </a:cubicBezTo>
                  <a:cubicBezTo>
                    <a:pt x="1608415" y="1615170"/>
                    <a:pt x="1606582" y="1599456"/>
                    <a:pt x="1604748" y="1583480"/>
                  </a:cubicBezTo>
                  <a:cubicBezTo>
                    <a:pt x="1585892" y="1410625"/>
                    <a:pt x="1566773" y="1237507"/>
                    <a:pt x="1548178" y="1064652"/>
                  </a:cubicBezTo>
                  <a:cubicBezTo>
                    <a:pt x="1546868" y="1053129"/>
                    <a:pt x="1542940" y="1046057"/>
                    <a:pt x="1529845" y="1046057"/>
                  </a:cubicBezTo>
                  <a:close/>
                  <a:moveTo>
                    <a:pt x="1041397" y="24"/>
                  </a:moveTo>
                  <a:cubicBezTo>
                    <a:pt x="1391821" y="24"/>
                    <a:pt x="1742507" y="24"/>
                    <a:pt x="2092931" y="24"/>
                  </a:cubicBezTo>
                  <a:cubicBezTo>
                    <a:pt x="2116240" y="24"/>
                    <a:pt x="2113097" y="-1547"/>
                    <a:pt x="2113097" y="20714"/>
                  </a:cubicBezTo>
                  <a:cubicBezTo>
                    <a:pt x="2113097" y="350186"/>
                    <a:pt x="2113097" y="679920"/>
                    <a:pt x="2113097" y="1009391"/>
                  </a:cubicBezTo>
                  <a:cubicBezTo>
                    <a:pt x="2113097" y="1027725"/>
                    <a:pt x="2113097" y="1027725"/>
                    <a:pt x="2131169" y="1027725"/>
                  </a:cubicBezTo>
                  <a:cubicBezTo>
                    <a:pt x="2461164" y="1027725"/>
                    <a:pt x="2791160" y="1027725"/>
                    <a:pt x="3121155" y="1027725"/>
                  </a:cubicBezTo>
                  <a:cubicBezTo>
                    <a:pt x="3140274" y="1027725"/>
                    <a:pt x="3140536" y="1027725"/>
                    <a:pt x="3140536" y="1046581"/>
                  </a:cubicBezTo>
                  <a:cubicBezTo>
                    <a:pt x="3140536" y="1396743"/>
                    <a:pt x="3140536" y="1746644"/>
                    <a:pt x="3140536" y="2096805"/>
                  </a:cubicBezTo>
                  <a:cubicBezTo>
                    <a:pt x="3140536" y="2114615"/>
                    <a:pt x="3140536" y="2114615"/>
                    <a:pt x="3122989" y="2114615"/>
                  </a:cubicBezTo>
                  <a:cubicBezTo>
                    <a:pt x="2795088" y="2114615"/>
                    <a:pt x="2467450" y="2114615"/>
                    <a:pt x="2139549" y="2114615"/>
                  </a:cubicBezTo>
                  <a:cubicBezTo>
                    <a:pt x="2121216" y="2114615"/>
                    <a:pt x="2121216" y="2114615"/>
                    <a:pt x="2121216" y="2132948"/>
                  </a:cubicBezTo>
                  <a:cubicBezTo>
                    <a:pt x="2121216" y="2462420"/>
                    <a:pt x="2121216" y="2792153"/>
                    <a:pt x="2121216" y="3121625"/>
                  </a:cubicBezTo>
                  <a:cubicBezTo>
                    <a:pt x="2121216" y="3140220"/>
                    <a:pt x="2121216" y="3140220"/>
                    <a:pt x="2102883" y="3140220"/>
                  </a:cubicBezTo>
                  <a:cubicBezTo>
                    <a:pt x="1926886" y="3139958"/>
                    <a:pt x="1750364" y="3139958"/>
                    <a:pt x="1574105" y="3139958"/>
                  </a:cubicBezTo>
                  <a:cubicBezTo>
                    <a:pt x="1396797" y="3139958"/>
                    <a:pt x="1219752" y="3139696"/>
                    <a:pt x="1042445" y="3140220"/>
                  </a:cubicBezTo>
                  <a:cubicBezTo>
                    <a:pt x="1029874" y="3140220"/>
                    <a:pt x="1026469" y="3137077"/>
                    <a:pt x="1026469" y="3124506"/>
                  </a:cubicBezTo>
                  <a:cubicBezTo>
                    <a:pt x="1026731" y="2794511"/>
                    <a:pt x="1026731" y="2464515"/>
                    <a:pt x="1026731" y="2134519"/>
                  </a:cubicBezTo>
                  <a:cubicBezTo>
                    <a:pt x="1026731" y="2111734"/>
                    <a:pt x="1029350" y="2114615"/>
                    <a:pt x="1006303" y="2114615"/>
                  </a:cubicBezTo>
                  <a:cubicBezTo>
                    <a:pt x="677093" y="2114615"/>
                    <a:pt x="348145" y="2114615"/>
                    <a:pt x="18935" y="2114615"/>
                  </a:cubicBezTo>
                  <a:cubicBezTo>
                    <a:pt x="-1755" y="2114615"/>
                    <a:pt x="78" y="2117234"/>
                    <a:pt x="78" y="2095496"/>
                  </a:cubicBezTo>
                  <a:cubicBezTo>
                    <a:pt x="78" y="1745858"/>
                    <a:pt x="78" y="1396220"/>
                    <a:pt x="78" y="1046581"/>
                  </a:cubicBezTo>
                  <a:cubicBezTo>
                    <a:pt x="78" y="1025367"/>
                    <a:pt x="-2279" y="1027725"/>
                    <a:pt x="18935" y="1027725"/>
                  </a:cubicBezTo>
                  <a:cubicBezTo>
                    <a:pt x="347097" y="1027725"/>
                    <a:pt x="675521" y="1027725"/>
                    <a:pt x="1003684" y="1027725"/>
                  </a:cubicBezTo>
                  <a:cubicBezTo>
                    <a:pt x="1024636" y="1027725"/>
                    <a:pt x="1022802" y="1030344"/>
                    <a:pt x="1022802" y="1009130"/>
                  </a:cubicBezTo>
                  <a:cubicBezTo>
                    <a:pt x="1022802" y="679134"/>
                    <a:pt x="1022802" y="349138"/>
                    <a:pt x="1022802" y="19143"/>
                  </a:cubicBezTo>
                  <a:cubicBezTo>
                    <a:pt x="1022802" y="-2333"/>
                    <a:pt x="1020445" y="286"/>
                    <a:pt x="1041397" y="24"/>
                  </a:cubicBezTo>
                  <a:close/>
                </a:path>
              </a:pathLst>
            </a:custGeom>
            <a:solidFill>
              <a:schemeClr val="bg1"/>
            </a:solidFill>
            <a:ln w="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4" name="Oval 53">
            <a:extLst>
              <a:ext uri="{FF2B5EF4-FFF2-40B4-BE49-F238E27FC236}">
                <a16:creationId xmlns:a16="http://schemas.microsoft.com/office/drawing/2014/main" id="{979FBB43-0AA7-4820-B67C-EAFE4097FAD9}"/>
              </a:ext>
            </a:extLst>
          </p:cNvPr>
          <p:cNvSpPr/>
          <p:nvPr/>
        </p:nvSpPr>
        <p:spPr>
          <a:xfrm flipH="1">
            <a:off x="6257808" y="1600186"/>
            <a:ext cx="605549" cy="605549"/>
          </a:xfrm>
          <a:prstGeom prst="ellipse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D1CA4476-A037-444B-B0D5-CBD1FF3ADA0D}"/>
              </a:ext>
            </a:extLst>
          </p:cNvPr>
          <p:cNvGrpSpPr/>
          <p:nvPr/>
        </p:nvGrpSpPr>
        <p:grpSpPr>
          <a:xfrm flipH="1">
            <a:off x="1360214" y="1549017"/>
            <a:ext cx="4735786" cy="615553"/>
            <a:chOff x="592509" y="1556792"/>
            <a:chExt cx="2361076" cy="615553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13EA840C-927A-44F2-8DAF-C747D27C029C}"/>
                </a:ext>
              </a:extLst>
            </p:cNvPr>
            <p:cNvSpPr txBox="1"/>
            <p:nvPr/>
          </p:nvSpPr>
          <p:spPr>
            <a:xfrm>
              <a:off x="592509" y="1803013"/>
              <a:ext cx="23610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gency FB" panose="020B0503020202020204" pitchFamily="34" charset="0"/>
                  <a:cs typeface="Arial" pitchFamily="34" charset="0"/>
                </a:rPr>
                <a:t>Untuk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gency FB" panose="020B0503020202020204" pitchFamily="34" charset="0"/>
                  <a:cs typeface="Arial" pitchFamily="34" charset="0"/>
                </a:rPr>
                <a:t> </a:t>
              </a:r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gency FB" panose="020B0503020202020204" pitchFamily="34" charset="0"/>
                  <a:cs typeface="Arial" pitchFamily="34" charset="0"/>
                </a:rPr>
                <a:t>mengakses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gency FB" panose="020B0503020202020204" pitchFamily="34" charset="0"/>
                  <a:cs typeface="Arial" pitchFamily="34" charset="0"/>
                </a:rPr>
                <a:t> </a:t>
              </a:r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gency FB" panose="020B0503020202020204" pitchFamily="34" charset="0"/>
                  <a:cs typeface="Arial" pitchFamily="34" charset="0"/>
                </a:rPr>
                <a:t>aplikasi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gency FB" panose="020B0503020202020204" pitchFamily="34" charset="0"/>
                  <a:cs typeface="Arial" pitchFamily="34" charset="0"/>
                </a:rPr>
                <a:t> </a:t>
              </a:r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gency FB" panose="020B0503020202020204" pitchFamily="34" charset="0"/>
                  <a:cs typeface="Arial" pitchFamily="34" charset="0"/>
                </a:rPr>
                <a:t>setelah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gency FB" panose="020B0503020202020204" pitchFamily="34" charset="0"/>
                  <a:cs typeface="Arial" pitchFamily="34" charset="0"/>
                </a:rPr>
                <a:t> </a:t>
              </a:r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gency FB" panose="020B0503020202020204" pitchFamily="34" charset="0"/>
                  <a:cs typeface="Arial" pitchFamily="34" charset="0"/>
                </a:rPr>
                <a:t>mendaftarkan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gency FB" panose="020B0503020202020204" pitchFamily="34" charset="0"/>
                  <a:cs typeface="Arial" pitchFamily="34" charset="0"/>
                </a:rPr>
                <a:t> </a:t>
              </a:r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gency FB" panose="020B0503020202020204" pitchFamily="34" charset="0"/>
                  <a:cs typeface="Arial" pitchFamily="34" charset="0"/>
                </a:rPr>
                <a:t>akun</a:t>
              </a: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. </a:t>
              </a:r>
              <a:endPara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1820EE8-0EBE-447C-A868-AE94C04DB0E7}"/>
                </a:ext>
              </a:extLst>
            </p:cNvPr>
            <p:cNvSpPr txBox="1"/>
            <p:nvPr/>
          </p:nvSpPr>
          <p:spPr>
            <a:xfrm>
              <a:off x="592509" y="1556792"/>
              <a:ext cx="2361075" cy="40011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r"/>
              <a:r>
                <a:rPr lang="en-US" altLang="ko-KR" sz="20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gency FB" panose="020B0503020202020204" pitchFamily="34" charset="0"/>
                  <a:cs typeface="Arial" pitchFamily="34" charset="0"/>
                </a:rPr>
                <a:t>Laman</a:t>
              </a:r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gency FB" panose="020B0503020202020204" pitchFamily="34" charset="0"/>
                  <a:cs typeface="Arial" pitchFamily="34" charset="0"/>
                </a:rPr>
                <a:t> Login</a:t>
              </a:r>
              <a:endPara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Arial" pitchFamily="34" charset="0"/>
              </a:endParaRPr>
            </a:p>
          </p:txBody>
        </p:sp>
      </p:grpSp>
      <p:sp>
        <p:nvSpPr>
          <p:cNvPr id="69" name="Oval 68">
            <a:extLst>
              <a:ext uri="{FF2B5EF4-FFF2-40B4-BE49-F238E27FC236}">
                <a16:creationId xmlns:a16="http://schemas.microsoft.com/office/drawing/2014/main" id="{7A5961F2-95E8-4F8F-B118-79DBAED9A5F1}"/>
              </a:ext>
            </a:extLst>
          </p:cNvPr>
          <p:cNvSpPr/>
          <p:nvPr/>
        </p:nvSpPr>
        <p:spPr>
          <a:xfrm flipH="1">
            <a:off x="5341399" y="2400405"/>
            <a:ext cx="605549" cy="605549"/>
          </a:xfrm>
          <a:prstGeom prst="ellipse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 dirty="0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114A0ECA-6560-4C92-8821-6DAFB035B6E5}"/>
              </a:ext>
            </a:extLst>
          </p:cNvPr>
          <p:cNvGrpSpPr/>
          <p:nvPr/>
        </p:nvGrpSpPr>
        <p:grpSpPr>
          <a:xfrm flipH="1">
            <a:off x="443805" y="2349236"/>
            <a:ext cx="4735786" cy="892552"/>
            <a:chOff x="592509" y="1556792"/>
            <a:chExt cx="2361076" cy="892552"/>
          </a:xfrm>
        </p:grpSpPr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C0369214-8B48-4A79-A4C7-C7782B769677}"/>
                </a:ext>
              </a:extLst>
            </p:cNvPr>
            <p:cNvSpPr txBox="1"/>
            <p:nvPr/>
          </p:nvSpPr>
          <p:spPr>
            <a:xfrm>
              <a:off x="592509" y="1803013"/>
              <a:ext cx="236107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gency FB" panose="020B0503020202020204" pitchFamily="34" charset="0"/>
                  <a:cs typeface="Arial" pitchFamily="34" charset="0"/>
                </a:rPr>
                <a:t>Mendaftarkan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gency FB" panose="020B0503020202020204" pitchFamily="34" charset="0"/>
                  <a:cs typeface="Arial" pitchFamily="34" charset="0"/>
                </a:rPr>
                <a:t> </a:t>
              </a:r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gency FB" panose="020B0503020202020204" pitchFamily="34" charset="0"/>
                  <a:cs typeface="Arial" pitchFamily="34" charset="0"/>
                </a:rPr>
                <a:t>akun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gency FB" panose="020B0503020202020204" pitchFamily="34" charset="0"/>
                  <a:cs typeface="Arial" pitchFamily="34" charset="0"/>
                </a:rPr>
                <a:t> agar </a:t>
              </a:r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gency FB" panose="020B0503020202020204" pitchFamily="34" charset="0"/>
                  <a:cs typeface="Arial" pitchFamily="34" charset="0"/>
                </a:rPr>
                <a:t>mendapat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gency FB" panose="020B0503020202020204" pitchFamily="34" charset="0"/>
                  <a:cs typeface="Arial" pitchFamily="34" charset="0"/>
                </a:rPr>
                <a:t> </a:t>
              </a:r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gency FB" panose="020B0503020202020204" pitchFamily="34" charset="0"/>
                  <a:cs typeface="Arial" pitchFamily="34" charset="0"/>
                </a:rPr>
                <a:t>hak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gency FB" panose="020B0503020202020204" pitchFamily="34" charset="0"/>
                  <a:cs typeface="Arial" pitchFamily="34" charset="0"/>
                </a:rPr>
                <a:t> </a:t>
              </a:r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gency FB" panose="020B0503020202020204" pitchFamily="34" charset="0"/>
                  <a:cs typeface="Arial" pitchFamily="34" charset="0"/>
                </a:rPr>
                <a:t>akses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gency FB" panose="020B0503020202020204" pitchFamily="34" charset="0"/>
                  <a:cs typeface="Arial" pitchFamily="34" charset="0"/>
                </a:rPr>
                <a:t> </a:t>
              </a:r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gency FB" panose="020B0503020202020204" pitchFamily="34" charset="0"/>
                  <a:cs typeface="Arial" pitchFamily="34" charset="0"/>
                </a:rPr>
                <a:t>untuk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gency FB" panose="020B0503020202020204" pitchFamily="34" charset="0"/>
                  <a:cs typeface="Arial" pitchFamily="34" charset="0"/>
                </a:rPr>
                <a:t> </a:t>
              </a:r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gency FB" panose="020B0503020202020204" pitchFamily="34" charset="0"/>
                  <a:cs typeface="Arial" pitchFamily="34" charset="0"/>
                </a:rPr>
                <a:t>masuk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gency FB" panose="020B0503020202020204" pitchFamily="34" charset="0"/>
                  <a:cs typeface="Arial" pitchFamily="34" charset="0"/>
                </a:rPr>
                <a:t> </a:t>
              </a:r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gency FB" panose="020B0503020202020204" pitchFamily="34" charset="0"/>
                  <a:cs typeface="Arial" pitchFamily="34" charset="0"/>
                </a:rPr>
                <a:t>ke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gency FB" panose="020B0503020202020204" pitchFamily="34" charset="0"/>
                  <a:cs typeface="Arial" pitchFamily="34" charset="0"/>
                </a:rPr>
                <a:t> </a:t>
              </a:r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gency FB" panose="020B0503020202020204" pitchFamily="34" charset="0"/>
                  <a:cs typeface="Arial" pitchFamily="34" charset="0"/>
                </a:rPr>
                <a:t>dalam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gency FB" panose="020B0503020202020204" pitchFamily="34" charset="0"/>
                  <a:cs typeface="Arial" pitchFamily="34" charset="0"/>
                </a:rPr>
                <a:t> </a:t>
              </a:r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gency FB" panose="020B0503020202020204" pitchFamily="34" charset="0"/>
                  <a:cs typeface="Arial" pitchFamily="34" charset="0"/>
                </a:rPr>
                <a:t>aplikasi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gency FB" panose="020B0503020202020204" pitchFamily="34" charset="0"/>
                  <a:cs typeface="Arial" pitchFamily="34" charset="0"/>
                </a:rPr>
                <a:t>.. 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AD485A62-8544-43B4-A69F-E6F5A4AACDF7}"/>
                </a:ext>
              </a:extLst>
            </p:cNvPr>
            <p:cNvSpPr txBox="1"/>
            <p:nvPr/>
          </p:nvSpPr>
          <p:spPr>
            <a:xfrm>
              <a:off x="592509" y="1556792"/>
              <a:ext cx="2361075" cy="40011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r"/>
              <a:r>
                <a:rPr lang="en-US" altLang="ko-KR" sz="20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gency FB" panose="020B0503020202020204" pitchFamily="34" charset="0"/>
                  <a:cs typeface="Arial" pitchFamily="34" charset="0"/>
                </a:rPr>
                <a:t>Laman</a:t>
              </a:r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gency FB" panose="020B0503020202020204" pitchFamily="34" charset="0"/>
                  <a:cs typeface="Arial" pitchFamily="34" charset="0"/>
                </a:rPr>
                <a:t> Register</a:t>
              </a:r>
              <a:endPara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Arial" pitchFamily="34" charset="0"/>
              </a:endParaRPr>
            </a:p>
          </p:txBody>
        </p:sp>
      </p:grpSp>
      <p:sp>
        <p:nvSpPr>
          <p:cNvPr id="78" name="Freeform: Shape 77">
            <a:extLst>
              <a:ext uri="{FF2B5EF4-FFF2-40B4-BE49-F238E27FC236}">
                <a16:creationId xmlns:a16="http://schemas.microsoft.com/office/drawing/2014/main" id="{E5B7A38E-F74D-4103-BA21-251C9BBCC0D3}"/>
              </a:ext>
            </a:extLst>
          </p:cNvPr>
          <p:cNvSpPr/>
          <p:nvPr/>
        </p:nvSpPr>
        <p:spPr>
          <a:xfrm>
            <a:off x="8191878" y="2926597"/>
            <a:ext cx="2260640" cy="2224416"/>
          </a:xfrm>
          <a:custGeom>
            <a:avLst/>
            <a:gdLst>
              <a:gd name="connsiteX0" fmla="*/ 606882 w 721743"/>
              <a:gd name="connsiteY0" fmla="*/ 117398 h 710178"/>
              <a:gd name="connsiteX1" fmla="*/ 595515 w 721743"/>
              <a:gd name="connsiteY1" fmla="*/ 617856 h 710178"/>
              <a:gd name="connsiteX2" fmla="*/ 591188 w 721743"/>
              <a:gd name="connsiteY2" fmla="*/ 610623 h 710178"/>
              <a:gd name="connsiteX3" fmla="*/ 676438 w 721743"/>
              <a:gd name="connsiteY3" fmla="*/ 253799 h 710178"/>
              <a:gd name="connsiteX4" fmla="*/ 606882 w 721743"/>
              <a:gd name="connsiteY4" fmla="*/ 117398 h 710178"/>
              <a:gd name="connsiteX5" fmla="*/ 346989 w 721743"/>
              <a:gd name="connsiteY5" fmla="*/ 22557 h 710178"/>
              <a:gd name="connsiteX6" fmla="*/ 165647 w 721743"/>
              <a:gd name="connsiteY6" fmla="*/ 81618 h 710178"/>
              <a:gd name="connsiteX7" fmla="*/ 35963 w 721743"/>
              <a:gd name="connsiteY7" fmla="*/ 436247 h 710178"/>
              <a:gd name="connsiteX8" fmla="*/ 405446 w 721743"/>
              <a:gd name="connsiteY8" fmla="*/ 689479 h 710178"/>
              <a:gd name="connsiteX9" fmla="*/ 276472 w 721743"/>
              <a:gd name="connsiteY9" fmla="*/ 590795 h 710178"/>
              <a:gd name="connsiteX10" fmla="*/ 289195 w 721743"/>
              <a:gd name="connsiteY10" fmla="*/ 375861 h 710178"/>
              <a:gd name="connsiteX11" fmla="*/ 357783 w 721743"/>
              <a:gd name="connsiteY11" fmla="*/ 269040 h 710178"/>
              <a:gd name="connsiteX12" fmla="*/ 460535 w 721743"/>
              <a:gd name="connsiteY12" fmla="*/ 148139 h 710178"/>
              <a:gd name="connsiteX13" fmla="*/ 412615 w 721743"/>
              <a:gd name="connsiteY13" fmla="*/ 31114 h 710178"/>
              <a:gd name="connsiteX14" fmla="*/ 346989 w 721743"/>
              <a:gd name="connsiteY14" fmla="*/ 22557 h 710178"/>
              <a:gd name="connsiteX15" fmla="*/ 326493 w 721743"/>
              <a:gd name="connsiteY15" fmla="*/ 926 h 710178"/>
              <a:gd name="connsiteX16" fmla="*/ 470933 w 721743"/>
              <a:gd name="connsiteY16" fmla="*/ 21556 h 710178"/>
              <a:gd name="connsiteX17" fmla="*/ 555538 w 721743"/>
              <a:gd name="connsiteY17" fmla="*/ 193025 h 710178"/>
              <a:gd name="connsiteX18" fmla="*/ 544946 w 721743"/>
              <a:gd name="connsiteY18" fmla="*/ 241333 h 710178"/>
              <a:gd name="connsiteX19" fmla="*/ 545980 w 721743"/>
              <a:gd name="connsiteY19" fmla="*/ 269815 h 710178"/>
              <a:gd name="connsiteX20" fmla="*/ 583244 w 721743"/>
              <a:gd name="connsiteY20" fmla="*/ 261936 h 710178"/>
              <a:gd name="connsiteX21" fmla="*/ 549596 w 721743"/>
              <a:gd name="connsiteY21" fmla="*/ 292225 h 710178"/>
              <a:gd name="connsiteX22" fmla="*/ 585957 w 721743"/>
              <a:gd name="connsiteY22" fmla="*/ 333107 h 710178"/>
              <a:gd name="connsiteX23" fmla="*/ 591834 w 721743"/>
              <a:gd name="connsiteY23" fmla="*/ 397044 h 710178"/>
              <a:gd name="connsiteX24" fmla="*/ 585117 w 721743"/>
              <a:gd name="connsiteY24" fmla="*/ 414547 h 710178"/>
              <a:gd name="connsiteX25" fmla="*/ 596613 w 721743"/>
              <a:gd name="connsiteY25" fmla="*/ 433663 h 710178"/>
              <a:gd name="connsiteX26" fmla="*/ 592351 w 721743"/>
              <a:gd name="connsiteY26" fmla="*/ 452457 h 710178"/>
              <a:gd name="connsiteX27" fmla="*/ 596678 w 721743"/>
              <a:gd name="connsiteY27" fmla="*/ 475772 h 710178"/>
              <a:gd name="connsiteX28" fmla="*/ 586280 w 721743"/>
              <a:gd name="connsiteY28" fmla="*/ 492757 h 710178"/>
              <a:gd name="connsiteX29" fmla="*/ 593513 w 721743"/>
              <a:gd name="connsiteY29" fmla="*/ 555145 h 710178"/>
              <a:gd name="connsiteX30" fmla="*/ 569552 w 721743"/>
              <a:gd name="connsiteY30" fmla="*/ 566576 h 710178"/>
              <a:gd name="connsiteX31" fmla="*/ 447619 w 721743"/>
              <a:gd name="connsiteY31" fmla="*/ 560247 h 710178"/>
              <a:gd name="connsiteX32" fmla="*/ 388589 w 721743"/>
              <a:gd name="connsiteY32" fmla="*/ 604745 h 710178"/>
              <a:gd name="connsiteX33" fmla="*/ 340862 w 721743"/>
              <a:gd name="connsiteY33" fmla="*/ 580785 h 710178"/>
              <a:gd name="connsiteX34" fmla="*/ 288937 w 721743"/>
              <a:gd name="connsiteY34" fmla="*/ 506966 h 710178"/>
              <a:gd name="connsiteX35" fmla="*/ 473323 w 721743"/>
              <a:gd name="connsiteY35" fmla="*/ 681923 h 710178"/>
              <a:gd name="connsiteX36" fmla="*/ 285385 w 721743"/>
              <a:gd name="connsiteY36" fmla="*/ 703946 h 710178"/>
              <a:gd name="connsiteX37" fmla="*/ 12390 w 721743"/>
              <a:gd name="connsiteY37" fmla="*/ 259611 h 710178"/>
              <a:gd name="connsiteX38" fmla="*/ 326493 w 721743"/>
              <a:gd name="connsiteY38" fmla="*/ 926 h 710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721743" h="710178">
                <a:moveTo>
                  <a:pt x="606882" y="117398"/>
                </a:moveTo>
                <a:cubicBezTo>
                  <a:pt x="765564" y="202002"/>
                  <a:pt x="758007" y="491531"/>
                  <a:pt x="595515" y="617856"/>
                </a:cubicBezTo>
                <a:cubicBezTo>
                  <a:pt x="584019" y="627737"/>
                  <a:pt x="573428" y="632581"/>
                  <a:pt x="591188" y="610623"/>
                </a:cubicBezTo>
                <a:cubicBezTo>
                  <a:pt x="675018" y="504899"/>
                  <a:pt x="712282" y="388132"/>
                  <a:pt x="676438" y="253799"/>
                </a:cubicBezTo>
                <a:cubicBezTo>
                  <a:pt x="663134" y="203940"/>
                  <a:pt x="638722" y="159700"/>
                  <a:pt x="606882" y="117398"/>
                </a:cubicBezTo>
                <a:close/>
                <a:moveTo>
                  <a:pt x="346989" y="22557"/>
                </a:moveTo>
                <a:cubicBezTo>
                  <a:pt x="283181" y="21156"/>
                  <a:pt x="224305" y="41124"/>
                  <a:pt x="165647" y="81618"/>
                </a:cubicBezTo>
                <a:cubicBezTo>
                  <a:pt x="62894" y="151562"/>
                  <a:pt x="-5047" y="297909"/>
                  <a:pt x="35963" y="436247"/>
                </a:cubicBezTo>
                <a:cubicBezTo>
                  <a:pt x="71549" y="556114"/>
                  <a:pt x="206851" y="706271"/>
                  <a:pt x="405446" y="689479"/>
                </a:cubicBezTo>
                <a:cubicBezTo>
                  <a:pt x="344285" y="669523"/>
                  <a:pt x="306116" y="641041"/>
                  <a:pt x="276472" y="590795"/>
                </a:cubicBezTo>
                <a:cubicBezTo>
                  <a:pt x="241339" y="523564"/>
                  <a:pt x="267366" y="440057"/>
                  <a:pt x="289195" y="375861"/>
                </a:cubicBezTo>
                <a:cubicBezTo>
                  <a:pt x="306762" y="334657"/>
                  <a:pt x="321487" y="302365"/>
                  <a:pt x="357783" y="269040"/>
                </a:cubicBezTo>
                <a:cubicBezTo>
                  <a:pt x="397438" y="232679"/>
                  <a:pt x="433475" y="193994"/>
                  <a:pt x="460535" y="148139"/>
                </a:cubicBezTo>
                <a:cubicBezTo>
                  <a:pt x="493086" y="92985"/>
                  <a:pt x="474486" y="45452"/>
                  <a:pt x="412615" y="31114"/>
                </a:cubicBezTo>
                <a:cubicBezTo>
                  <a:pt x="390075" y="25866"/>
                  <a:pt x="368258" y="23025"/>
                  <a:pt x="346989" y="22557"/>
                </a:cubicBezTo>
                <a:close/>
                <a:moveTo>
                  <a:pt x="326493" y="926"/>
                </a:moveTo>
                <a:cubicBezTo>
                  <a:pt x="374187" y="-2586"/>
                  <a:pt x="423287" y="3795"/>
                  <a:pt x="470933" y="21556"/>
                </a:cubicBezTo>
                <a:cubicBezTo>
                  <a:pt x="561480" y="55333"/>
                  <a:pt x="583503" y="100348"/>
                  <a:pt x="555538" y="193025"/>
                </a:cubicBezTo>
                <a:cubicBezTo>
                  <a:pt x="550759" y="208783"/>
                  <a:pt x="546755" y="224994"/>
                  <a:pt x="544946" y="241333"/>
                </a:cubicBezTo>
                <a:cubicBezTo>
                  <a:pt x="543202" y="257221"/>
                  <a:pt x="540555" y="266909"/>
                  <a:pt x="545980" y="269815"/>
                </a:cubicBezTo>
                <a:cubicBezTo>
                  <a:pt x="551405" y="272721"/>
                  <a:pt x="560834" y="278275"/>
                  <a:pt x="583244" y="261936"/>
                </a:cubicBezTo>
                <a:cubicBezTo>
                  <a:pt x="581759" y="276790"/>
                  <a:pt x="560705" y="285250"/>
                  <a:pt x="549596" y="292225"/>
                </a:cubicBezTo>
                <a:cubicBezTo>
                  <a:pt x="544753" y="295261"/>
                  <a:pt x="577884" y="325615"/>
                  <a:pt x="585957" y="333107"/>
                </a:cubicBezTo>
                <a:cubicBezTo>
                  <a:pt x="609336" y="354742"/>
                  <a:pt x="627226" y="365140"/>
                  <a:pt x="591834" y="397044"/>
                </a:cubicBezTo>
                <a:cubicBezTo>
                  <a:pt x="584019" y="404084"/>
                  <a:pt x="579950" y="406151"/>
                  <a:pt x="585117" y="414547"/>
                </a:cubicBezTo>
                <a:cubicBezTo>
                  <a:pt x="591252" y="424492"/>
                  <a:pt x="592027" y="427270"/>
                  <a:pt x="596613" y="433663"/>
                </a:cubicBezTo>
                <a:cubicBezTo>
                  <a:pt x="601327" y="440251"/>
                  <a:pt x="592221" y="445030"/>
                  <a:pt x="592351" y="452457"/>
                </a:cubicBezTo>
                <a:cubicBezTo>
                  <a:pt x="592544" y="461241"/>
                  <a:pt x="603071" y="465503"/>
                  <a:pt x="596678" y="475772"/>
                </a:cubicBezTo>
                <a:cubicBezTo>
                  <a:pt x="592803" y="481972"/>
                  <a:pt x="584794" y="478484"/>
                  <a:pt x="586280" y="492757"/>
                </a:cubicBezTo>
                <a:cubicBezTo>
                  <a:pt x="589638" y="524274"/>
                  <a:pt x="592674" y="543003"/>
                  <a:pt x="593513" y="555145"/>
                </a:cubicBezTo>
                <a:cubicBezTo>
                  <a:pt x="594482" y="569224"/>
                  <a:pt x="579111" y="566060"/>
                  <a:pt x="569552" y="566576"/>
                </a:cubicBezTo>
                <a:cubicBezTo>
                  <a:pt x="536486" y="568578"/>
                  <a:pt x="480685" y="558374"/>
                  <a:pt x="447619" y="560247"/>
                </a:cubicBezTo>
                <a:cubicBezTo>
                  <a:pt x="426888" y="561410"/>
                  <a:pt x="402346" y="590472"/>
                  <a:pt x="388589" y="604745"/>
                </a:cubicBezTo>
                <a:cubicBezTo>
                  <a:pt x="367987" y="623797"/>
                  <a:pt x="370700" y="622893"/>
                  <a:pt x="340862" y="580785"/>
                </a:cubicBezTo>
                <a:cubicBezTo>
                  <a:pt x="319162" y="551399"/>
                  <a:pt x="308441" y="530668"/>
                  <a:pt x="288937" y="506966"/>
                </a:cubicBezTo>
                <a:cubicBezTo>
                  <a:pt x="270660" y="585693"/>
                  <a:pt x="344995" y="673720"/>
                  <a:pt x="473323" y="681923"/>
                </a:cubicBezTo>
                <a:cubicBezTo>
                  <a:pt x="435089" y="708531"/>
                  <a:pt x="358623" y="717444"/>
                  <a:pt x="285385" y="703946"/>
                </a:cubicBezTo>
                <a:cubicBezTo>
                  <a:pt x="87307" y="667391"/>
                  <a:pt x="-41731" y="457430"/>
                  <a:pt x="12390" y="259611"/>
                </a:cubicBezTo>
                <a:cubicBezTo>
                  <a:pt x="52981" y="111052"/>
                  <a:pt x="183411" y="11465"/>
                  <a:pt x="326493" y="926"/>
                </a:cubicBezTo>
                <a:close/>
              </a:path>
            </a:pathLst>
          </a:custGeom>
          <a:solidFill>
            <a:schemeClr val="accent1"/>
          </a:solidFill>
          <a:ln w="644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0" name="Freeform: Shape 99">
            <a:extLst>
              <a:ext uri="{FF2B5EF4-FFF2-40B4-BE49-F238E27FC236}">
                <a16:creationId xmlns:a16="http://schemas.microsoft.com/office/drawing/2014/main" id="{A7B486AD-082C-40BC-A14E-2B1B92B6F229}"/>
              </a:ext>
            </a:extLst>
          </p:cNvPr>
          <p:cNvSpPr/>
          <p:nvPr/>
        </p:nvSpPr>
        <p:spPr>
          <a:xfrm>
            <a:off x="8301766" y="4150903"/>
            <a:ext cx="756918" cy="248726"/>
          </a:xfrm>
          <a:custGeom>
            <a:avLst/>
            <a:gdLst/>
            <a:ahLst/>
            <a:cxnLst/>
            <a:rect l="l" t="t" r="r" b="b"/>
            <a:pathLst>
              <a:path w="378904" h="124509">
                <a:moveTo>
                  <a:pt x="307595" y="70064"/>
                </a:moveTo>
                <a:lnTo>
                  <a:pt x="304591" y="71238"/>
                </a:lnTo>
                <a:cubicBezTo>
                  <a:pt x="302876" y="72249"/>
                  <a:pt x="300739" y="73765"/>
                  <a:pt x="298181" y="75786"/>
                </a:cubicBezTo>
                <a:cubicBezTo>
                  <a:pt x="293065" y="79830"/>
                  <a:pt x="288135" y="84146"/>
                  <a:pt x="283392" y="88736"/>
                </a:cubicBezTo>
                <a:cubicBezTo>
                  <a:pt x="284719" y="88736"/>
                  <a:pt x="286818" y="89806"/>
                  <a:pt x="289688" y="91946"/>
                </a:cubicBezTo>
                <a:cubicBezTo>
                  <a:pt x="291182" y="90722"/>
                  <a:pt x="293504" y="88643"/>
                  <a:pt x="296656" y="85710"/>
                </a:cubicBezTo>
                <a:cubicBezTo>
                  <a:pt x="299808" y="82778"/>
                  <a:pt x="302473" y="79772"/>
                  <a:pt x="304650" y="76692"/>
                </a:cubicBezTo>
                <a:close/>
                <a:moveTo>
                  <a:pt x="222735" y="66010"/>
                </a:moveTo>
                <a:cubicBezTo>
                  <a:pt x="209567" y="72717"/>
                  <a:pt x="199939" y="78357"/>
                  <a:pt x="193853" y="82930"/>
                </a:cubicBezTo>
                <a:cubicBezTo>
                  <a:pt x="187767" y="87503"/>
                  <a:pt x="184724" y="92039"/>
                  <a:pt x="184724" y="96538"/>
                </a:cubicBezTo>
                <a:cubicBezTo>
                  <a:pt x="184724" y="98121"/>
                  <a:pt x="184918" y="99276"/>
                  <a:pt x="185308" y="100002"/>
                </a:cubicBezTo>
                <a:cubicBezTo>
                  <a:pt x="185697" y="100729"/>
                  <a:pt x="186067" y="101092"/>
                  <a:pt x="186416" y="101092"/>
                </a:cubicBezTo>
                <a:cubicBezTo>
                  <a:pt x="186774" y="101092"/>
                  <a:pt x="187595" y="100770"/>
                  <a:pt x="188880" y="100128"/>
                </a:cubicBezTo>
                <a:cubicBezTo>
                  <a:pt x="194762" y="96653"/>
                  <a:pt x="200173" y="92091"/>
                  <a:pt x="205112" y="86441"/>
                </a:cubicBezTo>
                <a:cubicBezTo>
                  <a:pt x="210051" y="80791"/>
                  <a:pt x="215925" y="73981"/>
                  <a:pt x="222735" y="66010"/>
                </a:cubicBezTo>
                <a:close/>
                <a:moveTo>
                  <a:pt x="362347" y="64331"/>
                </a:moveTo>
                <a:cubicBezTo>
                  <a:pt x="361648" y="64331"/>
                  <a:pt x="360228" y="64940"/>
                  <a:pt x="358087" y="66157"/>
                </a:cubicBezTo>
                <a:cubicBezTo>
                  <a:pt x="355946" y="67373"/>
                  <a:pt x="353740" y="68995"/>
                  <a:pt x="351468" y="71022"/>
                </a:cubicBezTo>
                <a:cubicBezTo>
                  <a:pt x="349196" y="73049"/>
                  <a:pt x="347160" y="75428"/>
                  <a:pt x="345360" y="78158"/>
                </a:cubicBezTo>
                <a:cubicBezTo>
                  <a:pt x="343559" y="80888"/>
                  <a:pt x="342399" y="83153"/>
                  <a:pt x="341879" y="84952"/>
                </a:cubicBezTo>
                <a:cubicBezTo>
                  <a:pt x="345226" y="83088"/>
                  <a:pt x="348676" y="80712"/>
                  <a:pt x="352229" y="77823"/>
                </a:cubicBezTo>
                <a:cubicBezTo>
                  <a:pt x="355782" y="74934"/>
                  <a:pt x="358365" y="72233"/>
                  <a:pt x="359977" y="69721"/>
                </a:cubicBezTo>
                <a:cubicBezTo>
                  <a:pt x="361590" y="67208"/>
                  <a:pt x="362396" y="65486"/>
                  <a:pt x="362396" y="64555"/>
                </a:cubicBezTo>
                <a:cubicBezTo>
                  <a:pt x="362396" y="64406"/>
                  <a:pt x="362380" y="64331"/>
                  <a:pt x="362347" y="64331"/>
                </a:cubicBezTo>
                <a:close/>
                <a:moveTo>
                  <a:pt x="227714" y="48425"/>
                </a:moveTo>
                <a:cubicBezTo>
                  <a:pt x="229417" y="48425"/>
                  <a:pt x="230928" y="49067"/>
                  <a:pt x="232246" y="50349"/>
                </a:cubicBezTo>
                <a:cubicBezTo>
                  <a:pt x="233565" y="51632"/>
                  <a:pt x="234574" y="53040"/>
                  <a:pt x="235273" y="54574"/>
                </a:cubicBezTo>
                <a:cubicBezTo>
                  <a:pt x="235973" y="56107"/>
                  <a:pt x="236323" y="57303"/>
                  <a:pt x="236323" y="58162"/>
                </a:cubicBezTo>
                <a:cubicBezTo>
                  <a:pt x="236323" y="59850"/>
                  <a:pt x="235746" y="61045"/>
                  <a:pt x="234592" y="61746"/>
                </a:cubicBezTo>
                <a:cubicBezTo>
                  <a:pt x="233438" y="62447"/>
                  <a:pt x="232195" y="62958"/>
                  <a:pt x="230863" y="63280"/>
                </a:cubicBezTo>
                <a:cubicBezTo>
                  <a:pt x="231152" y="63046"/>
                  <a:pt x="231623" y="63673"/>
                  <a:pt x="232279" y="65161"/>
                </a:cubicBezTo>
                <a:cubicBezTo>
                  <a:pt x="232934" y="66649"/>
                  <a:pt x="233454" y="67891"/>
                  <a:pt x="233839" y="68885"/>
                </a:cubicBezTo>
                <a:cubicBezTo>
                  <a:pt x="234224" y="69879"/>
                  <a:pt x="234416" y="70809"/>
                  <a:pt x="234416" y="71675"/>
                </a:cubicBezTo>
                <a:cubicBezTo>
                  <a:pt x="234416" y="73439"/>
                  <a:pt x="232972" y="76270"/>
                  <a:pt x="230085" y="80170"/>
                </a:cubicBezTo>
                <a:cubicBezTo>
                  <a:pt x="227197" y="84069"/>
                  <a:pt x="225233" y="86845"/>
                  <a:pt x="224193" y="88497"/>
                </a:cubicBezTo>
                <a:cubicBezTo>
                  <a:pt x="223153" y="90150"/>
                  <a:pt x="222633" y="92108"/>
                  <a:pt x="222633" y="94370"/>
                </a:cubicBezTo>
                <a:cubicBezTo>
                  <a:pt x="222633" y="97465"/>
                  <a:pt x="223978" y="99012"/>
                  <a:pt x="226669" y="99012"/>
                </a:cubicBezTo>
                <a:cubicBezTo>
                  <a:pt x="230255" y="99012"/>
                  <a:pt x="237198" y="95229"/>
                  <a:pt x="247498" y="87663"/>
                </a:cubicBezTo>
                <a:lnTo>
                  <a:pt x="247498" y="95355"/>
                </a:lnTo>
                <a:cubicBezTo>
                  <a:pt x="232208" y="112340"/>
                  <a:pt x="221137" y="120832"/>
                  <a:pt x="214285" y="120832"/>
                </a:cubicBezTo>
                <a:cubicBezTo>
                  <a:pt x="211385" y="120832"/>
                  <a:pt x="209327" y="119891"/>
                  <a:pt x="208110" y="118008"/>
                </a:cubicBezTo>
                <a:cubicBezTo>
                  <a:pt x="206893" y="116125"/>
                  <a:pt x="206285" y="113560"/>
                  <a:pt x="206285" y="110312"/>
                </a:cubicBezTo>
                <a:cubicBezTo>
                  <a:pt x="206285" y="105539"/>
                  <a:pt x="207930" y="99514"/>
                  <a:pt x="211220" y="92237"/>
                </a:cubicBezTo>
                <a:cubicBezTo>
                  <a:pt x="204751" y="101344"/>
                  <a:pt x="199400" y="107939"/>
                  <a:pt x="195167" y="112022"/>
                </a:cubicBezTo>
                <a:cubicBezTo>
                  <a:pt x="190935" y="116105"/>
                  <a:pt x="187227" y="118147"/>
                  <a:pt x="184044" y="118147"/>
                </a:cubicBezTo>
                <a:cubicBezTo>
                  <a:pt x="182223" y="118147"/>
                  <a:pt x="180245" y="116919"/>
                  <a:pt x="178113" y="114463"/>
                </a:cubicBezTo>
                <a:cubicBezTo>
                  <a:pt x="175980" y="112007"/>
                  <a:pt x="174133" y="108929"/>
                  <a:pt x="172572" y="105228"/>
                </a:cubicBezTo>
                <a:cubicBezTo>
                  <a:pt x="171012" y="101527"/>
                  <a:pt x="170231" y="97678"/>
                  <a:pt x="170231" y="93681"/>
                </a:cubicBezTo>
                <a:cubicBezTo>
                  <a:pt x="170231" y="90783"/>
                  <a:pt x="170518" y="88333"/>
                  <a:pt x="171092" y="86332"/>
                </a:cubicBezTo>
                <a:cubicBezTo>
                  <a:pt x="171665" y="84332"/>
                  <a:pt x="172745" y="82328"/>
                  <a:pt x="174332" y="80322"/>
                </a:cubicBezTo>
                <a:cubicBezTo>
                  <a:pt x="175919" y="78316"/>
                  <a:pt x="178676" y="75538"/>
                  <a:pt x="182601" y="71989"/>
                </a:cubicBezTo>
                <a:cubicBezTo>
                  <a:pt x="190961" y="64237"/>
                  <a:pt x="199384" y="58372"/>
                  <a:pt x="207870" y="54393"/>
                </a:cubicBezTo>
                <a:cubicBezTo>
                  <a:pt x="216356" y="50415"/>
                  <a:pt x="222971" y="48425"/>
                  <a:pt x="227714" y="48425"/>
                </a:cubicBezTo>
                <a:close/>
                <a:moveTo>
                  <a:pt x="321701" y="5656"/>
                </a:moveTo>
                <a:cubicBezTo>
                  <a:pt x="325711" y="5656"/>
                  <a:pt x="327716" y="7487"/>
                  <a:pt x="327716" y="11148"/>
                </a:cubicBezTo>
                <a:cubicBezTo>
                  <a:pt x="327716" y="13670"/>
                  <a:pt x="322556" y="21625"/>
                  <a:pt x="312236" y="35012"/>
                </a:cubicBezTo>
                <a:cubicBezTo>
                  <a:pt x="301917" y="48399"/>
                  <a:pt x="287074" y="66436"/>
                  <a:pt x="267709" y="89124"/>
                </a:cubicBezTo>
                <a:lnTo>
                  <a:pt x="267709" y="94199"/>
                </a:lnTo>
                <a:cubicBezTo>
                  <a:pt x="278771" y="80474"/>
                  <a:pt x="288393" y="70120"/>
                  <a:pt x="296576" y="63139"/>
                </a:cubicBezTo>
                <a:cubicBezTo>
                  <a:pt x="304759" y="56158"/>
                  <a:pt x="311258" y="52667"/>
                  <a:pt x="316073" y="52667"/>
                </a:cubicBezTo>
                <a:cubicBezTo>
                  <a:pt x="318659" y="52667"/>
                  <a:pt x="320553" y="53959"/>
                  <a:pt x="321754" y="56543"/>
                </a:cubicBezTo>
                <a:cubicBezTo>
                  <a:pt x="322956" y="59127"/>
                  <a:pt x="323557" y="61922"/>
                  <a:pt x="323557" y="64926"/>
                </a:cubicBezTo>
                <a:cubicBezTo>
                  <a:pt x="323557" y="71072"/>
                  <a:pt x="321027" y="76664"/>
                  <a:pt x="315967" y="81702"/>
                </a:cubicBezTo>
                <a:cubicBezTo>
                  <a:pt x="310907" y="86740"/>
                  <a:pt x="303569" y="92107"/>
                  <a:pt x="293951" y="97804"/>
                </a:cubicBezTo>
                <a:cubicBezTo>
                  <a:pt x="295419" y="99326"/>
                  <a:pt x="296688" y="100565"/>
                  <a:pt x="297759" y="101522"/>
                </a:cubicBezTo>
                <a:cubicBezTo>
                  <a:pt x="298831" y="102479"/>
                  <a:pt x="300146" y="102957"/>
                  <a:pt x="301706" y="102957"/>
                </a:cubicBezTo>
                <a:cubicBezTo>
                  <a:pt x="303170" y="102957"/>
                  <a:pt x="304859" y="102398"/>
                  <a:pt x="306771" y="101281"/>
                </a:cubicBezTo>
                <a:cubicBezTo>
                  <a:pt x="308684" y="100163"/>
                  <a:pt x="310637" y="98753"/>
                  <a:pt x="312631" y="97050"/>
                </a:cubicBezTo>
                <a:cubicBezTo>
                  <a:pt x="313628" y="96198"/>
                  <a:pt x="315218" y="94979"/>
                  <a:pt x="317400" y="93392"/>
                </a:cubicBezTo>
                <a:lnTo>
                  <a:pt x="324972" y="88057"/>
                </a:lnTo>
                <a:lnTo>
                  <a:pt x="327240" y="79204"/>
                </a:lnTo>
                <a:cubicBezTo>
                  <a:pt x="330194" y="74048"/>
                  <a:pt x="334952" y="68661"/>
                  <a:pt x="341513" y="63043"/>
                </a:cubicBezTo>
                <a:cubicBezTo>
                  <a:pt x="346031" y="59177"/>
                  <a:pt x="350558" y="56245"/>
                  <a:pt x="355094" y="54248"/>
                </a:cubicBezTo>
                <a:cubicBezTo>
                  <a:pt x="359630" y="52251"/>
                  <a:pt x="363715" y="51253"/>
                  <a:pt x="367349" y="51253"/>
                </a:cubicBezTo>
                <a:cubicBezTo>
                  <a:pt x="370487" y="51253"/>
                  <a:pt x="373053" y="52033"/>
                  <a:pt x="375047" y="53593"/>
                </a:cubicBezTo>
                <a:cubicBezTo>
                  <a:pt x="377040" y="55152"/>
                  <a:pt x="378037" y="57445"/>
                  <a:pt x="378037" y="60469"/>
                </a:cubicBezTo>
                <a:cubicBezTo>
                  <a:pt x="378037" y="64491"/>
                  <a:pt x="376595" y="68422"/>
                  <a:pt x="373712" y="72262"/>
                </a:cubicBezTo>
                <a:cubicBezTo>
                  <a:pt x="370828" y="76102"/>
                  <a:pt x="366510" y="79857"/>
                  <a:pt x="360759" y="83527"/>
                </a:cubicBezTo>
                <a:cubicBezTo>
                  <a:pt x="355008" y="87197"/>
                  <a:pt x="348425" y="90533"/>
                  <a:pt x="341012" y="93534"/>
                </a:cubicBezTo>
                <a:lnTo>
                  <a:pt x="341012" y="94511"/>
                </a:lnTo>
                <a:cubicBezTo>
                  <a:pt x="341012" y="97495"/>
                  <a:pt x="341682" y="99751"/>
                  <a:pt x="343022" y="101277"/>
                </a:cubicBezTo>
                <a:cubicBezTo>
                  <a:pt x="344362" y="102803"/>
                  <a:pt x="346102" y="103566"/>
                  <a:pt x="348240" y="103566"/>
                </a:cubicBezTo>
                <a:cubicBezTo>
                  <a:pt x="350838" y="103566"/>
                  <a:pt x="353561" y="102941"/>
                  <a:pt x="356408" y="101692"/>
                </a:cubicBezTo>
                <a:cubicBezTo>
                  <a:pt x="359254" y="100443"/>
                  <a:pt x="362133" y="98753"/>
                  <a:pt x="365045" y="96623"/>
                </a:cubicBezTo>
                <a:cubicBezTo>
                  <a:pt x="367956" y="94493"/>
                  <a:pt x="372576" y="91435"/>
                  <a:pt x="378904" y="87450"/>
                </a:cubicBezTo>
                <a:lnTo>
                  <a:pt x="378904" y="95120"/>
                </a:lnTo>
                <a:cubicBezTo>
                  <a:pt x="372021" y="103407"/>
                  <a:pt x="365606" y="109729"/>
                  <a:pt x="359659" y="114086"/>
                </a:cubicBezTo>
                <a:cubicBezTo>
                  <a:pt x="353712" y="118442"/>
                  <a:pt x="347589" y="120621"/>
                  <a:pt x="341288" y="120621"/>
                </a:cubicBezTo>
                <a:cubicBezTo>
                  <a:pt x="335539" y="120621"/>
                  <a:pt x="331022" y="118440"/>
                  <a:pt x="327737" y="114079"/>
                </a:cubicBezTo>
                <a:cubicBezTo>
                  <a:pt x="326094" y="111898"/>
                  <a:pt x="324862" y="109343"/>
                  <a:pt x="324040" y="106414"/>
                </a:cubicBezTo>
                <a:lnTo>
                  <a:pt x="323078" y="98676"/>
                </a:lnTo>
                <a:lnTo>
                  <a:pt x="316351" y="106206"/>
                </a:lnTo>
                <a:cubicBezTo>
                  <a:pt x="313502" y="109219"/>
                  <a:pt x="310928" y="111748"/>
                  <a:pt x="308628" y="113793"/>
                </a:cubicBezTo>
                <a:cubicBezTo>
                  <a:pt x="304030" y="117883"/>
                  <a:pt x="300018" y="119928"/>
                  <a:pt x="296594" y="119928"/>
                </a:cubicBezTo>
                <a:cubicBezTo>
                  <a:pt x="293367" y="119928"/>
                  <a:pt x="290488" y="118998"/>
                  <a:pt x="287959" y="117138"/>
                </a:cubicBezTo>
                <a:cubicBezTo>
                  <a:pt x="285429" y="115278"/>
                  <a:pt x="283224" y="112823"/>
                  <a:pt x="281342" y="109772"/>
                </a:cubicBezTo>
                <a:cubicBezTo>
                  <a:pt x="279460" y="106721"/>
                  <a:pt x="277664" y="102853"/>
                  <a:pt x="275954" y="98167"/>
                </a:cubicBezTo>
                <a:cubicBezTo>
                  <a:pt x="274368" y="101187"/>
                  <a:pt x="272377" y="104291"/>
                  <a:pt x="269980" y="107478"/>
                </a:cubicBezTo>
                <a:cubicBezTo>
                  <a:pt x="267584" y="110664"/>
                  <a:pt x="265801" y="112915"/>
                  <a:pt x="264633" y="114230"/>
                </a:cubicBezTo>
                <a:cubicBezTo>
                  <a:pt x="263465" y="115545"/>
                  <a:pt x="262223" y="116202"/>
                  <a:pt x="260906" y="116202"/>
                </a:cubicBezTo>
                <a:cubicBezTo>
                  <a:pt x="258493" y="116202"/>
                  <a:pt x="256858" y="114973"/>
                  <a:pt x="256003" y="112514"/>
                </a:cubicBezTo>
                <a:cubicBezTo>
                  <a:pt x="255147" y="110055"/>
                  <a:pt x="254719" y="106796"/>
                  <a:pt x="254719" y="102738"/>
                </a:cubicBezTo>
                <a:cubicBezTo>
                  <a:pt x="254719" y="97405"/>
                  <a:pt x="255359" y="92253"/>
                  <a:pt x="256639" y="87280"/>
                </a:cubicBezTo>
                <a:cubicBezTo>
                  <a:pt x="257919" y="82307"/>
                  <a:pt x="259753" y="77491"/>
                  <a:pt x="262139" y="72832"/>
                </a:cubicBezTo>
                <a:cubicBezTo>
                  <a:pt x="264526" y="68174"/>
                  <a:pt x="267573" y="63173"/>
                  <a:pt x="271279" y="57830"/>
                </a:cubicBezTo>
                <a:cubicBezTo>
                  <a:pt x="274985" y="52487"/>
                  <a:pt x="279112" y="46937"/>
                  <a:pt x="283658" y="41179"/>
                </a:cubicBezTo>
                <a:cubicBezTo>
                  <a:pt x="289911" y="33258"/>
                  <a:pt x="295357" y="26727"/>
                  <a:pt x="299996" y="21586"/>
                </a:cubicBezTo>
                <a:cubicBezTo>
                  <a:pt x="304635" y="16445"/>
                  <a:pt x="308755" y="12504"/>
                  <a:pt x="312354" y="9765"/>
                </a:cubicBezTo>
                <a:cubicBezTo>
                  <a:pt x="315954" y="7025"/>
                  <a:pt x="319070" y="5656"/>
                  <a:pt x="321701" y="5656"/>
                </a:cubicBezTo>
                <a:close/>
                <a:moveTo>
                  <a:pt x="61353" y="0"/>
                </a:moveTo>
                <a:cubicBezTo>
                  <a:pt x="63637" y="0"/>
                  <a:pt x="65613" y="1252"/>
                  <a:pt x="67281" y="3754"/>
                </a:cubicBezTo>
                <a:cubicBezTo>
                  <a:pt x="68948" y="6257"/>
                  <a:pt x="70317" y="9023"/>
                  <a:pt x="71386" y="12051"/>
                </a:cubicBezTo>
                <a:cubicBezTo>
                  <a:pt x="72456" y="15080"/>
                  <a:pt x="72991" y="17081"/>
                  <a:pt x="72991" y="18056"/>
                </a:cubicBezTo>
                <a:cubicBezTo>
                  <a:pt x="72991" y="21167"/>
                  <a:pt x="72213" y="24807"/>
                  <a:pt x="70657" y="28976"/>
                </a:cubicBezTo>
                <a:cubicBezTo>
                  <a:pt x="69101" y="33144"/>
                  <a:pt x="67035" y="37896"/>
                  <a:pt x="64460" y="43231"/>
                </a:cubicBezTo>
                <a:lnTo>
                  <a:pt x="60615" y="50383"/>
                </a:lnTo>
                <a:lnTo>
                  <a:pt x="69384" y="40685"/>
                </a:lnTo>
                <a:cubicBezTo>
                  <a:pt x="72702" y="37304"/>
                  <a:pt x="76227" y="34025"/>
                  <a:pt x="79961" y="30848"/>
                </a:cubicBezTo>
                <a:cubicBezTo>
                  <a:pt x="81640" y="26866"/>
                  <a:pt x="84857" y="22865"/>
                  <a:pt x="89611" y="18844"/>
                </a:cubicBezTo>
                <a:cubicBezTo>
                  <a:pt x="94366" y="14824"/>
                  <a:pt x="98869" y="11502"/>
                  <a:pt x="103120" y="8879"/>
                </a:cubicBezTo>
                <a:cubicBezTo>
                  <a:pt x="107372" y="6256"/>
                  <a:pt x="110383" y="4945"/>
                  <a:pt x="112155" y="4945"/>
                </a:cubicBezTo>
                <a:cubicBezTo>
                  <a:pt x="114827" y="4945"/>
                  <a:pt x="117104" y="6262"/>
                  <a:pt x="118986" y="8896"/>
                </a:cubicBezTo>
                <a:cubicBezTo>
                  <a:pt x="120868" y="11530"/>
                  <a:pt x="121809" y="14296"/>
                  <a:pt x="121809" y="17194"/>
                </a:cubicBezTo>
                <a:cubicBezTo>
                  <a:pt x="121809" y="19116"/>
                  <a:pt x="120689" y="22493"/>
                  <a:pt x="118447" y="27327"/>
                </a:cubicBezTo>
                <a:cubicBezTo>
                  <a:pt x="116206" y="32161"/>
                  <a:pt x="112892" y="38422"/>
                  <a:pt x="108505" y="46109"/>
                </a:cubicBezTo>
                <a:cubicBezTo>
                  <a:pt x="104118" y="53796"/>
                  <a:pt x="98670" y="62367"/>
                  <a:pt x="92162" y="71822"/>
                </a:cubicBezTo>
                <a:cubicBezTo>
                  <a:pt x="97536" y="64836"/>
                  <a:pt x="103477" y="57823"/>
                  <a:pt x="109985" y="50783"/>
                </a:cubicBezTo>
                <a:cubicBezTo>
                  <a:pt x="116493" y="43744"/>
                  <a:pt x="121592" y="38409"/>
                  <a:pt x="125283" y="34779"/>
                </a:cubicBezTo>
                <a:cubicBezTo>
                  <a:pt x="128974" y="31149"/>
                  <a:pt x="131750" y="28948"/>
                  <a:pt x="133609" y="28177"/>
                </a:cubicBezTo>
                <a:cubicBezTo>
                  <a:pt x="136996" y="24928"/>
                  <a:pt x="140337" y="21864"/>
                  <a:pt x="143631" y="18985"/>
                </a:cubicBezTo>
                <a:cubicBezTo>
                  <a:pt x="146925" y="16105"/>
                  <a:pt x="149496" y="13856"/>
                  <a:pt x="151345" y="12238"/>
                </a:cubicBezTo>
                <a:cubicBezTo>
                  <a:pt x="153193" y="10619"/>
                  <a:pt x="154962" y="9303"/>
                  <a:pt x="156651" y="8289"/>
                </a:cubicBezTo>
                <a:cubicBezTo>
                  <a:pt x="158341" y="7274"/>
                  <a:pt x="159942" y="6767"/>
                  <a:pt x="161456" y="6767"/>
                </a:cubicBezTo>
                <a:cubicBezTo>
                  <a:pt x="163630" y="6767"/>
                  <a:pt x="165999" y="8714"/>
                  <a:pt x="168563" y="12609"/>
                </a:cubicBezTo>
                <a:cubicBezTo>
                  <a:pt x="171127" y="16504"/>
                  <a:pt x="172409" y="19103"/>
                  <a:pt x="172409" y="20407"/>
                </a:cubicBezTo>
                <a:cubicBezTo>
                  <a:pt x="172409" y="22018"/>
                  <a:pt x="171667" y="23739"/>
                  <a:pt x="170183" y="25570"/>
                </a:cubicBezTo>
                <a:cubicBezTo>
                  <a:pt x="168699" y="27401"/>
                  <a:pt x="165773" y="30650"/>
                  <a:pt x="161403" y="35317"/>
                </a:cubicBezTo>
                <a:cubicBezTo>
                  <a:pt x="153678" y="43606"/>
                  <a:pt x="146937" y="52023"/>
                  <a:pt x="141179" y="60569"/>
                </a:cubicBezTo>
                <a:cubicBezTo>
                  <a:pt x="135421" y="69114"/>
                  <a:pt x="131100" y="76815"/>
                  <a:pt x="128216" y="83671"/>
                </a:cubicBezTo>
                <a:cubicBezTo>
                  <a:pt x="125332" y="90527"/>
                  <a:pt x="123890" y="95912"/>
                  <a:pt x="123890" y="99827"/>
                </a:cubicBezTo>
                <a:cubicBezTo>
                  <a:pt x="123890" y="101982"/>
                  <a:pt x="124203" y="103438"/>
                  <a:pt x="124828" y="104196"/>
                </a:cubicBezTo>
                <a:cubicBezTo>
                  <a:pt x="125454" y="104954"/>
                  <a:pt x="126486" y="105333"/>
                  <a:pt x="127926" y="105333"/>
                </a:cubicBezTo>
                <a:cubicBezTo>
                  <a:pt x="129549" y="105333"/>
                  <a:pt x="131059" y="105029"/>
                  <a:pt x="132455" y="104419"/>
                </a:cubicBezTo>
                <a:cubicBezTo>
                  <a:pt x="133852" y="103810"/>
                  <a:pt x="135505" y="102879"/>
                  <a:pt x="137412" y="101627"/>
                </a:cubicBezTo>
                <a:cubicBezTo>
                  <a:pt x="139320" y="100374"/>
                  <a:pt x="141168" y="99153"/>
                  <a:pt x="142957" y="97962"/>
                </a:cubicBezTo>
                <a:cubicBezTo>
                  <a:pt x="145411" y="96502"/>
                  <a:pt x="147824" y="94938"/>
                  <a:pt x="150196" y="93270"/>
                </a:cubicBezTo>
                <a:cubicBezTo>
                  <a:pt x="152568" y="91602"/>
                  <a:pt x="154362" y="90323"/>
                  <a:pt x="155577" y="89431"/>
                </a:cubicBezTo>
                <a:cubicBezTo>
                  <a:pt x="156793" y="88540"/>
                  <a:pt x="158678" y="87780"/>
                  <a:pt x="161232" y="87149"/>
                </a:cubicBezTo>
                <a:lnTo>
                  <a:pt x="161232" y="95620"/>
                </a:lnTo>
                <a:cubicBezTo>
                  <a:pt x="155273" y="101193"/>
                  <a:pt x="150359" y="105561"/>
                  <a:pt x="146491" y="108726"/>
                </a:cubicBezTo>
                <a:cubicBezTo>
                  <a:pt x="142622" y="111890"/>
                  <a:pt x="138763" y="114740"/>
                  <a:pt x="134912" y="117274"/>
                </a:cubicBezTo>
                <a:cubicBezTo>
                  <a:pt x="131061" y="119808"/>
                  <a:pt x="127787" y="121647"/>
                  <a:pt x="125091" y="122792"/>
                </a:cubicBezTo>
                <a:cubicBezTo>
                  <a:pt x="122395" y="123937"/>
                  <a:pt x="120018" y="124509"/>
                  <a:pt x="117958" y="124509"/>
                </a:cubicBezTo>
                <a:cubicBezTo>
                  <a:pt x="113125" y="124509"/>
                  <a:pt x="109194" y="122740"/>
                  <a:pt x="106165" y="119202"/>
                </a:cubicBezTo>
                <a:cubicBezTo>
                  <a:pt x="103136" y="115664"/>
                  <a:pt x="101622" y="111160"/>
                  <a:pt x="101622" y="105691"/>
                </a:cubicBezTo>
                <a:cubicBezTo>
                  <a:pt x="101622" y="99656"/>
                  <a:pt x="102818" y="93746"/>
                  <a:pt x="105212" y="87962"/>
                </a:cubicBezTo>
                <a:cubicBezTo>
                  <a:pt x="107605" y="82177"/>
                  <a:pt x="111026" y="76189"/>
                  <a:pt x="115474" y="69998"/>
                </a:cubicBezTo>
                <a:cubicBezTo>
                  <a:pt x="119922" y="63807"/>
                  <a:pt x="125378" y="56997"/>
                  <a:pt x="131840" y="49568"/>
                </a:cubicBezTo>
                <a:cubicBezTo>
                  <a:pt x="134128" y="46955"/>
                  <a:pt x="135844" y="44966"/>
                  <a:pt x="136988" y="43600"/>
                </a:cubicBezTo>
                <a:lnTo>
                  <a:pt x="137887" y="42434"/>
                </a:lnTo>
                <a:lnTo>
                  <a:pt x="136327" y="43429"/>
                </a:lnTo>
                <a:cubicBezTo>
                  <a:pt x="134802" y="44601"/>
                  <a:pt x="132671" y="46360"/>
                  <a:pt x="129934" y="48704"/>
                </a:cubicBezTo>
                <a:cubicBezTo>
                  <a:pt x="124461" y="53393"/>
                  <a:pt x="117331" y="60398"/>
                  <a:pt x="108545" y="69720"/>
                </a:cubicBezTo>
                <a:cubicBezTo>
                  <a:pt x="99760" y="79042"/>
                  <a:pt x="90238" y="90178"/>
                  <a:pt x="79979" y="103130"/>
                </a:cubicBezTo>
                <a:cubicBezTo>
                  <a:pt x="79372" y="103857"/>
                  <a:pt x="77502" y="106255"/>
                  <a:pt x="74368" y="110325"/>
                </a:cubicBezTo>
                <a:cubicBezTo>
                  <a:pt x="71234" y="114395"/>
                  <a:pt x="68935" y="117129"/>
                  <a:pt x="67471" y="118526"/>
                </a:cubicBezTo>
                <a:cubicBezTo>
                  <a:pt x="66006" y="119922"/>
                  <a:pt x="64552" y="120621"/>
                  <a:pt x="63108" y="120621"/>
                </a:cubicBezTo>
                <a:cubicBezTo>
                  <a:pt x="60651" y="120621"/>
                  <a:pt x="58747" y="118759"/>
                  <a:pt x="57397" y="115036"/>
                </a:cubicBezTo>
                <a:cubicBezTo>
                  <a:pt x="56047" y="111314"/>
                  <a:pt x="55371" y="107479"/>
                  <a:pt x="55371" y="103531"/>
                </a:cubicBezTo>
                <a:cubicBezTo>
                  <a:pt x="55371" y="100970"/>
                  <a:pt x="56150" y="98314"/>
                  <a:pt x="57708" y="95565"/>
                </a:cubicBezTo>
                <a:cubicBezTo>
                  <a:pt x="59266" y="92816"/>
                  <a:pt x="62497" y="88102"/>
                  <a:pt x="67400" y="81423"/>
                </a:cubicBezTo>
                <a:cubicBezTo>
                  <a:pt x="72303" y="74744"/>
                  <a:pt x="76375" y="69089"/>
                  <a:pt x="79618" y="64458"/>
                </a:cubicBezTo>
                <a:cubicBezTo>
                  <a:pt x="82860" y="59826"/>
                  <a:pt x="86351" y="55088"/>
                  <a:pt x="90090" y="50244"/>
                </a:cubicBezTo>
                <a:cubicBezTo>
                  <a:pt x="92918" y="44008"/>
                  <a:pt x="94954" y="39592"/>
                  <a:pt x="96200" y="36994"/>
                </a:cubicBezTo>
                <a:cubicBezTo>
                  <a:pt x="97446" y="34397"/>
                  <a:pt x="98069" y="32192"/>
                  <a:pt x="98069" y="30382"/>
                </a:cubicBezTo>
                <a:cubicBezTo>
                  <a:pt x="98069" y="29771"/>
                  <a:pt x="98139" y="29465"/>
                  <a:pt x="98278" y="29465"/>
                </a:cubicBezTo>
                <a:cubicBezTo>
                  <a:pt x="96610" y="29465"/>
                  <a:pt x="92841" y="32301"/>
                  <a:pt x="86973" y="37972"/>
                </a:cubicBezTo>
                <a:cubicBezTo>
                  <a:pt x="81104" y="43643"/>
                  <a:pt x="73721" y="52236"/>
                  <a:pt x="64823" y="63751"/>
                </a:cubicBezTo>
                <a:cubicBezTo>
                  <a:pt x="55925" y="75265"/>
                  <a:pt x="46751" y="88418"/>
                  <a:pt x="37299" y="103210"/>
                </a:cubicBezTo>
                <a:cubicBezTo>
                  <a:pt x="33906" y="108752"/>
                  <a:pt x="31457" y="112535"/>
                  <a:pt x="29953" y="114559"/>
                </a:cubicBezTo>
                <a:cubicBezTo>
                  <a:pt x="28448" y="116584"/>
                  <a:pt x="26566" y="117596"/>
                  <a:pt x="24305" y="117596"/>
                </a:cubicBezTo>
                <a:cubicBezTo>
                  <a:pt x="21474" y="117596"/>
                  <a:pt x="19085" y="115223"/>
                  <a:pt x="17139" y="110477"/>
                </a:cubicBezTo>
                <a:cubicBezTo>
                  <a:pt x="15193" y="105732"/>
                  <a:pt x="14220" y="101892"/>
                  <a:pt x="14220" y="98959"/>
                </a:cubicBezTo>
                <a:cubicBezTo>
                  <a:pt x="14220" y="97725"/>
                  <a:pt x="14677" y="96423"/>
                  <a:pt x="15591" y="95054"/>
                </a:cubicBezTo>
                <a:cubicBezTo>
                  <a:pt x="23304" y="84774"/>
                  <a:pt x="29601" y="76104"/>
                  <a:pt x="34482" y="69045"/>
                </a:cubicBezTo>
                <a:cubicBezTo>
                  <a:pt x="39363" y="61986"/>
                  <a:pt x="43662" y="55346"/>
                  <a:pt x="47380" y="49125"/>
                </a:cubicBezTo>
                <a:cubicBezTo>
                  <a:pt x="51098" y="42903"/>
                  <a:pt x="53807" y="37768"/>
                  <a:pt x="55507" y="33718"/>
                </a:cubicBezTo>
                <a:cubicBezTo>
                  <a:pt x="57207" y="29668"/>
                  <a:pt x="58057" y="26592"/>
                  <a:pt x="58057" y="24490"/>
                </a:cubicBezTo>
                <a:cubicBezTo>
                  <a:pt x="58057" y="23186"/>
                  <a:pt x="57519" y="22534"/>
                  <a:pt x="56444" y="22534"/>
                </a:cubicBezTo>
                <a:cubicBezTo>
                  <a:pt x="54934" y="22534"/>
                  <a:pt x="52010" y="23688"/>
                  <a:pt x="47673" y="25995"/>
                </a:cubicBezTo>
                <a:cubicBezTo>
                  <a:pt x="43336" y="28303"/>
                  <a:pt x="37807" y="31486"/>
                  <a:pt x="31086" y="35544"/>
                </a:cubicBezTo>
                <a:cubicBezTo>
                  <a:pt x="24365" y="39603"/>
                  <a:pt x="18860" y="42764"/>
                  <a:pt x="14569" y="45029"/>
                </a:cubicBezTo>
                <a:cubicBezTo>
                  <a:pt x="10279" y="47293"/>
                  <a:pt x="6965" y="48425"/>
                  <a:pt x="4627" y="48425"/>
                </a:cubicBezTo>
                <a:cubicBezTo>
                  <a:pt x="1542" y="48425"/>
                  <a:pt x="0" y="46768"/>
                  <a:pt x="0" y="43453"/>
                </a:cubicBezTo>
                <a:cubicBezTo>
                  <a:pt x="0" y="42138"/>
                  <a:pt x="417" y="39234"/>
                  <a:pt x="1251" y="34741"/>
                </a:cubicBezTo>
                <a:cubicBezTo>
                  <a:pt x="2085" y="30249"/>
                  <a:pt x="2969" y="27038"/>
                  <a:pt x="3903" y="25109"/>
                </a:cubicBezTo>
                <a:cubicBezTo>
                  <a:pt x="5245" y="22551"/>
                  <a:pt x="8554" y="19259"/>
                  <a:pt x="13829" y="15234"/>
                </a:cubicBezTo>
                <a:cubicBezTo>
                  <a:pt x="19105" y="11209"/>
                  <a:pt x="22192" y="9196"/>
                  <a:pt x="23093" y="9196"/>
                </a:cubicBezTo>
                <a:cubicBezTo>
                  <a:pt x="24792" y="9196"/>
                  <a:pt x="25642" y="9988"/>
                  <a:pt x="25642" y="11571"/>
                </a:cubicBezTo>
                <a:cubicBezTo>
                  <a:pt x="25642" y="12281"/>
                  <a:pt x="25237" y="13041"/>
                  <a:pt x="24429" y="13849"/>
                </a:cubicBezTo>
                <a:cubicBezTo>
                  <a:pt x="22065" y="15753"/>
                  <a:pt x="20365" y="17250"/>
                  <a:pt x="19327" y="18340"/>
                </a:cubicBezTo>
                <a:cubicBezTo>
                  <a:pt x="18290" y="19431"/>
                  <a:pt x="17680" y="19824"/>
                  <a:pt x="17497" y="19518"/>
                </a:cubicBezTo>
                <a:cubicBezTo>
                  <a:pt x="26289" y="13285"/>
                  <a:pt x="34936" y="8473"/>
                  <a:pt x="43437" y="5084"/>
                </a:cubicBezTo>
                <a:cubicBezTo>
                  <a:pt x="51938" y="1695"/>
                  <a:pt x="57910" y="0"/>
                  <a:pt x="61353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1" name="Freeform: Shape 100">
            <a:extLst>
              <a:ext uri="{FF2B5EF4-FFF2-40B4-BE49-F238E27FC236}">
                <a16:creationId xmlns:a16="http://schemas.microsoft.com/office/drawing/2014/main" id="{CB1B5748-587D-43B8-8F86-6A6CDDA2B791}"/>
              </a:ext>
            </a:extLst>
          </p:cNvPr>
          <p:cNvSpPr/>
          <p:nvPr/>
        </p:nvSpPr>
        <p:spPr>
          <a:xfrm>
            <a:off x="9144506" y="4221648"/>
            <a:ext cx="306265" cy="240780"/>
          </a:xfrm>
          <a:custGeom>
            <a:avLst/>
            <a:gdLst/>
            <a:ahLst/>
            <a:cxnLst/>
            <a:rect l="l" t="t" r="r" b="b"/>
            <a:pathLst>
              <a:path w="153313" h="120532">
                <a:moveTo>
                  <a:pt x="126721" y="41356"/>
                </a:moveTo>
                <a:cubicBezTo>
                  <a:pt x="124341" y="41356"/>
                  <a:pt x="120641" y="43644"/>
                  <a:pt x="115622" y="48221"/>
                </a:cubicBezTo>
                <a:cubicBezTo>
                  <a:pt x="110603" y="52798"/>
                  <a:pt x="105478" y="58143"/>
                  <a:pt x="100246" y="64254"/>
                </a:cubicBezTo>
                <a:cubicBezTo>
                  <a:pt x="103270" y="63797"/>
                  <a:pt x="105605" y="63651"/>
                  <a:pt x="107253" y="63815"/>
                </a:cubicBezTo>
                <a:cubicBezTo>
                  <a:pt x="108901" y="63980"/>
                  <a:pt x="110682" y="64732"/>
                  <a:pt x="112596" y="66073"/>
                </a:cubicBezTo>
                <a:cubicBezTo>
                  <a:pt x="117620" y="60499"/>
                  <a:pt x="121469" y="55697"/>
                  <a:pt x="124146" y="51668"/>
                </a:cubicBezTo>
                <a:cubicBezTo>
                  <a:pt x="126822" y="47638"/>
                  <a:pt x="128160" y="44680"/>
                  <a:pt x="128160" y="42794"/>
                </a:cubicBezTo>
                <a:cubicBezTo>
                  <a:pt x="128160" y="41835"/>
                  <a:pt x="127680" y="41356"/>
                  <a:pt x="126721" y="41356"/>
                </a:cubicBezTo>
                <a:close/>
                <a:moveTo>
                  <a:pt x="65772" y="17055"/>
                </a:moveTo>
                <a:cubicBezTo>
                  <a:pt x="67876" y="17055"/>
                  <a:pt x="69303" y="17716"/>
                  <a:pt x="70054" y="19038"/>
                </a:cubicBezTo>
                <a:cubicBezTo>
                  <a:pt x="70804" y="20360"/>
                  <a:pt x="71180" y="22481"/>
                  <a:pt x="71180" y="25399"/>
                </a:cubicBezTo>
                <a:cubicBezTo>
                  <a:pt x="71180" y="26771"/>
                  <a:pt x="71042" y="27907"/>
                  <a:pt x="70765" y="28805"/>
                </a:cubicBezTo>
                <a:cubicBezTo>
                  <a:pt x="70488" y="29704"/>
                  <a:pt x="69964" y="30786"/>
                  <a:pt x="69191" y="32052"/>
                </a:cubicBezTo>
                <a:cubicBezTo>
                  <a:pt x="68418" y="33317"/>
                  <a:pt x="66924" y="35550"/>
                  <a:pt x="64710" y="38752"/>
                </a:cubicBezTo>
                <a:cubicBezTo>
                  <a:pt x="62495" y="41953"/>
                  <a:pt x="59886" y="45717"/>
                  <a:pt x="56882" y="50045"/>
                </a:cubicBezTo>
                <a:cubicBezTo>
                  <a:pt x="55337" y="52249"/>
                  <a:pt x="53998" y="54631"/>
                  <a:pt x="52864" y="57191"/>
                </a:cubicBezTo>
                <a:cubicBezTo>
                  <a:pt x="51731" y="59750"/>
                  <a:pt x="51165" y="61614"/>
                  <a:pt x="51165" y="62782"/>
                </a:cubicBezTo>
                <a:cubicBezTo>
                  <a:pt x="51165" y="64603"/>
                  <a:pt x="51730" y="65514"/>
                  <a:pt x="52862" y="65514"/>
                </a:cubicBezTo>
                <a:cubicBezTo>
                  <a:pt x="54496" y="65514"/>
                  <a:pt x="56518" y="64765"/>
                  <a:pt x="58928" y="63266"/>
                </a:cubicBezTo>
                <a:cubicBezTo>
                  <a:pt x="61338" y="61767"/>
                  <a:pt x="66202" y="58792"/>
                  <a:pt x="73519" y="54341"/>
                </a:cubicBezTo>
                <a:lnTo>
                  <a:pt x="73519" y="62671"/>
                </a:lnTo>
                <a:cubicBezTo>
                  <a:pt x="66316" y="69313"/>
                  <a:pt x="61097" y="74047"/>
                  <a:pt x="57863" y="76874"/>
                </a:cubicBezTo>
                <a:cubicBezTo>
                  <a:pt x="54629" y="79700"/>
                  <a:pt x="51719" y="81900"/>
                  <a:pt x="49132" y="83473"/>
                </a:cubicBezTo>
                <a:cubicBezTo>
                  <a:pt x="46546" y="85045"/>
                  <a:pt x="43999" y="85832"/>
                  <a:pt x="41493" y="85832"/>
                </a:cubicBezTo>
                <a:cubicBezTo>
                  <a:pt x="35452" y="85832"/>
                  <a:pt x="32431" y="82357"/>
                  <a:pt x="32431" y="75407"/>
                </a:cubicBezTo>
                <a:cubicBezTo>
                  <a:pt x="32431" y="72981"/>
                  <a:pt x="33182" y="69835"/>
                  <a:pt x="34684" y="65971"/>
                </a:cubicBezTo>
                <a:cubicBezTo>
                  <a:pt x="36187" y="62107"/>
                  <a:pt x="38504" y="57502"/>
                  <a:pt x="41636" y="52157"/>
                </a:cubicBezTo>
                <a:cubicBezTo>
                  <a:pt x="35477" y="62718"/>
                  <a:pt x="30098" y="70465"/>
                  <a:pt x="25499" y="75399"/>
                </a:cubicBezTo>
                <a:cubicBezTo>
                  <a:pt x="20900" y="80333"/>
                  <a:pt x="16942" y="82800"/>
                  <a:pt x="13627" y="82800"/>
                </a:cubicBezTo>
                <a:cubicBezTo>
                  <a:pt x="10943" y="82800"/>
                  <a:pt x="8542" y="81757"/>
                  <a:pt x="6425" y="79672"/>
                </a:cubicBezTo>
                <a:cubicBezTo>
                  <a:pt x="4308" y="77587"/>
                  <a:pt x="2708" y="74888"/>
                  <a:pt x="1625" y="71576"/>
                </a:cubicBezTo>
                <a:cubicBezTo>
                  <a:pt x="542" y="68263"/>
                  <a:pt x="0" y="64745"/>
                  <a:pt x="0" y="61023"/>
                </a:cubicBezTo>
                <a:cubicBezTo>
                  <a:pt x="0" y="58533"/>
                  <a:pt x="231" y="56304"/>
                  <a:pt x="693" y="54336"/>
                </a:cubicBezTo>
                <a:cubicBezTo>
                  <a:pt x="1155" y="52368"/>
                  <a:pt x="2012" y="50236"/>
                  <a:pt x="3266" y="47942"/>
                </a:cubicBezTo>
                <a:cubicBezTo>
                  <a:pt x="4520" y="45647"/>
                  <a:pt x="6218" y="43104"/>
                  <a:pt x="8361" y="40312"/>
                </a:cubicBezTo>
                <a:cubicBezTo>
                  <a:pt x="10505" y="37521"/>
                  <a:pt x="13238" y="34365"/>
                  <a:pt x="16562" y="30843"/>
                </a:cubicBezTo>
                <a:cubicBezTo>
                  <a:pt x="17703" y="29245"/>
                  <a:pt x="18907" y="27702"/>
                  <a:pt x="20174" y="26214"/>
                </a:cubicBezTo>
                <a:cubicBezTo>
                  <a:pt x="21441" y="24726"/>
                  <a:pt x="22761" y="23682"/>
                  <a:pt x="24136" y="23081"/>
                </a:cubicBezTo>
                <a:cubicBezTo>
                  <a:pt x="25510" y="22480"/>
                  <a:pt x="27576" y="22180"/>
                  <a:pt x="30334" y="22180"/>
                </a:cubicBezTo>
                <a:cubicBezTo>
                  <a:pt x="32337" y="22180"/>
                  <a:pt x="34442" y="22505"/>
                  <a:pt x="36650" y="23154"/>
                </a:cubicBezTo>
                <a:cubicBezTo>
                  <a:pt x="38858" y="23804"/>
                  <a:pt x="39962" y="24819"/>
                  <a:pt x="39962" y="26201"/>
                </a:cubicBezTo>
                <a:cubicBezTo>
                  <a:pt x="39962" y="27558"/>
                  <a:pt x="39045" y="29702"/>
                  <a:pt x="37212" y="32633"/>
                </a:cubicBezTo>
                <a:cubicBezTo>
                  <a:pt x="35380" y="35564"/>
                  <a:pt x="32565" y="38994"/>
                  <a:pt x="28768" y="42922"/>
                </a:cubicBezTo>
                <a:cubicBezTo>
                  <a:pt x="24971" y="46850"/>
                  <a:pt x="20668" y="50639"/>
                  <a:pt x="15858" y="54288"/>
                </a:cubicBezTo>
                <a:cubicBezTo>
                  <a:pt x="14948" y="57127"/>
                  <a:pt x="14493" y="59380"/>
                  <a:pt x="14493" y="61046"/>
                </a:cubicBezTo>
                <a:cubicBezTo>
                  <a:pt x="14493" y="62352"/>
                  <a:pt x="14824" y="63005"/>
                  <a:pt x="15485" y="63005"/>
                </a:cubicBezTo>
                <a:cubicBezTo>
                  <a:pt x="15802" y="63005"/>
                  <a:pt x="16641" y="62506"/>
                  <a:pt x="18003" y="61506"/>
                </a:cubicBezTo>
                <a:cubicBezTo>
                  <a:pt x="19365" y="60506"/>
                  <a:pt x="21883" y="58415"/>
                  <a:pt x="25557" y="55231"/>
                </a:cubicBezTo>
                <a:cubicBezTo>
                  <a:pt x="29231" y="52047"/>
                  <a:pt x="32796" y="48930"/>
                  <a:pt x="36252" y="45880"/>
                </a:cubicBezTo>
                <a:cubicBezTo>
                  <a:pt x="38437" y="43982"/>
                  <a:pt x="41012" y="41097"/>
                  <a:pt x="43976" y="37225"/>
                </a:cubicBezTo>
                <a:cubicBezTo>
                  <a:pt x="46940" y="33353"/>
                  <a:pt x="50405" y="30235"/>
                  <a:pt x="54371" y="27871"/>
                </a:cubicBezTo>
                <a:cubicBezTo>
                  <a:pt x="56508" y="23777"/>
                  <a:pt x="58473" y="20951"/>
                  <a:pt x="60265" y="19392"/>
                </a:cubicBezTo>
                <a:cubicBezTo>
                  <a:pt x="62057" y="17834"/>
                  <a:pt x="63893" y="17055"/>
                  <a:pt x="65772" y="17055"/>
                </a:cubicBezTo>
                <a:close/>
                <a:moveTo>
                  <a:pt x="131412" y="0"/>
                </a:moveTo>
                <a:cubicBezTo>
                  <a:pt x="134613" y="0"/>
                  <a:pt x="136214" y="1341"/>
                  <a:pt x="136214" y="4022"/>
                </a:cubicBezTo>
                <a:cubicBezTo>
                  <a:pt x="136214" y="5581"/>
                  <a:pt x="135352" y="7648"/>
                  <a:pt x="133627" y="10222"/>
                </a:cubicBezTo>
                <a:cubicBezTo>
                  <a:pt x="131903" y="12796"/>
                  <a:pt x="129934" y="14826"/>
                  <a:pt x="127722" y="16311"/>
                </a:cubicBezTo>
                <a:cubicBezTo>
                  <a:pt x="124163" y="20527"/>
                  <a:pt x="120836" y="25036"/>
                  <a:pt x="117743" y="29837"/>
                </a:cubicBezTo>
                <a:cubicBezTo>
                  <a:pt x="114650" y="34638"/>
                  <a:pt x="111190" y="39956"/>
                  <a:pt x="107362" y="45792"/>
                </a:cubicBezTo>
                <a:cubicBezTo>
                  <a:pt x="108586" y="43561"/>
                  <a:pt x="111200" y="40811"/>
                  <a:pt x="115203" y="37542"/>
                </a:cubicBezTo>
                <a:cubicBezTo>
                  <a:pt x="119205" y="34273"/>
                  <a:pt x="122544" y="31662"/>
                  <a:pt x="125218" y="29706"/>
                </a:cubicBezTo>
                <a:cubicBezTo>
                  <a:pt x="127893" y="27751"/>
                  <a:pt x="130579" y="26185"/>
                  <a:pt x="133276" y="25007"/>
                </a:cubicBezTo>
                <a:cubicBezTo>
                  <a:pt x="135973" y="23829"/>
                  <a:pt x="138708" y="23240"/>
                  <a:pt x="141483" y="23240"/>
                </a:cubicBezTo>
                <a:cubicBezTo>
                  <a:pt x="143671" y="23240"/>
                  <a:pt x="145178" y="23726"/>
                  <a:pt x="146006" y="24697"/>
                </a:cubicBezTo>
                <a:cubicBezTo>
                  <a:pt x="146834" y="25668"/>
                  <a:pt x="147247" y="27188"/>
                  <a:pt x="147247" y="29256"/>
                </a:cubicBezTo>
                <a:cubicBezTo>
                  <a:pt x="147247" y="33898"/>
                  <a:pt x="146125" y="38416"/>
                  <a:pt x="143881" y="42809"/>
                </a:cubicBezTo>
                <a:cubicBezTo>
                  <a:pt x="141637" y="47202"/>
                  <a:pt x="138464" y="51715"/>
                  <a:pt x="134361" y="56350"/>
                </a:cubicBezTo>
                <a:cubicBezTo>
                  <a:pt x="130258" y="60984"/>
                  <a:pt x="125500" y="65297"/>
                  <a:pt x="120087" y="69288"/>
                </a:cubicBezTo>
                <a:cubicBezTo>
                  <a:pt x="121099" y="69282"/>
                  <a:pt x="122563" y="69280"/>
                  <a:pt x="124478" y="69280"/>
                </a:cubicBezTo>
                <a:cubicBezTo>
                  <a:pt x="130740" y="69280"/>
                  <a:pt x="140351" y="64166"/>
                  <a:pt x="153313" y="53940"/>
                </a:cubicBezTo>
                <a:lnTo>
                  <a:pt x="153313" y="62703"/>
                </a:lnTo>
                <a:cubicBezTo>
                  <a:pt x="148423" y="67072"/>
                  <a:pt x="143876" y="70993"/>
                  <a:pt x="139672" y="74468"/>
                </a:cubicBezTo>
                <a:cubicBezTo>
                  <a:pt x="135468" y="77942"/>
                  <a:pt x="131420" y="80774"/>
                  <a:pt x="127530" y="82963"/>
                </a:cubicBezTo>
                <a:cubicBezTo>
                  <a:pt x="123639" y="85151"/>
                  <a:pt x="119966" y="86246"/>
                  <a:pt x="116509" y="86246"/>
                </a:cubicBezTo>
                <a:cubicBezTo>
                  <a:pt x="115207" y="86246"/>
                  <a:pt x="113859" y="86106"/>
                  <a:pt x="112466" y="85828"/>
                </a:cubicBezTo>
                <a:cubicBezTo>
                  <a:pt x="111073" y="85549"/>
                  <a:pt x="109797" y="85211"/>
                  <a:pt x="108638" y="84814"/>
                </a:cubicBezTo>
                <a:cubicBezTo>
                  <a:pt x="107479" y="84417"/>
                  <a:pt x="106076" y="83890"/>
                  <a:pt x="104430" y="83232"/>
                </a:cubicBezTo>
                <a:cubicBezTo>
                  <a:pt x="102784" y="82574"/>
                  <a:pt x="101619" y="82105"/>
                  <a:pt x="100935" y="81826"/>
                </a:cubicBezTo>
                <a:cubicBezTo>
                  <a:pt x="99347" y="82288"/>
                  <a:pt x="98329" y="82519"/>
                  <a:pt x="97882" y="82519"/>
                </a:cubicBezTo>
                <a:cubicBezTo>
                  <a:pt x="95531" y="82519"/>
                  <a:pt x="93415" y="81711"/>
                  <a:pt x="91533" y="80093"/>
                </a:cubicBezTo>
                <a:cubicBezTo>
                  <a:pt x="90267" y="83044"/>
                  <a:pt x="88484" y="87473"/>
                  <a:pt x="86185" y="93379"/>
                </a:cubicBezTo>
                <a:cubicBezTo>
                  <a:pt x="83885" y="99285"/>
                  <a:pt x="81948" y="103987"/>
                  <a:pt x="80372" y="107486"/>
                </a:cubicBezTo>
                <a:cubicBezTo>
                  <a:pt x="78797" y="110984"/>
                  <a:pt x="76611" y="114441"/>
                  <a:pt x="73816" y="117855"/>
                </a:cubicBezTo>
                <a:cubicBezTo>
                  <a:pt x="72031" y="119640"/>
                  <a:pt x="70580" y="120532"/>
                  <a:pt x="69464" y="120532"/>
                </a:cubicBezTo>
                <a:cubicBezTo>
                  <a:pt x="65802" y="120532"/>
                  <a:pt x="63971" y="117749"/>
                  <a:pt x="63971" y="112183"/>
                </a:cubicBezTo>
                <a:cubicBezTo>
                  <a:pt x="63971" y="108116"/>
                  <a:pt x="64751" y="103981"/>
                  <a:pt x="66309" y="99778"/>
                </a:cubicBezTo>
                <a:cubicBezTo>
                  <a:pt x="67867" y="95576"/>
                  <a:pt x="69808" y="91544"/>
                  <a:pt x="72131" y="87684"/>
                </a:cubicBezTo>
                <a:cubicBezTo>
                  <a:pt x="74454" y="83824"/>
                  <a:pt x="76912" y="80048"/>
                  <a:pt x="79505" y="76356"/>
                </a:cubicBezTo>
                <a:cubicBezTo>
                  <a:pt x="82099" y="72665"/>
                  <a:pt x="83955" y="69878"/>
                  <a:pt x="85073" y="67997"/>
                </a:cubicBezTo>
                <a:cubicBezTo>
                  <a:pt x="94178" y="52310"/>
                  <a:pt x="101209" y="39813"/>
                  <a:pt x="106165" y="30507"/>
                </a:cubicBezTo>
                <a:cubicBezTo>
                  <a:pt x="94930" y="46362"/>
                  <a:pt x="84879" y="57980"/>
                  <a:pt x="76014" y="65362"/>
                </a:cubicBezTo>
                <a:lnTo>
                  <a:pt x="76014" y="56821"/>
                </a:lnTo>
                <a:cubicBezTo>
                  <a:pt x="84373" y="47738"/>
                  <a:pt x="91471" y="39340"/>
                  <a:pt x="97308" y="31626"/>
                </a:cubicBezTo>
                <a:cubicBezTo>
                  <a:pt x="103144" y="23913"/>
                  <a:pt x="107788" y="17744"/>
                  <a:pt x="111239" y="13119"/>
                </a:cubicBezTo>
                <a:cubicBezTo>
                  <a:pt x="114690" y="8494"/>
                  <a:pt x="117841" y="5151"/>
                  <a:pt x="120692" y="3091"/>
                </a:cubicBezTo>
                <a:cubicBezTo>
                  <a:pt x="123542" y="1030"/>
                  <a:pt x="127116" y="0"/>
                  <a:pt x="1314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2" name="Freeform: Shape 101">
            <a:extLst>
              <a:ext uri="{FF2B5EF4-FFF2-40B4-BE49-F238E27FC236}">
                <a16:creationId xmlns:a16="http://schemas.microsoft.com/office/drawing/2014/main" id="{29C3FE70-9709-4593-8DDE-037519E257D4}"/>
              </a:ext>
            </a:extLst>
          </p:cNvPr>
          <p:cNvSpPr/>
          <p:nvPr/>
        </p:nvSpPr>
        <p:spPr>
          <a:xfrm>
            <a:off x="8304386" y="3951235"/>
            <a:ext cx="754298" cy="154819"/>
          </a:xfrm>
          <a:custGeom>
            <a:avLst/>
            <a:gdLst/>
            <a:ahLst/>
            <a:cxnLst/>
            <a:rect l="l" t="t" r="r" b="b"/>
            <a:pathLst>
              <a:path w="754298" h="154819">
                <a:moveTo>
                  <a:pt x="44202" y="78917"/>
                </a:moveTo>
                <a:lnTo>
                  <a:pt x="44202" y="139750"/>
                </a:lnTo>
                <a:lnTo>
                  <a:pt x="56815" y="139750"/>
                </a:lnTo>
                <a:cubicBezTo>
                  <a:pt x="73335" y="139750"/>
                  <a:pt x="81595" y="130299"/>
                  <a:pt x="81595" y="111398"/>
                </a:cubicBezTo>
                <a:cubicBezTo>
                  <a:pt x="81595" y="89744"/>
                  <a:pt x="73074" y="78917"/>
                  <a:pt x="56034" y="78917"/>
                </a:cubicBezTo>
                <a:close/>
                <a:moveTo>
                  <a:pt x="302865" y="36501"/>
                </a:moveTo>
                <a:lnTo>
                  <a:pt x="283443" y="104031"/>
                </a:lnTo>
                <a:lnTo>
                  <a:pt x="320836" y="104031"/>
                </a:lnTo>
                <a:close/>
                <a:moveTo>
                  <a:pt x="44202" y="12614"/>
                </a:moveTo>
                <a:lnTo>
                  <a:pt x="44202" y="66303"/>
                </a:lnTo>
                <a:lnTo>
                  <a:pt x="57820" y="66303"/>
                </a:lnTo>
                <a:cubicBezTo>
                  <a:pt x="70396" y="66303"/>
                  <a:pt x="76684" y="57002"/>
                  <a:pt x="76684" y="38398"/>
                </a:cubicBezTo>
                <a:cubicBezTo>
                  <a:pt x="76684" y="21208"/>
                  <a:pt x="70023" y="12614"/>
                  <a:pt x="56703" y="12614"/>
                </a:cubicBezTo>
                <a:close/>
                <a:moveTo>
                  <a:pt x="518554" y="0"/>
                </a:moveTo>
                <a:lnTo>
                  <a:pt x="631850" y="0"/>
                </a:lnTo>
                <a:lnTo>
                  <a:pt x="640444" y="0"/>
                </a:lnTo>
                <a:lnTo>
                  <a:pt x="677726" y="0"/>
                </a:lnTo>
                <a:lnTo>
                  <a:pt x="708757" y="73447"/>
                </a:lnTo>
                <a:lnTo>
                  <a:pt x="736662" y="0"/>
                </a:lnTo>
                <a:lnTo>
                  <a:pt x="754298" y="0"/>
                </a:lnTo>
                <a:lnTo>
                  <a:pt x="717128" y="96106"/>
                </a:lnTo>
                <a:lnTo>
                  <a:pt x="717128" y="152363"/>
                </a:lnTo>
                <a:lnTo>
                  <a:pt x="672926" y="152363"/>
                </a:lnTo>
                <a:lnTo>
                  <a:pt x="672926" y="96106"/>
                </a:lnTo>
                <a:lnTo>
                  <a:pt x="638386" y="15293"/>
                </a:lnTo>
                <a:lnTo>
                  <a:pt x="603051" y="15293"/>
                </a:lnTo>
                <a:lnTo>
                  <a:pt x="603051" y="152363"/>
                </a:lnTo>
                <a:lnTo>
                  <a:pt x="556171" y="152363"/>
                </a:lnTo>
                <a:lnTo>
                  <a:pt x="556171" y="15293"/>
                </a:lnTo>
                <a:lnTo>
                  <a:pt x="518554" y="15293"/>
                </a:lnTo>
                <a:close/>
                <a:moveTo>
                  <a:pt x="389074" y="0"/>
                </a:moveTo>
                <a:lnTo>
                  <a:pt x="433276" y="0"/>
                </a:lnTo>
                <a:lnTo>
                  <a:pt x="433276" y="103585"/>
                </a:lnTo>
                <a:cubicBezTo>
                  <a:pt x="433276" y="116979"/>
                  <a:pt x="435192" y="126132"/>
                  <a:pt x="439024" y="131044"/>
                </a:cubicBezTo>
                <a:cubicBezTo>
                  <a:pt x="442856" y="135955"/>
                  <a:pt x="449944" y="138411"/>
                  <a:pt x="460288" y="138411"/>
                </a:cubicBezTo>
                <a:cubicBezTo>
                  <a:pt x="480305" y="138411"/>
                  <a:pt x="490314" y="126356"/>
                  <a:pt x="490314" y="102245"/>
                </a:cubicBezTo>
                <a:lnTo>
                  <a:pt x="490314" y="0"/>
                </a:lnTo>
                <a:lnTo>
                  <a:pt x="505160" y="0"/>
                </a:lnTo>
                <a:lnTo>
                  <a:pt x="505160" y="102245"/>
                </a:lnTo>
                <a:cubicBezTo>
                  <a:pt x="505160" y="137294"/>
                  <a:pt x="485775" y="154819"/>
                  <a:pt x="447005" y="154819"/>
                </a:cubicBezTo>
                <a:cubicBezTo>
                  <a:pt x="408384" y="154819"/>
                  <a:pt x="389074" y="137294"/>
                  <a:pt x="389074" y="102245"/>
                </a:cubicBezTo>
                <a:close/>
                <a:moveTo>
                  <a:pt x="297172" y="0"/>
                </a:moveTo>
                <a:lnTo>
                  <a:pt x="336016" y="0"/>
                </a:lnTo>
                <a:lnTo>
                  <a:pt x="378433" y="152363"/>
                </a:lnTo>
                <a:lnTo>
                  <a:pt x="334007" y="152363"/>
                </a:lnTo>
                <a:lnTo>
                  <a:pt x="324966" y="119323"/>
                </a:lnTo>
                <a:lnTo>
                  <a:pt x="279090" y="119323"/>
                </a:lnTo>
                <a:lnTo>
                  <a:pt x="269379" y="152363"/>
                </a:lnTo>
                <a:lnTo>
                  <a:pt x="252077" y="152363"/>
                </a:lnTo>
                <a:close/>
                <a:moveTo>
                  <a:pt x="142875" y="0"/>
                </a:moveTo>
                <a:lnTo>
                  <a:pt x="241659" y="0"/>
                </a:lnTo>
                <a:lnTo>
                  <a:pt x="241659" y="15293"/>
                </a:lnTo>
                <a:lnTo>
                  <a:pt x="187077" y="15293"/>
                </a:lnTo>
                <a:lnTo>
                  <a:pt x="187077" y="61392"/>
                </a:lnTo>
                <a:lnTo>
                  <a:pt x="232953" y="61392"/>
                </a:lnTo>
                <a:lnTo>
                  <a:pt x="232953" y="76684"/>
                </a:lnTo>
                <a:lnTo>
                  <a:pt x="187077" y="76684"/>
                </a:lnTo>
                <a:lnTo>
                  <a:pt x="187077" y="137071"/>
                </a:lnTo>
                <a:lnTo>
                  <a:pt x="250924" y="137071"/>
                </a:lnTo>
                <a:lnTo>
                  <a:pt x="250924" y="152363"/>
                </a:lnTo>
                <a:lnTo>
                  <a:pt x="142875" y="152363"/>
                </a:lnTo>
                <a:close/>
                <a:moveTo>
                  <a:pt x="0" y="0"/>
                </a:moveTo>
                <a:lnTo>
                  <a:pt x="67754" y="0"/>
                </a:lnTo>
                <a:cubicBezTo>
                  <a:pt x="102654" y="0"/>
                  <a:pt x="120104" y="12465"/>
                  <a:pt x="120104" y="37394"/>
                </a:cubicBezTo>
                <a:cubicBezTo>
                  <a:pt x="120104" y="55104"/>
                  <a:pt x="109575" y="66452"/>
                  <a:pt x="88515" y="71438"/>
                </a:cubicBezTo>
                <a:cubicBezTo>
                  <a:pt x="113891" y="76498"/>
                  <a:pt x="126578" y="89967"/>
                  <a:pt x="126578" y="111845"/>
                </a:cubicBezTo>
                <a:cubicBezTo>
                  <a:pt x="126578" y="138857"/>
                  <a:pt x="109500" y="152363"/>
                  <a:pt x="75344" y="152363"/>
                </a:cubicBezTo>
                <a:lnTo>
                  <a:pt x="0" y="152363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5A80EC95-4CCB-8E85-5E01-775F58668056}"/>
              </a:ext>
            </a:extLst>
          </p:cNvPr>
          <p:cNvSpPr/>
          <p:nvPr/>
        </p:nvSpPr>
        <p:spPr>
          <a:xfrm flipH="1">
            <a:off x="5339115" y="3400047"/>
            <a:ext cx="605549" cy="605549"/>
          </a:xfrm>
          <a:prstGeom prst="ellipse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 dirty="0"/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B5C97FD5-390A-1516-4369-F4B653630790}"/>
              </a:ext>
            </a:extLst>
          </p:cNvPr>
          <p:cNvGrpSpPr/>
          <p:nvPr/>
        </p:nvGrpSpPr>
        <p:grpSpPr>
          <a:xfrm flipH="1">
            <a:off x="441521" y="3348878"/>
            <a:ext cx="4735786" cy="615553"/>
            <a:chOff x="592509" y="1556792"/>
            <a:chExt cx="2361076" cy="615553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E7753FA9-9711-F919-202F-508921819525}"/>
                </a:ext>
              </a:extLst>
            </p:cNvPr>
            <p:cNvSpPr txBox="1"/>
            <p:nvPr/>
          </p:nvSpPr>
          <p:spPr>
            <a:xfrm>
              <a:off x="592509" y="1803013"/>
              <a:ext cx="23610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gency FB" panose="020B0503020202020204" pitchFamily="34" charset="0"/>
                  <a:cs typeface="Arial" pitchFamily="34" charset="0"/>
                </a:rPr>
                <a:t>Berisi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gency FB" panose="020B0503020202020204" pitchFamily="34" charset="0"/>
                  <a:cs typeface="Arial" pitchFamily="34" charset="0"/>
                </a:rPr>
                <a:t> list </a:t>
              </a:r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gency FB" panose="020B0503020202020204" pitchFamily="34" charset="0"/>
                  <a:cs typeface="Arial" pitchFamily="34" charset="0"/>
                </a:rPr>
                <a:t>keseluruhan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gency FB" panose="020B0503020202020204" pitchFamily="34" charset="0"/>
                  <a:cs typeface="Arial" pitchFamily="34" charset="0"/>
                </a:rPr>
                <a:t> Product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5A51735C-3C3F-70F2-8F06-BD0EB5BBD310}"/>
                </a:ext>
              </a:extLst>
            </p:cNvPr>
            <p:cNvSpPr txBox="1"/>
            <p:nvPr/>
          </p:nvSpPr>
          <p:spPr>
            <a:xfrm>
              <a:off x="592509" y="1556792"/>
              <a:ext cx="2361075" cy="40011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r"/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gency FB" panose="020B0503020202020204" pitchFamily="34" charset="0"/>
                  <a:cs typeface="Arial" pitchFamily="34" charset="0"/>
                </a:rPr>
                <a:t>Home Page</a:t>
              </a:r>
              <a:endPara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Arial" pitchFamily="34" charset="0"/>
              </a:endParaRPr>
            </a:p>
          </p:txBody>
        </p:sp>
      </p:grpSp>
      <p:sp>
        <p:nvSpPr>
          <p:cNvPr id="80" name="Oval 79">
            <a:extLst>
              <a:ext uri="{FF2B5EF4-FFF2-40B4-BE49-F238E27FC236}">
                <a16:creationId xmlns:a16="http://schemas.microsoft.com/office/drawing/2014/main" id="{C5F4EEAF-42D6-6945-9AB3-289DFCE6E3C2}"/>
              </a:ext>
            </a:extLst>
          </p:cNvPr>
          <p:cNvSpPr/>
          <p:nvPr/>
        </p:nvSpPr>
        <p:spPr>
          <a:xfrm flipH="1">
            <a:off x="5379425" y="4449693"/>
            <a:ext cx="605549" cy="605549"/>
          </a:xfrm>
          <a:prstGeom prst="ellipse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 dirty="0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42FB9C59-8919-8AEF-4CC2-264D948A09E3}"/>
              </a:ext>
            </a:extLst>
          </p:cNvPr>
          <p:cNvGrpSpPr/>
          <p:nvPr/>
        </p:nvGrpSpPr>
        <p:grpSpPr>
          <a:xfrm flipH="1">
            <a:off x="481831" y="4398524"/>
            <a:ext cx="4735786" cy="615553"/>
            <a:chOff x="592509" y="1556792"/>
            <a:chExt cx="2361076" cy="615553"/>
          </a:xfrm>
        </p:grpSpPr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26079D3E-7AE3-5C96-4B3F-CEAD9E1BE289}"/>
                </a:ext>
              </a:extLst>
            </p:cNvPr>
            <p:cNvSpPr txBox="1"/>
            <p:nvPr/>
          </p:nvSpPr>
          <p:spPr>
            <a:xfrm>
              <a:off x="592509" y="1803013"/>
              <a:ext cx="23610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gency FB" panose="020B0503020202020204" pitchFamily="34" charset="0"/>
                  <a:cs typeface="Arial" pitchFamily="34" charset="0"/>
                </a:rPr>
                <a:t>Berisi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gency FB" panose="020B0503020202020204" pitchFamily="34" charset="0"/>
                  <a:cs typeface="Arial" pitchFamily="34" charset="0"/>
                </a:rPr>
                <a:t> list </a:t>
              </a:r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gency FB" panose="020B0503020202020204" pitchFamily="34" charset="0"/>
                  <a:cs typeface="Arial" pitchFamily="34" charset="0"/>
                </a:rPr>
                <a:t>berdasarkan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gency FB" panose="020B0503020202020204" pitchFamily="34" charset="0"/>
                  <a:cs typeface="Arial" pitchFamily="34" charset="0"/>
                </a:rPr>
                <a:t> category product 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72E5B987-E82E-4D2B-E280-A81E715D3452}"/>
                </a:ext>
              </a:extLst>
            </p:cNvPr>
            <p:cNvSpPr txBox="1"/>
            <p:nvPr/>
          </p:nvSpPr>
          <p:spPr>
            <a:xfrm>
              <a:off x="592509" y="1556792"/>
              <a:ext cx="2361075" cy="40011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r"/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gency FB" panose="020B0503020202020204" pitchFamily="34" charset="0"/>
                  <a:cs typeface="Arial" pitchFamily="34" charset="0"/>
                </a:rPr>
                <a:t>Shop</a:t>
              </a:r>
              <a:endPara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Arial" pitchFamily="34" charset="0"/>
              </a:endParaRPr>
            </a:p>
          </p:txBody>
        </p:sp>
      </p:grpSp>
      <p:sp>
        <p:nvSpPr>
          <p:cNvPr id="84" name="Oval 83">
            <a:extLst>
              <a:ext uri="{FF2B5EF4-FFF2-40B4-BE49-F238E27FC236}">
                <a16:creationId xmlns:a16="http://schemas.microsoft.com/office/drawing/2014/main" id="{877B23DF-EF77-D47E-6152-3F0CF40AEBBF}"/>
              </a:ext>
            </a:extLst>
          </p:cNvPr>
          <p:cNvSpPr/>
          <p:nvPr/>
        </p:nvSpPr>
        <p:spPr>
          <a:xfrm flipH="1">
            <a:off x="6257808" y="5398166"/>
            <a:ext cx="605549" cy="605549"/>
          </a:xfrm>
          <a:prstGeom prst="ellipse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BF3DCA32-60D6-5E3A-02BC-098EF7D07C42}"/>
              </a:ext>
            </a:extLst>
          </p:cNvPr>
          <p:cNvGrpSpPr/>
          <p:nvPr/>
        </p:nvGrpSpPr>
        <p:grpSpPr>
          <a:xfrm flipH="1">
            <a:off x="1360214" y="5346997"/>
            <a:ext cx="4735786" cy="615553"/>
            <a:chOff x="592509" y="1556792"/>
            <a:chExt cx="2361076" cy="615553"/>
          </a:xfrm>
        </p:grpSpPr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5616AFE0-5491-5DCF-236C-D3A5D1ACBB07}"/>
                </a:ext>
              </a:extLst>
            </p:cNvPr>
            <p:cNvSpPr txBox="1"/>
            <p:nvPr/>
          </p:nvSpPr>
          <p:spPr>
            <a:xfrm>
              <a:off x="592509" y="1803013"/>
              <a:ext cx="23610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gency FB" panose="020B0503020202020204" pitchFamily="34" charset="0"/>
                  <a:cs typeface="Arial" pitchFamily="34" charset="0"/>
                </a:rPr>
                <a:t>Berisi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gency FB" panose="020B0503020202020204" pitchFamily="34" charset="0"/>
                  <a:cs typeface="Arial" pitchFamily="34" charset="0"/>
                </a:rPr>
                <a:t> Product favorite</a:t>
              </a:r>
              <a:endPara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8A3AFBDA-3746-2B47-4757-EEE1CF585224}"/>
                </a:ext>
              </a:extLst>
            </p:cNvPr>
            <p:cNvSpPr txBox="1"/>
            <p:nvPr/>
          </p:nvSpPr>
          <p:spPr>
            <a:xfrm>
              <a:off x="592509" y="1556792"/>
              <a:ext cx="2361075" cy="40011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r"/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gency FB" panose="020B0503020202020204" pitchFamily="34" charset="0"/>
                  <a:cs typeface="Arial" pitchFamily="34" charset="0"/>
                </a:rPr>
                <a:t>Favorite</a:t>
              </a:r>
              <a:endPara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470123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FDDFE08-D1A3-4890-B395-3D514078D9E9}"/>
              </a:ext>
            </a:extLst>
          </p:cNvPr>
          <p:cNvSpPr txBox="1"/>
          <p:nvPr/>
        </p:nvSpPr>
        <p:spPr>
          <a:xfrm>
            <a:off x="1" y="796995"/>
            <a:ext cx="12191999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  <a:cs typeface="Arial" pitchFamily="34" charset="0"/>
              </a:rPr>
              <a:t>Github</a:t>
            </a:r>
            <a:endParaRPr lang="ko-KR" altLang="en-US" sz="5400" b="1" dirty="0">
              <a:solidFill>
                <a:schemeClr val="tx1">
                  <a:lumMod val="85000"/>
                  <a:lumOff val="15000"/>
                </a:schemeClr>
              </a:solidFill>
              <a:latin typeface="Agency FB" panose="020B0503020202020204" pitchFamily="34" charset="0"/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482A7E-6B65-0B1F-E60E-1703F095E9E6}"/>
              </a:ext>
            </a:extLst>
          </p:cNvPr>
          <p:cNvSpPr txBox="1"/>
          <p:nvPr/>
        </p:nvSpPr>
        <p:spPr>
          <a:xfrm>
            <a:off x="5277118" y="2371791"/>
            <a:ext cx="609814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4800" b="1" dirty="0">
                <a:latin typeface="Agency FB" panose="020B0503020202020204" pitchFamily="34" charset="0"/>
              </a:rPr>
              <a:t>https://github.com/Pujidhiyanabila/beautyshining.git</a:t>
            </a:r>
          </a:p>
        </p:txBody>
      </p:sp>
    </p:spTree>
    <p:extLst>
      <p:ext uri="{BB962C8B-B14F-4D97-AF65-F5344CB8AC3E}">
        <p14:creationId xmlns:p14="http://schemas.microsoft.com/office/powerpoint/2010/main" val="689816630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21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DBDC7"/>
      </a:accent1>
      <a:accent2>
        <a:srgbClr val="85C2F8"/>
      </a:accent2>
      <a:accent3>
        <a:srgbClr val="96E5D8"/>
      </a:accent3>
      <a:accent4>
        <a:srgbClr val="BE8BE2"/>
      </a:accent4>
      <a:accent5>
        <a:srgbClr val="BFBFBF"/>
      </a:accent5>
      <a:accent6>
        <a:srgbClr val="3F3F3F"/>
      </a:accent6>
      <a:hlink>
        <a:srgbClr val="0563C1"/>
      </a:hlink>
      <a:folHlink>
        <a:srgbClr val="954F72"/>
      </a:folHlink>
    </a:clrScheme>
    <a:fontScheme name="ALLPPT PONTS">
      <a:majorFont>
        <a:latin typeface="Arial"/>
        <a:ea typeface="Malgun Gothic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21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DBDC7"/>
      </a:accent1>
      <a:accent2>
        <a:srgbClr val="85C2F8"/>
      </a:accent2>
      <a:accent3>
        <a:srgbClr val="96E5D8"/>
      </a:accent3>
      <a:accent4>
        <a:srgbClr val="BE8BE2"/>
      </a:accent4>
      <a:accent5>
        <a:srgbClr val="BFBFBF"/>
      </a:accent5>
      <a:accent6>
        <a:srgbClr val="3F3F3F"/>
      </a:accent6>
      <a:hlink>
        <a:srgbClr val="0563C1"/>
      </a:hlink>
      <a:folHlink>
        <a:srgbClr val="954F72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21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DBDC7"/>
      </a:accent1>
      <a:accent2>
        <a:srgbClr val="85C2F8"/>
      </a:accent2>
      <a:accent3>
        <a:srgbClr val="96E5D8"/>
      </a:accent3>
      <a:accent4>
        <a:srgbClr val="BE8BE2"/>
      </a:accent4>
      <a:accent5>
        <a:srgbClr val="BFBFBF"/>
      </a:accent5>
      <a:accent6>
        <a:srgbClr val="3F3F3F"/>
      </a:accent6>
      <a:hlink>
        <a:srgbClr val="0563C1"/>
      </a:hlink>
      <a:folHlink>
        <a:srgbClr val="954F72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2961</TotalTime>
  <Words>423</Words>
  <Application>Microsoft Office PowerPoint</Application>
  <PresentationFormat>Widescreen</PresentationFormat>
  <Paragraphs>67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Agency FB</vt:lpstr>
      <vt:lpstr>Arial</vt:lpstr>
      <vt:lpstr>Calibri</vt:lpstr>
      <vt:lpstr>Comic Sans MS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Puji Dhiya Nabila</cp:lastModifiedBy>
  <cp:revision>80</cp:revision>
  <dcterms:created xsi:type="dcterms:W3CDTF">2020-01-20T05:08:25Z</dcterms:created>
  <dcterms:modified xsi:type="dcterms:W3CDTF">2022-05-19T08:41:14Z</dcterms:modified>
</cp:coreProperties>
</file>