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E63ADE-DD8A-41EA-BA95-BEA97424967E}">
  <a:tblStyle styleId="{88E63ADE-DD8A-41EA-BA95-BEA9742496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8a38ab1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98a38ab1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 detect is at times faulty recognising english as other languages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it is fine as its being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8a38ab1c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8a38ab1c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9068bbfe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9068bbfe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9068bbfe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9068bbfe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ba3476d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ba3476d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ba3476db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fba3476db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8a38ab1c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8a38ab1c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8a38ab1c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98a38ab1c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1fde83ab3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61fde83ab3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1fde83ab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1fde83ab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1fde83ab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1fde83ab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98a38ab1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98a38ab1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is this required?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Feeds to our downstream objectives: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GB"/>
              <a:t>Process only verified sources for further analysis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GB"/>
              <a:t>Training news bundling model to group articles reporting the same incident.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1fde83ab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1fde83ab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9c058499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9c058499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9c058499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9c058499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9c058499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9c058499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9068bbfe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9068bbfe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Chain News Monitoring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# Articles</a:t>
            </a:r>
            <a:r>
              <a:rPr lang="en-GB"/>
              <a:t> : 1</a:t>
            </a:r>
            <a:r>
              <a:rPr lang="en-GB"/>
              <a:t>,5</a:t>
            </a:r>
            <a:r>
              <a:rPr lang="en-GB"/>
              <a:t>11,992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# Sources</a:t>
            </a:r>
            <a:r>
              <a:rPr lang="en-GB"/>
              <a:t> : 3828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# Languages Translated:</a:t>
            </a:r>
            <a:r>
              <a:rPr lang="en-GB"/>
              <a:t> 45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# No of Relevant Articles: </a:t>
            </a:r>
            <a:r>
              <a:rPr lang="en-GB"/>
              <a:t>92137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688" y="13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Relevant Sources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825" y="709100"/>
            <a:ext cx="6820326" cy="401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654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075" y="152400"/>
            <a:ext cx="700367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Migration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50" y="1504925"/>
            <a:ext cx="5404301" cy="23799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2450" y="1504925"/>
            <a:ext cx="3107725" cy="23799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171050" y="170450"/>
            <a:ext cx="42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Migration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750" y="1544400"/>
            <a:ext cx="4199200" cy="31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44400"/>
            <a:ext cx="3975901" cy="31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650100"/>
            <a:ext cx="1839450" cy="83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 rotWithShape="1">
          <a:blip r:embed="rId6">
            <a:alphaModFix/>
          </a:blip>
          <a:srcRect b="41253" l="3705" r="58209" t="39645"/>
          <a:stretch/>
        </p:blipFill>
        <p:spPr>
          <a:xfrm>
            <a:off x="6832550" y="743150"/>
            <a:ext cx="19824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3574200" cy="12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Discovering new 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Classifying existing articles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Migrating data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300" y="445025"/>
            <a:ext cx="2047150" cy="1146250"/>
          </a:xfrm>
          <a:prstGeom prst="rect">
            <a:avLst/>
          </a:prstGeom>
          <a:noFill/>
          <a:ln>
            <a:noFill/>
          </a:ln>
          <a:effectLst>
            <a:reflection blurRad="0" dir="5400000" dist="47625" endA="0" endPos="39000" fadeDir="5400012" kx="0" rotWithShape="0" algn="bl" stA="39000" stPos="0" sy="-100000" ky="0"/>
          </a:effectLst>
        </p:spPr>
      </p:pic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450" y="3833575"/>
            <a:ext cx="2489150" cy="7353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24000" fadeDir="5400012" kx="0" rotWithShape="0" algn="bl" stA="51000" stPos="0" sy="-100000" ky="0"/>
          </a:effectLst>
        </p:spPr>
      </p:pic>
      <p:pic>
        <p:nvPicPr>
          <p:cNvPr id="161" name="Google Shape;16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500" y="2046563"/>
            <a:ext cx="3105851" cy="10503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28000" fadeDir="5400012" kx="0" rotWithShape="0" algn="bl" stA="70000" stPos="0" sy="-100000" ky="0"/>
          </a:effectLst>
        </p:spPr>
      </p:pic>
      <p:pic>
        <p:nvPicPr>
          <p:cNvPr id="162" name="Google Shape;16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025" y="3480975"/>
            <a:ext cx="2394929" cy="1050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 dir="5460000" dist="123825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Development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29982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Database</a:t>
            </a:r>
            <a:r>
              <a:rPr lang="en-GB"/>
              <a:t> optimization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027" y="1017725"/>
            <a:ext cx="5253975" cy="3588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232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Supply Chain Due Diligence Act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20375"/>
            <a:ext cx="826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Act should reduce human right violations within global supply chains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Medium and large companies in Germany will be accountable and must act upon for violations that happen anywhere in their supply chain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Breaking the law can lead to penalties up to 2% of yearly revenue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Infrastructure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(A) Server with database and periodically running tasks to discover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00"/>
                </a:solidFill>
              </a:rPr>
              <a:t>•	(B) Discover new news sources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00"/>
                </a:solidFill>
              </a:rPr>
              <a:t>•	(C) Assess quality of sources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00"/>
                </a:solidFill>
              </a:rPr>
              <a:t>•	(D) Process news sources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00"/>
                </a:solidFill>
              </a:rPr>
              <a:t>(E) Rest-API to get detected relevant sources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666625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NLP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00"/>
                </a:solidFill>
              </a:rPr>
              <a:t>(F) Simple Model to cheaply estimate relevance of an article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(G) Processing of whole article to extract relevant organizations and locations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(H) Bundling of relevant news articles covering the same incident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 Overview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300" y="1017725"/>
            <a:ext cx="595540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Classifier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394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578525" y="1401450"/>
            <a:ext cx="1386600" cy="636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Preprocessing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2208700" y="1401450"/>
            <a:ext cx="1386600" cy="636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Doc2Vec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3936125" y="1394250"/>
            <a:ext cx="1386600" cy="636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PCA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5566275" y="1396050"/>
            <a:ext cx="1386600" cy="636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Regression w/w Boosting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7178875" y="1396050"/>
            <a:ext cx="1386600" cy="636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Prediction</a:t>
            </a:r>
            <a:endParaRPr/>
          </a:p>
        </p:txBody>
      </p:sp>
      <p:cxnSp>
        <p:nvCxnSpPr>
          <p:cNvPr id="86" name="Google Shape;86;p17"/>
          <p:cNvCxnSpPr>
            <a:stCxn id="81" idx="3"/>
            <a:endCxn id="82" idx="1"/>
          </p:cNvCxnSpPr>
          <p:nvPr/>
        </p:nvCxnSpPr>
        <p:spPr>
          <a:xfrm>
            <a:off x="1965125" y="1719900"/>
            <a:ext cx="24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7"/>
          <p:cNvCxnSpPr>
            <a:stCxn id="83" idx="3"/>
            <a:endCxn id="84" idx="1"/>
          </p:cNvCxnSpPr>
          <p:nvPr/>
        </p:nvCxnSpPr>
        <p:spPr>
          <a:xfrm>
            <a:off x="5322725" y="1712700"/>
            <a:ext cx="2436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7"/>
          <p:cNvCxnSpPr>
            <a:endCxn id="85" idx="1"/>
          </p:cNvCxnSpPr>
          <p:nvPr/>
        </p:nvCxnSpPr>
        <p:spPr>
          <a:xfrm flipH="1" rot="10800000">
            <a:off x="6952975" y="1714500"/>
            <a:ext cx="225900" cy="1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7"/>
          <p:cNvCxnSpPr>
            <a:stCxn id="82" idx="3"/>
            <a:endCxn id="83" idx="1"/>
          </p:cNvCxnSpPr>
          <p:nvPr/>
        </p:nvCxnSpPr>
        <p:spPr>
          <a:xfrm flipH="1" rot="10800000">
            <a:off x="3595300" y="1712700"/>
            <a:ext cx="3408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0" name="Google Shape;90;p17"/>
          <p:cNvGraphicFramePr/>
          <p:nvPr/>
        </p:nvGraphicFramePr>
        <p:xfrm>
          <a:off x="1026800" y="2411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{88E63ADE-DD8A-41EA-BA95-BEA97424967E}</a:tableStyleId>
              </a:tblPr>
              <a:tblGrid>
                <a:gridCol w="3271950"/>
                <a:gridCol w="1525450"/>
                <a:gridCol w="1154750"/>
                <a:gridCol w="1138250"/>
              </a:tblGrid>
              <a:tr h="36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Model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Recall Score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F1-score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Log. Regression w/w Boosting, n=30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embeding_dim = 100 (PCA)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83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0.1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0.21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Log. Regression w/w Boosting, n=30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embeding_dim = 300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0.80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0.09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0.17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Log. Regression w/w Boosting, n=30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embeding_dim = 100 (PCA) - New Data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0.88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0.17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0.28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 News API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Search based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Articles from multiple sources, based on search query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175" y="521611"/>
            <a:ext cx="7411651" cy="410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Classifier</a:t>
            </a:r>
            <a:r>
              <a:rPr lang="en-GB"/>
              <a:t> extracted Keywords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0850" y="1292000"/>
            <a:ext cx="5419350" cy="34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Endpoints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/items </a:t>
            </a:r>
            <a:r>
              <a:rPr lang="en-GB"/>
              <a:t>: get first 100 items in the DB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/source</a:t>
            </a:r>
            <a:r>
              <a:rPr lang="en-GB"/>
              <a:t>: get source metrics in this schema -&gt; [RSS_feed, Total_1, Total_0, Average_Hit_Rate]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Hit rate threshold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Total relevant articles per source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Start and End: Source metrics between specified time period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lang="en-GB">
                <a:solidFill>
                  <a:schemeClr val="dk1"/>
                </a:solidFill>
              </a:rPr>
              <a:t>/getArticles/from={}_to{}</a:t>
            </a:r>
            <a:r>
              <a:rPr lang="en-GB"/>
              <a:t> : get all articles between these dates  in "yyyy-mm-dd"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