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0819CA-0AFA-454D-8EFC-7A984D939E39}">
  <a:tblStyle styleId="{810819CA-0AFA-454D-8EFC-7A984D939E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8a35d51e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8a35d51e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8a35d51e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8a35d51e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a35d51e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8a35d51e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8a35d51e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8a35d51e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8a35d51e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8a35d51e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8a35d51e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8a35d51e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8a35d51e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8a35d51e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a35d51e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8a35d51e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tp/fn+tp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8a35d51e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8a35d51e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Chain News Monitoring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Supply Chain Due Diligence Act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520375"/>
            <a:ext cx="82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Act should reduce human right violations within global supply chains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Medium and large companies in Germany will be accountable and must act upon for violations that happen anywhere in their supply chain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Breaking the law can lead to penalties up to 2% of yearly revenue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1607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					RSS Feed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5" y="431737"/>
            <a:ext cx="8130450" cy="41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5" y="458575"/>
            <a:ext cx="8229599" cy="41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11700" y="3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Keyword Identification</a:t>
            </a:r>
            <a:endParaRPr sz="2200"/>
          </a:p>
        </p:txBody>
      </p:sp>
      <p:pic>
        <p:nvPicPr>
          <p:cNvPr id="127" name="Google Shape;1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600" y="1056925"/>
            <a:ext cx="6690624" cy="3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311700" y="34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66">
                <a:solidFill>
                  <a:schemeClr val="lt2"/>
                </a:solidFill>
              </a:rPr>
              <a:t>Source Coverage</a:t>
            </a:r>
            <a:endParaRPr sz="3466"/>
          </a:p>
        </p:txBody>
      </p:sp>
      <p:pic>
        <p:nvPicPr>
          <p:cNvPr id="133" name="Google Shape;1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3" y="957850"/>
            <a:ext cx="382097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162" y="922500"/>
            <a:ext cx="355836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66">
                <a:solidFill>
                  <a:schemeClr val="lt2"/>
                </a:solidFill>
              </a:rPr>
              <a:t>Classifier </a:t>
            </a:r>
            <a:r>
              <a:rPr lang="en-GB" sz="2466">
                <a:solidFill>
                  <a:schemeClr val="lt2"/>
                </a:solidFill>
              </a:rPr>
              <a:t>Results</a:t>
            </a:r>
            <a:endParaRPr/>
          </a:p>
        </p:txBody>
      </p:sp>
      <p:graphicFrame>
        <p:nvGraphicFramePr>
          <p:cNvPr id="140" name="Google Shape;140;p32"/>
          <p:cNvGraphicFramePr/>
          <p:nvPr/>
        </p:nvGraphicFramePr>
        <p:xfrm>
          <a:off x="959600" y="135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{810819CA-0AFA-454D-8EFC-7A984D939E39}</a:tableStyleId>
              </a:tblPr>
              <a:tblGrid>
                <a:gridCol w="3271950"/>
                <a:gridCol w="1525450"/>
                <a:gridCol w="1154750"/>
                <a:gridCol w="1138250"/>
              </a:tblGrid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Recall 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F1-score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XGBoost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XG-boost w/w Meta-Cost @r=5, m=50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0.53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XG-boost w/w Meta-Cost @r=20, m=50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Support Vector Classification (SVC)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0.72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SVC w/w Meta-Cost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311700" y="232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