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776"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71620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01538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691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633071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401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31459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15437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95776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09452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04586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7728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29C8E-BDE5-4404-876D-C9314585D967}" type="datetimeFigureOut">
              <a:rPr lang="en-US" smtClean="0"/>
              <a:t>11/12/16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56043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29C8E-BDE5-4404-876D-C9314585D967}" type="datetimeFigureOut">
              <a:rPr lang="en-US" smtClean="0"/>
              <a:t>11/12/16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67638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29C8E-BDE5-4404-876D-C9314585D967}" type="datetimeFigureOut">
              <a:rPr lang="en-US" smtClean="0"/>
              <a:t>11/12/16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95040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28232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02485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929C8E-BDE5-4404-876D-C9314585D967}" type="datetimeFigureOut">
              <a:rPr lang="en-US" smtClean="0"/>
              <a:t>11/12/16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D5391FC-641F-43E7-A598-39042E08ACF7}" type="slidenum">
              <a:rPr lang="en-US" smtClean="0"/>
              <a:t>‹#›</a:t>
            </a:fld>
            <a:endParaRPr lang="en-US"/>
          </a:p>
        </p:txBody>
      </p:sp>
    </p:spTree>
    <p:extLst>
      <p:ext uri="{BB962C8B-B14F-4D97-AF65-F5344CB8AC3E}">
        <p14:creationId xmlns:p14="http://schemas.microsoft.com/office/powerpoint/2010/main" val="26152494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5710" y="1468190"/>
            <a:ext cx="7432324" cy="1068948"/>
          </a:xfrm>
        </p:spPr>
        <p:txBody>
          <a:bodyPr>
            <a:normAutofit/>
          </a:bodyPr>
          <a:lstStyle/>
          <a:p>
            <a:r>
              <a:rPr lang="en-US" dirty="0" smtClean="0"/>
              <a:t>World Armed Forces</a:t>
            </a:r>
            <a:endParaRPr lang="en-US" dirty="0"/>
          </a:p>
        </p:txBody>
      </p:sp>
      <p:sp>
        <p:nvSpPr>
          <p:cNvPr id="3" name="Subtitle 2"/>
          <p:cNvSpPr>
            <a:spLocks noGrp="1"/>
          </p:cNvSpPr>
          <p:nvPr>
            <p:ph type="subTitle" idx="1"/>
          </p:nvPr>
        </p:nvSpPr>
        <p:spPr/>
        <p:txBody>
          <a:bodyPr>
            <a:normAutofit lnSpcReduction="10000"/>
          </a:bodyPr>
          <a:lstStyle/>
          <a:p>
            <a:r>
              <a:rPr lang="en-US" dirty="0" smtClean="0"/>
              <a:t>By Sneha </a:t>
            </a:r>
            <a:r>
              <a:rPr lang="en-US" dirty="0" smtClean="0"/>
              <a:t>( NU ID: 001264089    )</a:t>
            </a:r>
            <a:endParaRPr lang="en-US" dirty="0" smtClean="0"/>
          </a:p>
          <a:p>
            <a:r>
              <a:rPr lang="en-US" dirty="0"/>
              <a:t> </a:t>
            </a:r>
            <a:r>
              <a:rPr lang="en-US" dirty="0" smtClean="0"/>
              <a:t>    </a:t>
            </a:r>
            <a:r>
              <a:rPr lang="en-US" dirty="0" err="1" smtClean="0"/>
              <a:t>Pujitha</a:t>
            </a:r>
            <a:r>
              <a:rPr lang="en-US" dirty="0" smtClean="0"/>
              <a:t>(NU ID: 001222891)</a:t>
            </a:r>
            <a:endParaRPr lang="en-US" dirty="0" smtClean="0"/>
          </a:p>
          <a:p>
            <a:r>
              <a:rPr lang="en-US" dirty="0"/>
              <a:t> </a:t>
            </a:r>
            <a:r>
              <a:rPr lang="en-US" dirty="0" smtClean="0"/>
              <a:t>    </a:t>
            </a:r>
            <a:r>
              <a:rPr lang="en-US" dirty="0" err="1" smtClean="0"/>
              <a:t>Manav</a:t>
            </a:r>
            <a:r>
              <a:rPr lang="en-US" dirty="0" smtClean="0"/>
              <a:t> Desai </a:t>
            </a:r>
            <a:r>
              <a:rPr lang="en-US" dirty="0" smtClean="0"/>
              <a:t>(NU ID: </a:t>
            </a:r>
            <a:r>
              <a:rPr lang="en-US" dirty="0" smtClean="0"/>
              <a:t>001253310)</a:t>
            </a:r>
          </a:p>
        </p:txBody>
      </p:sp>
    </p:spTree>
    <p:extLst>
      <p:ext uri="{BB962C8B-B14F-4D97-AF65-F5344CB8AC3E}">
        <p14:creationId xmlns:p14="http://schemas.microsoft.com/office/powerpoint/2010/main" val="138811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2" y="609600"/>
            <a:ext cx="7702779" cy="652530"/>
          </a:xfrm>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There are many people who join </a:t>
            </a:r>
            <a:r>
              <a:rPr lang="en-US" dirty="0" smtClean="0"/>
              <a:t>the segments of the </a:t>
            </a:r>
            <a:r>
              <a:rPr lang="en-US" dirty="0" smtClean="0"/>
              <a:t>armed forces such as navy, army and air force. These armed forces co-exist in environment where there several bodies responsible for giving permissions, seeking permissions, granting the allowances and communicating with other bodies which needs to be organized for smooth functioning so as to ignore miscommunications and time complexities.</a:t>
            </a:r>
          </a:p>
        </p:txBody>
      </p:sp>
    </p:spTree>
    <p:extLst>
      <p:ext uri="{BB962C8B-B14F-4D97-AF65-F5344CB8AC3E}">
        <p14:creationId xmlns:p14="http://schemas.microsoft.com/office/powerpoint/2010/main" val="92244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2636104" y="1805354"/>
            <a:ext cx="8915400" cy="3777622"/>
          </a:xfrm>
        </p:spPr>
        <p:txBody>
          <a:bodyPr/>
          <a:lstStyle/>
          <a:p>
            <a:pPr marL="0" indent="0">
              <a:buNone/>
            </a:pPr>
            <a:r>
              <a:rPr lang="en-US" dirty="0"/>
              <a:t>The objective of this project is to create an application </a:t>
            </a:r>
            <a:r>
              <a:rPr lang="en-US" dirty="0" smtClean="0"/>
              <a:t>to </a:t>
            </a:r>
            <a:r>
              <a:rPr lang="en-US" dirty="0"/>
              <a:t>cater to the needs and provide facilities to the people working in </a:t>
            </a:r>
            <a:r>
              <a:rPr lang="en-US" dirty="0" smtClean="0"/>
              <a:t>navy, army, air force. </a:t>
            </a:r>
            <a:r>
              <a:rPr lang="en-US" dirty="0"/>
              <a:t>Government is the regulatory body which provides permission to the armed forces in times </a:t>
            </a:r>
            <a:r>
              <a:rPr lang="en-US" dirty="0" smtClean="0"/>
              <a:t>of emergency and </a:t>
            </a:r>
            <a:r>
              <a:rPr lang="en-US" dirty="0"/>
              <a:t>is responsible for budgeting and to provide weapons when there is a shortage of weapons in the respective armed forces</a:t>
            </a:r>
            <a:r>
              <a:rPr lang="en-US" dirty="0" smtClean="0"/>
              <a:t>.</a:t>
            </a:r>
          </a:p>
          <a:p>
            <a:pPr marL="0" indent="0">
              <a:buNone/>
            </a:pPr>
            <a:r>
              <a:rPr lang="en-US" dirty="0" smtClean="0"/>
              <a:t>Not only this, our application also aims at handling the </a:t>
            </a:r>
            <a:r>
              <a:rPr lang="en-US" dirty="0" smtClean="0"/>
              <a:t>data.</a:t>
            </a:r>
            <a:endParaRPr lang="en-US" dirty="0" smtClean="0"/>
          </a:p>
        </p:txBody>
      </p:sp>
    </p:spTree>
    <p:extLst>
      <p:ext uri="{BB962C8B-B14F-4D97-AF65-F5344CB8AC3E}">
        <p14:creationId xmlns:p14="http://schemas.microsoft.com/office/powerpoint/2010/main" val="253779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67799" y="700653"/>
            <a:ext cx="2945037"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Object Model</a:t>
            </a:r>
          </a:p>
        </p:txBody>
      </p:sp>
      <p:pic>
        <p:nvPicPr>
          <p:cNvPr id="2" name="Picture 1" descr="FINAL Object 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5" y="407678"/>
            <a:ext cx="11069027" cy="6136723"/>
          </a:xfrm>
          <a:prstGeom prst="rect">
            <a:avLst/>
          </a:prstGeom>
        </p:spPr>
      </p:pic>
    </p:spTree>
    <p:extLst>
      <p:ext uri="{BB962C8B-B14F-4D97-AF65-F5344CB8AC3E}">
        <p14:creationId xmlns:p14="http://schemas.microsoft.com/office/powerpoint/2010/main" val="134828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686873"/>
            <a:ext cx="8596668" cy="575256"/>
          </a:xfrm>
        </p:spPr>
        <p:txBody>
          <a:bodyPr>
            <a:normAutofit fontScale="90000"/>
          </a:bodyPr>
          <a:lstStyle/>
          <a:p>
            <a:r>
              <a:rPr lang="en-US" dirty="0" smtClean="0"/>
              <a:t>Key Roles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Doctor : Accepts the </a:t>
            </a:r>
            <a:r>
              <a:rPr lang="en-US" dirty="0" smtClean="0"/>
              <a:t>appointment requests </a:t>
            </a:r>
            <a:r>
              <a:rPr lang="en-US" dirty="0" smtClean="0"/>
              <a:t>and acts upon it.</a:t>
            </a:r>
            <a:endParaRPr lang="en-US" dirty="0"/>
          </a:p>
          <a:p>
            <a:r>
              <a:rPr lang="en-US" dirty="0" smtClean="0"/>
              <a:t>Soldier : Soldier </a:t>
            </a:r>
            <a:r>
              <a:rPr lang="en-US" dirty="0" smtClean="0"/>
              <a:t>requests </a:t>
            </a:r>
            <a:r>
              <a:rPr lang="en-US" dirty="0" smtClean="0"/>
              <a:t>for weapons to the </a:t>
            </a:r>
            <a:r>
              <a:rPr lang="en-US" dirty="0" smtClean="0"/>
              <a:t>head and requests for appointment from the doctor in case of injury..</a:t>
            </a:r>
            <a:endParaRPr lang="en-US" dirty="0" smtClean="0"/>
          </a:p>
          <a:p>
            <a:r>
              <a:rPr lang="en-US" dirty="0" smtClean="0"/>
              <a:t>Head of Armed Force : Head has the authority to accept or reject </a:t>
            </a:r>
            <a:r>
              <a:rPr lang="en-US" dirty="0" smtClean="0"/>
              <a:t>weapon requests from the soldier as well as he can request permission for war from the government </a:t>
            </a:r>
            <a:r>
              <a:rPr lang="en-US" dirty="0" smtClean="0"/>
              <a:t>.</a:t>
            </a:r>
            <a:endParaRPr lang="en-US" dirty="0"/>
          </a:p>
          <a:p>
            <a:r>
              <a:rPr lang="en-US" dirty="0" smtClean="0"/>
              <a:t>Weapon Authorizer : After getting the request from soldier, head requests weapon authorizer for weapons. Weapon authorizer has an authority to accept/reject the this request. </a:t>
            </a:r>
          </a:p>
          <a:p>
            <a:r>
              <a:rPr lang="en-US" dirty="0" smtClean="0"/>
              <a:t>Government : </a:t>
            </a:r>
            <a:r>
              <a:rPr lang="en-US" dirty="0" smtClean="0"/>
              <a:t>Government is capable of accepting or rejecting war requests and weapon requests.</a:t>
            </a:r>
            <a:endParaRPr lang="en-US" dirty="0" smtClean="0"/>
          </a:p>
          <a:p>
            <a:r>
              <a:rPr lang="en-US" dirty="0" smtClean="0"/>
              <a:t>Trainer: </a:t>
            </a:r>
            <a:r>
              <a:rPr lang="en-US" dirty="0" smtClean="0"/>
              <a:t>Has functions similar to that of soldier but cannot request for weapons. He might as well book an appointment for injury.</a:t>
            </a:r>
            <a:endParaRPr lang="en-US" dirty="0" smtClean="0"/>
          </a:p>
          <a:p>
            <a:r>
              <a:rPr lang="en-US" dirty="0" smtClean="0"/>
              <a:t>Veteran: He will be able to view his details after signing up and can schedule an appointment with doctor.</a:t>
            </a:r>
            <a:endParaRPr lang="en-US" dirty="0" smtClean="0"/>
          </a:p>
          <a:p>
            <a:pPr marL="0" indent="0">
              <a:buNone/>
            </a:pPr>
            <a:endParaRPr lang="en-US" dirty="0"/>
          </a:p>
        </p:txBody>
      </p:sp>
    </p:spTree>
    <p:extLst>
      <p:ext uri="{BB962C8B-B14F-4D97-AF65-F5344CB8AC3E}">
        <p14:creationId xmlns:p14="http://schemas.microsoft.com/office/powerpoint/2010/main" val="183821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2589212" y="1693430"/>
            <a:ext cx="8915400" cy="4217792"/>
          </a:xfrm>
        </p:spPr>
        <p:txBody>
          <a:bodyPr/>
          <a:lstStyle/>
          <a:p>
            <a:pPr lvl="0"/>
            <a:r>
              <a:rPr lang="en-US" dirty="0" smtClean="0"/>
              <a:t>Soldier/head can </a:t>
            </a:r>
            <a:r>
              <a:rPr lang="en-US" dirty="0" smtClean="0"/>
              <a:t>request for the </a:t>
            </a:r>
            <a:r>
              <a:rPr lang="en-US" dirty="0" smtClean="0"/>
              <a:t>weapon they </a:t>
            </a:r>
            <a:r>
              <a:rPr lang="en-US" dirty="0" smtClean="0"/>
              <a:t>need.</a:t>
            </a:r>
          </a:p>
          <a:p>
            <a:pPr lvl="0"/>
            <a:r>
              <a:rPr lang="en-US" dirty="0" smtClean="0"/>
              <a:t>Based </a:t>
            </a:r>
            <a:r>
              <a:rPr lang="en-US" dirty="0"/>
              <a:t>on the </a:t>
            </a:r>
            <a:r>
              <a:rPr lang="en-US" dirty="0" smtClean="0"/>
              <a:t>request, </a:t>
            </a:r>
            <a:r>
              <a:rPr lang="en-US" dirty="0"/>
              <a:t>respective head of the </a:t>
            </a:r>
            <a:r>
              <a:rPr lang="en-US" dirty="0" smtClean="0"/>
              <a:t>segment/Weapon Authorizer </a:t>
            </a:r>
            <a:r>
              <a:rPr lang="en-US" dirty="0"/>
              <a:t>will </a:t>
            </a:r>
            <a:r>
              <a:rPr lang="en-US" dirty="0" smtClean="0"/>
              <a:t>grant the required weapons to </a:t>
            </a:r>
            <a:r>
              <a:rPr lang="en-US" dirty="0"/>
              <a:t>genuine </a:t>
            </a:r>
            <a:r>
              <a:rPr lang="en-US" dirty="0" smtClean="0"/>
              <a:t>soldier/head who </a:t>
            </a:r>
            <a:r>
              <a:rPr lang="en-US" dirty="0" smtClean="0"/>
              <a:t>needs </a:t>
            </a:r>
            <a:r>
              <a:rPr lang="en-US" dirty="0" smtClean="0"/>
              <a:t>it.</a:t>
            </a:r>
          </a:p>
          <a:p>
            <a:pPr lvl="0"/>
            <a:r>
              <a:rPr lang="en-US" dirty="0" smtClean="0"/>
              <a:t>Soldier, trainer, veteran can schedule an appointment with the doctor in case of injury. </a:t>
            </a:r>
          </a:p>
          <a:p>
            <a:pPr lvl="0"/>
            <a:r>
              <a:rPr lang="en-US" dirty="0" smtClean="0"/>
              <a:t>Doctor will be able to pull the request. He can either accept the request or decline it.</a:t>
            </a:r>
          </a:p>
        </p:txBody>
      </p:sp>
    </p:spTree>
    <p:extLst>
      <p:ext uri="{BB962C8B-B14F-4D97-AF65-F5344CB8AC3E}">
        <p14:creationId xmlns:p14="http://schemas.microsoft.com/office/powerpoint/2010/main" val="284952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Features</a:t>
            </a:r>
            <a:endParaRPr lang="en-US" dirty="0"/>
          </a:p>
        </p:txBody>
      </p:sp>
      <p:sp>
        <p:nvSpPr>
          <p:cNvPr id="3" name="Content Placeholder 2"/>
          <p:cNvSpPr>
            <a:spLocks noGrp="1"/>
          </p:cNvSpPr>
          <p:nvPr>
            <p:ph idx="1"/>
          </p:nvPr>
        </p:nvSpPr>
        <p:spPr>
          <a:xfrm>
            <a:off x="2589212" y="1771830"/>
            <a:ext cx="8915400" cy="4139392"/>
          </a:xfrm>
        </p:spPr>
        <p:txBody>
          <a:bodyPr/>
          <a:lstStyle/>
          <a:p>
            <a:pPr lvl="0"/>
            <a:r>
              <a:rPr lang="en-US" dirty="0"/>
              <a:t>From </a:t>
            </a:r>
            <a:r>
              <a:rPr lang="en-US" dirty="0" smtClean="0"/>
              <a:t>the past history</a:t>
            </a:r>
            <a:r>
              <a:rPr lang="en-US" dirty="0"/>
              <a:t>, soldier can predict the number of weapons which he might require and based on that he can make an assumption of the weapons he needs.</a:t>
            </a:r>
          </a:p>
          <a:p>
            <a:pPr lvl="0"/>
            <a:r>
              <a:rPr lang="en-US" dirty="0" smtClean="0"/>
              <a:t>Government and Weapons Authorizer </a:t>
            </a:r>
            <a:r>
              <a:rPr lang="en-US" dirty="0"/>
              <a:t>will be </a:t>
            </a:r>
            <a:r>
              <a:rPr lang="en-US" dirty="0" smtClean="0"/>
              <a:t>able to accept all the requests or accept a particular request and decline the request.</a:t>
            </a:r>
          </a:p>
          <a:p>
            <a:pPr lvl="0"/>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092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2929" y="2864304"/>
            <a:ext cx="331796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492923562"/>
      </p:ext>
    </p:extLst>
  </p:cSld>
  <p:clrMapOvr>
    <a:masterClrMapping/>
  </p:clrMapOvr>
</p:sld>
</file>

<file path=ppt/theme/theme1.xml><?xml version="1.0" encoding="utf-8"?>
<a:theme xmlns:a="http://schemas.openxmlformats.org/drawingml/2006/main" name="Wisp">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599</TotalTime>
  <Words>471</Words>
  <Application>Microsoft Macintosh PowerPoint</Application>
  <PresentationFormat>Custom</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World Armed Forces</vt:lpstr>
      <vt:lpstr>Problem Statement</vt:lpstr>
      <vt:lpstr>Proposed Solution</vt:lpstr>
      <vt:lpstr>PowerPoint Presentation</vt:lpstr>
      <vt:lpstr>Key Roles</vt:lpstr>
      <vt:lpstr>Key Features</vt:lpstr>
      <vt:lpstr>Extra Features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Donation System</dc:title>
  <dc:creator>Ankur</dc:creator>
  <cp:lastModifiedBy>Sneha Krishnamurthy</cp:lastModifiedBy>
  <cp:revision>28</cp:revision>
  <dcterms:created xsi:type="dcterms:W3CDTF">2015-12-10T23:48:53Z</dcterms:created>
  <dcterms:modified xsi:type="dcterms:W3CDTF">2016-12-12T04:08:10Z</dcterms:modified>
</cp:coreProperties>
</file>