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6769" y="1097978"/>
            <a:ext cx="6530466" cy="7330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327" y="1229677"/>
            <a:ext cx="5019040" cy="448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71600"/>
            <a:ext cx="9753600" cy="411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0"/>
              </a:spcBef>
            </a:pPr>
            <a:endParaRPr sz="4400">
              <a:latin typeface="Times New Roman"/>
              <a:cs typeface="Times New Roman"/>
            </a:endParaRPr>
          </a:p>
          <a:p>
            <a:pPr marL="1731010" marR="1976120">
              <a:lnSpc>
                <a:spcPts val="5260"/>
              </a:lnSpc>
            </a:pPr>
            <a:r>
              <a:rPr sz="4400" b="1" dirty="0">
                <a:latin typeface="Tahoma"/>
                <a:cs typeface="Tahoma"/>
              </a:rPr>
              <a:t>BUG</a:t>
            </a:r>
            <a:r>
              <a:rPr sz="4400" b="1" spc="-195" dirty="0">
                <a:latin typeface="Tahoma"/>
                <a:cs typeface="Tahoma"/>
              </a:rPr>
              <a:t> </a:t>
            </a:r>
            <a:r>
              <a:rPr sz="4400" b="1" spc="-65" dirty="0">
                <a:latin typeface="Tahoma"/>
                <a:cs typeface="Tahoma"/>
              </a:rPr>
              <a:t>DETECTION</a:t>
            </a:r>
            <a:r>
              <a:rPr sz="4400" b="1" spc="-285" dirty="0">
                <a:latin typeface="Tahoma"/>
                <a:cs typeface="Tahoma"/>
              </a:rPr>
              <a:t> </a:t>
            </a:r>
            <a:r>
              <a:rPr sz="4400" b="1" spc="80" dirty="0">
                <a:latin typeface="Tahoma"/>
                <a:cs typeface="Tahoma"/>
              </a:rPr>
              <a:t>AND </a:t>
            </a:r>
            <a:r>
              <a:rPr sz="4400" b="1" spc="55" dirty="0">
                <a:latin typeface="Tahoma"/>
                <a:cs typeface="Tahoma"/>
              </a:rPr>
              <a:t>AUTO</a:t>
            </a:r>
            <a:r>
              <a:rPr sz="4400" b="1" spc="-229" dirty="0">
                <a:latin typeface="Tahoma"/>
                <a:cs typeface="Tahoma"/>
              </a:rPr>
              <a:t> </a:t>
            </a:r>
            <a:r>
              <a:rPr sz="4400" b="1" spc="-210" dirty="0">
                <a:latin typeface="Tahoma"/>
                <a:cs typeface="Tahoma"/>
              </a:rPr>
              <a:t>FIXING</a:t>
            </a:r>
            <a:r>
              <a:rPr sz="4400" b="1" spc="-180" dirty="0">
                <a:latin typeface="Tahoma"/>
                <a:cs typeface="Tahoma"/>
              </a:rPr>
              <a:t> </a:t>
            </a:r>
            <a:r>
              <a:rPr sz="4400" b="1" spc="-60" dirty="0">
                <a:latin typeface="Tahoma"/>
                <a:cs typeface="Tahoma"/>
              </a:rPr>
              <a:t>SYSTEM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8310" y="678116"/>
            <a:ext cx="37344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-75" dirty="0"/>
              <a:t>Functional</a:t>
            </a:r>
            <a:r>
              <a:rPr sz="2900" spc="-120" dirty="0"/>
              <a:t> </a:t>
            </a:r>
            <a:r>
              <a:rPr sz="2900" spc="-10" dirty="0"/>
              <a:t>Overview</a:t>
            </a:r>
            <a:endParaRPr sz="29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pc="-10" dirty="0"/>
              <a:t>Detection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0" dirty="0">
                <a:latin typeface="Arial MT"/>
                <a:cs typeface="Arial MT"/>
              </a:rPr>
              <a:t>Identifying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presence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bugs</a:t>
            </a:r>
            <a:r>
              <a:rPr b="0" spc="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system.</a:t>
            </a: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Char char="•"/>
              <a:tabLst>
                <a:tab pos="241300" algn="l"/>
              </a:tabLst>
            </a:pPr>
            <a:r>
              <a:rPr b="0" dirty="0">
                <a:latin typeface="Arial MT"/>
                <a:cs typeface="Arial MT"/>
              </a:rPr>
              <a:t>Code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reviews</a:t>
            </a: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Char char="•"/>
              <a:tabLst>
                <a:tab pos="241300" algn="l"/>
              </a:tabLst>
            </a:pPr>
            <a:r>
              <a:rPr b="0" dirty="0">
                <a:latin typeface="Arial MT"/>
                <a:cs typeface="Arial MT"/>
              </a:rPr>
              <a:t>Static</a:t>
            </a:r>
            <a:r>
              <a:rPr b="0" spc="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analysis</a:t>
            </a: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Char char="•"/>
              <a:tabLst>
                <a:tab pos="241300" algn="l"/>
              </a:tabLst>
            </a:pPr>
            <a:r>
              <a:rPr b="0" dirty="0">
                <a:latin typeface="Arial MT"/>
                <a:cs typeface="Arial MT"/>
              </a:rPr>
              <a:t>Dynamic</a:t>
            </a:r>
            <a:r>
              <a:rPr b="0" spc="17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testing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pc="-10" dirty="0"/>
              <a:t>Localization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0" dirty="0">
                <a:latin typeface="Arial MT"/>
                <a:cs typeface="Arial MT"/>
              </a:rPr>
              <a:t>Pinpointing</a:t>
            </a:r>
            <a:r>
              <a:rPr b="0" spc="1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1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exact</a:t>
            </a:r>
            <a:r>
              <a:rPr b="0" spc="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location</a:t>
            </a:r>
            <a:r>
              <a:rPr b="0" spc="1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10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bug.</a:t>
            </a:r>
          </a:p>
          <a:p>
            <a:pPr marL="241300" indent="-228600">
              <a:lnSpc>
                <a:spcPct val="100000"/>
              </a:lnSpc>
              <a:spcBef>
                <a:spcPts val="1230"/>
              </a:spcBef>
              <a:buChar char="•"/>
              <a:tabLst>
                <a:tab pos="241300" algn="l"/>
              </a:tabLst>
            </a:pPr>
            <a:r>
              <a:rPr b="0" dirty="0">
                <a:latin typeface="Arial MT"/>
                <a:cs typeface="Arial MT"/>
              </a:rPr>
              <a:t>Debugging</a:t>
            </a:r>
            <a:r>
              <a:rPr b="0" spc="19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tools</a:t>
            </a: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Char char="•"/>
              <a:tabLst>
                <a:tab pos="241300" algn="l"/>
              </a:tabLst>
            </a:pPr>
            <a:r>
              <a:rPr b="0" dirty="0">
                <a:latin typeface="Arial MT"/>
                <a:cs typeface="Arial MT"/>
              </a:rPr>
              <a:t>Log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analysis</a:t>
            </a: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Char char="•"/>
              <a:tabLst>
                <a:tab pos="241300" algn="l"/>
              </a:tabLst>
            </a:pPr>
            <a:r>
              <a:rPr b="0" dirty="0">
                <a:latin typeface="Arial MT"/>
                <a:cs typeface="Arial MT"/>
              </a:rPr>
              <a:t>Code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tracing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3276600"/>
            <a:ext cx="5943600" cy="3095625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609600"/>
            <a:ext cx="6019801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100" y="685800"/>
            <a:ext cx="11391900" cy="5486400"/>
          </a:xfrm>
          <a:custGeom>
            <a:avLst/>
            <a:gdLst/>
            <a:ahLst/>
            <a:cxnLst/>
            <a:rect l="l" t="t" r="r" b="b"/>
            <a:pathLst>
              <a:path w="11391900" h="5486400">
                <a:moveTo>
                  <a:pt x="11391900" y="0"/>
                </a:moveTo>
                <a:lnTo>
                  <a:pt x="0" y="0"/>
                </a:lnTo>
                <a:lnTo>
                  <a:pt x="0" y="5486400"/>
                </a:lnTo>
                <a:lnTo>
                  <a:pt x="11391900" y="5486400"/>
                </a:lnTo>
                <a:lnTo>
                  <a:pt x="11391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1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dirty="0">
                <a:latin typeface="Arial"/>
                <a:cs typeface="Arial"/>
              </a:rPr>
              <a:t>Workflow</a:t>
            </a:r>
            <a:r>
              <a:rPr sz="1850" spc="10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of</a:t>
            </a:r>
            <a:r>
              <a:rPr sz="1850" spc="12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the</a:t>
            </a:r>
            <a:r>
              <a:rPr sz="1850" spc="6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system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769" y="1929447"/>
            <a:ext cx="4562475" cy="3288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1755" indent="-2286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Input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Buggy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given as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textual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enter </a:t>
            </a:r>
            <a:r>
              <a:rPr sz="1500" dirty="0">
                <a:latin typeface="Arial MT"/>
                <a:cs typeface="Arial MT"/>
              </a:rPr>
              <a:t>inside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"buggy: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&lt;code&gt;".</a:t>
            </a:r>
            <a:endParaRPr sz="1500">
              <a:latin typeface="Arial MT"/>
              <a:cs typeface="Arial MT"/>
            </a:endParaRPr>
          </a:p>
          <a:p>
            <a:pPr marL="241300" marR="145415" indent="-228600">
              <a:lnSpc>
                <a:spcPct val="100000"/>
              </a:lnSpc>
              <a:spcBef>
                <a:spcPts val="1055"/>
              </a:spcBef>
            </a:pPr>
            <a:r>
              <a:rPr sz="1500" b="1" spc="-10" dirty="0">
                <a:latin typeface="Arial"/>
                <a:cs typeface="Arial"/>
              </a:rPr>
              <a:t>Tokenization</a:t>
            </a:r>
            <a:r>
              <a:rPr sz="1500" spc="-10" dirty="0">
                <a:latin typeface="Arial MT"/>
                <a:cs typeface="Arial MT"/>
              </a:rPr>
              <a:t>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tokenized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T5’s </a:t>
            </a:r>
            <a:r>
              <a:rPr sz="1500" dirty="0">
                <a:latin typeface="Arial MT"/>
                <a:cs typeface="Arial MT"/>
              </a:rPr>
              <a:t>tokenizer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transform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version-readable layout.</a:t>
            </a:r>
            <a:endParaRPr sz="15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latin typeface="Arial"/>
                <a:cs typeface="Arial"/>
              </a:rPr>
              <a:t>Model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Processing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The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T5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(encoder-decoder)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familiar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buggy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 and generates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fixed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marL="241300" marR="79375" indent="-2286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latin typeface="Arial"/>
                <a:cs typeface="Arial"/>
              </a:rPr>
              <a:t>Output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outputs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corrected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layout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"constant: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&lt;corrected_code&gt;".</a:t>
            </a:r>
            <a:endParaRPr sz="1500">
              <a:latin typeface="Arial MT"/>
              <a:cs typeface="Arial MT"/>
            </a:endParaRPr>
          </a:p>
          <a:p>
            <a:pPr marL="241300" marR="33020" indent="-228600">
              <a:lnSpc>
                <a:spcPct val="100000"/>
              </a:lnSpc>
              <a:spcBef>
                <a:spcPts val="1055"/>
              </a:spcBef>
            </a:pPr>
            <a:r>
              <a:rPr sz="1500" b="1" dirty="0">
                <a:latin typeface="Arial"/>
                <a:cs typeface="Arial"/>
              </a:rPr>
              <a:t>Detokenization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output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transformed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again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into </a:t>
            </a:r>
            <a:r>
              <a:rPr sz="1500" dirty="0">
                <a:latin typeface="Arial MT"/>
                <a:cs typeface="Arial MT"/>
              </a:rPr>
              <a:t>readable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supply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developer</a:t>
            </a:r>
            <a:r>
              <a:rPr sz="1500" spc="-25" dirty="0">
                <a:latin typeface="Arial MT"/>
                <a:cs typeface="Arial MT"/>
              </a:rPr>
              <a:t> use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/>
          <a:srcRect t="2802"/>
          <a:stretch/>
        </p:blipFill>
        <p:spPr bwMode="auto">
          <a:xfrm>
            <a:off x="5943600" y="1524000"/>
            <a:ext cx="5943600" cy="3744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978"/>
            <a:ext cx="7171435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831020"/>
            <a:ext cx="6874510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result</a:t>
            </a:r>
            <a:r>
              <a:rPr lang="en-IN" sz="1800" spc="-10" dirty="0"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24130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fix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bugs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</a:t>
            </a:r>
            <a:r>
              <a:rPr lang="en-IN" sz="1800" spc="-10" dirty="0"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895600"/>
            <a:ext cx="5334000" cy="1752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648200"/>
            <a:ext cx="5334000" cy="1841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2895600"/>
            <a:ext cx="4763415" cy="1828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24400"/>
            <a:ext cx="4800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97978"/>
            <a:ext cx="7095235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ANALYSIS</a:t>
            </a:r>
            <a:r>
              <a:rPr spc="-145" dirty="0"/>
              <a:t> </a:t>
            </a:r>
            <a:r>
              <a:rPr spc="135" dirty="0"/>
              <a:t>OF</a:t>
            </a:r>
            <a:r>
              <a:rPr spc="-245" dirty="0"/>
              <a:t> </a:t>
            </a:r>
            <a:r>
              <a:rPr spc="-40" dirty="0"/>
              <a:t>THE</a:t>
            </a:r>
            <a:r>
              <a:rPr spc="-114" dirty="0"/>
              <a:t> </a:t>
            </a:r>
            <a:r>
              <a:rPr spc="-40" dirty="0"/>
              <a:t>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2047875"/>
            <a:ext cx="3848100" cy="2905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4000" y="5174615"/>
            <a:ext cx="914400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01200"/>
              </a:lnSpc>
              <a:spcBef>
                <a:spcPts val="100"/>
              </a:spcBef>
            </a:pP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1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T5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model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gives</a:t>
            </a:r>
            <a:r>
              <a:rPr sz="1700" spc="-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powerful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solution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computerized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worm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detection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and </a:t>
            </a:r>
            <a:r>
              <a:rPr sz="1700" dirty="0">
                <a:latin typeface="Arial MT"/>
                <a:cs typeface="Arial MT"/>
              </a:rPr>
              <a:t>solving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usage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 deep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mastering. It complements</a:t>
            </a:r>
            <a:r>
              <a:rPr sz="1700" spc="-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code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excellent,</a:t>
            </a:r>
            <a:r>
              <a:rPr sz="1700" spc="-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reduces</a:t>
            </a:r>
            <a:r>
              <a:rPr sz="1700" spc="-10" dirty="0">
                <a:latin typeface="Arial MT"/>
                <a:cs typeface="Arial MT"/>
              </a:rPr>
              <a:t> debugging </a:t>
            </a:r>
            <a:r>
              <a:rPr sz="1700" dirty="0">
                <a:latin typeface="Arial MT"/>
                <a:cs typeface="Arial MT"/>
              </a:rPr>
              <a:t>time,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helps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scalable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software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10" dirty="0" err="1">
                <a:latin typeface="Arial MT"/>
                <a:cs typeface="Arial MT"/>
              </a:rPr>
              <a:t>improvemen</a:t>
            </a:r>
            <a:r>
              <a:rPr lang="en-IN" sz="1700" spc="-10" dirty="0">
                <a:latin typeface="Arial MT"/>
                <a:cs typeface="Arial MT"/>
              </a:rPr>
              <a:t>t.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2057400"/>
            <a:ext cx="5943600" cy="2839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196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MT</vt:lpstr>
      <vt:lpstr>Tahoma</vt:lpstr>
      <vt:lpstr>Times New Roman</vt:lpstr>
      <vt:lpstr>Office Theme</vt:lpstr>
      <vt:lpstr>PowerPoint Presentation</vt:lpstr>
      <vt:lpstr>Functional Overview</vt:lpstr>
      <vt:lpstr>Workflow of the system</vt:lpstr>
      <vt:lpstr>OUTPUT</vt:lpstr>
      <vt:lpstr>ANALYSIS OF THE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Pujitha Nandipati</cp:lastModifiedBy>
  <cp:revision>3</cp:revision>
  <dcterms:created xsi:type="dcterms:W3CDTF">2025-04-05T15:48:54Z</dcterms:created>
  <dcterms:modified xsi:type="dcterms:W3CDTF">2025-04-05T16:09:50Z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2025-04-05T00:00:00Z</vt:filetime>
  </property>
  <property fmtid="{D5CDD505-2E9C-101B-9397-08002B2CF9AE}" pid="3" name="LastSaved">
    <vt:filetime>2025-04-05T00:00:00Z</vt:filetime>
  </property>
</Properties>
</file>