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4"/>
  </p:notesMasterIdLst>
  <p:sldIdLst>
    <p:sldId id="256" r:id="rId2"/>
    <p:sldId id="286" r:id="rId3"/>
    <p:sldId id="257" r:id="rId4"/>
    <p:sldId id="310" r:id="rId5"/>
    <p:sldId id="311" r:id="rId6"/>
    <p:sldId id="312" r:id="rId7"/>
    <p:sldId id="263" r:id="rId8"/>
    <p:sldId id="265" r:id="rId9"/>
    <p:sldId id="266" r:id="rId10"/>
    <p:sldId id="271" r:id="rId11"/>
    <p:sldId id="269" r:id="rId12"/>
    <p:sldId id="313" r:id="rId13"/>
    <p:sldId id="320" r:id="rId14"/>
    <p:sldId id="319" r:id="rId15"/>
    <p:sldId id="321" r:id="rId16"/>
    <p:sldId id="315" r:id="rId17"/>
    <p:sldId id="316" r:id="rId18"/>
    <p:sldId id="317" r:id="rId19"/>
    <p:sldId id="314" r:id="rId20"/>
    <p:sldId id="322" r:id="rId21"/>
    <p:sldId id="323" r:id="rId22"/>
    <p:sldId id="318" r:id="rId23"/>
  </p:sldIdLst>
  <p:sldSz cx="9144000" cy="5143500" type="screen16x9"/>
  <p:notesSz cx="6858000" cy="9144000"/>
  <p:embeddedFontLst>
    <p:embeddedFont>
      <p:font typeface="Raleway" pitchFamily="2" charset="0"/>
      <p:regular r:id="rId25"/>
      <p:bold r:id="rId26"/>
      <p:italic r:id="rId27"/>
      <p:boldItalic r:id="rId28"/>
    </p:embeddedFont>
    <p:embeddedFont>
      <p:font typeface="Roboto Condensed" panose="02000000000000000000" pitchFamily="2" charset="0"/>
      <p:regular r:id="rId29"/>
      <p:bold r:id="rId30"/>
      <p:italic r:id="rId31"/>
      <p:boldItalic r:id="rId32"/>
    </p:embeddedFont>
    <p:embeddedFont>
      <p:font typeface="Work Sans"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06B942-9181-4AA1-8346-CAC09A6E985C}">
  <a:tblStyle styleId="{CF06B942-9181-4AA1-8346-CAC09A6E98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80" y="3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5f6df9d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5f6df9d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1063bfe1d1e_0_26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1063bfe1d1e_0_26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0311cdd75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0311cdd75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106e7a16e0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106e7a16e0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10311cdd759_0_1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10311cdd759_0_1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0311cdd759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0311cdd759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105ca79da80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105ca79da8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105ca79da8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105ca79da8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3734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99767">
            <a:off x="6940964" y="4365629"/>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8730445">
            <a:off x="-398143" y="228074"/>
            <a:ext cx="2370027"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11" name="Google Shape;11;p2"/>
          <p:cNvSpPr/>
          <p:nvPr/>
        </p:nvSpPr>
        <p:spPr>
          <a:xfrm>
            <a:off x="7556100" y="-982575"/>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2" name="Google Shape;12;p2"/>
          <p:cNvSpPr/>
          <p:nvPr/>
        </p:nvSpPr>
        <p:spPr>
          <a:xfrm rot="1934617">
            <a:off x="7872255" y="4179345"/>
            <a:ext cx="1914049" cy="1909186"/>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711814">
            <a:off x="92079" y="-1000453"/>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110600" y="378675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5" name="Google Shape;15;p2"/>
          <p:cNvSpPr/>
          <p:nvPr/>
        </p:nvSpPr>
        <p:spPr>
          <a:xfrm rot="-9221838">
            <a:off x="6728923" y="-728326"/>
            <a:ext cx="2338182" cy="1608929"/>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690838" y="3009833"/>
            <a:ext cx="2598663" cy="2244763"/>
            <a:chOff x="-690838" y="3009833"/>
            <a:chExt cx="2598663" cy="2244763"/>
          </a:xfrm>
        </p:grpSpPr>
        <p:sp>
          <p:nvSpPr>
            <p:cNvPr id="17" name="Google Shape;17;p2"/>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19" name="Google Shape;19;p2"/>
          <p:cNvSpPr txBox="1">
            <a:spLocks noGrp="1"/>
          </p:cNvSpPr>
          <p:nvPr>
            <p:ph type="ctrTitle"/>
          </p:nvPr>
        </p:nvSpPr>
        <p:spPr>
          <a:xfrm>
            <a:off x="1669825" y="1391250"/>
            <a:ext cx="58044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2392500" y="36475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19"/>
        <p:cNvGrpSpPr/>
        <p:nvPr/>
      </p:nvGrpSpPr>
      <p:grpSpPr>
        <a:xfrm>
          <a:off x="0" y="0"/>
          <a:ext cx="0" cy="0"/>
          <a:chOff x="0" y="0"/>
          <a:chExt cx="0" cy="0"/>
        </a:xfrm>
      </p:grpSpPr>
      <p:sp>
        <p:nvSpPr>
          <p:cNvPr id="420" name="Google Shape;420;p36"/>
          <p:cNvSpPr/>
          <p:nvPr/>
        </p:nvSpPr>
        <p:spPr>
          <a:xfrm rot="10198745">
            <a:off x="-90043" y="-182652"/>
            <a:ext cx="1092676" cy="1445860"/>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421" name="Google Shape;421;p36"/>
          <p:cNvSpPr/>
          <p:nvPr/>
        </p:nvSpPr>
        <p:spPr>
          <a:xfrm rot="8955228">
            <a:off x="-1261679" y="-598720"/>
            <a:ext cx="1914012" cy="190915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6724925" y="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423" name="Google Shape;423;p36"/>
          <p:cNvSpPr/>
          <p:nvPr/>
        </p:nvSpPr>
        <p:spPr>
          <a:xfrm rot="-1282067">
            <a:off x="8482789" y="-2245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rot="3447992">
            <a:off x="7343119" y="-105001"/>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rot="-1282067">
            <a:off x="-137686" y="-138415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26"/>
        <p:cNvGrpSpPr/>
        <p:nvPr/>
      </p:nvGrpSpPr>
      <p:grpSpPr>
        <a:xfrm>
          <a:off x="0" y="0"/>
          <a:ext cx="0" cy="0"/>
          <a:chOff x="0" y="0"/>
          <a:chExt cx="0" cy="0"/>
        </a:xfrm>
      </p:grpSpPr>
      <p:grpSp>
        <p:nvGrpSpPr>
          <p:cNvPr id="427" name="Google Shape;427;p37"/>
          <p:cNvGrpSpPr/>
          <p:nvPr/>
        </p:nvGrpSpPr>
        <p:grpSpPr>
          <a:xfrm rot="338463">
            <a:off x="-854031" y="-1179125"/>
            <a:ext cx="2598775" cy="2244859"/>
            <a:chOff x="-690838" y="3009833"/>
            <a:chExt cx="2598663" cy="2244763"/>
          </a:xfrm>
        </p:grpSpPr>
        <p:sp>
          <p:nvSpPr>
            <p:cNvPr id="428" name="Google Shape;428;p37"/>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430" name="Google Shape;430;p37"/>
          <p:cNvSpPr/>
          <p:nvPr/>
        </p:nvSpPr>
        <p:spPr>
          <a:xfrm rot="9938149">
            <a:off x="-956729" y="62615"/>
            <a:ext cx="2370176" cy="30957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431" name="Google Shape;431;p37"/>
          <p:cNvSpPr/>
          <p:nvPr/>
        </p:nvSpPr>
        <p:spPr>
          <a:xfrm>
            <a:off x="7792738" y="142482"/>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432" name="Google Shape;432;p37"/>
          <p:cNvSpPr/>
          <p:nvPr/>
        </p:nvSpPr>
        <p:spPr>
          <a:xfrm rot="4060028">
            <a:off x="7881100" y="-285496"/>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p:nvPr/>
        </p:nvSpPr>
        <p:spPr>
          <a:xfrm rot="-5400000">
            <a:off x="7170425" y="-148549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8460298">
            <a:off x="8185468" y="4610652"/>
            <a:ext cx="2130701" cy="160893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9900042">
            <a:off x="341007" y="-1445658"/>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7998000" y="3200450"/>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8" name="Google Shape;38;p4"/>
          <p:cNvSpPr/>
          <p:nvPr/>
        </p:nvSpPr>
        <p:spPr>
          <a:xfrm>
            <a:off x="-284425" y="-428350"/>
            <a:ext cx="1092725" cy="1445925"/>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39" name="Google Shape;39;p4"/>
          <p:cNvSpPr/>
          <p:nvPr/>
        </p:nvSpPr>
        <p:spPr>
          <a:xfrm rot="-9424244">
            <a:off x="7528625" y="139796"/>
            <a:ext cx="2370060" cy="309555"/>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40" name="Google Shape;40;p4"/>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1" name="Google Shape;41;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Clr>
                <a:schemeClr val="accent1"/>
              </a:buClr>
              <a:buSzPts val="1600"/>
              <a:buAutoNum type="arabicPeriod"/>
              <a:defRPr sz="1200">
                <a:solidFill>
                  <a:srgbClr val="434343"/>
                </a:solidFill>
              </a:defRPr>
            </a:lvl1pPr>
            <a:lvl2pPr marL="914400" lvl="1" indent="-317500" rtl="0">
              <a:lnSpc>
                <a:spcPct val="115000"/>
              </a:lnSpc>
              <a:spcBef>
                <a:spcPts val="1600"/>
              </a:spcBef>
              <a:spcAft>
                <a:spcPts val="0"/>
              </a:spcAft>
              <a:buSzPts val="1400"/>
              <a:buFont typeface="Raleway"/>
              <a:buAutoNum type="alphaLcPeriod"/>
              <a:defRPr>
                <a:solidFill>
                  <a:srgbClr val="434343"/>
                </a:solidFill>
              </a:defRPr>
            </a:lvl2pPr>
            <a:lvl3pPr marL="1371600" lvl="2" indent="-317500" rtl="0">
              <a:lnSpc>
                <a:spcPct val="115000"/>
              </a:lnSpc>
              <a:spcBef>
                <a:spcPts val="1600"/>
              </a:spcBef>
              <a:spcAft>
                <a:spcPts val="0"/>
              </a:spcAft>
              <a:buSzPts val="1400"/>
              <a:buFont typeface="Raleway"/>
              <a:buAutoNum type="romanLcPeriod"/>
              <a:defRPr>
                <a:solidFill>
                  <a:srgbClr val="434343"/>
                </a:solidFill>
              </a:defRPr>
            </a:lvl3pPr>
            <a:lvl4pPr marL="1828800" lvl="3" indent="-317500" rtl="0">
              <a:lnSpc>
                <a:spcPct val="115000"/>
              </a:lnSpc>
              <a:spcBef>
                <a:spcPts val="1600"/>
              </a:spcBef>
              <a:spcAft>
                <a:spcPts val="0"/>
              </a:spcAft>
              <a:buSzPts val="1400"/>
              <a:buFont typeface="Raleway"/>
              <a:buAutoNum type="arabicPeriod"/>
              <a:defRPr>
                <a:solidFill>
                  <a:srgbClr val="434343"/>
                </a:solidFill>
              </a:defRPr>
            </a:lvl4pPr>
            <a:lvl5pPr marL="2286000" lvl="4" indent="-317500" rtl="0">
              <a:lnSpc>
                <a:spcPct val="115000"/>
              </a:lnSpc>
              <a:spcBef>
                <a:spcPts val="1600"/>
              </a:spcBef>
              <a:spcAft>
                <a:spcPts val="0"/>
              </a:spcAft>
              <a:buSzPts val="1400"/>
              <a:buFont typeface="Raleway"/>
              <a:buAutoNum type="alphaLcPeriod"/>
              <a:defRPr>
                <a:solidFill>
                  <a:srgbClr val="434343"/>
                </a:solidFill>
              </a:defRPr>
            </a:lvl5pPr>
            <a:lvl6pPr marL="2743200" lvl="5" indent="-317500" rtl="0">
              <a:lnSpc>
                <a:spcPct val="115000"/>
              </a:lnSpc>
              <a:spcBef>
                <a:spcPts val="1600"/>
              </a:spcBef>
              <a:spcAft>
                <a:spcPts val="0"/>
              </a:spcAft>
              <a:buSzPts val="1400"/>
              <a:buFont typeface="Raleway"/>
              <a:buAutoNum type="romanLcPeriod"/>
              <a:defRPr>
                <a:solidFill>
                  <a:srgbClr val="434343"/>
                </a:solidFill>
              </a:defRPr>
            </a:lvl6pPr>
            <a:lvl7pPr marL="3200400" lvl="6" indent="-317500" rtl="0">
              <a:lnSpc>
                <a:spcPct val="115000"/>
              </a:lnSpc>
              <a:spcBef>
                <a:spcPts val="1600"/>
              </a:spcBef>
              <a:spcAft>
                <a:spcPts val="0"/>
              </a:spcAft>
              <a:buSzPts val="1400"/>
              <a:buFont typeface="Raleway"/>
              <a:buAutoNum type="arabicPeriod"/>
              <a:defRPr>
                <a:solidFill>
                  <a:srgbClr val="434343"/>
                </a:solidFill>
              </a:defRPr>
            </a:lvl7pPr>
            <a:lvl8pPr marL="3657600" lvl="7" indent="-317500" rtl="0">
              <a:lnSpc>
                <a:spcPct val="115000"/>
              </a:lnSpc>
              <a:spcBef>
                <a:spcPts val="1600"/>
              </a:spcBef>
              <a:spcAft>
                <a:spcPts val="0"/>
              </a:spcAft>
              <a:buSzPts val="1400"/>
              <a:buFont typeface="Raleway"/>
              <a:buAutoNum type="alphaLcPeriod"/>
              <a:defRPr>
                <a:solidFill>
                  <a:srgbClr val="434343"/>
                </a:solidFill>
              </a:defRPr>
            </a:lvl8pPr>
            <a:lvl9pPr marL="4114800" lvl="8" indent="-317500" rtl="0">
              <a:lnSpc>
                <a:spcPct val="115000"/>
              </a:lnSpc>
              <a:spcBef>
                <a:spcPts val="1600"/>
              </a:spcBef>
              <a:spcAft>
                <a:spcPts val="1600"/>
              </a:spcAft>
              <a:buSzPts val="1400"/>
              <a:buFont typeface="Raleway"/>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rot="10800000" flipH="1">
            <a:off x="-834250" y="-3094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8889057">
            <a:off x="-1065249" y="3527379"/>
            <a:ext cx="1914101" cy="1909239"/>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rot="10800000">
            <a:off x="6723750" y="-403416"/>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834250" y="472550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47" name="Google Shape;47;p5"/>
          <p:cNvSpPr/>
          <p:nvPr/>
        </p:nvSpPr>
        <p:spPr>
          <a:xfrm rot="-7302903">
            <a:off x="8419096" y="-980643"/>
            <a:ext cx="1914088"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6635144">
            <a:off x="7317016" y="3609817"/>
            <a:ext cx="2227613" cy="172712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225737" y="85003"/>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50" name="Google Shape;50;p5"/>
          <p:cNvSpPr/>
          <p:nvPr/>
        </p:nvSpPr>
        <p:spPr>
          <a:xfrm rot="-7613089">
            <a:off x="8490979" y="3083048"/>
            <a:ext cx="1914177" cy="1909314"/>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txBox="1">
            <a:spLocks noGrp="1"/>
          </p:cNvSpPr>
          <p:nvPr>
            <p:ph type="subTitle" idx="1"/>
          </p:nvPr>
        </p:nvSpPr>
        <p:spPr>
          <a:xfrm>
            <a:off x="1437600" y="3263763"/>
            <a:ext cx="2648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5"/>
          <p:cNvSpPr txBox="1">
            <a:spLocks noGrp="1"/>
          </p:cNvSpPr>
          <p:nvPr>
            <p:ph type="subTitle" idx="2"/>
          </p:nvPr>
        </p:nvSpPr>
        <p:spPr>
          <a:xfrm>
            <a:off x="5058000" y="3263763"/>
            <a:ext cx="2648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5"/>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54" name="Google Shape;54;p5"/>
          <p:cNvSpPr txBox="1">
            <a:spLocks noGrp="1"/>
          </p:cNvSpPr>
          <p:nvPr>
            <p:ph type="title" idx="3"/>
          </p:nvPr>
        </p:nvSpPr>
        <p:spPr>
          <a:xfrm>
            <a:off x="1437600" y="2744129"/>
            <a:ext cx="26484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5"/>
          <p:cNvSpPr txBox="1">
            <a:spLocks noGrp="1"/>
          </p:cNvSpPr>
          <p:nvPr>
            <p:ph type="title" idx="4"/>
          </p:nvPr>
        </p:nvSpPr>
        <p:spPr>
          <a:xfrm>
            <a:off x="5058000" y="2744129"/>
            <a:ext cx="26484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p:nvPr/>
        </p:nvSpPr>
        <p:spPr>
          <a:xfrm rot="-1099767">
            <a:off x="8355114" y="-414346"/>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10800000" flipH="1">
            <a:off x="-794475" y="-843058"/>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59" name="Google Shape;59;p6"/>
          <p:cNvSpPr/>
          <p:nvPr/>
        </p:nvSpPr>
        <p:spPr>
          <a:xfrm rot="9842375" flipH="1">
            <a:off x="-1173133" y="-1138035"/>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rot="5400000">
            <a:off x="7962411" y="-1164280"/>
            <a:ext cx="2598663" cy="2244763"/>
            <a:chOff x="-690838" y="3009833"/>
            <a:chExt cx="2598663" cy="2244763"/>
          </a:xfrm>
        </p:grpSpPr>
        <p:sp>
          <p:nvSpPr>
            <p:cNvPr id="61" name="Google Shape;61;p6"/>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63" name="Google Shape;63;p6"/>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60"/>
        <p:cNvGrpSpPr/>
        <p:nvPr/>
      </p:nvGrpSpPr>
      <p:grpSpPr>
        <a:xfrm>
          <a:off x="0" y="0"/>
          <a:ext cx="0" cy="0"/>
          <a:chOff x="0" y="0"/>
          <a:chExt cx="0" cy="0"/>
        </a:xfrm>
      </p:grpSpPr>
      <p:sp>
        <p:nvSpPr>
          <p:cNvPr id="261" name="Google Shape;261;p23"/>
          <p:cNvSpPr/>
          <p:nvPr/>
        </p:nvSpPr>
        <p:spPr>
          <a:xfrm rot="-711814">
            <a:off x="-164395" y="-830453"/>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rot="3874532">
            <a:off x="7585117" y="-302455"/>
            <a:ext cx="1914085" cy="1909222"/>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rot="-1650204">
            <a:off x="8419089" y="-980651"/>
            <a:ext cx="1914093" cy="190923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rot="-8602795" flipH="1">
            <a:off x="-548110" y="-131892"/>
            <a:ext cx="1550609" cy="1821631"/>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265" name="Google Shape;265;p23"/>
          <p:cNvSpPr/>
          <p:nvPr/>
        </p:nvSpPr>
        <p:spPr>
          <a:xfrm rot="8460298">
            <a:off x="7918268" y="4688577"/>
            <a:ext cx="2130701" cy="160893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rot="10532114">
            <a:off x="-70601" y="3547032"/>
            <a:ext cx="2227633" cy="1727141"/>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8086400" y="3757700"/>
            <a:ext cx="1160802" cy="1536006"/>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268" name="Google Shape;268;p23"/>
          <p:cNvSpPr/>
          <p:nvPr/>
        </p:nvSpPr>
        <p:spPr>
          <a:xfrm rot="-9442887">
            <a:off x="-284173" y="4770448"/>
            <a:ext cx="2370061" cy="309555"/>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269" name="Google Shape;269;p23"/>
          <p:cNvSpPr txBox="1">
            <a:spLocks noGrp="1"/>
          </p:cNvSpPr>
          <p:nvPr>
            <p:ph type="title"/>
          </p:nvPr>
        </p:nvSpPr>
        <p:spPr>
          <a:xfrm>
            <a:off x="837400" y="2738750"/>
            <a:ext cx="22599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0" name="Google Shape;270;p23"/>
          <p:cNvSpPr txBox="1">
            <a:spLocks noGrp="1"/>
          </p:cNvSpPr>
          <p:nvPr>
            <p:ph type="subTitle" idx="1"/>
          </p:nvPr>
        </p:nvSpPr>
        <p:spPr>
          <a:xfrm>
            <a:off x="837400" y="3176850"/>
            <a:ext cx="2259900" cy="7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23"/>
          <p:cNvSpPr txBox="1">
            <a:spLocks noGrp="1"/>
          </p:cNvSpPr>
          <p:nvPr>
            <p:ph type="title" idx="2"/>
          </p:nvPr>
        </p:nvSpPr>
        <p:spPr>
          <a:xfrm>
            <a:off x="3442050" y="2738750"/>
            <a:ext cx="22599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2" name="Google Shape;272;p23"/>
          <p:cNvSpPr txBox="1">
            <a:spLocks noGrp="1"/>
          </p:cNvSpPr>
          <p:nvPr>
            <p:ph type="subTitle" idx="3"/>
          </p:nvPr>
        </p:nvSpPr>
        <p:spPr>
          <a:xfrm>
            <a:off x="3442050" y="3176850"/>
            <a:ext cx="2259900" cy="7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3"/>
          <p:cNvSpPr txBox="1">
            <a:spLocks noGrp="1"/>
          </p:cNvSpPr>
          <p:nvPr>
            <p:ph type="title" idx="4"/>
          </p:nvPr>
        </p:nvSpPr>
        <p:spPr>
          <a:xfrm>
            <a:off x="6046650" y="2738750"/>
            <a:ext cx="22599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4" name="Google Shape;274;p23"/>
          <p:cNvSpPr txBox="1">
            <a:spLocks noGrp="1"/>
          </p:cNvSpPr>
          <p:nvPr>
            <p:ph type="subTitle" idx="5"/>
          </p:nvPr>
        </p:nvSpPr>
        <p:spPr>
          <a:xfrm>
            <a:off x="6046650" y="3176850"/>
            <a:ext cx="2259900" cy="7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3"/>
          <p:cNvSpPr txBox="1">
            <a:spLocks noGrp="1"/>
          </p:cNvSpPr>
          <p:nvPr>
            <p:ph type="title" idx="6"/>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76"/>
        <p:cNvGrpSpPr/>
        <p:nvPr/>
      </p:nvGrpSpPr>
      <p:grpSpPr>
        <a:xfrm>
          <a:off x="0" y="0"/>
          <a:ext cx="0" cy="0"/>
          <a:chOff x="0" y="0"/>
          <a:chExt cx="0" cy="0"/>
        </a:xfrm>
      </p:grpSpPr>
      <p:sp>
        <p:nvSpPr>
          <p:cNvPr id="277" name="Google Shape;277;p24"/>
          <p:cNvSpPr/>
          <p:nvPr/>
        </p:nvSpPr>
        <p:spPr>
          <a:xfrm rot="-5400000">
            <a:off x="-3736" y="-84318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278" name="Google Shape;278;p24"/>
          <p:cNvSpPr/>
          <p:nvPr/>
        </p:nvSpPr>
        <p:spPr>
          <a:xfrm rot="8100000" flipH="1">
            <a:off x="7916197" y="-1155006"/>
            <a:ext cx="1914087"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rot="10800000">
            <a:off x="6629551" y="-3776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rot="9842375" flipH="1">
            <a:off x="-1226032" y="-822860"/>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txBox="1">
            <a:spLocks noGrp="1"/>
          </p:cNvSpPr>
          <p:nvPr>
            <p:ph type="title"/>
          </p:nvPr>
        </p:nvSpPr>
        <p:spPr>
          <a:xfrm>
            <a:off x="1562425" y="17238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24"/>
          <p:cNvSpPr txBox="1">
            <a:spLocks noGrp="1"/>
          </p:cNvSpPr>
          <p:nvPr>
            <p:ph type="subTitle" idx="1"/>
          </p:nvPr>
        </p:nvSpPr>
        <p:spPr>
          <a:xfrm>
            <a:off x="1562425" y="21837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3" name="Google Shape;283;p24"/>
          <p:cNvSpPr txBox="1">
            <a:spLocks noGrp="1"/>
          </p:cNvSpPr>
          <p:nvPr>
            <p:ph type="title" idx="2"/>
          </p:nvPr>
        </p:nvSpPr>
        <p:spPr>
          <a:xfrm>
            <a:off x="5447600" y="17238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24"/>
          <p:cNvSpPr txBox="1">
            <a:spLocks noGrp="1"/>
          </p:cNvSpPr>
          <p:nvPr>
            <p:ph type="subTitle" idx="3"/>
          </p:nvPr>
        </p:nvSpPr>
        <p:spPr>
          <a:xfrm>
            <a:off x="5447600" y="21837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4"/>
          <p:cNvSpPr txBox="1">
            <a:spLocks noGrp="1"/>
          </p:cNvSpPr>
          <p:nvPr>
            <p:ph type="title" idx="4"/>
          </p:nvPr>
        </p:nvSpPr>
        <p:spPr>
          <a:xfrm>
            <a:off x="1562425" y="31572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6" name="Google Shape;286;p24"/>
          <p:cNvSpPr txBox="1">
            <a:spLocks noGrp="1"/>
          </p:cNvSpPr>
          <p:nvPr>
            <p:ph type="subTitle" idx="5"/>
          </p:nvPr>
        </p:nvSpPr>
        <p:spPr>
          <a:xfrm>
            <a:off x="1562425" y="36171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4"/>
          <p:cNvSpPr txBox="1">
            <a:spLocks noGrp="1"/>
          </p:cNvSpPr>
          <p:nvPr>
            <p:ph type="title" idx="6"/>
          </p:nvPr>
        </p:nvSpPr>
        <p:spPr>
          <a:xfrm>
            <a:off x="5447600" y="31572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8" name="Google Shape;288;p24"/>
          <p:cNvSpPr txBox="1">
            <a:spLocks noGrp="1"/>
          </p:cNvSpPr>
          <p:nvPr>
            <p:ph type="subTitle" idx="7"/>
          </p:nvPr>
        </p:nvSpPr>
        <p:spPr>
          <a:xfrm>
            <a:off x="5447600" y="36171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4"/>
          <p:cNvSpPr txBox="1">
            <a:spLocks noGrp="1"/>
          </p:cNvSpPr>
          <p:nvPr>
            <p:ph type="title" idx="8"/>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90"/>
        <p:cNvGrpSpPr/>
        <p:nvPr/>
      </p:nvGrpSpPr>
      <p:grpSpPr>
        <a:xfrm>
          <a:off x="0" y="0"/>
          <a:ext cx="0" cy="0"/>
          <a:chOff x="0" y="0"/>
          <a:chExt cx="0" cy="0"/>
        </a:xfrm>
      </p:grpSpPr>
      <p:sp>
        <p:nvSpPr>
          <p:cNvPr id="291" name="Google Shape;291;p25"/>
          <p:cNvSpPr/>
          <p:nvPr/>
        </p:nvSpPr>
        <p:spPr>
          <a:xfrm rot="-7613089">
            <a:off x="8490979" y="-686327"/>
            <a:ext cx="1914177" cy="1909314"/>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rot="-9410496">
            <a:off x="8231449" y="-917398"/>
            <a:ext cx="2227641" cy="1727147"/>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938225" y="21030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294" name="Google Shape;294;p25"/>
          <p:cNvSpPr/>
          <p:nvPr/>
        </p:nvSpPr>
        <p:spPr>
          <a:xfrm rot="-5400000">
            <a:off x="-400667" y="-215127"/>
            <a:ext cx="2227674" cy="172717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txBox="1">
            <a:spLocks noGrp="1"/>
          </p:cNvSpPr>
          <p:nvPr>
            <p:ph type="title"/>
          </p:nvPr>
        </p:nvSpPr>
        <p:spPr>
          <a:xfrm>
            <a:off x="719988" y="2003642"/>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6" name="Google Shape;296;p25"/>
          <p:cNvSpPr txBox="1">
            <a:spLocks noGrp="1"/>
          </p:cNvSpPr>
          <p:nvPr>
            <p:ph type="subTitle" idx="1"/>
          </p:nvPr>
        </p:nvSpPr>
        <p:spPr>
          <a:xfrm>
            <a:off x="719988" y="2409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5"/>
          <p:cNvSpPr txBox="1">
            <a:spLocks noGrp="1"/>
          </p:cNvSpPr>
          <p:nvPr>
            <p:ph type="title" idx="2"/>
          </p:nvPr>
        </p:nvSpPr>
        <p:spPr>
          <a:xfrm>
            <a:off x="3419265" y="2003642"/>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8" name="Google Shape;298;p25"/>
          <p:cNvSpPr txBox="1">
            <a:spLocks noGrp="1"/>
          </p:cNvSpPr>
          <p:nvPr>
            <p:ph type="subTitle" idx="3"/>
          </p:nvPr>
        </p:nvSpPr>
        <p:spPr>
          <a:xfrm>
            <a:off x="3419265" y="2409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5"/>
          <p:cNvSpPr txBox="1">
            <a:spLocks noGrp="1"/>
          </p:cNvSpPr>
          <p:nvPr>
            <p:ph type="title" idx="4"/>
          </p:nvPr>
        </p:nvSpPr>
        <p:spPr>
          <a:xfrm>
            <a:off x="719988" y="3776367"/>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0" name="Google Shape;300;p25"/>
          <p:cNvSpPr txBox="1">
            <a:spLocks noGrp="1"/>
          </p:cNvSpPr>
          <p:nvPr>
            <p:ph type="subTitle" idx="5"/>
          </p:nvPr>
        </p:nvSpPr>
        <p:spPr>
          <a:xfrm>
            <a:off x="719988" y="41819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25"/>
          <p:cNvSpPr txBox="1">
            <a:spLocks noGrp="1"/>
          </p:cNvSpPr>
          <p:nvPr>
            <p:ph type="title" idx="6"/>
          </p:nvPr>
        </p:nvSpPr>
        <p:spPr>
          <a:xfrm>
            <a:off x="3419265" y="3776367"/>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2" name="Google Shape;302;p25"/>
          <p:cNvSpPr txBox="1">
            <a:spLocks noGrp="1"/>
          </p:cNvSpPr>
          <p:nvPr>
            <p:ph type="subTitle" idx="7"/>
          </p:nvPr>
        </p:nvSpPr>
        <p:spPr>
          <a:xfrm>
            <a:off x="3419265" y="41819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25"/>
          <p:cNvSpPr txBox="1">
            <a:spLocks noGrp="1"/>
          </p:cNvSpPr>
          <p:nvPr>
            <p:ph type="title" idx="8"/>
          </p:nvPr>
        </p:nvSpPr>
        <p:spPr>
          <a:xfrm>
            <a:off x="6118550" y="2003642"/>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4" name="Google Shape;304;p25"/>
          <p:cNvSpPr txBox="1">
            <a:spLocks noGrp="1"/>
          </p:cNvSpPr>
          <p:nvPr>
            <p:ph type="subTitle" idx="9"/>
          </p:nvPr>
        </p:nvSpPr>
        <p:spPr>
          <a:xfrm>
            <a:off x="6118545" y="2409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25"/>
          <p:cNvSpPr txBox="1">
            <a:spLocks noGrp="1"/>
          </p:cNvSpPr>
          <p:nvPr>
            <p:ph type="title" idx="13"/>
          </p:nvPr>
        </p:nvSpPr>
        <p:spPr>
          <a:xfrm>
            <a:off x="6118524" y="3776367"/>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6" name="Google Shape;306;p25"/>
          <p:cNvSpPr txBox="1">
            <a:spLocks noGrp="1"/>
          </p:cNvSpPr>
          <p:nvPr>
            <p:ph type="subTitle" idx="14"/>
          </p:nvPr>
        </p:nvSpPr>
        <p:spPr>
          <a:xfrm>
            <a:off x="6118520" y="41819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25"/>
          <p:cNvSpPr txBox="1">
            <a:spLocks noGrp="1"/>
          </p:cNvSpPr>
          <p:nvPr>
            <p:ph type="title" idx="15"/>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367"/>
        <p:cNvGrpSpPr/>
        <p:nvPr/>
      </p:nvGrpSpPr>
      <p:grpSpPr>
        <a:xfrm>
          <a:off x="0" y="0"/>
          <a:ext cx="0" cy="0"/>
          <a:chOff x="0" y="0"/>
          <a:chExt cx="0" cy="0"/>
        </a:xfrm>
      </p:grpSpPr>
      <p:sp>
        <p:nvSpPr>
          <p:cNvPr id="368" name="Google Shape;368;p32"/>
          <p:cNvSpPr/>
          <p:nvPr/>
        </p:nvSpPr>
        <p:spPr>
          <a:xfrm rot="-2700000" flipH="1">
            <a:off x="7388977" y="-852591"/>
            <a:ext cx="1550610" cy="1821633"/>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69" name="Google Shape;369;p32"/>
          <p:cNvSpPr/>
          <p:nvPr/>
        </p:nvSpPr>
        <p:spPr>
          <a:xfrm>
            <a:off x="154150" y="3889422"/>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rot="-3447992" flipH="1">
            <a:off x="8513667" y="4573649"/>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rot="-10650074">
            <a:off x="-250994" y="51511"/>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372" name="Google Shape;372;p32"/>
          <p:cNvSpPr/>
          <p:nvPr/>
        </p:nvSpPr>
        <p:spPr>
          <a:xfrm rot="-2700000" flipH="1">
            <a:off x="7555206" y="4785699"/>
            <a:ext cx="2370002" cy="309547"/>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373" name="Google Shape;373;p32"/>
          <p:cNvSpPr/>
          <p:nvPr/>
        </p:nvSpPr>
        <p:spPr>
          <a:xfrm rot="1282067" flipH="1">
            <a:off x="-709113" y="449109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txBox="1">
            <a:spLocks noGrp="1"/>
          </p:cNvSpPr>
          <p:nvPr>
            <p:ph type="title"/>
          </p:nvPr>
        </p:nvSpPr>
        <p:spPr>
          <a:xfrm>
            <a:off x="2047175" y="1778450"/>
            <a:ext cx="2514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375" name="Google Shape;375;p32"/>
          <p:cNvSpPr txBox="1">
            <a:spLocks noGrp="1"/>
          </p:cNvSpPr>
          <p:nvPr>
            <p:ph type="title" idx="2" hasCustomPrompt="1"/>
          </p:nvPr>
        </p:nvSpPr>
        <p:spPr>
          <a:xfrm>
            <a:off x="713175" y="2083250"/>
            <a:ext cx="1302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accent1"/>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376" name="Google Shape;376;p32"/>
          <p:cNvSpPr txBox="1">
            <a:spLocks noGrp="1"/>
          </p:cNvSpPr>
          <p:nvPr>
            <p:ph type="subTitle" idx="1"/>
          </p:nvPr>
        </p:nvSpPr>
        <p:spPr>
          <a:xfrm>
            <a:off x="2047175" y="2553850"/>
            <a:ext cx="2514900" cy="58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77" name="Google Shape;377;p32"/>
          <p:cNvSpPr/>
          <p:nvPr/>
        </p:nvSpPr>
        <p:spPr>
          <a:xfrm rot="9486020">
            <a:off x="54087" y="-997270"/>
            <a:ext cx="2227588" cy="1727106"/>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rot="10051060">
            <a:off x="8127456" y="-805346"/>
            <a:ext cx="2227625" cy="1727134"/>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75" y="540275"/>
            <a:ext cx="7717800" cy="477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3300"/>
              <a:buFont typeface="Roboto Condensed"/>
              <a:buNone/>
              <a:defRPr sz="3300" b="1">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2pPr>
            <a:lvl3pPr lvl="2"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3pPr>
            <a:lvl4pPr lvl="3"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4pPr>
            <a:lvl5pPr lvl="4"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5pPr>
            <a:lvl6pPr lvl="5"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6pPr>
            <a:lvl7pPr lvl="6"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7pPr>
            <a:lvl8pPr lvl="7"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8pPr>
            <a:lvl9pPr lvl="8"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9pPr>
          </a:lstStyle>
          <a:p>
            <a:endParaRPr/>
          </a:p>
        </p:txBody>
      </p:sp>
      <p:sp>
        <p:nvSpPr>
          <p:cNvPr id="7" name="Google Shape;7;p1"/>
          <p:cNvSpPr txBox="1">
            <a:spLocks noGrp="1"/>
          </p:cNvSpPr>
          <p:nvPr>
            <p:ph type="body" idx="1"/>
          </p:nvPr>
        </p:nvSpPr>
        <p:spPr>
          <a:xfrm>
            <a:off x="713175" y="1152475"/>
            <a:ext cx="7717800" cy="34509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1pPr>
            <a:lvl2pPr marL="914400" lvl="1"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2pPr>
            <a:lvl3pPr marL="1371600" lvl="2"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3pPr>
            <a:lvl4pPr marL="1828800" lvl="3"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4pPr>
            <a:lvl5pPr marL="2286000" lvl="4"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5pPr>
            <a:lvl6pPr marL="2743200" lvl="5"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6pPr>
            <a:lvl7pPr marL="3200400" lvl="6"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7pPr>
            <a:lvl8pPr marL="3657600" lvl="7"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8pPr>
            <a:lvl9pPr marL="4114800" lvl="8"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8" r:id="rId5"/>
    <p:sldLayoutId id="2147483669" r:id="rId6"/>
    <p:sldLayoutId id="2147483670" r:id="rId7"/>
    <p:sldLayoutId id="2147483671" r:id="rId8"/>
    <p:sldLayoutId id="2147483678"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ctrTitle"/>
          </p:nvPr>
        </p:nvSpPr>
        <p:spPr>
          <a:xfrm>
            <a:off x="4384200" y="1275125"/>
            <a:ext cx="4230300" cy="2232300"/>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6000" b="1">
                <a:latin typeface="Roboto Condensed"/>
                <a:ea typeface="Roboto Condensed"/>
                <a:cs typeface="Roboto Condensed"/>
                <a:sym typeface="Roboto Condensed"/>
              </a:rPr>
              <a:t>Service Delivery</a:t>
            </a:r>
            <a:r>
              <a:rPr lang="en" sz="6000" b="1">
                <a:solidFill>
                  <a:schemeClr val="accent1"/>
                </a:solidFill>
                <a:latin typeface="Roboto Condensed"/>
                <a:ea typeface="Roboto Condensed"/>
                <a:cs typeface="Roboto Condensed"/>
                <a:sym typeface="Roboto Condensed"/>
              </a:rPr>
              <a:t> Management</a:t>
            </a:r>
            <a:endParaRPr sz="6000" b="1">
              <a:solidFill>
                <a:schemeClr val="accent1"/>
              </a:solidFill>
              <a:latin typeface="Roboto Condensed"/>
              <a:ea typeface="Roboto Condensed"/>
              <a:cs typeface="Roboto Condensed"/>
              <a:sym typeface="Roboto Condensed"/>
            </a:endParaRPr>
          </a:p>
        </p:txBody>
      </p:sp>
      <p:sp>
        <p:nvSpPr>
          <p:cNvPr id="444" name="Google Shape;444;p41"/>
          <p:cNvSpPr txBox="1">
            <a:spLocks noGrp="1"/>
          </p:cNvSpPr>
          <p:nvPr>
            <p:ph type="subTitle" idx="1"/>
          </p:nvPr>
        </p:nvSpPr>
        <p:spPr>
          <a:xfrm>
            <a:off x="4384200" y="3501513"/>
            <a:ext cx="42303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600" dirty="0">
              <a:latin typeface="Work Sans"/>
              <a:ea typeface="Work Sans"/>
              <a:cs typeface="Work Sans"/>
              <a:sym typeface="Work Sans"/>
            </a:endParaRPr>
          </a:p>
        </p:txBody>
      </p:sp>
      <p:sp>
        <p:nvSpPr>
          <p:cNvPr id="445" name="Google Shape;445;p41"/>
          <p:cNvSpPr/>
          <p:nvPr/>
        </p:nvSpPr>
        <p:spPr>
          <a:xfrm flipH="1">
            <a:off x="392900" y="3745308"/>
            <a:ext cx="3618576" cy="412845"/>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41"/>
          <p:cNvGrpSpPr/>
          <p:nvPr/>
        </p:nvGrpSpPr>
        <p:grpSpPr>
          <a:xfrm>
            <a:off x="498883" y="777381"/>
            <a:ext cx="3468104" cy="3248773"/>
            <a:chOff x="498883" y="981663"/>
            <a:chExt cx="3468104" cy="3248773"/>
          </a:xfrm>
        </p:grpSpPr>
        <p:sp>
          <p:nvSpPr>
            <p:cNvPr id="447" name="Google Shape;447;p41"/>
            <p:cNvSpPr/>
            <p:nvPr/>
          </p:nvSpPr>
          <p:spPr>
            <a:xfrm flipH="1">
              <a:off x="1580168" y="1805527"/>
              <a:ext cx="1487891" cy="88245"/>
            </a:xfrm>
            <a:custGeom>
              <a:avLst/>
              <a:gdLst/>
              <a:ahLst/>
              <a:cxnLst/>
              <a:rect l="l" t="t" r="r" b="b"/>
              <a:pathLst>
                <a:path w="8127" h="482" extrusionOk="0">
                  <a:moveTo>
                    <a:pt x="0" y="1"/>
                  </a:moveTo>
                  <a:lnTo>
                    <a:pt x="0" y="481"/>
                  </a:lnTo>
                  <a:lnTo>
                    <a:pt x="8127" y="481"/>
                  </a:lnTo>
                  <a:lnTo>
                    <a:pt x="812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p:nvPr/>
          </p:nvSpPr>
          <p:spPr>
            <a:xfrm flipH="1">
              <a:off x="1580168" y="3508364"/>
              <a:ext cx="1487891" cy="88061"/>
            </a:xfrm>
            <a:custGeom>
              <a:avLst/>
              <a:gdLst/>
              <a:ahLst/>
              <a:cxnLst/>
              <a:rect l="l" t="t" r="r" b="b"/>
              <a:pathLst>
                <a:path w="8127" h="481" extrusionOk="0">
                  <a:moveTo>
                    <a:pt x="0" y="0"/>
                  </a:moveTo>
                  <a:lnTo>
                    <a:pt x="0" y="481"/>
                  </a:lnTo>
                  <a:lnTo>
                    <a:pt x="8127" y="481"/>
                  </a:lnTo>
                  <a:lnTo>
                    <a:pt x="812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flipH="1">
              <a:off x="2144051" y="2077586"/>
              <a:ext cx="461545" cy="295308"/>
            </a:xfrm>
            <a:custGeom>
              <a:avLst/>
              <a:gdLst/>
              <a:ahLst/>
              <a:cxnLst/>
              <a:rect l="l" t="t" r="r" b="b"/>
              <a:pathLst>
                <a:path w="2521" h="1613" extrusionOk="0">
                  <a:moveTo>
                    <a:pt x="0" y="0"/>
                  </a:moveTo>
                  <a:lnTo>
                    <a:pt x="0" y="1613"/>
                  </a:lnTo>
                  <a:lnTo>
                    <a:pt x="2521" y="1613"/>
                  </a:lnTo>
                  <a:lnTo>
                    <a:pt x="2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flipH="1">
              <a:off x="1906227" y="2077586"/>
              <a:ext cx="238004" cy="295308"/>
            </a:xfrm>
            <a:custGeom>
              <a:avLst/>
              <a:gdLst/>
              <a:ahLst/>
              <a:cxnLst/>
              <a:rect l="l" t="t" r="r" b="b"/>
              <a:pathLst>
                <a:path w="1300" h="1613" extrusionOk="0">
                  <a:moveTo>
                    <a:pt x="1" y="0"/>
                  </a:moveTo>
                  <a:lnTo>
                    <a:pt x="1" y="1613"/>
                  </a:lnTo>
                  <a:lnTo>
                    <a:pt x="1299" y="1613"/>
                  </a:lnTo>
                  <a:lnTo>
                    <a:pt x="1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flipH="1">
              <a:off x="2335735" y="2077586"/>
              <a:ext cx="87512" cy="110214"/>
            </a:xfrm>
            <a:custGeom>
              <a:avLst/>
              <a:gdLst/>
              <a:ahLst/>
              <a:cxnLst/>
              <a:rect l="l" t="t" r="r" b="b"/>
              <a:pathLst>
                <a:path w="478" h="602" extrusionOk="0">
                  <a:moveTo>
                    <a:pt x="1" y="0"/>
                  </a:moveTo>
                  <a:lnTo>
                    <a:pt x="1" y="602"/>
                  </a:lnTo>
                  <a:lnTo>
                    <a:pt x="36" y="602"/>
                  </a:lnTo>
                  <a:lnTo>
                    <a:pt x="54" y="540"/>
                  </a:lnTo>
                  <a:lnTo>
                    <a:pt x="75" y="602"/>
                  </a:lnTo>
                  <a:lnTo>
                    <a:pt x="247" y="602"/>
                  </a:lnTo>
                  <a:lnTo>
                    <a:pt x="285" y="507"/>
                  </a:lnTo>
                  <a:lnTo>
                    <a:pt x="330" y="602"/>
                  </a:lnTo>
                  <a:lnTo>
                    <a:pt x="362" y="555"/>
                  </a:lnTo>
                  <a:lnTo>
                    <a:pt x="383" y="602"/>
                  </a:lnTo>
                  <a:lnTo>
                    <a:pt x="478" y="602"/>
                  </a:lnTo>
                  <a:lnTo>
                    <a:pt x="4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flipH="1">
              <a:off x="1922521" y="2094978"/>
              <a:ext cx="205416" cy="260706"/>
            </a:xfrm>
            <a:custGeom>
              <a:avLst/>
              <a:gdLst/>
              <a:ahLst/>
              <a:cxnLst/>
              <a:rect l="l" t="t" r="r" b="b"/>
              <a:pathLst>
                <a:path w="1122" h="1424" extrusionOk="0">
                  <a:moveTo>
                    <a:pt x="0" y="0"/>
                  </a:moveTo>
                  <a:lnTo>
                    <a:pt x="0" y="0"/>
                  </a:lnTo>
                  <a:cubicBezTo>
                    <a:pt x="92" y="122"/>
                    <a:pt x="184" y="240"/>
                    <a:pt x="273" y="359"/>
                  </a:cubicBezTo>
                  <a:lnTo>
                    <a:pt x="550" y="712"/>
                  </a:lnTo>
                  <a:lnTo>
                    <a:pt x="550" y="712"/>
                  </a:lnTo>
                  <a:lnTo>
                    <a:pt x="273" y="1064"/>
                  </a:lnTo>
                  <a:cubicBezTo>
                    <a:pt x="181" y="1186"/>
                    <a:pt x="92" y="1305"/>
                    <a:pt x="0" y="1423"/>
                  </a:cubicBezTo>
                  <a:cubicBezTo>
                    <a:pt x="95" y="1307"/>
                    <a:pt x="190" y="1189"/>
                    <a:pt x="285" y="1070"/>
                  </a:cubicBezTo>
                  <a:lnTo>
                    <a:pt x="559" y="724"/>
                  </a:lnTo>
                  <a:lnTo>
                    <a:pt x="559" y="724"/>
                  </a:lnTo>
                  <a:lnTo>
                    <a:pt x="837" y="1070"/>
                  </a:lnTo>
                  <a:cubicBezTo>
                    <a:pt x="928" y="1189"/>
                    <a:pt x="1026" y="1305"/>
                    <a:pt x="1121" y="1423"/>
                  </a:cubicBezTo>
                  <a:cubicBezTo>
                    <a:pt x="1032" y="1305"/>
                    <a:pt x="940" y="1183"/>
                    <a:pt x="845" y="1064"/>
                  </a:cubicBezTo>
                  <a:lnTo>
                    <a:pt x="569" y="712"/>
                  </a:lnTo>
                  <a:lnTo>
                    <a:pt x="569" y="712"/>
                  </a:lnTo>
                  <a:lnTo>
                    <a:pt x="845" y="359"/>
                  </a:lnTo>
                  <a:cubicBezTo>
                    <a:pt x="937" y="240"/>
                    <a:pt x="1029" y="122"/>
                    <a:pt x="1121" y="0"/>
                  </a:cubicBezTo>
                  <a:lnTo>
                    <a:pt x="1121" y="0"/>
                  </a:lnTo>
                  <a:cubicBezTo>
                    <a:pt x="1026" y="119"/>
                    <a:pt x="928" y="234"/>
                    <a:pt x="837" y="353"/>
                  </a:cubicBezTo>
                  <a:lnTo>
                    <a:pt x="559" y="699"/>
                  </a:lnTo>
                  <a:lnTo>
                    <a:pt x="559" y="699"/>
                  </a:lnTo>
                  <a:lnTo>
                    <a:pt x="285" y="353"/>
                  </a:lnTo>
                  <a:cubicBezTo>
                    <a:pt x="193" y="234"/>
                    <a:pt x="95" y="11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flipH="1">
              <a:off x="500533" y="3569513"/>
              <a:ext cx="771316" cy="542832"/>
            </a:xfrm>
            <a:custGeom>
              <a:avLst/>
              <a:gdLst/>
              <a:ahLst/>
              <a:cxnLst/>
              <a:rect l="l" t="t" r="r" b="b"/>
              <a:pathLst>
                <a:path w="4213" h="2965" extrusionOk="0">
                  <a:moveTo>
                    <a:pt x="2826" y="1"/>
                  </a:moveTo>
                  <a:cubicBezTo>
                    <a:pt x="2736" y="1"/>
                    <a:pt x="2363" y="149"/>
                    <a:pt x="1927" y="336"/>
                  </a:cubicBezTo>
                  <a:lnTo>
                    <a:pt x="1912" y="342"/>
                  </a:lnTo>
                  <a:cubicBezTo>
                    <a:pt x="1812" y="384"/>
                    <a:pt x="0" y="873"/>
                    <a:pt x="0" y="873"/>
                  </a:cubicBezTo>
                  <a:lnTo>
                    <a:pt x="801" y="2619"/>
                  </a:lnTo>
                  <a:lnTo>
                    <a:pt x="2689" y="2074"/>
                  </a:lnTo>
                  <a:lnTo>
                    <a:pt x="2719" y="2059"/>
                  </a:lnTo>
                  <a:cubicBezTo>
                    <a:pt x="2719" y="2059"/>
                    <a:pt x="3647" y="2868"/>
                    <a:pt x="3780" y="2934"/>
                  </a:cubicBezTo>
                  <a:cubicBezTo>
                    <a:pt x="3822" y="2955"/>
                    <a:pt x="3883" y="2965"/>
                    <a:pt x="3946" y="2965"/>
                  </a:cubicBezTo>
                  <a:cubicBezTo>
                    <a:pt x="4075" y="2965"/>
                    <a:pt x="4212" y="2922"/>
                    <a:pt x="4204" y="2848"/>
                  </a:cubicBezTo>
                  <a:cubicBezTo>
                    <a:pt x="4192" y="2741"/>
                    <a:pt x="2953" y="76"/>
                    <a:pt x="2843" y="4"/>
                  </a:cubicBezTo>
                  <a:cubicBezTo>
                    <a:pt x="2840" y="2"/>
                    <a:pt x="2834" y="1"/>
                    <a:pt x="2826" y="1"/>
                  </a:cubicBezTo>
                  <a:close/>
                </a:path>
              </a:pathLst>
            </a:custGeom>
            <a:solidFill>
              <a:srgbClr val="D18D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41"/>
            <p:cNvGrpSpPr/>
            <p:nvPr/>
          </p:nvGrpSpPr>
          <p:grpSpPr>
            <a:xfrm flipH="1">
              <a:off x="1336295" y="981663"/>
              <a:ext cx="1831726" cy="2614749"/>
              <a:chOff x="5655705" y="881363"/>
              <a:chExt cx="1831726" cy="2614749"/>
            </a:xfrm>
          </p:grpSpPr>
          <p:sp>
            <p:nvSpPr>
              <p:cNvPr id="455" name="Google Shape;455;p41"/>
              <p:cNvSpPr/>
              <p:nvPr/>
            </p:nvSpPr>
            <p:spPr>
              <a:xfrm>
                <a:off x="565570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724338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5755667" y="1137493"/>
                <a:ext cx="1487891" cy="88061"/>
              </a:xfrm>
              <a:custGeom>
                <a:avLst/>
                <a:gdLst/>
                <a:ahLst/>
                <a:cxnLst/>
                <a:rect l="l" t="t" r="r" b="b"/>
                <a:pathLst>
                  <a:path w="8127" h="481" extrusionOk="0">
                    <a:moveTo>
                      <a:pt x="0" y="1"/>
                    </a:moveTo>
                    <a:lnTo>
                      <a:pt x="0" y="481"/>
                    </a:lnTo>
                    <a:lnTo>
                      <a:pt x="8127" y="481"/>
                    </a:lnTo>
                    <a:lnTo>
                      <a:pt x="8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5755667" y="2272596"/>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5755667" y="2840330"/>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41"/>
            <p:cNvSpPr/>
            <p:nvPr/>
          </p:nvSpPr>
          <p:spPr>
            <a:xfrm flipH="1">
              <a:off x="501263" y="3569696"/>
              <a:ext cx="484613" cy="542649"/>
            </a:xfrm>
            <a:custGeom>
              <a:avLst/>
              <a:gdLst/>
              <a:ahLst/>
              <a:cxnLst/>
              <a:rect l="l" t="t" r="r" b="b"/>
              <a:pathLst>
                <a:path w="2647" h="2964" extrusionOk="0">
                  <a:moveTo>
                    <a:pt x="1263" y="0"/>
                  </a:moveTo>
                  <a:cubicBezTo>
                    <a:pt x="1174" y="0"/>
                    <a:pt x="801" y="149"/>
                    <a:pt x="359" y="338"/>
                  </a:cubicBezTo>
                  <a:lnTo>
                    <a:pt x="347" y="344"/>
                  </a:lnTo>
                  <a:cubicBezTo>
                    <a:pt x="324" y="356"/>
                    <a:pt x="190" y="395"/>
                    <a:pt x="0" y="445"/>
                  </a:cubicBezTo>
                  <a:lnTo>
                    <a:pt x="828" y="2159"/>
                  </a:lnTo>
                  <a:lnTo>
                    <a:pt x="1124" y="2073"/>
                  </a:lnTo>
                  <a:lnTo>
                    <a:pt x="1151" y="2061"/>
                  </a:lnTo>
                  <a:cubicBezTo>
                    <a:pt x="1151" y="2061"/>
                    <a:pt x="2082" y="2867"/>
                    <a:pt x="2212" y="2933"/>
                  </a:cubicBezTo>
                  <a:cubicBezTo>
                    <a:pt x="2255" y="2954"/>
                    <a:pt x="2316" y="2964"/>
                    <a:pt x="2379" y="2964"/>
                  </a:cubicBezTo>
                  <a:cubicBezTo>
                    <a:pt x="2509" y="2964"/>
                    <a:pt x="2646" y="2922"/>
                    <a:pt x="2636" y="2850"/>
                  </a:cubicBezTo>
                  <a:cubicBezTo>
                    <a:pt x="2624" y="2743"/>
                    <a:pt x="1388" y="75"/>
                    <a:pt x="1278" y="3"/>
                  </a:cubicBezTo>
                  <a:cubicBezTo>
                    <a:pt x="1275" y="1"/>
                    <a:pt x="1270" y="0"/>
                    <a:pt x="1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flipH="1">
              <a:off x="498883" y="3566218"/>
              <a:ext cx="420718" cy="548874"/>
            </a:xfrm>
            <a:custGeom>
              <a:avLst/>
              <a:gdLst/>
              <a:ahLst/>
              <a:cxnLst/>
              <a:rect l="l" t="t" r="r" b="b"/>
              <a:pathLst>
                <a:path w="2298" h="2998" extrusionOk="0">
                  <a:moveTo>
                    <a:pt x="908" y="1"/>
                  </a:moveTo>
                  <a:cubicBezTo>
                    <a:pt x="817" y="1"/>
                    <a:pt x="441" y="149"/>
                    <a:pt x="0" y="337"/>
                  </a:cubicBezTo>
                  <a:lnTo>
                    <a:pt x="792" y="2080"/>
                  </a:lnTo>
                  <a:cubicBezTo>
                    <a:pt x="792" y="2080"/>
                    <a:pt x="1729" y="2898"/>
                    <a:pt x="1862" y="2966"/>
                  </a:cubicBezTo>
                  <a:cubicBezTo>
                    <a:pt x="1904" y="2988"/>
                    <a:pt x="1966" y="2998"/>
                    <a:pt x="2028" y="2998"/>
                  </a:cubicBezTo>
                  <a:cubicBezTo>
                    <a:pt x="2159" y="2998"/>
                    <a:pt x="2297" y="2955"/>
                    <a:pt x="2289" y="2880"/>
                  </a:cubicBezTo>
                  <a:cubicBezTo>
                    <a:pt x="2277" y="2774"/>
                    <a:pt x="1038" y="76"/>
                    <a:pt x="925" y="5"/>
                  </a:cubicBezTo>
                  <a:cubicBezTo>
                    <a:pt x="922" y="2"/>
                    <a:pt x="916" y="1"/>
                    <a:pt x="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flipH="1">
              <a:off x="750617" y="3609059"/>
              <a:ext cx="80189" cy="62430"/>
            </a:xfrm>
            <a:custGeom>
              <a:avLst/>
              <a:gdLst/>
              <a:ahLst/>
              <a:cxnLst/>
              <a:rect l="l" t="t" r="r" b="b"/>
              <a:pathLst>
                <a:path w="438" h="341" extrusionOk="0">
                  <a:moveTo>
                    <a:pt x="228" y="1"/>
                  </a:moveTo>
                  <a:cubicBezTo>
                    <a:pt x="116" y="1"/>
                    <a:pt x="0" y="109"/>
                    <a:pt x="61" y="242"/>
                  </a:cubicBezTo>
                  <a:cubicBezTo>
                    <a:pt x="92" y="312"/>
                    <a:pt x="150" y="341"/>
                    <a:pt x="208" y="341"/>
                  </a:cubicBezTo>
                  <a:cubicBezTo>
                    <a:pt x="321" y="341"/>
                    <a:pt x="437" y="232"/>
                    <a:pt x="375" y="100"/>
                  </a:cubicBezTo>
                  <a:cubicBezTo>
                    <a:pt x="344" y="30"/>
                    <a:pt x="286"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1"/>
            <p:cNvGrpSpPr/>
            <p:nvPr/>
          </p:nvGrpSpPr>
          <p:grpSpPr>
            <a:xfrm>
              <a:off x="521218" y="3595511"/>
              <a:ext cx="335403" cy="501273"/>
              <a:chOff x="521218" y="3595511"/>
              <a:chExt cx="335403" cy="501273"/>
            </a:xfrm>
          </p:grpSpPr>
          <p:sp>
            <p:nvSpPr>
              <p:cNvPr id="464" name="Google Shape;464;p41"/>
              <p:cNvSpPr/>
              <p:nvPr/>
            </p:nvSpPr>
            <p:spPr>
              <a:xfrm flipH="1">
                <a:off x="521218" y="3595511"/>
                <a:ext cx="229582" cy="501273"/>
              </a:xfrm>
              <a:custGeom>
                <a:avLst/>
                <a:gdLst/>
                <a:ahLst/>
                <a:cxnLst/>
                <a:rect l="l" t="t" r="r" b="b"/>
                <a:pathLst>
                  <a:path w="1254" h="2738" extrusionOk="0">
                    <a:moveTo>
                      <a:pt x="940" y="2145"/>
                    </a:moveTo>
                    <a:cubicBezTo>
                      <a:pt x="851" y="2187"/>
                      <a:pt x="780" y="2264"/>
                      <a:pt x="747" y="2356"/>
                    </a:cubicBezTo>
                    <a:cubicBezTo>
                      <a:pt x="706" y="2460"/>
                      <a:pt x="712" y="2575"/>
                      <a:pt x="759" y="2676"/>
                    </a:cubicBezTo>
                    <a:lnTo>
                      <a:pt x="762" y="2676"/>
                    </a:lnTo>
                    <a:cubicBezTo>
                      <a:pt x="762" y="2678"/>
                      <a:pt x="763" y="2679"/>
                      <a:pt x="764" y="2679"/>
                    </a:cubicBezTo>
                    <a:cubicBezTo>
                      <a:pt x="766" y="2679"/>
                      <a:pt x="767" y="2678"/>
                      <a:pt x="765" y="2676"/>
                    </a:cubicBezTo>
                    <a:cubicBezTo>
                      <a:pt x="703" y="2480"/>
                      <a:pt x="774" y="2267"/>
                      <a:pt x="943" y="2148"/>
                    </a:cubicBezTo>
                    <a:cubicBezTo>
                      <a:pt x="946" y="2148"/>
                      <a:pt x="943" y="2145"/>
                      <a:pt x="940" y="2145"/>
                    </a:cubicBezTo>
                    <a:close/>
                    <a:moveTo>
                      <a:pt x="1" y="0"/>
                    </a:moveTo>
                    <a:cubicBezTo>
                      <a:pt x="0" y="0"/>
                      <a:pt x="0" y="2"/>
                      <a:pt x="0" y="5"/>
                    </a:cubicBezTo>
                    <a:cubicBezTo>
                      <a:pt x="184" y="461"/>
                      <a:pt x="1023" y="2285"/>
                      <a:pt x="1242" y="2732"/>
                    </a:cubicBezTo>
                    <a:cubicBezTo>
                      <a:pt x="1244" y="2736"/>
                      <a:pt x="1246" y="2738"/>
                      <a:pt x="1248" y="2738"/>
                    </a:cubicBezTo>
                    <a:cubicBezTo>
                      <a:pt x="1251" y="2738"/>
                      <a:pt x="1253" y="2735"/>
                      <a:pt x="1251" y="2729"/>
                    </a:cubicBezTo>
                    <a:cubicBezTo>
                      <a:pt x="1059" y="2273"/>
                      <a:pt x="231" y="441"/>
                      <a:pt x="3" y="5"/>
                    </a:cubicBezTo>
                    <a:cubicBezTo>
                      <a:pt x="2" y="2"/>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flipH="1">
                <a:off x="681596" y="3815757"/>
                <a:ext cx="175024" cy="238736"/>
              </a:xfrm>
              <a:custGeom>
                <a:avLst/>
                <a:gdLst/>
                <a:ahLst/>
                <a:cxnLst/>
                <a:rect l="l" t="t" r="r" b="b"/>
                <a:pathLst>
                  <a:path w="956" h="1304" extrusionOk="0">
                    <a:moveTo>
                      <a:pt x="675" y="382"/>
                    </a:moveTo>
                    <a:cubicBezTo>
                      <a:pt x="673" y="382"/>
                      <a:pt x="671" y="383"/>
                      <a:pt x="670" y="385"/>
                    </a:cubicBezTo>
                    <a:cubicBezTo>
                      <a:pt x="575" y="566"/>
                      <a:pt x="608" y="806"/>
                      <a:pt x="691" y="984"/>
                    </a:cubicBezTo>
                    <a:cubicBezTo>
                      <a:pt x="694" y="990"/>
                      <a:pt x="700" y="993"/>
                      <a:pt x="706" y="993"/>
                    </a:cubicBezTo>
                    <a:cubicBezTo>
                      <a:pt x="712" y="990"/>
                      <a:pt x="718" y="984"/>
                      <a:pt x="715" y="978"/>
                    </a:cubicBezTo>
                    <a:cubicBezTo>
                      <a:pt x="685" y="782"/>
                      <a:pt x="673" y="586"/>
                      <a:pt x="685" y="391"/>
                    </a:cubicBezTo>
                    <a:cubicBezTo>
                      <a:pt x="685" y="387"/>
                      <a:pt x="679" y="382"/>
                      <a:pt x="675" y="382"/>
                    </a:cubicBezTo>
                    <a:close/>
                    <a:moveTo>
                      <a:pt x="793" y="498"/>
                    </a:moveTo>
                    <a:cubicBezTo>
                      <a:pt x="791" y="498"/>
                      <a:pt x="790" y="499"/>
                      <a:pt x="789" y="501"/>
                    </a:cubicBezTo>
                    <a:cubicBezTo>
                      <a:pt x="691" y="681"/>
                      <a:pt x="726" y="919"/>
                      <a:pt x="812" y="1099"/>
                    </a:cubicBezTo>
                    <a:cubicBezTo>
                      <a:pt x="812" y="1105"/>
                      <a:pt x="818" y="1105"/>
                      <a:pt x="824" y="1105"/>
                    </a:cubicBezTo>
                    <a:cubicBezTo>
                      <a:pt x="830" y="1105"/>
                      <a:pt x="836" y="1099"/>
                      <a:pt x="836" y="1093"/>
                    </a:cubicBezTo>
                    <a:cubicBezTo>
                      <a:pt x="804" y="898"/>
                      <a:pt x="792" y="702"/>
                      <a:pt x="804" y="506"/>
                    </a:cubicBezTo>
                    <a:cubicBezTo>
                      <a:pt x="804" y="502"/>
                      <a:pt x="798" y="498"/>
                      <a:pt x="793" y="498"/>
                    </a:cubicBezTo>
                    <a:close/>
                    <a:moveTo>
                      <a:pt x="912" y="612"/>
                    </a:moveTo>
                    <a:cubicBezTo>
                      <a:pt x="910" y="612"/>
                      <a:pt x="908" y="613"/>
                      <a:pt x="907" y="616"/>
                    </a:cubicBezTo>
                    <a:cubicBezTo>
                      <a:pt x="812" y="794"/>
                      <a:pt x="845" y="1034"/>
                      <a:pt x="931" y="1215"/>
                    </a:cubicBezTo>
                    <a:cubicBezTo>
                      <a:pt x="932" y="1219"/>
                      <a:pt x="936" y="1221"/>
                      <a:pt x="940" y="1221"/>
                    </a:cubicBezTo>
                    <a:cubicBezTo>
                      <a:pt x="947" y="1221"/>
                      <a:pt x="956" y="1216"/>
                      <a:pt x="952" y="1206"/>
                    </a:cubicBezTo>
                    <a:cubicBezTo>
                      <a:pt x="922" y="1013"/>
                      <a:pt x="910" y="815"/>
                      <a:pt x="922" y="619"/>
                    </a:cubicBezTo>
                    <a:cubicBezTo>
                      <a:pt x="922" y="617"/>
                      <a:pt x="917" y="612"/>
                      <a:pt x="912" y="612"/>
                    </a:cubicBezTo>
                    <a:close/>
                    <a:moveTo>
                      <a:pt x="190" y="1"/>
                    </a:moveTo>
                    <a:cubicBezTo>
                      <a:pt x="164" y="1"/>
                      <a:pt x="138" y="7"/>
                      <a:pt x="113" y="23"/>
                    </a:cubicBezTo>
                    <a:cubicBezTo>
                      <a:pt x="0" y="91"/>
                      <a:pt x="39" y="237"/>
                      <a:pt x="98" y="326"/>
                    </a:cubicBezTo>
                    <a:cubicBezTo>
                      <a:pt x="197" y="457"/>
                      <a:pt x="329" y="565"/>
                      <a:pt x="476" y="639"/>
                    </a:cubicBezTo>
                    <a:lnTo>
                      <a:pt x="476" y="639"/>
                    </a:lnTo>
                    <a:cubicBezTo>
                      <a:pt x="338" y="726"/>
                      <a:pt x="222" y="846"/>
                      <a:pt x="139" y="990"/>
                    </a:cubicBezTo>
                    <a:cubicBezTo>
                      <a:pt x="86" y="1079"/>
                      <a:pt x="65" y="1230"/>
                      <a:pt x="184" y="1286"/>
                    </a:cubicBezTo>
                    <a:cubicBezTo>
                      <a:pt x="208" y="1298"/>
                      <a:pt x="231" y="1304"/>
                      <a:pt x="253" y="1304"/>
                    </a:cubicBezTo>
                    <a:cubicBezTo>
                      <a:pt x="337" y="1304"/>
                      <a:pt x="402" y="1223"/>
                      <a:pt x="442" y="1150"/>
                    </a:cubicBezTo>
                    <a:cubicBezTo>
                      <a:pt x="499" y="1039"/>
                      <a:pt x="522" y="912"/>
                      <a:pt x="541" y="787"/>
                    </a:cubicBezTo>
                    <a:lnTo>
                      <a:pt x="541" y="787"/>
                    </a:lnTo>
                    <a:cubicBezTo>
                      <a:pt x="551" y="816"/>
                      <a:pt x="562" y="844"/>
                      <a:pt x="575" y="871"/>
                    </a:cubicBezTo>
                    <a:cubicBezTo>
                      <a:pt x="575" y="874"/>
                      <a:pt x="581" y="877"/>
                      <a:pt x="587" y="877"/>
                    </a:cubicBezTo>
                    <a:cubicBezTo>
                      <a:pt x="593" y="877"/>
                      <a:pt x="599" y="868"/>
                      <a:pt x="596" y="862"/>
                    </a:cubicBezTo>
                    <a:cubicBezTo>
                      <a:pt x="566" y="670"/>
                      <a:pt x="555" y="471"/>
                      <a:pt x="566" y="275"/>
                    </a:cubicBezTo>
                    <a:cubicBezTo>
                      <a:pt x="566" y="271"/>
                      <a:pt x="560" y="267"/>
                      <a:pt x="556" y="267"/>
                    </a:cubicBezTo>
                    <a:cubicBezTo>
                      <a:pt x="554" y="267"/>
                      <a:pt x="552" y="268"/>
                      <a:pt x="552" y="269"/>
                    </a:cubicBezTo>
                    <a:cubicBezTo>
                      <a:pt x="527" y="316"/>
                      <a:pt x="511" y="367"/>
                      <a:pt x="502" y="419"/>
                    </a:cubicBezTo>
                    <a:lnTo>
                      <a:pt x="502" y="419"/>
                    </a:lnTo>
                    <a:cubicBezTo>
                      <a:pt x="521" y="487"/>
                      <a:pt x="537" y="555"/>
                      <a:pt x="555" y="621"/>
                    </a:cubicBezTo>
                    <a:lnTo>
                      <a:pt x="555" y="621"/>
                    </a:lnTo>
                    <a:cubicBezTo>
                      <a:pt x="560" y="626"/>
                      <a:pt x="563" y="633"/>
                      <a:pt x="563" y="640"/>
                    </a:cubicBezTo>
                    <a:cubicBezTo>
                      <a:pt x="555" y="688"/>
                      <a:pt x="548" y="737"/>
                      <a:pt x="541" y="787"/>
                    </a:cubicBezTo>
                    <a:lnTo>
                      <a:pt x="541" y="787"/>
                    </a:lnTo>
                    <a:cubicBezTo>
                      <a:pt x="527" y="749"/>
                      <a:pt x="517" y="710"/>
                      <a:pt x="509" y="670"/>
                    </a:cubicBezTo>
                    <a:lnTo>
                      <a:pt x="509" y="670"/>
                    </a:lnTo>
                    <a:cubicBezTo>
                      <a:pt x="492" y="743"/>
                      <a:pt x="481" y="816"/>
                      <a:pt x="466" y="889"/>
                    </a:cubicBezTo>
                    <a:cubicBezTo>
                      <a:pt x="445" y="987"/>
                      <a:pt x="406" y="1188"/>
                      <a:pt x="294" y="1230"/>
                    </a:cubicBezTo>
                    <a:cubicBezTo>
                      <a:pt x="267" y="1239"/>
                      <a:pt x="245" y="1243"/>
                      <a:pt x="227" y="1243"/>
                    </a:cubicBezTo>
                    <a:cubicBezTo>
                      <a:pt x="103" y="1243"/>
                      <a:pt x="160" y="1046"/>
                      <a:pt x="202" y="987"/>
                    </a:cubicBezTo>
                    <a:cubicBezTo>
                      <a:pt x="228" y="945"/>
                      <a:pt x="258" y="904"/>
                      <a:pt x="294" y="865"/>
                    </a:cubicBezTo>
                    <a:cubicBezTo>
                      <a:pt x="358" y="790"/>
                      <a:pt x="428" y="719"/>
                      <a:pt x="503" y="652"/>
                    </a:cubicBezTo>
                    <a:lnTo>
                      <a:pt x="503" y="652"/>
                    </a:lnTo>
                    <a:cubicBezTo>
                      <a:pt x="504" y="652"/>
                      <a:pt x="505" y="653"/>
                      <a:pt x="506" y="653"/>
                    </a:cubicBezTo>
                    <a:lnTo>
                      <a:pt x="506" y="653"/>
                    </a:lnTo>
                    <a:cubicBezTo>
                      <a:pt x="506" y="652"/>
                      <a:pt x="505" y="651"/>
                      <a:pt x="505" y="650"/>
                    </a:cubicBezTo>
                    <a:lnTo>
                      <a:pt x="505" y="650"/>
                    </a:lnTo>
                    <a:cubicBezTo>
                      <a:pt x="509" y="646"/>
                      <a:pt x="512" y="643"/>
                      <a:pt x="516" y="640"/>
                    </a:cubicBezTo>
                    <a:lnTo>
                      <a:pt x="516" y="640"/>
                    </a:lnTo>
                    <a:cubicBezTo>
                      <a:pt x="515" y="645"/>
                      <a:pt x="513" y="651"/>
                      <a:pt x="512" y="656"/>
                    </a:cubicBezTo>
                    <a:lnTo>
                      <a:pt x="512" y="656"/>
                    </a:lnTo>
                    <a:cubicBezTo>
                      <a:pt x="510" y="655"/>
                      <a:pt x="508" y="654"/>
                      <a:pt x="506" y="653"/>
                    </a:cubicBezTo>
                    <a:lnTo>
                      <a:pt x="506" y="653"/>
                    </a:lnTo>
                    <a:cubicBezTo>
                      <a:pt x="507" y="659"/>
                      <a:pt x="508" y="664"/>
                      <a:pt x="509" y="670"/>
                    </a:cubicBezTo>
                    <a:lnTo>
                      <a:pt x="509" y="670"/>
                    </a:lnTo>
                    <a:cubicBezTo>
                      <a:pt x="510" y="665"/>
                      <a:pt x="511" y="661"/>
                      <a:pt x="512" y="656"/>
                    </a:cubicBezTo>
                    <a:lnTo>
                      <a:pt x="512" y="656"/>
                    </a:lnTo>
                    <a:cubicBezTo>
                      <a:pt x="515" y="658"/>
                      <a:pt x="519" y="659"/>
                      <a:pt x="522" y="661"/>
                    </a:cubicBezTo>
                    <a:cubicBezTo>
                      <a:pt x="525" y="661"/>
                      <a:pt x="528" y="658"/>
                      <a:pt x="531" y="658"/>
                    </a:cubicBezTo>
                    <a:cubicBezTo>
                      <a:pt x="546" y="658"/>
                      <a:pt x="563" y="646"/>
                      <a:pt x="557" y="628"/>
                    </a:cubicBezTo>
                    <a:cubicBezTo>
                      <a:pt x="557" y="626"/>
                      <a:pt x="556" y="623"/>
                      <a:pt x="555" y="621"/>
                    </a:cubicBezTo>
                    <a:lnTo>
                      <a:pt x="555" y="621"/>
                    </a:lnTo>
                    <a:cubicBezTo>
                      <a:pt x="552" y="617"/>
                      <a:pt x="548" y="614"/>
                      <a:pt x="543" y="613"/>
                    </a:cubicBezTo>
                    <a:lnTo>
                      <a:pt x="534" y="613"/>
                    </a:lnTo>
                    <a:cubicBezTo>
                      <a:pt x="534" y="611"/>
                      <a:pt x="531" y="609"/>
                      <a:pt x="528" y="609"/>
                    </a:cubicBezTo>
                    <a:cubicBezTo>
                      <a:pt x="527" y="609"/>
                      <a:pt x="526" y="609"/>
                      <a:pt x="525" y="610"/>
                    </a:cubicBezTo>
                    <a:cubicBezTo>
                      <a:pt x="518" y="614"/>
                      <a:pt x="511" y="618"/>
                      <a:pt x="504" y="622"/>
                    </a:cubicBezTo>
                    <a:lnTo>
                      <a:pt x="504" y="622"/>
                    </a:lnTo>
                    <a:cubicBezTo>
                      <a:pt x="502" y="618"/>
                      <a:pt x="501" y="614"/>
                      <a:pt x="499" y="609"/>
                    </a:cubicBezTo>
                    <a:lnTo>
                      <a:pt x="499" y="609"/>
                    </a:lnTo>
                    <a:cubicBezTo>
                      <a:pt x="500" y="614"/>
                      <a:pt x="500" y="619"/>
                      <a:pt x="501" y="624"/>
                    </a:cubicBezTo>
                    <a:lnTo>
                      <a:pt x="501" y="624"/>
                    </a:lnTo>
                    <a:cubicBezTo>
                      <a:pt x="502" y="623"/>
                      <a:pt x="503" y="623"/>
                      <a:pt x="504" y="622"/>
                    </a:cubicBezTo>
                    <a:lnTo>
                      <a:pt x="504" y="622"/>
                    </a:lnTo>
                    <a:cubicBezTo>
                      <a:pt x="505" y="625"/>
                      <a:pt x="506" y="628"/>
                      <a:pt x="507" y="631"/>
                    </a:cubicBezTo>
                    <a:cubicBezTo>
                      <a:pt x="505" y="630"/>
                      <a:pt x="503" y="628"/>
                      <a:pt x="502" y="627"/>
                    </a:cubicBezTo>
                    <a:lnTo>
                      <a:pt x="502" y="627"/>
                    </a:lnTo>
                    <a:cubicBezTo>
                      <a:pt x="501" y="626"/>
                      <a:pt x="501" y="625"/>
                      <a:pt x="501" y="624"/>
                    </a:cubicBezTo>
                    <a:lnTo>
                      <a:pt x="501" y="624"/>
                    </a:lnTo>
                    <a:cubicBezTo>
                      <a:pt x="500" y="624"/>
                      <a:pt x="500" y="625"/>
                      <a:pt x="499" y="625"/>
                    </a:cubicBezTo>
                    <a:lnTo>
                      <a:pt x="499" y="625"/>
                    </a:lnTo>
                    <a:cubicBezTo>
                      <a:pt x="419" y="564"/>
                      <a:pt x="339" y="498"/>
                      <a:pt x="264" y="429"/>
                    </a:cubicBezTo>
                    <a:cubicBezTo>
                      <a:pt x="228" y="397"/>
                      <a:pt x="193" y="358"/>
                      <a:pt x="160" y="320"/>
                    </a:cubicBezTo>
                    <a:cubicBezTo>
                      <a:pt x="117" y="264"/>
                      <a:pt x="36" y="63"/>
                      <a:pt x="175" y="63"/>
                    </a:cubicBezTo>
                    <a:cubicBezTo>
                      <a:pt x="190" y="63"/>
                      <a:pt x="208" y="65"/>
                      <a:pt x="228" y="71"/>
                    </a:cubicBezTo>
                    <a:cubicBezTo>
                      <a:pt x="347" y="97"/>
                      <a:pt x="403" y="296"/>
                      <a:pt x="433" y="391"/>
                    </a:cubicBezTo>
                    <a:lnTo>
                      <a:pt x="433" y="388"/>
                    </a:lnTo>
                    <a:cubicBezTo>
                      <a:pt x="455" y="463"/>
                      <a:pt x="474" y="536"/>
                      <a:pt x="499" y="609"/>
                    </a:cubicBezTo>
                    <a:lnTo>
                      <a:pt x="499" y="609"/>
                    </a:lnTo>
                    <a:cubicBezTo>
                      <a:pt x="492" y="545"/>
                      <a:pt x="492" y="481"/>
                      <a:pt x="502" y="419"/>
                    </a:cubicBezTo>
                    <a:lnTo>
                      <a:pt x="502" y="419"/>
                    </a:lnTo>
                    <a:cubicBezTo>
                      <a:pt x="474" y="318"/>
                      <a:pt x="440" y="219"/>
                      <a:pt x="383" y="133"/>
                    </a:cubicBezTo>
                    <a:cubicBezTo>
                      <a:pt x="342" y="68"/>
                      <a:pt x="269"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41"/>
            <p:cNvSpPr/>
            <p:nvPr/>
          </p:nvSpPr>
          <p:spPr>
            <a:xfrm flipH="1">
              <a:off x="833743" y="2687612"/>
              <a:ext cx="1036416" cy="1380606"/>
            </a:xfrm>
            <a:custGeom>
              <a:avLst/>
              <a:gdLst/>
              <a:ahLst/>
              <a:cxnLst/>
              <a:rect l="l" t="t" r="r" b="b"/>
              <a:pathLst>
                <a:path w="5661" h="7541" extrusionOk="0">
                  <a:moveTo>
                    <a:pt x="884" y="1"/>
                  </a:moveTo>
                  <a:cubicBezTo>
                    <a:pt x="884" y="1"/>
                    <a:pt x="920" y="1044"/>
                    <a:pt x="1074" y="1560"/>
                  </a:cubicBezTo>
                  <a:cubicBezTo>
                    <a:pt x="1074" y="1560"/>
                    <a:pt x="1246" y="1652"/>
                    <a:pt x="1296" y="1682"/>
                  </a:cubicBezTo>
                  <a:cubicBezTo>
                    <a:pt x="1296" y="1682"/>
                    <a:pt x="1" y="4792"/>
                    <a:pt x="75" y="5990"/>
                  </a:cubicBezTo>
                  <a:cubicBezTo>
                    <a:pt x="99" y="6381"/>
                    <a:pt x="543" y="7027"/>
                    <a:pt x="991" y="7303"/>
                  </a:cubicBezTo>
                  <a:cubicBezTo>
                    <a:pt x="1280" y="7483"/>
                    <a:pt x="1977" y="7540"/>
                    <a:pt x="2747" y="7540"/>
                  </a:cubicBezTo>
                  <a:cubicBezTo>
                    <a:pt x="4092" y="7540"/>
                    <a:pt x="5661" y="7365"/>
                    <a:pt x="5661" y="7365"/>
                  </a:cubicBezTo>
                  <a:lnTo>
                    <a:pt x="5097" y="5035"/>
                  </a:lnTo>
                  <a:cubicBezTo>
                    <a:pt x="5097" y="5035"/>
                    <a:pt x="3993" y="5096"/>
                    <a:pt x="3249" y="5096"/>
                  </a:cubicBezTo>
                  <a:cubicBezTo>
                    <a:pt x="2884" y="5096"/>
                    <a:pt x="2607" y="5082"/>
                    <a:pt x="2586" y="5038"/>
                  </a:cubicBezTo>
                  <a:cubicBezTo>
                    <a:pt x="2509" y="4872"/>
                    <a:pt x="2995" y="3564"/>
                    <a:pt x="3387" y="2500"/>
                  </a:cubicBezTo>
                  <a:cubicBezTo>
                    <a:pt x="3425" y="2393"/>
                    <a:pt x="3816" y="1996"/>
                    <a:pt x="3772" y="1281"/>
                  </a:cubicBezTo>
                  <a:cubicBezTo>
                    <a:pt x="3736" y="837"/>
                    <a:pt x="3621" y="404"/>
                    <a:pt x="3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flipH="1">
              <a:off x="909169" y="2721848"/>
              <a:ext cx="557662" cy="1295291"/>
            </a:xfrm>
            <a:custGeom>
              <a:avLst/>
              <a:gdLst/>
              <a:ahLst/>
              <a:cxnLst/>
              <a:rect l="l" t="t" r="r" b="b"/>
              <a:pathLst>
                <a:path w="3046" h="7075" extrusionOk="0">
                  <a:moveTo>
                    <a:pt x="967" y="0"/>
                  </a:moveTo>
                  <a:cubicBezTo>
                    <a:pt x="965" y="0"/>
                    <a:pt x="962" y="3"/>
                    <a:pt x="964" y="6"/>
                  </a:cubicBezTo>
                  <a:cubicBezTo>
                    <a:pt x="1118" y="478"/>
                    <a:pt x="1302" y="970"/>
                    <a:pt x="1198" y="1477"/>
                  </a:cubicBezTo>
                  <a:cubicBezTo>
                    <a:pt x="1175" y="1595"/>
                    <a:pt x="1133" y="1708"/>
                    <a:pt x="1074" y="1815"/>
                  </a:cubicBezTo>
                  <a:cubicBezTo>
                    <a:pt x="1044" y="1871"/>
                    <a:pt x="1012" y="1922"/>
                    <a:pt x="982" y="1978"/>
                  </a:cubicBezTo>
                  <a:cubicBezTo>
                    <a:pt x="952" y="2034"/>
                    <a:pt x="929" y="2091"/>
                    <a:pt x="908" y="2150"/>
                  </a:cubicBezTo>
                  <a:cubicBezTo>
                    <a:pt x="816" y="2399"/>
                    <a:pt x="739" y="2654"/>
                    <a:pt x="653" y="2909"/>
                  </a:cubicBezTo>
                  <a:cubicBezTo>
                    <a:pt x="484" y="3413"/>
                    <a:pt x="306" y="3914"/>
                    <a:pt x="167" y="4424"/>
                  </a:cubicBezTo>
                  <a:cubicBezTo>
                    <a:pt x="131" y="4551"/>
                    <a:pt x="98" y="4679"/>
                    <a:pt x="69" y="4809"/>
                  </a:cubicBezTo>
                  <a:cubicBezTo>
                    <a:pt x="48" y="4904"/>
                    <a:pt x="1" y="5032"/>
                    <a:pt x="84" y="5112"/>
                  </a:cubicBezTo>
                  <a:cubicBezTo>
                    <a:pt x="146" y="5171"/>
                    <a:pt x="241" y="5177"/>
                    <a:pt x="318" y="5177"/>
                  </a:cubicBezTo>
                  <a:lnTo>
                    <a:pt x="718" y="5177"/>
                  </a:lnTo>
                  <a:cubicBezTo>
                    <a:pt x="1261" y="5177"/>
                    <a:pt x="2381" y="5132"/>
                    <a:pt x="2447" y="5129"/>
                  </a:cubicBezTo>
                  <a:cubicBezTo>
                    <a:pt x="2461" y="5129"/>
                    <a:pt x="2461" y="5106"/>
                    <a:pt x="2447" y="5106"/>
                  </a:cubicBezTo>
                  <a:cubicBezTo>
                    <a:pt x="2387" y="5104"/>
                    <a:pt x="2329" y="5104"/>
                    <a:pt x="2271" y="5104"/>
                  </a:cubicBezTo>
                  <a:cubicBezTo>
                    <a:pt x="1812" y="5104"/>
                    <a:pt x="1415" y="5141"/>
                    <a:pt x="940" y="5141"/>
                  </a:cubicBezTo>
                  <a:lnTo>
                    <a:pt x="339" y="5141"/>
                  </a:lnTo>
                  <a:cubicBezTo>
                    <a:pt x="330" y="5142"/>
                    <a:pt x="322" y="5142"/>
                    <a:pt x="313" y="5142"/>
                  </a:cubicBezTo>
                  <a:cubicBezTo>
                    <a:pt x="274" y="5142"/>
                    <a:pt x="236" y="5137"/>
                    <a:pt x="199" y="5129"/>
                  </a:cubicBezTo>
                  <a:cubicBezTo>
                    <a:pt x="158" y="5124"/>
                    <a:pt x="119" y="5100"/>
                    <a:pt x="93" y="5067"/>
                  </a:cubicBezTo>
                  <a:cubicBezTo>
                    <a:pt x="57" y="5014"/>
                    <a:pt x="75" y="4946"/>
                    <a:pt x="90" y="4889"/>
                  </a:cubicBezTo>
                  <a:cubicBezTo>
                    <a:pt x="116" y="4762"/>
                    <a:pt x="146" y="4637"/>
                    <a:pt x="181" y="4513"/>
                  </a:cubicBezTo>
                  <a:cubicBezTo>
                    <a:pt x="315" y="4009"/>
                    <a:pt x="490" y="3517"/>
                    <a:pt x="656" y="3022"/>
                  </a:cubicBezTo>
                  <a:lnTo>
                    <a:pt x="908" y="2257"/>
                  </a:lnTo>
                  <a:cubicBezTo>
                    <a:pt x="929" y="2194"/>
                    <a:pt x="949" y="2132"/>
                    <a:pt x="976" y="2073"/>
                  </a:cubicBezTo>
                  <a:cubicBezTo>
                    <a:pt x="1000" y="2019"/>
                    <a:pt x="1026" y="1966"/>
                    <a:pt x="1059" y="1913"/>
                  </a:cubicBezTo>
                  <a:cubicBezTo>
                    <a:pt x="1118" y="1815"/>
                    <a:pt x="1169" y="1708"/>
                    <a:pt x="1204" y="1598"/>
                  </a:cubicBezTo>
                  <a:cubicBezTo>
                    <a:pt x="1350" y="1121"/>
                    <a:pt x="1210" y="632"/>
                    <a:pt x="1041" y="181"/>
                  </a:cubicBezTo>
                  <a:cubicBezTo>
                    <a:pt x="1018" y="122"/>
                    <a:pt x="994" y="63"/>
                    <a:pt x="970" y="3"/>
                  </a:cubicBezTo>
                  <a:cubicBezTo>
                    <a:pt x="970" y="1"/>
                    <a:pt x="969" y="0"/>
                    <a:pt x="967" y="0"/>
                  </a:cubicBezTo>
                  <a:close/>
                  <a:moveTo>
                    <a:pt x="2561" y="4992"/>
                  </a:moveTo>
                  <a:cubicBezTo>
                    <a:pt x="2559" y="4992"/>
                    <a:pt x="2556" y="4994"/>
                    <a:pt x="2556" y="4996"/>
                  </a:cubicBezTo>
                  <a:cubicBezTo>
                    <a:pt x="2562" y="5067"/>
                    <a:pt x="2574" y="5135"/>
                    <a:pt x="2592" y="5207"/>
                  </a:cubicBezTo>
                  <a:cubicBezTo>
                    <a:pt x="2607" y="5272"/>
                    <a:pt x="2619" y="5337"/>
                    <a:pt x="2630" y="5402"/>
                  </a:cubicBezTo>
                  <a:cubicBezTo>
                    <a:pt x="2660" y="5539"/>
                    <a:pt x="2690" y="5672"/>
                    <a:pt x="2716" y="5808"/>
                  </a:cubicBezTo>
                  <a:cubicBezTo>
                    <a:pt x="2776" y="6078"/>
                    <a:pt x="2844" y="6345"/>
                    <a:pt x="2912" y="6612"/>
                  </a:cubicBezTo>
                  <a:cubicBezTo>
                    <a:pt x="2951" y="6763"/>
                    <a:pt x="2992" y="6917"/>
                    <a:pt x="3031" y="7068"/>
                  </a:cubicBezTo>
                  <a:cubicBezTo>
                    <a:pt x="3032" y="7073"/>
                    <a:pt x="3035" y="7075"/>
                    <a:pt x="3038" y="7075"/>
                  </a:cubicBezTo>
                  <a:cubicBezTo>
                    <a:pt x="3042" y="7075"/>
                    <a:pt x="3046" y="7072"/>
                    <a:pt x="3046" y="7066"/>
                  </a:cubicBezTo>
                  <a:cubicBezTo>
                    <a:pt x="2992" y="6793"/>
                    <a:pt x="2942" y="6520"/>
                    <a:pt x="2882" y="6250"/>
                  </a:cubicBezTo>
                  <a:cubicBezTo>
                    <a:pt x="2820" y="5980"/>
                    <a:pt x="2755" y="5711"/>
                    <a:pt x="2687" y="5441"/>
                  </a:cubicBezTo>
                  <a:cubicBezTo>
                    <a:pt x="2666" y="5364"/>
                    <a:pt x="2645" y="5290"/>
                    <a:pt x="2624" y="5213"/>
                  </a:cubicBezTo>
                  <a:cubicBezTo>
                    <a:pt x="2616" y="5174"/>
                    <a:pt x="2607" y="5138"/>
                    <a:pt x="2595" y="5103"/>
                  </a:cubicBezTo>
                  <a:cubicBezTo>
                    <a:pt x="2586" y="5067"/>
                    <a:pt x="2574" y="5029"/>
                    <a:pt x="2562" y="4993"/>
                  </a:cubicBezTo>
                  <a:cubicBezTo>
                    <a:pt x="2562" y="4992"/>
                    <a:pt x="2562" y="4992"/>
                    <a:pt x="2561" y="49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flipH="1">
              <a:off x="1171891" y="2687612"/>
              <a:ext cx="603798" cy="697169"/>
            </a:xfrm>
            <a:custGeom>
              <a:avLst/>
              <a:gdLst/>
              <a:ahLst/>
              <a:cxnLst/>
              <a:rect l="l" t="t" r="r" b="b"/>
              <a:pathLst>
                <a:path w="3298" h="3808" extrusionOk="0">
                  <a:moveTo>
                    <a:pt x="368" y="1"/>
                  </a:moveTo>
                  <a:cubicBezTo>
                    <a:pt x="368" y="1"/>
                    <a:pt x="401" y="1044"/>
                    <a:pt x="558" y="1557"/>
                  </a:cubicBezTo>
                  <a:cubicBezTo>
                    <a:pt x="558" y="1557"/>
                    <a:pt x="730" y="1646"/>
                    <a:pt x="780" y="1679"/>
                  </a:cubicBezTo>
                  <a:cubicBezTo>
                    <a:pt x="780" y="1682"/>
                    <a:pt x="353" y="2707"/>
                    <a:pt x="1" y="3807"/>
                  </a:cubicBezTo>
                  <a:lnTo>
                    <a:pt x="2752" y="2811"/>
                  </a:lnTo>
                  <a:cubicBezTo>
                    <a:pt x="2788" y="2707"/>
                    <a:pt x="2829" y="2601"/>
                    <a:pt x="2865" y="2500"/>
                  </a:cubicBezTo>
                  <a:cubicBezTo>
                    <a:pt x="2903" y="2396"/>
                    <a:pt x="3298" y="1996"/>
                    <a:pt x="3250" y="1278"/>
                  </a:cubicBezTo>
                  <a:cubicBezTo>
                    <a:pt x="3217" y="834"/>
                    <a:pt x="3102" y="401"/>
                    <a:pt x="2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flipH="1">
              <a:off x="1954563" y="3559444"/>
              <a:ext cx="605446" cy="556014"/>
            </a:xfrm>
            <a:custGeom>
              <a:avLst/>
              <a:gdLst/>
              <a:ahLst/>
              <a:cxnLst/>
              <a:rect l="l" t="t" r="r" b="b"/>
              <a:pathLst>
                <a:path w="3307" h="3037" extrusionOk="0">
                  <a:moveTo>
                    <a:pt x="3063" y="0"/>
                  </a:moveTo>
                  <a:lnTo>
                    <a:pt x="1006" y="62"/>
                  </a:lnTo>
                  <a:lnTo>
                    <a:pt x="1409" y="1942"/>
                  </a:lnTo>
                  <a:lnTo>
                    <a:pt x="1409" y="1975"/>
                  </a:lnTo>
                  <a:cubicBezTo>
                    <a:pt x="1409" y="1975"/>
                    <a:pt x="306" y="2511"/>
                    <a:pt x="190" y="2606"/>
                  </a:cubicBezTo>
                  <a:cubicBezTo>
                    <a:pt x="78" y="2701"/>
                    <a:pt x="0" y="3000"/>
                    <a:pt x="104" y="3030"/>
                  </a:cubicBezTo>
                  <a:cubicBezTo>
                    <a:pt x="118" y="3035"/>
                    <a:pt x="185" y="3037"/>
                    <a:pt x="289" y="3037"/>
                  </a:cubicBezTo>
                  <a:cubicBezTo>
                    <a:pt x="954" y="3037"/>
                    <a:pt x="3161" y="2955"/>
                    <a:pt x="3256" y="2891"/>
                  </a:cubicBezTo>
                  <a:cubicBezTo>
                    <a:pt x="3297" y="2861"/>
                    <a:pt x="3306" y="2431"/>
                    <a:pt x="3306" y="1915"/>
                  </a:cubicBezTo>
                  <a:lnTo>
                    <a:pt x="3306" y="1898"/>
                  </a:lnTo>
                  <a:cubicBezTo>
                    <a:pt x="3306" y="1791"/>
                    <a:pt x="3063" y="0"/>
                    <a:pt x="3063"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flipH="1">
              <a:off x="1954014" y="3834615"/>
              <a:ext cx="605995" cy="280845"/>
            </a:xfrm>
            <a:custGeom>
              <a:avLst/>
              <a:gdLst/>
              <a:ahLst/>
              <a:cxnLst/>
              <a:rect l="l" t="t" r="r" b="b"/>
              <a:pathLst>
                <a:path w="3310" h="1534" extrusionOk="0">
                  <a:moveTo>
                    <a:pt x="3259" y="0"/>
                  </a:moveTo>
                  <a:lnTo>
                    <a:pt x="1332" y="74"/>
                  </a:lnTo>
                  <a:lnTo>
                    <a:pt x="1409" y="436"/>
                  </a:lnTo>
                  <a:lnTo>
                    <a:pt x="1409" y="469"/>
                  </a:lnTo>
                  <a:cubicBezTo>
                    <a:pt x="1409" y="469"/>
                    <a:pt x="300" y="1008"/>
                    <a:pt x="190" y="1103"/>
                  </a:cubicBezTo>
                  <a:cubicBezTo>
                    <a:pt x="78" y="1198"/>
                    <a:pt x="0" y="1497"/>
                    <a:pt x="104" y="1527"/>
                  </a:cubicBezTo>
                  <a:cubicBezTo>
                    <a:pt x="118" y="1532"/>
                    <a:pt x="185" y="1534"/>
                    <a:pt x="289" y="1534"/>
                  </a:cubicBezTo>
                  <a:cubicBezTo>
                    <a:pt x="954" y="1534"/>
                    <a:pt x="3161" y="1452"/>
                    <a:pt x="3256" y="1388"/>
                  </a:cubicBezTo>
                  <a:cubicBezTo>
                    <a:pt x="3297" y="1358"/>
                    <a:pt x="3309" y="928"/>
                    <a:pt x="3306" y="412"/>
                  </a:cubicBezTo>
                  <a:lnTo>
                    <a:pt x="3306" y="395"/>
                  </a:lnTo>
                  <a:cubicBezTo>
                    <a:pt x="3306" y="365"/>
                    <a:pt x="3288" y="211"/>
                    <a:pt x="325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flipH="1">
              <a:off x="1952366" y="3910044"/>
              <a:ext cx="612036" cy="207613"/>
            </a:xfrm>
            <a:custGeom>
              <a:avLst/>
              <a:gdLst/>
              <a:ahLst/>
              <a:cxnLst/>
              <a:rect l="l" t="t" r="r" b="b"/>
              <a:pathLst>
                <a:path w="3343" h="1134" extrusionOk="0">
                  <a:moveTo>
                    <a:pt x="3339" y="0"/>
                  </a:moveTo>
                  <a:lnTo>
                    <a:pt x="1427" y="60"/>
                  </a:lnTo>
                  <a:cubicBezTo>
                    <a:pt x="1427" y="60"/>
                    <a:pt x="306" y="605"/>
                    <a:pt x="193" y="700"/>
                  </a:cubicBezTo>
                  <a:cubicBezTo>
                    <a:pt x="81" y="798"/>
                    <a:pt x="1" y="1097"/>
                    <a:pt x="105" y="1127"/>
                  </a:cubicBezTo>
                  <a:cubicBezTo>
                    <a:pt x="119" y="1131"/>
                    <a:pt x="186" y="1133"/>
                    <a:pt x="292" y="1133"/>
                  </a:cubicBezTo>
                  <a:cubicBezTo>
                    <a:pt x="963" y="1133"/>
                    <a:pt x="3191" y="1051"/>
                    <a:pt x="3289" y="985"/>
                  </a:cubicBezTo>
                  <a:cubicBezTo>
                    <a:pt x="3330" y="958"/>
                    <a:pt x="3342" y="525"/>
                    <a:pt x="333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flipH="1">
              <a:off x="1988249" y="4078662"/>
              <a:ext cx="551620" cy="17759"/>
            </a:xfrm>
            <a:custGeom>
              <a:avLst/>
              <a:gdLst/>
              <a:ahLst/>
              <a:cxnLst/>
              <a:rect l="l" t="t" r="r" b="b"/>
              <a:pathLst>
                <a:path w="3013" h="97" extrusionOk="0">
                  <a:moveTo>
                    <a:pt x="2901" y="1"/>
                  </a:moveTo>
                  <a:cubicBezTo>
                    <a:pt x="2277" y="1"/>
                    <a:pt x="477" y="62"/>
                    <a:pt x="9" y="90"/>
                  </a:cubicBezTo>
                  <a:cubicBezTo>
                    <a:pt x="0" y="90"/>
                    <a:pt x="0" y="96"/>
                    <a:pt x="9" y="96"/>
                  </a:cubicBezTo>
                  <a:cubicBezTo>
                    <a:pt x="507" y="96"/>
                    <a:pt x="2514" y="40"/>
                    <a:pt x="3006" y="4"/>
                  </a:cubicBezTo>
                  <a:cubicBezTo>
                    <a:pt x="3012" y="4"/>
                    <a:pt x="3012" y="1"/>
                    <a:pt x="3006" y="1"/>
                  </a:cubicBezTo>
                  <a:cubicBezTo>
                    <a:pt x="2977" y="1"/>
                    <a:pt x="2941" y="1"/>
                    <a:pt x="2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flipH="1">
              <a:off x="2417023" y="4017330"/>
              <a:ext cx="78358" cy="69204"/>
            </a:xfrm>
            <a:custGeom>
              <a:avLst/>
              <a:gdLst/>
              <a:ahLst/>
              <a:cxnLst/>
              <a:rect l="l" t="t" r="r" b="b"/>
              <a:pathLst>
                <a:path w="428" h="378" extrusionOk="0">
                  <a:moveTo>
                    <a:pt x="28" y="1"/>
                  </a:moveTo>
                  <a:cubicBezTo>
                    <a:pt x="21" y="1"/>
                    <a:pt x="14" y="1"/>
                    <a:pt x="6" y="1"/>
                  </a:cubicBezTo>
                  <a:cubicBezTo>
                    <a:pt x="3" y="1"/>
                    <a:pt x="3" y="1"/>
                    <a:pt x="0" y="4"/>
                  </a:cubicBezTo>
                  <a:cubicBezTo>
                    <a:pt x="0" y="7"/>
                    <a:pt x="6" y="7"/>
                    <a:pt x="6" y="7"/>
                  </a:cubicBezTo>
                  <a:cubicBezTo>
                    <a:pt x="211" y="25"/>
                    <a:pt x="380" y="173"/>
                    <a:pt x="421" y="375"/>
                  </a:cubicBezTo>
                  <a:cubicBezTo>
                    <a:pt x="421" y="376"/>
                    <a:pt x="423" y="377"/>
                    <a:pt x="424" y="377"/>
                  </a:cubicBezTo>
                  <a:cubicBezTo>
                    <a:pt x="426" y="377"/>
                    <a:pt x="427" y="376"/>
                    <a:pt x="427" y="375"/>
                  </a:cubicBezTo>
                  <a:cubicBezTo>
                    <a:pt x="421" y="274"/>
                    <a:pt x="380" y="182"/>
                    <a:pt x="306" y="114"/>
                  </a:cubicBezTo>
                  <a:cubicBezTo>
                    <a:pt x="231" y="39"/>
                    <a:pt x="13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flipH="1">
              <a:off x="2234857" y="3931099"/>
              <a:ext cx="106369" cy="41010"/>
            </a:xfrm>
            <a:custGeom>
              <a:avLst/>
              <a:gdLst/>
              <a:ahLst/>
              <a:cxnLst/>
              <a:rect l="l" t="t" r="r" b="b"/>
              <a:pathLst>
                <a:path w="581" h="224" extrusionOk="0">
                  <a:moveTo>
                    <a:pt x="52" y="0"/>
                  </a:moveTo>
                  <a:cubicBezTo>
                    <a:pt x="40" y="0"/>
                    <a:pt x="27" y="0"/>
                    <a:pt x="15" y="1"/>
                  </a:cubicBezTo>
                  <a:cubicBezTo>
                    <a:pt x="14" y="0"/>
                    <a:pt x="13" y="0"/>
                    <a:pt x="12" y="0"/>
                  </a:cubicBezTo>
                  <a:cubicBezTo>
                    <a:pt x="7" y="0"/>
                    <a:pt x="3" y="5"/>
                    <a:pt x="3" y="10"/>
                  </a:cubicBezTo>
                  <a:cubicBezTo>
                    <a:pt x="0" y="19"/>
                    <a:pt x="6" y="25"/>
                    <a:pt x="12" y="25"/>
                  </a:cubicBezTo>
                  <a:cubicBezTo>
                    <a:pt x="205" y="69"/>
                    <a:pt x="389" y="137"/>
                    <a:pt x="567" y="223"/>
                  </a:cubicBezTo>
                  <a:cubicBezTo>
                    <a:pt x="567" y="224"/>
                    <a:pt x="568" y="224"/>
                    <a:pt x="569" y="224"/>
                  </a:cubicBezTo>
                  <a:cubicBezTo>
                    <a:pt x="575" y="224"/>
                    <a:pt x="581" y="217"/>
                    <a:pt x="578" y="211"/>
                  </a:cubicBezTo>
                  <a:cubicBezTo>
                    <a:pt x="456" y="64"/>
                    <a:pt x="24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flipH="1">
              <a:off x="1972868" y="3992431"/>
              <a:ext cx="83118" cy="63712"/>
            </a:xfrm>
            <a:custGeom>
              <a:avLst/>
              <a:gdLst/>
              <a:ahLst/>
              <a:cxnLst/>
              <a:rect l="l" t="t" r="r" b="b"/>
              <a:pathLst>
                <a:path w="454" h="348" extrusionOk="0">
                  <a:moveTo>
                    <a:pt x="227" y="1"/>
                  </a:moveTo>
                  <a:cubicBezTo>
                    <a:pt x="225" y="1"/>
                    <a:pt x="223" y="1"/>
                    <a:pt x="221" y="1"/>
                  </a:cubicBezTo>
                  <a:cubicBezTo>
                    <a:pt x="1" y="10"/>
                    <a:pt x="8" y="348"/>
                    <a:pt x="227" y="348"/>
                  </a:cubicBezTo>
                  <a:cubicBezTo>
                    <a:pt x="229" y="348"/>
                    <a:pt x="231" y="348"/>
                    <a:pt x="233" y="348"/>
                  </a:cubicBezTo>
                  <a:cubicBezTo>
                    <a:pt x="454" y="342"/>
                    <a:pt x="444"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flipH="1">
              <a:off x="2158696" y="3827841"/>
              <a:ext cx="266198" cy="179601"/>
            </a:xfrm>
            <a:custGeom>
              <a:avLst/>
              <a:gdLst/>
              <a:ahLst/>
              <a:cxnLst/>
              <a:rect l="l" t="t" r="r" b="b"/>
              <a:pathLst>
                <a:path w="1454" h="981" extrusionOk="0">
                  <a:moveTo>
                    <a:pt x="327" y="56"/>
                  </a:moveTo>
                  <a:cubicBezTo>
                    <a:pt x="393" y="56"/>
                    <a:pt x="481" y="133"/>
                    <a:pt x="511" y="174"/>
                  </a:cubicBezTo>
                  <a:cubicBezTo>
                    <a:pt x="540" y="215"/>
                    <a:pt x="564" y="260"/>
                    <a:pt x="588" y="304"/>
                  </a:cubicBezTo>
                  <a:cubicBezTo>
                    <a:pt x="630" y="394"/>
                    <a:pt x="669" y="486"/>
                    <a:pt x="703" y="581"/>
                  </a:cubicBezTo>
                  <a:lnTo>
                    <a:pt x="703" y="581"/>
                  </a:lnTo>
                  <a:cubicBezTo>
                    <a:pt x="701" y="583"/>
                    <a:pt x="698" y="586"/>
                    <a:pt x="696" y="588"/>
                  </a:cubicBezTo>
                  <a:lnTo>
                    <a:pt x="696" y="588"/>
                  </a:lnTo>
                  <a:cubicBezTo>
                    <a:pt x="632" y="541"/>
                    <a:pt x="565" y="500"/>
                    <a:pt x="499" y="455"/>
                  </a:cubicBezTo>
                  <a:cubicBezTo>
                    <a:pt x="416" y="399"/>
                    <a:pt x="244" y="286"/>
                    <a:pt x="250" y="168"/>
                  </a:cubicBezTo>
                  <a:cubicBezTo>
                    <a:pt x="255" y="85"/>
                    <a:pt x="287" y="56"/>
                    <a:pt x="327" y="56"/>
                  </a:cubicBezTo>
                  <a:close/>
                  <a:moveTo>
                    <a:pt x="1217" y="391"/>
                  </a:moveTo>
                  <a:cubicBezTo>
                    <a:pt x="1317" y="391"/>
                    <a:pt x="1443" y="426"/>
                    <a:pt x="1344" y="559"/>
                  </a:cubicBezTo>
                  <a:cubicBezTo>
                    <a:pt x="1300" y="617"/>
                    <a:pt x="1208" y="632"/>
                    <a:pt x="1120" y="632"/>
                  </a:cubicBezTo>
                  <a:cubicBezTo>
                    <a:pt x="1064" y="632"/>
                    <a:pt x="1009" y="626"/>
                    <a:pt x="970" y="621"/>
                  </a:cubicBezTo>
                  <a:cubicBezTo>
                    <a:pt x="887" y="616"/>
                    <a:pt x="807" y="602"/>
                    <a:pt x="728" y="598"/>
                  </a:cubicBezTo>
                  <a:lnTo>
                    <a:pt x="728" y="598"/>
                  </a:lnTo>
                  <a:cubicBezTo>
                    <a:pt x="727" y="596"/>
                    <a:pt x="727" y="594"/>
                    <a:pt x="727" y="592"/>
                  </a:cubicBezTo>
                  <a:lnTo>
                    <a:pt x="727" y="592"/>
                  </a:lnTo>
                  <a:cubicBezTo>
                    <a:pt x="813" y="541"/>
                    <a:pt x="905" y="492"/>
                    <a:pt x="997" y="449"/>
                  </a:cubicBezTo>
                  <a:cubicBezTo>
                    <a:pt x="1044" y="429"/>
                    <a:pt x="1092" y="411"/>
                    <a:pt x="1139" y="399"/>
                  </a:cubicBezTo>
                  <a:cubicBezTo>
                    <a:pt x="1158" y="394"/>
                    <a:pt x="1186" y="391"/>
                    <a:pt x="1217" y="391"/>
                  </a:cubicBezTo>
                  <a:close/>
                  <a:moveTo>
                    <a:pt x="339" y="1"/>
                  </a:moveTo>
                  <a:cubicBezTo>
                    <a:pt x="305" y="1"/>
                    <a:pt x="272" y="12"/>
                    <a:pt x="241" y="40"/>
                  </a:cubicBezTo>
                  <a:cubicBezTo>
                    <a:pt x="143" y="129"/>
                    <a:pt x="199" y="254"/>
                    <a:pt x="265" y="331"/>
                  </a:cubicBezTo>
                  <a:cubicBezTo>
                    <a:pt x="377" y="467"/>
                    <a:pt x="543" y="547"/>
                    <a:pt x="689" y="642"/>
                  </a:cubicBezTo>
                  <a:cubicBezTo>
                    <a:pt x="692" y="644"/>
                    <a:pt x="695" y="644"/>
                    <a:pt x="698" y="644"/>
                  </a:cubicBezTo>
                  <a:cubicBezTo>
                    <a:pt x="701" y="644"/>
                    <a:pt x="704" y="644"/>
                    <a:pt x="707" y="643"/>
                  </a:cubicBezTo>
                  <a:lnTo>
                    <a:pt x="707" y="643"/>
                  </a:lnTo>
                  <a:cubicBezTo>
                    <a:pt x="831" y="658"/>
                    <a:pt x="960" y="684"/>
                    <a:pt x="1087" y="684"/>
                  </a:cubicBezTo>
                  <a:cubicBezTo>
                    <a:pt x="1133" y="684"/>
                    <a:pt x="1180" y="680"/>
                    <a:pt x="1225" y="672"/>
                  </a:cubicBezTo>
                  <a:cubicBezTo>
                    <a:pt x="1329" y="660"/>
                    <a:pt x="1453" y="589"/>
                    <a:pt x="1433" y="467"/>
                  </a:cubicBezTo>
                  <a:cubicBezTo>
                    <a:pt x="1417" y="368"/>
                    <a:pt x="1323" y="331"/>
                    <a:pt x="1232" y="331"/>
                  </a:cubicBezTo>
                  <a:cubicBezTo>
                    <a:pt x="1206" y="331"/>
                    <a:pt x="1181" y="334"/>
                    <a:pt x="1157" y="340"/>
                  </a:cubicBezTo>
                  <a:cubicBezTo>
                    <a:pt x="996" y="377"/>
                    <a:pt x="846" y="457"/>
                    <a:pt x="722" y="564"/>
                  </a:cubicBezTo>
                  <a:lnTo>
                    <a:pt x="722" y="564"/>
                  </a:lnTo>
                  <a:cubicBezTo>
                    <a:pt x="695" y="401"/>
                    <a:pt x="630" y="248"/>
                    <a:pt x="531" y="114"/>
                  </a:cubicBezTo>
                  <a:cubicBezTo>
                    <a:pt x="487" y="55"/>
                    <a:pt x="413" y="1"/>
                    <a:pt x="339" y="1"/>
                  </a:cubicBezTo>
                  <a:close/>
                  <a:moveTo>
                    <a:pt x="369" y="629"/>
                  </a:moveTo>
                  <a:cubicBezTo>
                    <a:pt x="353" y="629"/>
                    <a:pt x="337" y="629"/>
                    <a:pt x="321" y="630"/>
                  </a:cubicBezTo>
                  <a:cubicBezTo>
                    <a:pt x="319" y="630"/>
                    <a:pt x="318" y="629"/>
                    <a:pt x="316" y="629"/>
                  </a:cubicBezTo>
                  <a:cubicBezTo>
                    <a:pt x="310" y="629"/>
                    <a:pt x="306" y="634"/>
                    <a:pt x="306" y="639"/>
                  </a:cubicBezTo>
                  <a:cubicBezTo>
                    <a:pt x="306" y="648"/>
                    <a:pt x="309" y="654"/>
                    <a:pt x="318" y="654"/>
                  </a:cubicBezTo>
                  <a:cubicBezTo>
                    <a:pt x="508" y="698"/>
                    <a:pt x="694" y="767"/>
                    <a:pt x="872" y="853"/>
                  </a:cubicBezTo>
                  <a:cubicBezTo>
                    <a:pt x="878" y="853"/>
                    <a:pt x="887" y="847"/>
                    <a:pt x="881" y="841"/>
                  </a:cubicBezTo>
                  <a:cubicBezTo>
                    <a:pt x="764" y="693"/>
                    <a:pt x="556" y="629"/>
                    <a:pt x="369" y="629"/>
                  </a:cubicBezTo>
                  <a:close/>
                  <a:moveTo>
                    <a:pt x="207" y="692"/>
                  </a:moveTo>
                  <a:cubicBezTo>
                    <a:pt x="194" y="692"/>
                    <a:pt x="182" y="692"/>
                    <a:pt x="170" y="692"/>
                  </a:cubicBezTo>
                  <a:cubicBezTo>
                    <a:pt x="164" y="692"/>
                    <a:pt x="158" y="698"/>
                    <a:pt x="155" y="704"/>
                  </a:cubicBezTo>
                  <a:cubicBezTo>
                    <a:pt x="155" y="713"/>
                    <a:pt x="161" y="719"/>
                    <a:pt x="167" y="719"/>
                  </a:cubicBezTo>
                  <a:cubicBezTo>
                    <a:pt x="359" y="764"/>
                    <a:pt x="543" y="832"/>
                    <a:pt x="721" y="915"/>
                  </a:cubicBezTo>
                  <a:cubicBezTo>
                    <a:pt x="722" y="915"/>
                    <a:pt x="723" y="916"/>
                    <a:pt x="725" y="916"/>
                  </a:cubicBezTo>
                  <a:cubicBezTo>
                    <a:pt x="730" y="916"/>
                    <a:pt x="735" y="911"/>
                    <a:pt x="730" y="906"/>
                  </a:cubicBezTo>
                  <a:cubicBezTo>
                    <a:pt x="610" y="756"/>
                    <a:pt x="397" y="692"/>
                    <a:pt x="207" y="692"/>
                  </a:cubicBezTo>
                  <a:close/>
                  <a:moveTo>
                    <a:pt x="56" y="757"/>
                  </a:moveTo>
                  <a:cubicBezTo>
                    <a:pt x="43" y="757"/>
                    <a:pt x="31" y="757"/>
                    <a:pt x="18" y="758"/>
                  </a:cubicBezTo>
                  <a:cubicBezTo>
                    <a:pt x="4" y="761"/>
                    <a:pt x="1" y="781"/>
                    <a:pt x="16" y="784"/>
                  </a:cubicBezTo>
                  <a:cubicBezTo>
                    <a:pt x="205" y="829"/>
                    <a:pt x="392" y="897"/>
                    <a:pt x="570" y="980"/>
                  </a:cubicBezTo>
                  <a:cubicBezTo>
                    <a:pt x="571" y="981"/>
                    <a:pt x="572" y="981"/>
                    <a:pt x="573" y="981"/>
                  </a:cubicBezTo>
                  <a:cubicBezTo>
                    <a:pt x="579" y="981"/>
                    <a:pt x="584" y="976"/>
                    <a:pt x="579" y="971"/>
                  </a:cubicBezTo>
                  <a:cubicBezTo>
                    <a:pt x="456" y="821"/>
                    <a:pt x="245" y="757"/>
                    <a:pt x="56" y="75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flipH="1">
              <a:off x="1097564" y="2687612"/>
              <a:ext cx="1326232" cy="1200822"/>
            </a:xfrm>
            <a:custGeom>
              <a:avLst/>
              <a:gdLst/>
              <a:ahLst/>
              <a:cxnLst/>
              <a:rect l="l" t="t" r="r" b="b"/>
              <a:pathLst>
                <a:path w="7244" h="6559" extrusionOk="0">
                  <a:moveTo>
                    <a:pt x="3979" y="1"/>
                  </a:moveTo>
                  <a:cubicBezTo>
                    <a:pt x="3979" y="1"/>
                    <a:pt x="3929" y="694"/>
                    <a:pt x="3796" y="973"/>
                  </a:cubicBezTo>
                  <a:cubicBezTo>
                    <a:pt x="3739" y="1092"/>
                    <a:pt x="1000" y="923"/>
                    <a:pt x="570" y="1705"/>
                  </a:cubicBezTo>
                  <a:cubicBezTo>
                    <a:pt x="1" y="2749"/>
                    <a:pt x="499" y="6559"/>
                    <a:pt x="499" y="6559"/>
                  </a:cubicBezTo>
                  <a:lnTo>
                    <a:pt x="2799" y="6559"/>
                  </a:lnTo>
                  <a:cubicBezTo>
                    <a:pt x="2799" y="6559"/>
                    <a:pt x="2390" y="3428"/>
                    <a:pt x="2524" y="3223"/>
                  </a:cubicBezTo>
                  <a:cubicBezTo>
                    <a:pt x="2536" y="3205"/>
                    <a:pt x="2665" y="3202"/>
                    <a:pt x="2870" y="3202"/>
                  </a:cubicBezTo>
                  <a:cubicBezTo>
                    <a:pt x="2952" y="3202"/>
                    <a:pt x="3046" y="3203"/>
                    <a:pt x="3149" y="3203"/>
                  </a:cubicBezTo>
                  <a:cubicBezTo>
                    <a:pt x="4087" y="3203"/>
                    <a:pt x="5815" y="3169"/>
                    <a:pt x="6443" y="2485"/>
                  </a:cubicBezTo>
                  <a:cubicBezTo>
                    <a:pt x="7244" y="1622"/>
                    <a:pt x="6431" y="1"/>
                    <a:pt x="6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flipH="1">
              <a:off x="1954012" y="3804773"/>
              <a:ext cx="367258" cy="12083"/>
            </a:xfrm>
            <a:custGeom>
              <a:avLst/>
              <a:gdLst/>
              <a:ahLst/>
              <a:cxnLst/>
              <a:rect l="l" t="t" r="r" b="b"/>
              <a:pathLst>
                <a:path w="2006" h="66" extrusionOk="0">
                  <a:moveTo>
                    <a:pt x="1220" y="0"/>
                  </a:moveTo>
                  <a:cubicBezTo>
                    <a:pt x="959" y="3"/>
                    <a:pt x="698" y="6"/>
                    <a:pt x="437" y="18"/>
                  </a:cubicBezTo>
                  <a:cubicBezTo>
                    <a:pt x="363" y="21"/>
                    <a:pt x="146" y="30"/>
                    <a:pt x="111" y="33"/>
                  </a:cubicBezTo>
                  <a:cubicBezTo>
                    <a:pt x="75" y="33"/>
                    <a:pt x="40" y="36"/>
                    <a:pt x="4" y="42"/>
                  </a:cubicBezTo>
                  <a:cubicBezTo>
                    <a:pt x="1" y="42"/>
                    <a:pt x="1" y="48"/>
                    <a:pt x="4" y="51"/>
                  </a:cubicBezTo>
                  <a:cubicBezTo>
                    <a:pt x="60" y="59"/>
                    <a:pt x="650" y="65"/>
                    <a:pt x="778" y="65"/>
                  </a:cubicBezTo>
                  <a:cubicBezTo>
                    <a:pt x="1039" y="65"/>
                    <a:pt x="1297" y="59"/>
                    <a:pt x="1555" y="51"/>
                  </a:cubicBezTo>
                  <a:cubicBezTo>
                    <a:pt x="1703" y="45"/>
                    <a:pt x="1851" y="39"/>
                    <a:pt x="1996" y="33"/>
                  </a:cubicBezTo>
                  <a:cubicBezTo>
                    <a:pt x="2005" y="33"/>
                    <a:pt x="2005" y="21"/>
                    <a:pt x="1996" y="18"/>
                  </a:cubicBezTo>
                  <a:cubicBezTo>
                    <a:pt x="1738" y="12"/>
                    <a:pt x="1477" y="0"/>
                    <a:pt x="12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flipH="1">
              <a:off x="1663643" y="2684133"/>
              <a:ext cx="65909" cy="193699"/>
            </a:xfrm>
            <a:custGeom>
              <a:avLst/>
              <a:gdLst/>
              <a:ahLst/>
              <a:cxnLst/>
              <a:rect l="l" t="t" r="r" b="b"/>
              <a:pathLst>
                <a:path w="360" h="1058" extrusionOk="0">
                  <a:moveTo>
                    <a:pt x="118" y="0"/>
                  </a:moveTo>
                  <a:cubicBezTo>
                    <a:pt x="116" y="0"/>
                    <a:pt x="113" y="2"/>
                    <a:pt x="113" y="5"/>
                  </a:cubicBezTo>
                  <a:cubicBezTo>
                    <a:pt x="54" y="275"/>
                    <a:pt x="1" y="556"/>
                    <a:pt x="48" y="829"/>
                  </a:cubicBezTo>
                  <a:cubicBezTo>
                    <a:pt x="51" y="885"/>
                    <a:pt x="87" y="936"/>
                    <a:pt x="137" y="959"/>
                  </a:cubicBezTo>
                  <a:lnTo>
                    <a:pt x="140" y="959"/>
                  </a:lnTo>
                  <a:lnTo>
                    <a:pt x="140" y="989"/>
                  </a:lnTo>
                  <a:cubicBezTo>
                    <a:pt x="140" y="995"/>
                    <a:pt x="140" y="1001"/>
                    <a:pt x="140" y="1007"/>
                  </a:cubicBezTo>
                  <a:lnTo>
                    <a:pt x="140" y="1048"/>
                  </a:lnTo>
                  <a:cubicBezTo>
                    <a:pt x="140" y="1054"/>
                    <a:pt x="144" y="1057"/>
                    <a:pt x="149" y="1057"/>
                  </a:cubicBezTo>
                  <a:cubicBezTo>
                    <a:pt x="154" y="1057"/>
                    <a:pt x="159" y="1054"/>
                    <a:pt x="161" y="1048"/>
                  </a:cubicBezTo>
                  <a:cubicBezTo>
                    <a:pt x="164" y="1048"/>
                    <a:pt x="167" y="1045"/>
                    <a:pt x="167" y="1042"/>
                  </a:cubicBezTo>
                  <a:cubicBezTo>
                    <a:pt x="173" y="1016"/>
                    <a:pt x="173" y="989"/>
                    <a:pt x="167" y="962"/>
                  </a:cubicBezTo>
                  <a:cubicBezTo>
                    <a:pt x="199" y="962"/>
                    <a:pt x="229" y="945"/>
                    <a:pt x="247" y="915"/>
                  </a:cubicBezTo>
                  <a:cubicBezTo>
                    <a:pt x="273" y="870"/>
                    <a:pt x="285" y="820"/>
                    <a:pt x="288" y="770"/>
                  </a:cubicBezTo>
                  <a:cubicBezTo>
                    <a:pt x="297" y="696"/>
                    <a:pt x="309" y="621"/>
                    <a:pt x="318" y="547"/>
                  </a:cubicBezTo>
                  <a:cubicBezTo>
                    <a:pt x="336" y="378"/>
                    <a:pt x="353" y="209"/>
                    <a:pt x="359" y="40"/>
                  </a:cubicBezTo>
                  <a:cubicBezTo>
                    <a:pt x="359" y="33"/>
                    <a:pt x="355" y="30"/>
                    <a:pt x="351" y="30"/>
                  </a:cubicBezTo>
                  <a:cubicBezTo>
                    <a:pt x="346" y="30"/>
                    <a:pt x="340" y="34"/>
                    <a:pt x="339" y="40"/>
                  </a:cubicBezTo>
                  <a:cubicBezTo>
                    <a:pt x="324" y="171"/>
                    <a:pt x="312" y="301"/>
                    <a:pt x="297" y="432"/>
                  </a:cubicBezTo>
                  <a:cubicBezTo>
                    <a:pt x="282" y="562"/>
                    <a:pt x="270" y="693"/>
                    <a:pt x="247" y="820"/>
                  </a:cubicBezTo>
                  <a:cubicBezTo>
                    <a:pt x="238" y="859"/>
                    <a:pt x="223" y="924"/>
                    <a:pt x="173" y="924"/>
                  </a:cubicBezTo>
                  <a:cubicBezTo>
                    <a:pt x="104" y="924"/>
                    <a:pt x="93" y="835"/>
                    <a:pt x="87" y="787"/>
                  </a:cubicBezTo>
                  <a:cubicBezTo>
                    <a:pt x="75" y="666"/>
                    <a:pt x="72" y="544"/>
                    <a:pt x="81" y="420"/>
                  </a:cubicBezTo>
                  <a:cubicBezTo>
                    <a:pt x="87" y="283"/>
                    <a:pt x="104" y="144"/>
                    <a:pt x="122" y="5"/>
                  </a:cubicBezTo>
                  <a:cubicBezTo>
                    <a:pt x="122" y="2"/>
                    <a:pt x="120"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flipH="1">
              <a:off x="1623732" y="2860990"/>
              <a:ext cx="101976" cy="82203"/>
            </a:xfrm>
            <a:custGeom>
              <a:avLst/>
              <a:gdLst/>
              <a:ahLst/>
              <a:cxnLst/>
              <a:rect l="l" t="t" r="r" b="b"/>
              <a:pathLst>
                <a:path w="557" h="449" extrusionOk="0">
                  <a:moveTo>
                    <a:pt x="15" y="0"/>
                  </a:moveTo>
                  <a:cubicBezTo>
                    <a:pt x="12" y="0"/>
                    <a:pt x="9" y="1"/>
                    <a:pt x="6" y="2"/>
                  </a:cubicBezTo>
                  <a:cubicBezTo>
                    <a:pt x="0" y="8"/>
                    <a:pt x="0" y="17"/>
                    <a:pt x="6" y="23"/>
                  </a:cubicBezTo>
                  <a:cubicBezTo>
                    <a:pt x="175" y="171"/>
                    <a:pt x="362" y="308"/>
                    <a:pt x="543" y="447"/>
                  </a:cubicBezTo>
                  <a:cubicBezTo>
                    <a:pt x="544" y="448"/>
                    <a:pt x="545" y="449"/>
                    <a:pt x="547" y="449"/>
                  </a:cubicBezTo>
                  <a:cubicBezTo>
                    <a:pt x="552" y="449"/>
                    <a:pt x="557" y="440"/>
                    <a:pt x="552" y="435"/>
                  </a:cubicBezTo>
                  <a:cubicBezTo>
                    <a:pt x="389" y="275"/>
                    <a:pt x="211" y="130"/>
                    <a:pt x="24" y="2"/>
                  </a:cubicBezTo>
                  <a:cubicBezTo>
                    <a:pt x="21" y="1"/>
                    <a:pt x="18" y="0"/>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flipH="1">
              <a:off x="1350941" y="2755718"/>
              <a:ext cx="144084" cy="134747"/>
            </a:xfrm>
            <a:custGeom>
              <a:avLst/>
              <a:gdLst/>
              <a:ahLst/>
              <a:cxnLst/>
              <a:rect l="l" t="t" r="r" b="b"/>
              <a:pathLst>
                <a:path w="787" h="736" extrusionOk="0">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flipH="1">
              <a:off x="1230478" y="2714342"/>
              <a:ext cx="784498" cy="1068821"/>
            </a:xfrm>
            <a:custGeom>
              <a:avLst/>
              <a:gdLst/>
              <a:ahLst/>
              <a:cxnLst/>
              <a:rect l="l" t="t" r="r" b="b"/>
              <a:pathLst>
                <a:path w="4285" h="5838" extrusionOk="0">
                  <a:moveTo>
                    <a:pt x="4021" y="0"/>
                  </a:moveTo>
                  <a:cubicBezTo>
                    <a:pt x="4019" y="0"/>
                    <a:pt x="4017" y="4"/>
                    <a:pt x="4017" y="6"/>
                  </a:cubicBezTo>
                  <a:cubicBezTo>
                    <a:pt x="4047" y="80"/>
                    <a:pt x="4071" y="154"/>
                    <a:pt x="4098" y="228"/>
                  </a:cubicBezTo>
                  <a:cubicBezTo>
                    <a:pt x="4189" y="522"/>
                    <a:pt x="4237" y="827"/>
                    <a:pt x="4246" y="1135"/>
                  </a:cubicBezTo>
                  <a:cubicBezTo>
                    <a:pt x="4252" y="1423"/>
                    <a:pt x="4237" y="1740"/>
                    <a:pt x="4071" y="1986"/>
                  </a:cubicBezTo>
                  <a:cubicBezTo>
                    <a:pt x="3929" y="2197"/>
                    <a:pt x="3697" y="2333"/>
                    <a:pt x="3469" y="2434"/>
                  </a:cubicBezTo>
                  <a:cubicBezTo>
                    <a:pt x="3193" y="2547"/>
                    <a:pt x="2912" y="2633"/>
                    <a:pt x="2621" y="2686"/>
                  </a:cubicBezTo>
                  <a:cubicBezTo>
                    <a:pt x="2025" y="2805"/>
                    <a:pt x="1417" y="2819"/>
                    <a:pt x="813" y="2819"/>
                  </a:cubicBezTo>
                  <a:cubicBezTo>
                    <a:pt x="661" y="2819"/>
                    <a:pt x="507" y="2816"/>
                    <a:pt x="356" y="2816"/>
                  </a:cubicBezTo>
                  <a:cubicBezTo>
                    <a:pt x="331" y="2815"/>
                    <a:pt x="306" y="2815"/>
                    <a:pt x="282" y="2815"/>
                  </a:cubicBezTo>
                  <a:cubicBezTo>
                    <a:pt x="240" y="2815"/>
                    <a:pt x="198" y="2817"/>
                    <a:pt x="154" y="2822"/>
                  </a:cubicBezTo>
                  <a:cubicBezTo>
                    <a:pt x="101" y="2828"/>
                    <a:pt x="56" y="2873"/>
                    <a:pt x="45" y="2929"/>
                  </a:cubicBezTo>
                  <a:cubicBezTo>
                    <a:pt x="12" y="3080"/>
                    <a:pt x="0" y="3237"/>
                    <a:pt x="9" y="3392"/>
                  </a:cubicBezTo>
                  <a:cubicBezTo>
                    <a:pt x="15" y="3552"/>
                    <a:pt x="27" y="3715"/>
                    <a:pt x="39" y="3875"/>
                  </a:cubicBezTo>
                  <a:cubicBezTo>
                    <a:pt x="77" y="4527"/>
                    <a:pt x="139" y="5179"/>
                    <a:pt x="223" y="5829"/>
                  </a:cubicBezTo>
                  <a:cubicBezTo>
                    <a:pt x="223" y="5835"/>
                    <a:pt x="227" y="5838"/>
                    <a:pt x="231" y="5838"/>
                  </a:cubicBezTo>
                  <a:cubicBezTo>
                    <a:pt x="236" y="5838"/>
                    <a:pt x="240" y="5835"/>
                    <a:pt x="240" y="5829"/>
                  </a:cubicBezTo>
                  <a:cubicBezTo>
                    <a:pt x="231" y="5749"/>
                    <a:pt x="223" y="5669"/>
                    <a:pt x="217" y="5589"/>
                  </a:cubicBezTo>
                  <a:cubicBezTo>
                    <a:pt x="193" y="5259"/>
                    <a:pt x="157" y="4930"/>
                    <a:pt x="131" y="4604"/>
                  </a:cubicBezTo>
                  <a:cubicBezTo>
                    <a:pt x="104" y="4278"/>
                    <a:pt x="83" y="3952"/>
                    <a:pt x="62" y="3623"/>
                  </a:cubicBezTo>
                  <a:cubicBezTo>
                    <a:pt x="51" y="3463"/>
                    <a:pt x="48" y="3303"/>
                    <a:pt x="56" y="3143"/>
                  </a:cubicBezTo>
                  <a:cubicBezTo>
                    <a:pt x="59" y="3098"/>
                    <a:pt x="65" y="3057"/>
                    <a:pt x="71" y="3015"/>
                  </a:cubicBezTo>
                  <a:cubicBezTo>
                    <a:pt x="74" y="2977"/>
                    <a:pt x="83" y="2938"/>
                    <a:pt x="98" y="2902"/>
                  </a:cubicBezTo>
                  <a:cubicBezTo>
                    <a:pt x="122" y="2863"/>
                    <a:pt x="172" y="2856"/>
                    <a:pt x="219" y="2856"/>
                  </a:cubicBezTo>
                  <a:cubicBezTo>
                    <a:pt x="243" y="2856"/>
                    <a:pt x="266" y="2858"/>
                    <a:pt x="285" y="2858"/>
                  </a:cubicBezTo>
                  <a:cubicBezTo>
                    <a:pt x="506" y="2862"/>
                    <a:pt x="729" y="2865"/>
                    <a:pt x="951" y="2865"/>
                  </a:cubicBezTo>
                  <a:cubicBezTo>
                    <a:pt x="1033" y="2865"/>
                    <a:pt x="1114" y="2865"/>
                    <a:pt x="1195" y="2864"/>
                  </a:cubicBezTo>
                  <a:cubicBezTo>
                    <a:pt x="1797" y="2855"/>
                    <a:pt x="2405" y="2811"/>
                    <a:pt x="2989" y="2644"/>
                  </a:cubicBezTo>
                  <a:cubicBezTo>
                    <a:pt x="3469" y="2511"/>
                    <a:pt x="4068" y="2292"/>
                    <a:pt x="4225" y="1755"/>
                  </a:cubicBezTo>
                  <a:cubicBezTo>
                    <a:pt x="4261" y="1616"/>
                    <a:pt x="4281" y="1467"/>
                    <a:pt x="4281" y="1322"/>
                  </a:cubicBezTo>
                  <a:cubicBezTo>
                    <a:pt x="4284" y="1171"/>
                    <a:pt x="4278" y="1023"/>
                    <a:pt x="4261" y="874"/>
                  </a:cubicBezTo>
                  <a:cubicBezTo>
                    <a:pt x="4222" y="572"/>
                    <a:pt x="4145" y="279"/>
                    <a:pt x="4023" y="3"/>
                  </a:cubicBezTo>
                  <a:cubicBezTo>
                    <a:pt x="4023" y="1"/>
                    <a:pt x="4022" y="0"/>
                    <a:pt x="4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flipH="1">
              <a:off x="1253910" y="3153736"/>
              <a:ext cx="484796" cy="122847"/>
            </a:xfrm>
            <a:custGeom>
              <a:avLst/>
              <a:gdLst/>
              <a:ahLst/>
              <a:cxnLst/>
              <a:rect l="l" t="t" r="r" b="b"/>
              <a:pathLst>
                <a:path w="2648" h="671" extrusionOk="0">
                  <a:moveTo>
                    <a:pt x="2642" y="1"/>
                  </a:moveTo>
                  <a:cubicBezTo>
                    <a:pt x="2641" y="1"/>
                    <a:pt x="2640" y="1"/>
                    <a:pt x="2639" y="1"/>
                  </a:cubicBezTo>
                  <a:cubicBezTo>
                    <a:pt x="2500" y="117"/>
                    <a:pt x="2339" y="212"/>
                    <a:pt x="2168" y="277"/>
                  </a:cubicBezTo>
                  <a:cubicBezTo>
                    <a:pt x="1856" y="402"/>
                    <a:pt x="1521" y="464"/>
                    <a:pt x="1189" y="520"/>
                  </a:cubicBezTo>
                  <a:cubicBezTo>
                    <a:pt x="999" y="553"/>
                    <a:pt x="810" y="580"/>
                    <a:pt x="620" y="603"/>
                  </a:cubicBezTo>
                  <a:cubicBezTo>
                    <a:pt x="418" y="630"/>
                    <a:pt x="214" y="645"/>
                    <a:pt x="9" y="648"/>
                  </a:cubicBezTo>
                  <a:cubicBezTo>
                    <a:pt x="6" y="648"/>
                    <a:pt x="6" y="651"/>
                    <a:pt x="3" y="654"/>
                  </a:cubicBezTo>
                  <a:cubicBezTo>
                    <a:pt x="0" y="657"/>
                    <a:pt x="0" y="665"/>
                    <a:pt x="6" y="668"/>
                  </a:cubicBezTo>
                  <a:cubicBezTo>
                    <a:pt x="62" y="670"/>
                    <a:pt x="118" y="671"/>
                    <a:pt x="174" y="671"/>
                  </a:cubicBezTo>
                  <a:cubicBezTo>
                    <a:pt x="349" y="671"/>
                    <a:pt x="524" y="663"/>
                    <a:pt x="697" y="648"/>
                  </a:cubicBezTo>
                  <a:cubicBezTo>
                    <a:pt x="1068" y="615"/>
                    <a:pt x="1435" y="550"/>
                    <a:pt x="1797" y="455"/>
                  </a:cubicBezTo>
                  <a:cubicBezTo>
                    <a:pt x="2111" y="369"/>
                    <a:pt x="2411" y="236"/>
                    <a:pt x="2645" y="7"/>
                  </a:cubicBezTo>
                  <a:cubicBezTo>
                    <a:pt x="2647" y="5"/>
                    <a:pt x="2646" y="1"/>
                    <a:pt x="26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flipH="1">
              <a:off x="1605060" y="2120610"/>
              <a:ext cx="523426" cy="756120"/>
            </a:xfrm>
            <a:custGeom>
              <a:avLst/>
              <a:gdLst/>
              <a:ahLst/>
              <a:cxnLst/>
              <a:rect l="l" t="t" r="r" b="b"/>
              <a:pathLst>
                <a:path w="2859" h="4130" extrusionOk="0">
                  <a:moveTo>
                    <a:pt x="2653" y="0"/>
                  </a:moveTo>
                  <a:cubicBezTo>
                    <a:pt x="2543" y="0"/>
                    <a:pt x="2412" y="108"/>
                    <a:pt x="2337" y="290"/>
                  </a:cubicBezTo>
                  <a:cubicBezTo>
                    <a:pt x="2058" y="966"/>
                    <a:pt x="1679" y="1757"/>
                    <a:pt x="1495" y="2036"/>
                  </a:cubicBezTo>
                  <a:cubicBezTo>
                    <a:pt x="1370" y="2220"/>
                    <a:pt x="172" y="2884"/>
                    <a:pt x="104" y="3023"/>
                  </a:cubicBezTo>
                  <a:cubicBezTo>
                    <a:pt x="1" y="3244"/>
                    <a:pt x="103" y="4129"/>
                    <a:pt x="314" y="4129"/>
                  </a:cubicBezTo>
                  <a:cubicBezTo>
                    <a:pt x="321" y="4129"/>
                    <a:pt x="328" y="4128"/>
                    <a:pt x="336" y="4126"/>
                  </a:cubicBezTo>
                  <a:cubicBezTo>
                    <a:pt x="970" y="3951"/>
                    <a:pt x="2171" y="3175"/>
                    <a:pt x="2372" y="2780"/>
                  </a:cubicBezTo>
                  <a:cubicBezTo>
                    <a:pt x="2654" y="2226"/>
                    <a:pt x="2859" y="1084"/>
                    <a:pt x="2853" y="331"/>
                  </a:cubicBezTo>
                  <a:cubicBezTo>
                    <a:pt x="2850" y="101"/>
                    <a:pt x="2761" y="0"/>
                    <a:pt x="2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flipH="1">
              <a:off x="2015893" y="2629575"/>
              <a:ext cx="249355" cy="144633"/>
            </a:xfrm>
            <a:custGeom>
              <a:avLst/>
              <a:gdLst/>
              <a:ahLst/>
              <a:cxnLst/>
              <a:rect l="l" t="t" r="r" b="b"/>
              <a:pathLst>
                <a:path w="1362" h="790" extrusionOk="0">
                  <a:moveTo>
                    <a:pt x="817" y="0"/>
                  </a:moveTo>
                  <a:cubicBezTo>
                    <a:pt x="786" y="0"/>
                    <a:pt x="757" y="1"/>
                    <a:pt x="733" y="3"/>
                  </a:cubicBezTo>
                  <a:cubicBezTo>
                    <a:pt x="576" y="18"/>
                    <a:pt x="0" y="294"/>
                    <a:pt x="54" y="421"/>
                  </a:cubicBezTo>
                  <a:cubicBezTo>
                    <a:pt x="82" y="488"/>
                    <a:pt x="159" y="512"/>
                    <a:pt x="253" y="512"/>
                  </a:cubicBezTo>
                  <a:cubicBezTo>
                    <a:pt x="387" y="512"/>
                    <a:pt x="554" y="463"/>
                    <a:pt x="656" y="421"/>
                  </a:cubicBezTo>
                  <a:cubicBezTo>
                    <a:pt x="656" y="421"/>
                    <a:pt x="808" y="789"/>
                    <a:pt x="1073" y="789"/>
                  </a:cubicBezTo>
                  <a:cubicBezTo>
                    <a:pt x="1077" y="789"/>
                    <a:pt x="1081" y="789"/>
                    <a:pt x="1085" y="789"/>
                  </a:cubicBezTo>
                  <a:cubicBezTo>
                    <a:pt x="1361" y="774"/>
                    <a:pt x="1246" y="30"/>
                    <a:pt x="1246" y="30"/>
                  </a:cubicBezTo>
                  <a:cubicBezTo>
                    <a:pt x="1246" y="30"/>
                    <a:pt x="992" y="0"/>
                    <a:pt x="817"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flipH="1">
              <a:off x="2028892" y="2668571"/>
              <a:ext cx="321122" cy="247524"/>
            </a:xfrm>
            <a:custGeom>
              <a:avLst/>
              <a:gdLst/>
              <a:ahLst/>
              <a:cxnLst/>
              <a:rect l="l" t="t" r="r" b="b"/>
              <a:pathLst>
                <a:path w="1754" h="1352" extrusionOk="0">
                  <a:moveTo>
                    <a:pt x="1578" y="1"/>
                  </a:moveTo>
                  <a:cubicBezTo>
                    <a:pt x="1578" y="1"/>
                    <a:pt x="742" y="226"/>
                    <a:pt x="695" y="235"/>
                  </a:cubicBezTo>
                  <a:cubicBezTo>
                    <a:pt x="658" y="242"/>
                    <a:pt x="614" y="245"/>
                    <a:pt x="567" y="245"/>
                  </a:cubicBezTo>
                  <a:cubicBezTo>
                    <a:pt x="484" y="245"/>
                    <a:pt x="392" y="237"/>
                    <a:pt x="309" y="237"/>
                  </a:cubicBezTo>
                  <a:cubicBezTo>
                    <a:pt x="195" y="237"/>
                    <a:pt x="100" y="251"/>
                    <a:pt x="75" y="318"/>
                  </a:cubicBezTo>
                  <a:cubicBezTo>
                    <a:pt x="33" y="437"/>
                    <a:pt x="241" y="466"/>
                    <a:pt x="241" y="466"/>
                  </a:cubicBezTo>
                  <a:cubicBezTo>
                    <a:pt x="241" y="466"/>
                    <a:pt x="228" y="465"/>
                    <a:pt x="209" y="465"/>
                  </a:cubicBezTo>
                  <a:cubicBezTo>
                    <a:pt x="144" y="465"/>
                    <a:pt x="2" y="478"/>
                    <a:pt x="7" y="585"/>
                  </a:cubicBezTo>
                  <a:cubicBezTo>
                    <a:pt x="13" y="727"/>
                    <a:pt x="235" y="769"/>
                    <a:pt x="235" y="769"/>
                  </a:cubicBezTo>
                  <a:cubicBezTo>
                    <a:pt x="235" y="769"/>
                    <a:pt x="1" y="789"/>
                    <a:pt x="19" y="929"/>
                  </a:cubicBezTo>
                  <a:cubicBezTo>
                    <a:pt x="36" y="1065"/>
                    <a:pt x="256" y="1092"/>
                    <a:pt x="256" y="1092"/>
                  </a:cubicBezTo>
                  <a:cubicBezTo>
                    <a:pt x="256" y="1092"/>
                    <a:pt x="105" y="1113"/>
                    <a:pt x="134" y="1243"/>
                  </a:cubicBezTo>
                  <a:cubicBezTo>
                    <a:pt x="153" y="1328"/>
                    <a:pt x="368" y="1352"/>
                    <a:pt x="568" y="1352"/>
                  </a:cubicBezTo>
                  <a:cubicBezTo>
                    <a:pt x="683" y="1352"/>
                    <a:pt x="793" y="1344"/>
                    <a:pt x="858" y="1335"/>
                  </a:cubicBezTo>
                  <a:cubicBezTo>
                    <a:pt x="1036" y="1314"/>
                    <a:pt x="1629" y="1113"/>
                    <a:pt x="1753" y="1056"/>
                  </a:cubicBezTo>
                  <a:lnTo>
                    <a:pt x="1578"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flipH="1">
              <a:off x="2185242" y="2747846"/>
              <a:ext cx="127973" cy="20871"/>
            </a:xfrm>
            <a:custGeom>
              <a:avLst/>
              <a:gdLst/>
              <a:ahLst/>
              <a:cxnLst/>
              <a:rect l="l" t="t" r="r" b="b"/>
              <a:pathLst>
                <a:path w="699" h="114" extrusionOk="0">
                  <a:moveTo>
                    <a:pt x="689" y="1"/>
                  </a:moveTo>
                  <a:cubicBezTo>
                    <a:pt x="539" y="50"/>
                    <a:pt x="431" y="76"/>
                    <a:pt x="315" y="76"/>
                  </a:cubicBezTo>
                  <a:cubicBezTo>
                    <a:pt x="227" y="76"/>
                    <a:pt x="135" y="61"/>
                    <a:pt x="16" y="30"/>
                  </a:cubicBezTo>
                  <a:cubicBezTo>
                    <a:pt x="15" y="30"/>
                    <a:pt x="14" y="30"/>
                    <a:pt x="13" y="30"/>
                  </a:cubicBezTo>
                  <a:cubicBezTo>
                    <a:pt x="3" y="30"/>
                    <a:pt x="0" y="40"/>
                    <a:pt x="13" y="45"/>
                  </a:cubicBezTo>
                  <a:cubicBezTo>
                    <a:pt x="122" y="93"/>
                    <a:pt x="214" y="113"/>
                    <a:pt x="302" y="113"/>
                  </a:cubicBezTo>
                  <a:cubicBezTo>
                    <a:pt x="427" y="113"/>
                    <a:pt x="544" y="72"/>
                    <a:pt x="692" y="10"/>
                  </a:cubicBezTo>
                  <a:cubicBezTo>
                    <a:pt x="698" y="7"/>
                    <a:pt x="695" y="1"/>
                    <a:pt x="6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flipH="1">
              <a:off x="2177736" y="2800573"/>
              <a:ext cx="135296" cy="18674"/>
            </a:xfrm>
            <a:custGeom>
              <a:avLst/>
              <a:gdLst/>
              <a:ahLst/>
              <a:cxnLst/>
              <a:rect l="l" t="t" r="r" b="b"/>
              <a:pathLst>
                <a:path w="739" h="102" extrusionOk="0">
                  <a:moveTo>
                    <a:pt x="733" y="0"/>
                  </a:moveTo>
                  <a:cubicBezTo>
                    <a:pt x="559" y="44"/>
                    <a:pt x="437" y="66"/>
                    <a:pt x="302" y="66"/>
                  </a:cubicBezTo>
                  <a:cubicBezTo>
                    <a:pt x="216" y="66"/>
                    <a:pt x="125" y="57"/>
                    <a:pt x="12" y="39"/>
                  </a:cubicBezTo>
                  <a:cubicBezTo>
                    <a:pt x="0" y="39"/>
                    <a:pt x="0" y="51"/>
                    <a:pt x="9" y="54"/>
                  </a:cubicBezTo>
                  <a:cubicBezTo>
                    <a:pt x="120" y="87"/>
                    <a:pt x="212" y="102"/>
                    <a:pt x="300" y="102"/>
                  </a:cubicBezTo>
                  <a:cubicBezTo>
                    <a:pt x="438" y="102"/>
                    <a:pt x="564" y="65"/>
                    <a:pt x="733" y="9"/>
                  </a:cubicBezTo>
                  <a:cubicBezTo>
                    <a:pt x="739" y="6"/>
                    <a:pt x="736" y="0"/>
                    <a:pt x="7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flipH="1">
              <a:off x="2168032" y="2851469"/>
              <a:ext cx="136028" cy="23983"/>
            </a:xfrm>
            <a:custGeom>
              <a:avLst/>
              <a:gdLst/>
              <a:ahLst/>
              <a:cxnLst/>
              <a:rect l="l" t="t" r="r" b="b"/>
              <a:pathLst>
                <a:path w="743" h="131" extrusionOk="0">
                  <a:moveTo>
                    <a:pt x="734" y="0"/>
                  </a:moveTo>
                  <a:cubicBezTo>
                    <a:pt x="733" y="0"/>
                    <a:pt x="732" y="1"/>
                    <a:pt x="731" y="1"/>
                  </a:cubicBezTo>
                  <a:cubicBezTo>
                    <a:pt x="542" y="72"/>
                    <a:pt x="406" y="99"/>
                    <a:pt x="242" y="99"/>
                  </a:cubicBezTo>
                  <a:cubicBezTo>
                    <a:pt x="175" y="99"/>
                    <a:pt x="102" y="95"/>
                    <a:pt x="20" y="87"/>
                  </a:cubicBezTo>
                  <a:cubicBezTo>
                    <a:pt x="17" y="87"/>
                    <a:pt x="14" y="86"/>
                    <a:pt x="12" y="86"/>
                  </a:cubicBezTo>
                  <a:cubicBezTo>
                    <a:pt x="0" y="86"/>
                    <a:pt x="4" y="93"/>
                    <a:pt x="20" y="96"/>
                  </a:cubicBezTo>
                  <a:cubicBezTo>
                    <a:pt x="112" y="118"/>
                    <a:pt x="197" y="130"/>
                    <a:pt x="280" y="130"/>
                  </a:cubicBezTo>
                  <a:cubicBezTo>
                    <a:pt x="427" y="130"/>
                    <a:pt x="569" y="93"/>
                    <a:pt x="737" y="10"/>
                  </a:cubicBezTo>
                  <a:cubicBezTo>
                    <a:pt x="742" y="7"/>
                    <a:pt x="739"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p:nvPr/>
          </p:nvSpPr>
          <p:spPr>
            <a:xfrm flipH="1">
              <a:off x="2066972" y="2703174"/>
              <a:ext cx="182531" cy="74147"/>
            </a:xfrm>
            <a:custGeom>
              <a:avLst/>
              <a:gdLst/>
              <a:ahLst/>
              <a:cxnLst/>
              <a:rect l="l" t="t" r="r" b="b"/>
              <a:pathLst>
                <a:path w="997" h="405" extrusionOk="0">
                  <a:moveTo>
                    <a:pt x="565" y="1"/>
                  </a:moveTo>
                  <a:cubicBezTo>
                    <a:pt x="564" y="1"/>
                    <a:pt x="562" y="1"/>
                    <a:pt x="561" y="2"/>
                  </a:cubicBezTo>
                  <a:cubicBezTo>
                    <a:pt x="444" y="40"/>
                    <a:pt x="303" y="103"/>
                    <a:pt x="171" y="103"/>
                  </a:cubicBezTo>
                  <a:cubicBezTo>
                    <a:pt x="113" y="103"/>
                    <a:pt x="56" y="91"/>
                    <a:pt x="3" y="58"/>
                  </a:cubicBezTo>
                  <a:cubicBezTo>
                    <a:pt x="3" y="58"/>
                    <a:pt x="3" y="61"/>
                    <a:pt x="0" y="61"/>
                  </a:cubicBezTo>
                  <a:cubicBezTo>
                    <a:pt x="60" y="114"/>
                    <a:pt x="130" y="133"/>
                    <a:pt x="202" y="133"/>
                  </a:cubicBezTo>
                  <a:cubicBezTo>
                    <a:pt x="320" y="133"/>
                    <a:pt x="447" y="83"/>
                    <a:pt x="555" y="46"/>
                  </a:cubicBezTo>
                  <a:cubicBezTo>
                    <a:pt x="629" y="221"/>
                    <a:pt x="795" y="402"/>
                    <a:pt x="991" y="405"/>
                  </a:cubicBezTo>
                  <a:cubicBezTo>
                    <a:pt x="994" y="405"/>
                    <a:pt x="997" y="402"/>
                    <a:pt x="997" y="399"/>
                  </a:cubicBezTo>
                  <a:cubicBezTo>
                    <a:pt x="994" y="396"/>
                    <a:pt x="994" y="396"/>
                    <a:pt x="991" y="396"/>
                  </a:cubicBezTo>
                  <a:cubicBezTo>
                    <a:pt x="813" y="369"/>
                    <a:pt x="659" y="174"/>
                    <a:pt x="584" y="16"/>
                  </a:cubicBezTo>
                  <a:cubicBezTo>
                    <a:pt x="584" y="16"/>
                    <a:pt x="584" y="13"/>
                    <a:pt x="584" y="13"/>
                  </a:cubicBezTo>
                  <a:cubicBezTo>
                    <a:pt x="580" y="6"/>
                    <a:pt x="573" y="1"/>
                    <a:pt x="5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1"/>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flipH="1">
              <a:off x="1626478" y="2299846"/>
              <a:ext cx="139873" cy="90075"/>
            </a:xfrm>
            <a:custGeom>
              <a:avLst/>
              <a:gdLst/>
              <a:ahLst/>
              <a:cxnLst/>
              <a:rect l="l" t="t" r="r" b="b"/>
              <a:pathLst>
                <a:path w="764" h="492" extrusionOk="0">
                  <a:moveTo>
                    <a:pt x="3" y="1"/>
                  </a:moveTo>
                  <a:cubicBezTo>
                    <a:pt x="2" y="1"/>
                    <a:pt x="0" y="5"/>
                    <a:pt x="0" y="8"/>
                  </a:cubicBezTo>
                  <a:cubicBezTo>
                    <a:pt x="113" y="103"/>
                    <a:pt x="501" y="343"/>
                    <a:pt x="563" y="381"/>
                  </a:cubicBezTo>
                  <a:cubicBezTo>
                    <a:pt x="626" y="417"/>
                    <a:pt x="691" y="452"/>
                    <a:pt x="753" y="491"/>
                  </a:cubicBezTo>
                  <a:cubicBezTo>
                    <a:pt x="754" y="491"/>
                    <a:pt x="755" y="492"/>
                    <a:pt x="756" y="492"/>
                  </a:cubicBezTo>
                  <a:cubicBezTo>
                    <a:pt x="761" y="492"/>
                    <a:pt x="764" y="487"/>
                    <a:pt x="759" y="485"/>
                  </a:cubicBezTo>
                  <a:cubicBezTo>
                    <a:pt x="726" y="464"/>
                    <a:pt x="602" y="375"/>
                    <a:pt x="569" y="355"/>
                  </a:cubicBezTo>
                  <a:cubicBezTo>
                    <a:pt x="507" y="313"/>
                    <a:pt x="136" y="64"/>
                    <a:pt x="3" y="2"/>
                  </a:cubicBezTo>
                  <a:cubicBezTo>
                    <a:pt x="3" y="1"/>
                    <a:pt x="3" y="1"/>
                    <a:pt x="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flipH="1">
              <a:off x="1597368" y="2236500"/>
              <a:ext cx="36616" cy="210908"/>
            </a:xfrm>
            <a:custGeom>
              <a:avLst/>
              <a:gdLst/>
              <a:ahLst/>
              <a:cxnLst/>
              <a:rect l="l" t="t" r="r" b="b"/>
              <a:pathLst>
                <a:path w="200" h="1152" extrusionOk="0">
                  <a:moveTo>
                    <a:pt x="169" y="32"/>
                  </a:moveTo>
                  <a:lnTo>
                    <a:pt x="196" y="158"/>
                  </a:lnTo>
                  <a:cubicBezTo>
                    <a:pt x="190" y="214"/>
                    <a:pt x="181" y="271"/>
                    <a:pt x="166" y="324"/>
                  </a:cubicBezTo>
                  <a:cubicBezTo>
                    <a:pt x="169" y="227"/>
                    <a:pt x="169" y="129"/>
                    <a:pt x="169" y="32"/>
                  </a:cubicBezTo>
                  <a:close/>
                  <a:moveTo>
                    <a:pt x="166" y="0"/>
                  </a:moveTo>
                  <a:cubicBezTo>
                    <a:pt x="165" y="0"/>
                    <a:pt x="164" y="1"/>
                    <a:pt x="164" y="4"/>
                  </a:cubicBezTo>
                  <a:cubicBezTo>
                    <a:pt x="146" y="191"/>
                    <a:pt x="134" y="383"/>
                    <a:pt x="125" y="567"/>
                  </a:cubicBezTo>
                  <a:cubicBezTo>
                    <a:pt x="113" y="751"/>
                    <a:pt x="101" y="935"/>
                    <a:pt x="95" y="1119"/>
                  </a:cubicBezTo>
                  <a:cubicBezTo>
                    <a:pt x="66" y="1101"/>
                    <a:pt x="39" y="1086"/>
                    <a:pt x="9" y="1071"/>
                  </a:cubicBezTo>
                  <a:cubicBezTo>
                    <a:pt x="9" y="1071"/>
                    <a:pt x="8" y="1071"/>
                    <a:pt x="7" y="1071"/>
                  </a:cubicBezTo>
                  <a:cubicBezTo>
                    <a:pt x="3" y="1071"/>
                    <a:pt x="1" y="1077"/>
                    <a:pt x="3" y="1077"/>
                  </a:cubicBezTo>
                  <a:cubicBezTo>
                    <a:pt x="36" y="1104"/>
                    <a:pt x="69" y="1127"/>
                    <a:pt x="101" y="1151"/>
                  </a:cubicBezTo>
                  <a:lnTo>
                    <a:pt x="104" y="1151"/>
                  </a:lnTo>
                  <a:cubicBezTo>
                    <a:pt x="106" y="1152"/>
                    <a:pt x="107" y="1152"/>
                    <a:pt x="109" y="1152"/>
                  </a:cubicBezTo>
                  <a:cubicBezTo>
                    <a:pt x="115" y="1152"/>
                    <a:pt x="119" y="1147"/>
                    <a:pt x="119" y="1142"/>
                  </a:cubicBezTo>
                  <a:cubicBezTo>
                    <a:pt x="140" y="953"/>
                    <a:pt x="149" y="763"/>
                    <a:pt x="158" y="573"/>
                  </a:cubicBezTo>
                  <a:cubicBezTo>
                    <a:pt x="161" y="499"/>
                    <a:pt x="166" y="425"/>
                    <a:pt x="166" y="351"/>
                  </a:cubicBezTo>
                  <a:cubicBezTo>
                    <a:pt x="184" y="288"/>
                    <a:pt x="196" y="223"/>
                    <a:pt x="199" y="158"/>
                  </a:cubicBezTo>
                  <a:lnTo>
                    <a:pt x="169" y="29"/>
                  </a:lnTo>
                  <a:lnTo>
                    <a:pt x="169" y="29"/>
                  </a:lnTo>
                  <a:cubicBezTo>
                    <a:pt x="169" y="21"/>
                    <a:pt x="169" y="12"/>
                    <a:pt x="169" y="4"/>
                  </a:cubicBezTo>
                  <a:cubicBezTo>
                    <a:pt x="169" y="2"/>
                    <a:pt x="167"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flipH="1">
              <a:off x="1176834" y="2066052"/>
              <a:ext cx="591898" cy="767471"/>
            </a:xfrm>
            <a:custGeom>
              <a:avLst/>
              <a:gdLst/>
              <a:ahLst/>
              <a:cxnLst/>
              <a:rect l="l" t="t" r="r" b="b"/>
              <a:pathLst>
                <a:path w="3233" h="4192" extrusionOk="0">
                  <a:moveTo>
                    <a:pt x="3233" y="3760"/>
                  </a:moveTo>
                  <a:lnTo>
                    <a:pt x="3233" y="3760"/>
                  </a:lnTo>
                  <a:lnTo>
                    <a:pt x="3233" y="3760"/>
                  </a:lnTo>
                  <a:cubicBezTo>
                    <a:pt x="3233" y="3761"/>
                    <a:pt x="3233" y="3761"/>
                    <a:pt x="3233" y="3761"/>
                  </a:cubicBezTo>
                  <a:cubicBezTo>
                    <a:pt x="3233" y="3761"/>
                    <a:pt x="3233" y="3761"/>
                    <a:pt x="3233" y="3760"/>
                  </a:cubicBezTo>
                  <a:close/>
                  <a:moveTo>
                    <a:pt x="1076" y="0"/>
                  </a:moveTo>
                  <a:cubicBezTo>
                    <a:pt x="853" y="0"/>
                    <a:pt x="614" y="107"/>
                    <a:pt x="585" y="182"/>
                  </a:cubicBezTo>
                  <a:cubicBezTo>
                    <a:pt x="1" y="1713"/>
                    <a:pt x="151" y="4132"/>
                    <a:pt x="150" y="4190"/>
                  </a:cubicBezTo>
                  <a:lnTo>
                    <a:pt x="150" y="4190"/>
                  </a:lnTo>
                  <a:lnTo>
                    <a:pt x="3233" y="3760"/>
                  </a:lnTo>
                  <a:lnTo>
                    <a:pt x="3233" y="3760"/>
                  </a:lnTo>
                  <a:cubicBezTo>
                    <a:pt x="3216" y="3721"/>
                    <a:pt x="2380" y="792"/>
                    <a:pt x="1335" y="69"/>
                  </a:cubicBezTo>
                  <a:cubicBezTo>
                    <a:pt x="1264" y="19"/>
                    <a:pt x="1171" y="0"/>
                    <a:pt x="1076" y="0"/>
                  </a:cubicBezTo>
                  <a:close/>
                  <a:moveTo>
                    <a:pt x="150" y="4190"/>
                  </a:moveTo>
                  <a:lnTo>
                    <a:pt x="149" y="4190"/>
                  </a:lnTo>
                  <a:cubicBezTo>
                    <a:pt x="150" y="4191"/>
                    <a:pt x="150" y="4191"/>
                    <a:pt x="150" y="4191"/>
                  </a:cubicBezTo>
                  <a:cubicBezTo>
                    <a:pt x="150" y="4191"/>
                    <a:pt x="150" y="4191"/>
                    <a:pt x="150" y="419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flipH="1">
              <a:off x="1181044" y="2086191"/>
              <a:ext cx="562605" cy="735066"/>
            </a:xfrm>
            <a:custGeom>
              <a:avLst/>
              <a:gdLst/>
              <a:ahLst/>
              <a:cxnLst/>
              <a:rect l="l" t="t" r="r" b="b"/>
              <a:pathLst>
                <a:path w="3073" h="4015" extrusionOk="0">
                  <a:moveTo>
                    <a:pt x="1258" y="1"/>
                  </a:moveTo>
                  <a:lnTo>
                    <a:pt x="430" y="122"/>
                  </a:lnTo>
                  <a:cubicBezTo>
                    <a:pt x="428" y="128"/>
                    <a:pt x="425" y="131"/>
                    <a:pt x="425" y="137"/>
                  </a:cubicBezTo>
                  <a:lnTo>
                    <a:pt x="1272" y="12"/>
                  </a:lnTo>
                  <a:cubicBezTo>
                    <a:pt x="1267" y="9"/>
                    <a:pt x="1264" y="4"/>
                    <a:pt x="1258" y="1"/>
                  </a:cubicBezTo>
                  <a:close/>
                  <a:moveTo>
                    <a:pt x="1507" y="238"/>
                  </a:moveTo>
                  <a:lnTo>
                    <a:pt x="336" y="413"/>
                  </a:lnTo>
                  <a:cubicBezTo>
                    <a:pt x="333" y="416"/>
                    <a:pt x="333" y="422"/>
                    <a:pt x="330" y="425"/>
                  </a:cubicBezTo>
                  <a:lnTo>
                    <a:pt x="1516" y="253"/>
                  </a:lnTo>
                  <a:lnTo>
                    <a:pt x="1507" y="238"/>
                  </a:lnTo>
                  <a:close/>
                  <a:moveTo>
                    <a:pt x="1702" y="481"/>
                  </a:moveTo>
                  <a:lnTo>
                    <a:pt x="259" y="694"/>
                  </a:lnTo>
                  <a:cubicBezTo>
                    <a:pt x="259" y="700"/>
                    <a:pt x="259" y="703"/>
                    <a:pt x="256" y="709"/>
                  </a:cubicBezTo>
                  <a:lnTo>
                    <a:pt x="1711" y="496"/>
                  </a:lnTo>
                  <a:lnTo>
                    <a:pt x="1702" y="481"/>
                  </a:lnTo>
                  <a:close/>
                  <a:moveTo>
                    <a:pt x="1868" y="730"/>
                  </a:moveTo>
                  <a:lnTo>
                    <a:pt x="196" y="976"/>
                  </a:lnTo>
                  <a:lnTo>
                    <a:pt x="193" y="991"/>
                  </a:lnTo>
                  <a:lnTo>
                    <a:pt x="1877" y="742"/>
                  </a:lnTo>
                  <a:lnTo>
                    <a:pt x="1868" y="730"/>
                  </a:lnTo>
                  <a:close/>
                  <a:moveTo>
                    <a:pt x="2017" y="979"/>
                  </a:moveTo>
                  <a:lnTo>
                    <a:pt x="146" y="1255"/>
                  </a:lnTo>
                  <a:cubicBezTo>
                    <a:pt x="146" y="1261"/>
                    <a:pt x="146" y="1264"/>
                    <a:pt x="143" y="1270"/>
                  </a:cubicBezTo>
                  <a:lnTo>
                    <a:pt x="2023" y="994"/>
                  </a:lnTo>
                  <a:lnTo>
                    <a:pt x="2017" y="979"/>
                  </a:lnTo>
                  <a:close/>
                  <a:moveTo>
                    <a:pt x="2153" y="1234"/>
                  </a:moveTo>
                  <a:lnTo>
                    <a:pt x="107" y="1533"/>
                  </a:lnTo>
                  <a:lnTo>
                    <a:pt x="107" y="1548"/>
                  </a:lnTo>
                  <a:lnTo>
                    <a:pt x="2162" y="1246"/>
                  </a:lnTo>
                  <a:cubicBezTo>
                    <a:pt x="2159" y="1243"/>
                    <a:pt x="2156" y="1237"/>
                    <a:pt x="2153" y="1234"/>
                  </a:cubicBezTo>
                  <a:close/>
                  <a:moveTo>
                    <a:pt x="2281" y="1486"/>
                  </a:moveTo>
                  <a:lnTo>
                    <a:pt x="75" y="1812"/>
                  </a:lnTo>
                  <a:lnTo>
                    <a:pt x="75" y="1824"/>
                  </a:lnTo>
                  <a:lnTo>
                    <a:pt x="2286" y="1501"/>
                  </a:lnTo>
                  <a:lnTo>
                    <a:pt x="2281" y="1486"/>
                  </a:lnTo>
                  <a:close/>
                  <a:moveTo>
                    <a:pt x="2506" y="1999"/>
                  </a:moveTo>
                  <a:cubicBezTo>
                    <a:pt x="2506" y="1999"/>
                    <a:pt x="2506" y="1999"/>
                    <a:pt x="2506" y="1999"/>
                  </a:cubicBezTo>
                  <a:lnTo>
                    <a:pt x="2506" y="1999"/>
                  </a:lnTo>
                  <a:lnTo>
                    <a:pt x="2509" y="1999"/>
                  </a:lnTo>
                  <a:close/>
                  <a:moveTo>
                    <a:pt x="2396" y="1741"/>
                  </a:moveTo>
                  <a:lnTo>
                    <a:pt x="48" y="2088"/>
                  </a:lnTo>
                  <a:lnTo>
                    <a:pt x="48" y="2103"/>
                  </a:lnTo>
                  <a:lnTo>
                    <a:pt x="2399" y="1756"/>
                  </a:lnTo>
                  <a:cubicBezTo>
                    <a:pt x="2399" y="1750"/>
                    <a:pt x="2396" y="1747"/>
                    <a:pt x="2396" y="1741"/>
                  </a:cubicBezTo>
                  <a:close/>
                  <a:moveTo>
                    <a:pt x="2506" y="1999"/>
                  </a:moveTo>
                  <a:lnTo>
                    <a:pt x="27" y="2364"/>
                  </a:lnTo>
                  <a:lnTo>
                    <a:pt x="27" y="2378"/>
                  </a:lnTo>
                  <a:lnTo>
                    <a:pt x="2515" y="2011"/>
                  </a:lnTo>
                  <a:cubicBezTo>
                    <a:pt x="2512" y="2008"/>
                    <a:pt x="2509" y="2002"/>
                    <a:pt x="2506" y="1999"/>
                  </a:cubicBezTo>
                  <a:close/>
                  <a:moveTo>
                    <a:pt x="2613" y="2254"/>
                  </a:moveTo>
                  <a:lnTo>
                    <a:pt x="15" y="2636"/>
                  </a:lnTo>
                  <a:lnTo>
                    <a:pt x="15" y="2651"/>
                  </a:lnTo>
                  <a:lnTo>
                    <a:pt x="2619" y="2269"/>
                  </a:lnTo>
                  <a:cubicBezTo>
                    <a:pt x="2616" y="2263"/>
                    <a:pt x="2613" y="2260"/>
                    <a:pt x="2613" y="2254"/>
                  </a:cubicBezTo>
                  <a:close/>
                  <a:moveTo>
                    <a:pt x="2805" y="2773"/>
                  </a:moveTo>
                  <a:cubicBezTo>
                    <a:pt x="2805" y="2773"/>
                    <a:pt x="2805" y="2773"/>
                    <a:pt x="2805" y="2773"/>
                  </a:cubicBezTo>
                  <a:lnTo>
                    <a:pt x="2805" y="2773"/>
                  </a:lnTo>
                  <a:lnTo>
                    <a:pt x="2808" y="2773"/>
                  </a:lnTo>
                  <a:close/>
                  <a:moveTo>
                    <a:pt x="2713" y="2515"/>
                  </a:moveTo>
                  <a:lnTo>
                    <a:pt x="4" y="2912"/>
                  </a:lnTo>
                  <a:cubicBezTo>
                    <a:pt x="4" y="2918"/>
                    <a:pt x="4" y="2921"/>
                    <a:pt x="4" y="2927"/>
                  </a:cubicBezTo>
                  <a:lnTo>
                    <a:pt x="2716" y="2527"/>
                  </a:lnTo>
                  <a:lnTo>
                    <a:pt x="2713" y="2515"/>
                  </a:lnTo>
                  <a:close/>
                  <a:moveTo>
                    <a:pt x="2805" y="2773"/>
                  </a:moveTo>
                  <a:lnTo>
                    <a:pt x="1" y="3188"/>
                  </a:lnTo>
                  <a:cubicBezTo>
                    <a:pt x="1" y="3191"/>
                    <a:pt x="1" y="3197"/>
                    <a:pt x="1" y="3200"/>
                  </a:cubicBezTo>
                  <a:lnTo>
                    <a:pt x="2811" y="2788"/>
                  </a:lnTo>
                  <a:cubicBezTo>
                    <a:pt x="2808" y="2782"/>
                    <a:pt x="2808" y="2779"/>
                    <a:pt x="2805" y="2773"/>
                  </a:cubicBezTo>
                  <a:close/>
                  <a:moveTo>
                    <a:pt x="2900" y="3034"/>
                  </a:moveTo>
                  <a:lnTo>
                    <a:pt x="1" y="3461"/>
                  </a:lnTo>
                  <a:lnTo>
                    <a:pt x="1" y="3472"/>
                  </a:lnTo>
                  <a:lnTo>
                    <a:pt x="2903" y="3045"/>
                  </a:lnTo>
                  <a:lnTo>
                    <a:pt x="2900" y="3034"/>
                  </a:lnTo>
                  <a:close/>
                  <a:moveTo>
                    <a:pt x="3066" y="3552"/>
                  </a:moveTo>
                  <a:cubicBezTo>
                    <a:pt x="3066" y="3553"/>
                    <a:pt x="3066" y="3553"/>
                    <a:pt x="3066" y="3553"/>
                  </a:cubicBezTo>
                  <a:lnTo>
                    <a:pt x="3066" y="3553"/>
                  </a:lnTo>
                  <a:lnTo>
                    <a:pt x="3069" y="3552"/>
                  </a:lnTo>
                  <a:close/>
                  <a:moveTo>
                    <a:pt x="2986" y="3292"/>
                  </a:moveTo>
                  <a:lnTo>
                    <a:pt x="4" y="3730"/>
                  </a:lnTo>
                  <a:lnTo>
                    <a:pt x="4" y="3745"/>
                  </a:lnTo>
                  <a:lnTo>
                    <a:pt x="2989" y="3306"/>
                  </a:lnTo>
                  <a:lnTo>
                    <a:pt x="2986" y="3292"/>
                  </a:lnTo>
                  <a:close/>
                  <a:moveTo>
                    <a:pt x="3066" y="3553"/>
                  </a:moveTo>
                  <a:lnTo>
                    <a:pt x="12" y="4003"/>
                  </a:lnTo>
                  <a:lnTo>
                    <a:pt x="12" y="4015"/>
                  </a:lnTo>
                  <a:lnTo>
                    <a:pt x="3072" y="3564"/>
                  </a:lnTo>
                  <a:cubicBezTo>
                    <a:pt x="3069" y="3561"/>
                    <a:pt x="3066" y="3556"/>
                    <a:pt x="3066" y="35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flipH="1">
              <a:off x="1505644" y="2265244"/>
              <a:ext cx="105637" cy="129987"/>
            </a:xfrm>
            <a:custGeom>
              <a:avLst/>
              <a:gdLst/>
              <a:ahLst/>
              <a:cxnLst/>
              <a:rect l="l" t="t" r="r" b="b"/>
              <a:pathLst>
                <a:path w="577" h="710" extrusionOk="0">
                  <a:moveTo>
                    <a:pt x="484" y="1"/>
                  </a:moveTo>
                  <a:lnTo>
                    <a:pt x="1" y="72"/>
                  </a:lnTo>
                  <a:cubicBezTo>
                    <a:pt x="1" y="72"/>
                    <a:pt x="54" y="609"/>
                    <a:pt x="63" y="624"/>
                  </a:cubicBezTo>
                  <a:cubicBezTo>
                    <a:pt x="72" y="638"/>
                    <a:pt x="300" y="701"/>
                    <a:pt x="321" y="710"/>
                  </a:cubicBezTo>
                  <a:cubicBezTo>
                    <a:pt x="322" y="710"/>
                    <a:pt x="322" y="710"/>
                    <a:pt x="323" y="710"/>
                  </a:cubicBezTo>
                  <a:cubicBezTo>
                    <a:pt x="353" y="710"/>
                    <a:pt x="576" y="528"/>
                    <a:pt x="576" y="514"/>
                  </a:cubicBezTo>
                  <a:cubicBezTo>
                    <a:pt x="576" y="499"/>
                    <a:pt x="484" y="1"/>
                    <a:pt x="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flipH="1">
              <a:off x="2291613" y="2435692"/>
              <a:ext cx="283591" cy="608741"/>
            </a:xfrm>
            <a:custGeom>
              <a:avLst/>
              <a:gdLst/>
              <a:ahLst/>
              <a:cxnLst/>
              <a:rect l="l" t="t" r="r" b="b"/>
              <a:pathLst>
                <a:path w="1549" h="3325" extrusionOk="0">
                  <a:moveTo>
                    <a:pt x="0" y="1"/>
                  </a:moveTo>
                  <a:lnTo>
                    <a:pt x="0" y="3324"/>
                  </a:lnTo>
                  <a:lnTo>
                    <a:pt x="1548" y="3324"/>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flipH="1">
              <a:off x="1958954" y="2435692"/>
              <a:ext cx="104356" cy="132184"/>
            </a:xfrm>
            <a:custGeom>
              <a:avLst/>
              <a:gdLst/>
              <a:ahLst/>
              <a:cxnLst/>
              <a:rect l="l" t="t" r="r" b="b"/>
              <a:pathLst>
                <a:path w="570" h="722" extrusionOk="0">
                  <a:moveTo>
                    <a:pt x="0" y="1"/>
                  </a:moveTo>
                  <a:lnTo>
                    <a:pt x="0" y="721"/>
                  </a:lnTo>
                  <a:lnTo>
                    <a:pt x="110" y="721"/>
                  </a:lnTo>
                  <a:lnTo>
                    <a:pt x="140" y="665"/>
                  </a:lnTo>
                  <a:lnTo>
                    <a:pt x="178" y="721"/>
                  </a:lnTo>
                  <a:lnTo>
                    <a:pt x="229" y="606"/>
                  </a:lnTo>
                  <a:lnTo>
                    <a:pt x="279" y="721"/>
                  </a:lnTo>
                  <a:lnTo>
                    <a:pt x="484" y="721"/>
                  </a:lnTo>
                  <a:lnTo>
                    <a:pt x="504" y="644"/>
                  </a:lnTo>
                  <a:lnTo>
                    <a:pt x="528" y="721"/>
                  </a:lnTo>
                  <a:lnTo>
                    <a:pt x="570" y="721"/>
                  </a:lnTo>
                  <a:lnTo>
                    <a:pt x="5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flipH="1">
              <a:off x="1538233" y="1970850"/>
              <a:ext cx="155984" cy="202486"/>
            </a:xfrm>
            <a:custGeom>
              <a:avLst/>
              <a:gdLst/>
              <a:ahLst/>
              <a:cxnLst/>
              <a:rect l="l" t="t" r="r" b="b"/>
              <a:pathLst>
                <a:path w="852" h="1106" extrusionOk="0">
                  <a:moveTo>
                    <a:pt x="671" y="1"/>
                  </a:moveTo>
                  <a:cubicBezTo>
                    <a:pt x="623" y="1"/>
                    <a:pt x="0" y="299"/>
                    <a:pt x="0" y="299"/>
                  </a:cubicBezTo>
                  <a:cubicBezTo>
                    <a:pt x="66" y="432"/>
                    <a:pt x="113" y="571"/>
                    <a:pt x="146" y="717"/>
                  </a:cubicBezTo>
                  <a:cubicBezTo>
                    <a:pt x="149" y="731"/>
                    <a:pt x="149" y="746"/>
                    <a:pt x="149" y="761"/>
                  </a:cubicBezTo>
                  <a:cubicBezTo>
                    <a:pt x="149" y="764"/>
                    <a:pt x="149" y="767"/>
                    <a:pt x="149" y="770"/>
                  </a:cubicBezTo>
                  <a:cubicBezTo>
                    <a:pt x="149" y="862"/>
                    <a:pt x="175" y="1087"/>
                    <a:pt x="338" y="1105"/>
                  </a:cubicBezTo>
                  <a:cubicBezTo>
                    <a:pt x="343" y="1105"/>
                    <a:pt x="348" y="1106"/>
                    <a:pt x="354" y="1106"/>
                  </a:cubicBezTo>
                  <a:cubicBezTo>
                    <a:pt x="508" y="1106"/>
                    <a:pt x="774" y="896"/>
                    <a:pt x="845" y="681"/>
                  </a:cubicBezTo>
                  <a:cubicBezTo>
                    <a:pt x="851" y="663"/>
                    <a:pt x="804" y="521"/>
                    <a:pt x="756" y="343"/>
                  </a:cubicBezTo>
                  <a:cubicBezTo>
                    <a:pt x="724" y="233"/>
                    <a:pt x="694" y="115"/>
                    <a:pt x="673" y="2"/>
                  </a:cubicBezTo>
                  <a:cubicBezTo>
                    <a:pt x="673" y="1"/>
                    <a:pt x="672" y="1"/>
                    <a:pt x="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flipH="1">
              <a:off x="1574666" y="1971765"/>
              <a:ext cx="119551" cy="140605"/>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flipH="1">
              <a:off x="1554528" y="1746941"/>
              <a:ext cx="240201" cy="320207"/>
            </a:xfrm>
            <a:custGeom>
              <a:avLst/>
              <a:gdLst/>
              <a:ahLst/>
              <a:cxnLst/>
              <a:rect l="l" t="t" r="r" b="b"/>
              <a:pathLst>
                <a:path w="1312" h="1749" extrusionOk="0">
                  <a:moveTo>
                    <a:pt x="634" y="0"/>
                  </a:moveTo>
                  <a:cubicBezTo>
                    <a:pt x="484" y="0"/>
                    <a:pt x="337" y="49"/>
                    <a:pt x="232" y="152"/>
                  </a:cubicBezTo>
                  <a:cubicBezTo>
                    <a:pt x="57" y="330"/>
                    <a:pt x="1" y="1299"/>
                    <a:pt x="238" y="1572"/>
                  </a:cubicBezTo>
                  <a:cubicBezTo>
                    <a:pt x="344" y="1694"/>
                    <a:pt x="481" y="1748"/>
                    <a:pt x="622" y="1748"/>
                  </a:cubicBezTo>
                  <a:cubicBezTo>
                    <a:pt x="808" y="1748"/>
                    <a:pt x="999" y="1653"/>
                    <a:pt x="1128" y="1498"/>
                  </a:cubicBezTo>
                  <a:cubicBezTo>
                    <a:pt x="1285" y="1311"/>
                    <a:pt x="1311" y="567"/>
                    <a:pt x="1199" y="327"/>
                  </a:cubicBezTo>
                  <a:cubicBezTo>
                    <a:pt x="1097" y="114"/>
                    <a:pt x="862"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flipH="1">
              <a:off x="1684331" y="1904940"/>
              <a:ext cx="10985" cy="24533"/>
            </a:xfrm>
            <a:custGeom>
              <a:avLst/>
              <a:gdLst/>
              <a:ahLst/>
              <a:cxnLst/>
              <a:rect l="l" t="t" r="r" b="b"/>
              <a:pathLst>
                <a:path w="60" h="134" extrusionOk="0">
                  <a:moveTo>
                    <a:pt x="9" y="0"/>
                  </a:moveTo>
                  <a:cubicBezTo>
                    <a:pt x="9" y="0"/>
                    <a:pt x="9" y="0"/>
                    <a:pt x="9" y="0"/>
                  </a:cubicBezTo>
                  <a:lnTo>
                    <a:pt x="9" y="0"/>
                  </a:lnTo>
                  <a:lnTo>
                    <a:pt x="14" y="14"/>
                  </a:lnTo>
                  <a:lnTo>
                    <a:pt x="14" y="14"/>
                  </a:lnTo>
                  <a:cubicBezTo>
                    <a:pt x="15" y="11"/>
                    <a:pt x="15" y="9"/>
                    <a:pt x="15" y="6"/>
                  </a:cubicBezTo>
                  <a:cubicBezTo>
                    <a:pt x="15" y="3"/>
                    <a:pt x="9" y="0"/>
                    <a:pt x="9" y="0"/>
                  </a:cubicBezTo>
                  <a:close/>
                  <a:moveTo>
                    <a:pt x="14" y="14"/>
                  </a:moveTo>
                  <a:lnTo>
                    <a:pt x="58" y="130"/>
                  </a:lnTo>
                  <a:lnTo>
                    <a:pt x="58" y="130"/>
                  </a:lnTo>
                  <a:cubicBezTo>
                    <a:pt x="17" y="113"/>
                    <a:pt x="10" y="62"/>
                    <a:pt x="14" y="14"/>
                  </a:cubicBezTo>
                  <a:close/>
                  <a:moveTo>
                    <a:pt x="9" y="0"/>
                  </a:moveTo>
                  <a:lnTo>
                    <a:pt x="9" y="0"/>
                  </a:lnTo>
                  <a:cubicBezTo>
                    <a:pt x="0" y="48"/>
                    <a:pt x="3" y="125"/>
                    <a:pt x="60" y="134"/>
                  </a:cubicBezTo>
                  <a:lnTo>
                    <a:pt x="58" y="130"/>
                  </a:lnTo>
                  <a:lnTo>
                    <a:pt x="58" y="130"/>
                  </a:lnTo>
                  <a:cubicBezTo>
                    <a:pt x="59" y="130"/>
                    <a:pt x="59" y="131"/>
                    <a:pt x="60" y="131"/>
                  </a:cubicBezTo>
                  <a:lnTo>
                    <a:pt x="14" y="14"/>
                  </a:lnTo>
                  <a:lnTo>
                    <a:pt x="14" y="14"/>
                  </a:lnTo>
                  <a:cubicBezTo>
                    <a:pt x="14" y="14"/>
                    <a:pt x="14" y="14"/>
                    <a:pt x="14" y="14"/>
                  </a:cubicBezTo>
                  <a:lnTo>
                    <a:pt x="14" y="14"/>
                  </a:lnTo>
                  <a:lnTo>
                    <a:pt x="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flipH="1">
              <a:off x="1669685" y="1895603"/>
              <a:ext cx="27828" cy="30208"/>
            </a:xfrm>
            <a:custGeom>
              <a:avLst/>
              <a:gdLst/>
              <a:ahLst/>
              <a:cxnLst/>
              <a:rect l="l" t="t" r="r" b="b"/>
              <a:pathLst>
                <a:path w="152" h="165" extrusionOk="0">
                  <a:moveTo>
                    <a:pt x="71" y="1"/>
                  </a:moveTo>
                  <a:cubicBezTo>
                    <a:pt x="70" y="1"/>
                    <a:pt x="70" y="1"/>
                    <a:pt x="69" y="1"/>
                  </a:cubicBezTo>
                  <a:cubicBezTo>
                    <a:pt x="1" y="7"/>
                    <a:pt x="1" y="164"/>
                    <a:pt x="73" y="164"/>
                  </a:cubicBezTo>
                  <a:cubicBezTo>
                    <a:pt x="73" y="164"/>
                    <a:pt x="74" y="164"/>
                    <a:pt x="75" y="164"/>
                  </a:cubicBezTo>
                  <a:cubicBezTo>
                    <a:pt x="151" y="158"/>
                    <a:pt x="149" y="1"/>
                    <a:pt x="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flipH="1">
              <a:off x="1744565" y="1907137"/>
              <a:ext cx="12083" cy="23983"/>
            </a:xfrm>
            <a:custGeom>
              <a:avLst/>
              <a:gdLst/>
              <a:ahLst/>
              <a:cxnLst/>
              <a:rect l="l" t="t" r="r" b="b"/>
              <a:pathLst>
                <a:path w="66" h="131" extrusionOk="0">
                  <a:moveTo>
                    <a:pt x="54" y="0"/>
                  </a:moveTo>
                  <a:cubicBezTo>
                    <a:pt x="54" y="0"/>
                    <a:pt x="51" y="0"/>
                    <a:pt x="51" y="3"/>
                  </a:cubicBezTo>
                  <a:cubicBezTo>
                    <a:pt x="54" y="54"/>
                    <a:pt x="48" y="113"/>
                    <a:pt x="0" y="128"/>
                  </a:cubicBezTo>
                  <a:lnTo>
                    <a:pt x="0" y="131"/>
                  </a:lnTo>
                  <a:cubicBezTo>
                    <a:pt x="57" y="125"/>
                    <a:pt x="66" y="48"/>
                    <a:pt x="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flipH="1">
              <a:off x="1742551" y="1897251"/>
              <a:ext cx="28011" cy="30025"/>
            </a:xfrm>
            <a:custGeom>
              <a:avLst/>
              <a:gdLst/>
              <a:ahLst/>
              <a:cxnLst/>
              <a:rect l="l" t="t" r="r" b="b"/>
              <a:pathLst>
                <a:path w="153" h="164" extrusionOk="0">
                  <a:moveTo>
                    <a:pt x="81" y="1"/>
                  </a:moveTo>
                  <a:cubicBezTo>
                    <a:pt x="5" y="1"/>
                    <a:pt x="1" y="158"/>
                    <a:pt x="73" y="164"/>
                  </a:cubicBezTo>
                  <a:cubicBezTo>
                    <a:pt x="74" y="164"/>
                    <a:pt x="75" y="164"/>
                    <a:pt x="76" y="164"/>
                  </a:cubicBezTo>
                  <a:cubicBezTo>
                    <a:pt x="151" y="164"/>
                    <a:pt x="153" y="7"/>
                    <a:pt x="85" y="1"/>
                  </a:cubicBezTo>
                  <a:cubicBezTo>
                    <a:pt x="84" y="1"/>
                    <a:pt x="82"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flipH="1">
              <a:off x="1664192" y="1861001"/>
              <a:ext cx="33321" cy="21603"/>
            </a:xfrm>
            <a:custGeom>
              <a:avLst/>
              <a:gdLst/>
              <a:ahLst/>
              <a:cxnLst/>
              <a:rect l="l" t="t" r="r" b="b"/>
              <a:pathLst>
                <a:path w="182" h="118" extrusionOk="0">
                  <a:moveTo>
                    <a:pt x="65" y="1"/>
                  </a:moveTo>
                  <a:cubicBezTo>
                    <a:pt x="47" y="1"/>
                    <a:pt x="29" y="7"/>
                    <a:pt x="12" y="18"/>
                  </a:cubicBezTo>
                  <a:cubicBezTo>
                    <a:pt x="4" y="30"/>
                    <a:pt x="1" y="45"/>
                    <a:pt x="9" y="59"/>
                  </a:cubicBezTo>
                  <a:cubicBezTo>
                    <a:pt x="24" y="77"/>
                    <a:pt x="45" y="89"/>
                    <a:pt x="69" y="95"/>
                  </a:cubicBezTo>
                  <a:cubicBezTo>
                    <a:pt x="90" y="101"/>
                    <a:pt x="110" y="110"/>
                    <a:pt x="131" y="116"/>
                  </a:cubicBezTo>
                  <a:cubicBezTo>
                    <a:pt x="134" y="117"/>
                    <a:pt x="136" y="117"/>
                    <a:pt x="139" y="117"/>
                  </a:cubicBezTo>
                  <a:cubicBezTo>
                    <a:pt x="147" y="117"/>
                    <a:pt x="154" y="115"/>
                    <a:pt x="161" y="113"/>
                  </a:cubicBezTo>
                  <a:cubicBezTo>
                    <a:pt x="178" y="101"/>
                    <a:pt x="181" y="80"/>
                    <a:pt x="173" y="62"/>
                  </a:cubicBezTo>
                  <a:cubicBezTo>
                    <a:pt x="155" y="36"/>
                    <a:pt x="131" y="15"/>
                    <a:pt x="98" y="9"/>
                  </a:cubicBezTo>
                  <a:cubicBezTo>
                    <a:pt x="88" y="3"/>
                    <a:pt x="77" y="1"/>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flipH="1">
              <a:off x="1741819" y="1862466"/>
              <a:ext cx="33321" cy="20322"/>
            </a:xfrm>
            <a:custGeom>
              <a:avLst/>
              <a:gdLst/>
              <a:ahLst/>
              <a:cxnLst/>
              <a:rect l="l" t="t" r="r" b="b"/>
              <a:pathLst>
                <a:path w="182" h="111" extrusionOk="0">
                  <a:moveTo>
                    <a:pt x="118" y="1"/>
                  </a:moveTo>
                  <a:cubicBezTo>
                    <a:pt x="107" y="1"/>
                    <a:pt x="97" y="3"/>
                    <a:pt x="87" y="7"/>
                  </a:cubicBezTo>
                  <a:cubicBezTo>
                    <a:pt x="57" y="10"/>
                    <a:pt x="30" y="28"/>
                    <a:pt x="12" y="51"/>
                  </a:cubicBezTo>
                  <a:cubicBezTo>
                    <a:pt x="1" y="66"/>
                    <a:pt x="4" y="90"/>
                    <a:pt x="18" y="102"/>
                  </a:cubicBezTo>
                  <a:cubicBezTo>
                    <a:pt x="27" y="108"/>
                    <a:pt x="36" y="111"/>
                    <a:pt x="48" y="111"/>
                  </a:cubicBezTo>
                  <a:cubicBezTo>
                    <a:pt x="69" y="105"/>
                    <a:pt x="90" y="99"/>
                    <a:pt x="110" y="93"/>
                  </a:cubicBezTo>
                  <a:cubicBezTo>
                    <a:pt x="134" y="90"/>
                    <a:pt x="158" y="78"/>
                    <a:pt x="173" y="63"/>
                  </a:cubicBezTo>
                  <a:cubicBezTo>
                    <a:pt x="181" y="49"/>
                    <a:pt x="181" y="34"/>
                    <a:pt x="173" y="22"/>
                  </a:cubicBezTo>
                  <a:cubicBezTo>
                    <a:pt x="157" y="8"/>
                    <a:pt x="138"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flipH="1">
              <a:off x="1683233" y="1990073"/>
              <a:ext cx="19223" cy="8971"/>
            </a:xfrm>
            <a:custGeom>
              <a:avLst/>
              <a:gdLst/>
              <a:ahLst/>
              <a:cxnLst/>
              <a:rect l="l" t="t" r="r" b="b"/>
              <a:pathLst>
                <a:path w="105" h="49" extrusionOk="0">
                  <a:moveTo>
                    <a:pt x="99" y="1"/>
                  </a:moveTo>
                  <a:cubicBezTo>
                    <a:pt x="87" y="13"/>
                    <a:pt x="75" y="30"/>
                    <a:pt x="57" y="30"/>
                  </a:cubicBezTo>
                  <a:cubicBezTo>
                    <a:pt x="39" y="30"/>
                    <a:pt x="19" y="27"/>
                    <a:pt x="4" y="19"/>
                  </a:cubicBezTo>
                  <a:cubicBezTo>
                    <a:pt x="4" y="19"/>
                    <a:pt x="1" y="19"/>
                    <a:pt x="1" y="22"/>
                  </a:cubicBezTo>
                  <a:cubicBezTo>
                    <a:pt x="14" y="40"/>
                    <a:pt x="34" y="49"/>
                    <a:pt x="56" y="49"/>
                  </a:cubicBezTo>
                  <a:cubicBezTo>
                    <a:pt x="59" y="49"/>
                    <a:pt x="63" y="49"/>
                    <a:pt x="66" y="48"/>
                  </a:cubicBezTo>
                  <a:cubicBezTo>
                    <a:pt x="87" y="42"/>
                    <a:pt x="102" y="25"/>
                    <a:pt x="105" y="4"/>
                  </a:cubicBezTo>
                  <a:cubicBezTo>
                    <a:pt x="105" y="1"/>
                    <a:pt x="102" y="1"/>
                    <a:pt x="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flipH="1">
              <a:off x="1693669" y="1863747"/>
              <a:ext cx="54375" cy="114059"/>
            </a:xfrm>
            <a:custGeom>
              <a:avLst/>
              <a:gdLst/>
              <a:ahLst/>
              <a:cxnLst/>
              <a:rect l="l" t="t" r="r" b="b"/>
              <a:pathLst>
                <a:path w="297" h="623" extrusionOk="0">
                  <a:moveTo>
                    <a:pt x="69" y="1"/>
                  </a:moveTo>
                  <a:cubicBezTo>
                    <a:pt x="66" y="1"/>
                    <a:pt x="63" y="1"/>
                    <a:pt x="63" y="3"/>
                  </a:cubicBezTo>
                  <a:cubicBezTo>
                    <a:pt x="25" y="175"/>
                    <a:pt x="4" y="347"/>
                    <a:pt x="1" y="522"/>
                  </a:cubicBezTo>
                  <a:cubicBezTo>
                    <a:pt x="1" y="527"/>
                    <a:pt x="5" y="529"/>
                    <a:pt x="11" y="529"/>
                  </a:cubicBezTo>
                  <a:cubicBezTo>
                    <a:pt x="31" y="529"/>
                    <a:pt x="75" y="508"/>
                    <a:pt x="87" y="501"/>
                  </a:cubicBezTo>
                  <a:lnTo>
                    <a:pt x="87" y="605"/>
                  </a:lnTo>
                  <a:cubicBezTo>
                    <a:pt x="87" y="605"/>
                    <a:pt x="87" y="608"/>
                    <a:pt x="87" y="611"/>
                  </a:cubicBezTo>
                  <a:cubicBezTo>
                    <a:pt x="87" y="617"/>
                    <a:pt x="90" y="620"/>
                    <a:pt x="96" y="623"/>
                  </a:cubicBezTo>
                  <a:lnTo>
                    <a:pt x="119" y="623"/>
                  </a:lnTo>
                  <a:cubicBezTo>
                    <a:pt x="140" y="623"/>
                    <a:pt x="161" y="623"/>
                    <a:pt x="182" y="620"/>
                  </a:cubicBezTo>
                  <a:cubicBezTo>
                    <a:pt x="226" y="611"/>
                    <a:pt x="268" y="581"/>
                    <a:pt x="294" y="543"/>
                  </a:cubicBezTo>
                  <a:cubicBezTo>
                    <a:pt x="297" y="538"/>
                    <a:pt x="296" y="535"/>
                    <a:pt x="291" y="535"/>
                  </a:cubicBezTo>
                  <a:cubicBezTo>
                    <a:pt x="290" y="535"/>
                    <a:pt x="288" y="536"/>
                    <a:pt x="285" y="537"/>
                  </a:cubicBezTo>
                  <a:cubicBezTo>
                    <a:pt x="243" y="573"/>
                    <a:pt x="187" y="594"/>
                    <a:pt x="132" y="594"/>
                  </a:cubicBezTo>
                  <a:cubicBezTo>
                    <a:pt x="125" y="594"/>
                    <a:pt x="118" y="594"/>
                    <a:pt x="111" y="593"/>
                  </a:cubicBezTo>
                  <a:cubicBezTo>
                    <a:pt x="108" y="575"/>
                    <a:pt x="122" y="460"/>
                    <a:pt x="116" y="460"/>
                  </a:cubicBezTo>
                  <a:lnTo>
                    <a:pt x="116" y="460"/>
                  </a:lnTo>
                  <a:cubicBezTo>
                    <a:pt x="90" y="465"/>
                    <a:pt x="60" y="474"/>
                    <a:pt x="36" y="486"/>
                  </a:cubicBezTo>
                  <a:cubicBezTo>
                    <a:pt x="39" y="326"/>
                    <a:pt x="72" y="166"/>
                    <a:pt x="72" y="3"/>
                  </a:cubicBezTo>
                  <a:cubicBezTo>
                    <a:pt x="73" y="1"/>
                    <a:pt x="71" y="1"/>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flipH="1">
              <a:off x="1689091" y="1962977"/>
              <a:ext cx="32771" cy="23617"/>
            </a:xfrm>
            <a:custGeom>
              <a:avLst/>
              <a:gdLst/>
              <a:ahLst/>
              <a:cxnLst/>
              <a:rect l="l" t="t" r="r" b="b"/>
              <a:pathLst>
                <a:path w="179" h="129" extrusionOk="0">
                  <a:moveTo>
                    <a:pt x="151" y="1"/>
                  </a:moveTo>
                  <a:cubicBezTo>
                    <a:pt x="107" y="36"/>
                    <a:pt x="54" y="57"/>
                    <a:pt x="0" y="60"/>
                  </a:cubicBezTo>
                  <a:cubicBezTo>
                    <a:pt x="21" y="87"/>
                    <a:pt x="48" y="110"/>
                    <a:pt x="80" y="122"/>
                  </a:cubicBezTo>
                  <a:cubicBezTo>
                    <a:pt x="91" y="126"/>
                    <a:pt x="103" y="128"/>
                    <a:pt x="115" y="128"/>
                  </a:cubicBezTo>
                  <a:cubicBezTo>
                    <a:pt x="123" y="128"/>
                    <a:pt x="130" y="127"/>
                    <a:pt x="137" y="125"/>
                  </a:cubicBezTo>
                  <a:cubicBezTo>
                    <a:pt x="175" y="116"/>
                    <a:pt x="178" y="81"/>
                    <a:pt x="169" y="48"/>
                  </a:cubicBezTo>
                  <a:cubicBezTo>
                    <a:pt x="166" y="30"/>
                    <a:pt x="160" y="15"/>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flipH="1">
              <a:off x="1689091" y="1971765"/>
              <a:ext cx="18125" cy="14829"/>
            </a:xfrm>
            <a:custGeom>
              <a:avLst/>
              <a:gdLst/>
              <a:ahLst/>
              <a:cxnLst/>
              <a:rect l="l" t="t" r="r" b="b"/>
              <a:pathLst>
                <a:path w="99" h="81" extrusionOk="0">
                  <a:moveTo>
                    <a:pt x="89" y="0"/>
                  </a:moveTo>
                  <a:cubicBezTo>
                    <a:pt x="45" y="0"/>
                    <a:pt x="9" y="33"/>
                    <a:pt x="0" y="74"/>
                  </a:cubicBezTo>
                  <a:cubicBezTo>
                    <a:pt x="11" y="78"/>
                    <a:pt x="23" y="80"/>
                    <a:pt x="35" y="80"/>
                  </a:cubicBezTo>
                  <a:cubicBezTo>
                    <a:pt x="43" y="80"/>
                    <a:pt x="50" y="79"/>
                    <a:pt x="57" y="77"/>
                  </a:cubicBezTo>
                  <a:cubicBezTo>
                    <a:pt x="95" y="68"/>
                    <a:pt x="98" y="33"/>
                    <a:pt x="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flipH="1">
              <a:off x="1545923" y="1741815"/>
              <a:ext cx="225371" cy="201205"/>
            </a:xfrm>
            <a:custGeom>
              <a:avLst/>
              <a:gdLst/>
              <a:ahLst/>
              <a:cxnLst/>
              <a:rect l="l" t="t" r="r" b="b"/>
              <a:pathLst>
                <a:path w="1231" h="1099" extrusionOk="0">
                  <a:moveTo>
                    <a:pt x="518" y="0"/>
                  </a:moveTo>
                  <a:cubicBezTo>
                    <a:pt x="385" y="0"/>
                    <a:pt x="252" y="37"/>
                    <a:pt x="140" y="120"/>
                  </a:cubicBezTo>
                  <a:cubicBezTo>
                    <a:pt x="36" y="198"/>
                    <a:pt x="0" y="429"/>
                    <a:pt x="0" y="429"/>
                  </a:cubicBezTo>
                  <a:cubicBezTo>
                    <a:pt x="27" y="364"/>
                    <a:pt x="57" y="301"/>
                    <a:pt x="95" y="287"/>
                  </a:cubicBezTo>
                  <a:cubicBezTo>
                    <a:pt x="98" y="286"/>
                    <a:pt x="100" y="285"/>
                    <a:pt x="102" y="285"/>
                  </a:cubicBezTo>
                  <a:cubicBezTo>
                    <a:pt x="137" y="285"/>
                    <a:pt x="166" y="367"/>
                    <a:pt x="246" y="372"/>
                  </a:cubicBezTo>
                  <a:cubicBezTo>
                    <a:pt x="250" y="373"/>
                    <a:pt x="253" y="373"/>
                    <a:pt x="256" y="373"/>
                  </a:cubicBezTo>
                  <a:cubicBezTo>
                    <a:pt x="368" y="373"/>
                    <a:pt x="426" y="271"/>
                    <a:pt x="584" y="257"/>
                  </a:cubicBezTo>
                  <a:cubicBezTo>
                    <a:pt x="594" y="256"/>
                    <a:pt x="604" y="256"/>
                    <a:pt x="614" y="256"/>
                  </a:cubicBezTo>
                  <a:cubicBezTo>
                    <a:pt x="830" y="256"/>
                    <a:pt x="929" y="449"/>
                    <a:pt x="937" y="770"/>
                  </a:cubicBezTo>
                  <a:cubicBezTo>
                    <a:pt x="943" y="1072"/>
                    <a:pt x="1127" y="1099"/>
                    <a:pt x="1127" y="1099"/>
                  </a:cubicBezTo>
                  <a:cubicBezTo>
                    <a:pt x="1127" y="1099"/>
                    <a:pt x="1231" y="435"/>
                    <a:pt x="1041" y="218"/>
                  </a:cubicBezTo>
                  <a:cubicBezTo>
                    <a:pt x="926" y="87"/>
                    <a:pt x="723"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flipH="1">
              <a:off x="1526332" y="1881689"/>
              <a:ext cx="69753" cy="89709"/>
            </a:xfrm>
            <a:custGeom>
              <a:avLst/>
              <a:gdLst/>
              <a:ahLst/>
              <a:cxnLst/>
              <a:rect l="l" t="t" r="r" b="b"/>
              <a:pathLst>
                <a:path w="381" h="490" extrusionOk="0">
                  <a:moveTo>
                    <a:pt x="237" y="1"/>
                  </a:moveTo>
                  <a:cubicBezTo>
                    <a:pt x="131" y="1"/>
                    <a:pt x="16" y="216"/>
                    <a:pt x="16" y="216"/>
                  </a:cubicBezTo>
                  <a:lnTo>
                    <a:pt x="1" y="424"/>
                  </a:lnTo>
                  <a:lnTo>
                    <a:pt x="4" y="430"/>
                  </a:lnTo>
                  <a:cubicBezTo>
                    <a:pt x="27" y="468"/>
                    <a:pt x="69" y="490"/>
                    <a:pt x="112" y="490"/>
                  </a:cubicBezTo>
                  <a:cubicBezTo>
                    <a:pt x="135" y="490"/>
                    <a:pt x="158" y="484"/>
                    <a:pt x="179" y="471"/>
                  </a:cubicBezTo>
                  <a:cubicBezTo>
                    <a:pt x="297" y="409"/>
                    <a:pt x="380" y="53"/>
                    <a:pt x="265" y="6"/>
                  </a:cubicBezTo>
                  <a:cubicBezTo>
                    <a:pt x="256" y="2"/>
                    <a:pt x="247" y="1"/>
                    <a:pt x="2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flipH="1">
              <a:off x="1552330" y="1901096"/>
              <a:ext cx="33870" cy="58219"/>
            </a:xfrm>
            <a:custGeom>
              <a:avLst/>
              <a:gdLst/>
              <a:ahLst/>
              <a:cxnLst/>
              <a:rect l="l" t="t" r="r" b="b"/>
              <a:pathLst>
                <a:path w="185" h="318" extrusionOk="0">
                  <a:moveTo>
                    <a:pt x="184" y="1"/>
                  </a:moveTo>
                  <a:cubicBezTo>
                    <a:pt x="66" y="24"/>
                    <a:pt x="0" y="193"/>
                    <a:pt x="15" y="309"/>
                  </a:cubicBezTo>
                  <a:cubicBezTo>
                    <a:pt x="15" y="314"/>
                    <a:pt x="19" y="317"/>
                    <a:pt x="24" y="317"/>
                  </a:cubicBezTo>
                  <a:cubicBezTo>
                    <a:pt x="27" y="317"/>
                    <a:pt x="30" y="316"/>
                    <a:pt x="33" y="312"/>
                  </a:cubicBezTo>
                  <a:cubicBezTo>
                    <a:pt x="39" y="285"/>
                    <a:pt x="51" y="261"/>
                    <a:pt x="66" y="238"/>
                  </a:cubicBezTo>
                  <a:cubicBezTo>
                    <a:pt x="78" y="212"/>
                    <a:pt x="104" y="198"/>
                    <a:pt x="133" y="198"/>
                  </a:cubicBezTo>
                  <a:cubicBezTo>
                    <a:pt x="138" y="198"/>
                    <a:pt x="143" y="198"/>
                    <a:pt x="149" y="199"/>
                  </a:cubicBezTo>
                  <a:cubicBezTo>
                    <a:pt x="149" y="199"/>
                    <a:pt x="149" y="196"/>
                    <a:pt x="149" y="196"/>
                  </a:cubicBezTo>
                  <a:cubicBezTo>
                    <a:pt x="143" y="193"/>
                    <a:pt x="140" y="193"/>
                    <a:pt x="137" y="190"/>
                  </a:cubicBezTo>
                  <a:cubicBezTo>
                    <a:pt x="128" y="187"/>
                    <a:pt x="119" y="185"/>
                    <a:pt x="111" y="185"/>
                  </a:cubicBezTo>
                  <a:cubicBezTo>
                    <a:pt x="83" y="185"/>
                    <a:pt x="56" y="202"/>
                    <a:pt x="45" y="229"/>
                  </a:cubicBezTo>
                  <a:cubicBezTo>
                    <a:pt x="66" y="140"/>
                    <a:pt x="101" y="51"/>
                    <a:pt x="184" y="7"/>
                  </a:cubicBezTo>
                  <a:lnTo>
                    <a:pt x="1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flipH="1">
              <a:off x="1268557" y="2105597"/>
              <a:ext cx="497978" cy="863588"/>
            </a:xfrm>
            <a:custGeom>
              <a:avLst/>
              <a:gdLst/>
              <a:ahLst/>
              <a:cxnLst/>
              <a:rect l="l" t="t" r="r" b="b"/>
              <a:pathLst>
                <a:path w="2720" h="4717" extrusionOk="0">
                  <a:moveTo>
                    <a:pt x="1336" y="0"/>
                  </a:moveTo>
                  <a:cubicBezTo>
                    <a:pt x="1204" y="0"/>
                    <a:pt x="1113" y="186"/>
                    <a:pt x="1145" y="603"/>
                  </a:cubicBezTo>
                  <a:cubicBezTo>
                    <a:pt x="1193" y="1238"/>
                    <a:pt x="1478" y="2373"/>
                    <a:pt x="1409" y="2489"/>
                  </a:cubicBezTo>
                  <a:cubicBezTo>
                    <a:pt x="1341" y="2601"/>
                    <a:pt x="81" y="3601"/>
                    <a:pt x="40" y="3770"/>
                  </a:cubicBezTo>
                  <a:cubicBezTo>
                    <a:pt x="0" y="3933"/>
                    <a:pt x="605" y="4716"/>
                    <a:pt x="783" y="4716"/>
                  </a:cubicBezTo>
                  <a:cubicBezTo>
                    <a:pt x="792" y="4716"/>
                    <a:pt x="801" y="4714"/>
                    <a:pt x="807" y="4709"/>
                  </a:cubicBezTo>
                  <a:cubicBezTo>
                    <a:pt x="1119" y="4496"/>
                    <a:pt x="2317" y="3734"/>
                    <a:pt x="2545" y="3043"/>
                  </a:cubicBezTo>
                  <a:cubicBezTo>
                    <a:pt x="2720" y="2515"/>
                    <a:pt x="2041" y="1113"/>
                    <a:pt x="1735" y="431"/>
                  </a:cubicBezTo>
                  <a:cubicBezTo>
                    <a:pt x="1611" y="155"/>
                    <a:pt x="1457" y="0"/>
                    <a:pt x="1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flipH="1">
              <a:off x="1711978" y="2750043"/>
              <a:ext cx="283042" cy="181249"/>
            </a:xfrm>
            <a:custGeom>
              <a:avLst/>
              <a:gdLst/>
              <a:ahLst/>
              <a:cxnLst/>
              <a:rect l="l" t="t" r="r" b="b"/>
              <a:pathLst>
                <a:path w="1546" h="990" extrusionOk="0">
                  <a:moveTo>
                    <a:pt x="1546" y="1"/>
                  </a:moveTo>
                  <a:cubicBezTo>
                    <a:pt x="1545" y="1"/>
                    <a:pt x="1139" y="69"/>
                    <a:pt x="908" y="161"/>
                  </a:cubicBezTo>
                  <a:cubicBezTo>
                    <a:pt x="677" y="253"/>
                    <a:pt x="1" y="765"/>
                    <a:pt x="116" y="943"/>
                  </a:cubicBezTo>
                  <a:cubicBezTo>
                    <a:pt x="138" y="976"/>
                    <a:pt x="173" y="990"/>
                    <a:pt x="215" y="990"/>
                  </a:cubicBezTo>
                  <a:cubicBezTo>
                    <a:pt x="398" y="990"/>
                    <a:pt x="732" y="735"/>
                    <a:pt x="840" y="682"/>
                  </a:cubicBezTo>
                  <a:cubicBezTo>
                    <a:pt x="895" y="656"/>
                    <a:pt x="934" y="643"/>
                    <a:pt x="959" y="643"/>
                  </a:cubicBezTo>
                  <a:cubicBezTo>
                    <a:pt x="994" y="643"/>
                    <a:pt x="999" y="668"/>
                    <a:pt x="976" y="712"/>
                  </a:cubicBezTo>
                  <a:cubicBezTo>
                    <a:pt x="1193" y="463"/>
                    <a:pt x="1436" y="131"/>
                    <a:pt x="1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flipH="1">
              <a:off x="1558374" y="2750592"/>
              <a:ext cx="457151" cy="345106"/>
            </a:xfrm>
            <a:custGeom>
              <a:avLst/>
              <a:gdLst/>
              <a:ahLst/>
              <a:cxnLst/>
              <a:rect l="l" t="t" r="r" b="b"/>
              <a:pathLst>
                <a:path w="2497" h="1885" extrusionOk="0">
                  <a:moveTo>
                    <a:pt x="1658" y="1"/>
                  </a:moveTo>
                  <a:cubicBezTo>
                    <a:pt x="1542" y="131"/>
                    <a:pt x="1029" y="828"/>
                    <a:pt x="587" y="1231"/>
                  </a:cubicBezTo>
                  <a:cubicBezTo>
                    <a:pt x="397" y="1406"/>
                    <a:pt x="0" y="1486"/>
                    <a:pt x="83" y="1658"/>
                  </a:cubicBezTo>
                  <a:cubicBezTo>
                    <a:pt x="121" y="1736"/>
                    <a:pt x="207" y="1755"/>
                    <a:pt x="283" y="1755"/>
                  </a:cubicBezTo>
                  <a:cubicBezTo>
                    <a:pt x="361" y="1755"/>
                    <a:pt x="430" y="1735"/>
                    <a:pt x="430" y="1735"/>
                  </a:cubicBezTo>
                  <a:cubicBezTo>
                    <a:pt x="430" y="1735"/>
                    <a:pt x="522" y="1839"/>
                    <a:pt x="756" y="1839"/>
                  </a:cubicBezTo>
                  <a:cubicBezTo>
                    <a:pt x="756" y="1839"/>
                    <a:pt x="809" y="1884"/>
                    <a:pt x="924" y="1884"/>
                  </a:cubicBezTo>
                  <a:cubicBezTo>
                    <a:pt x="970" y="1884"/>
                    <a:pt x="1025" y="1877"/>
                    <a:pt x="1091" y="1856"/>
                  </a:cubicBezTo>
                  <a:cubicBezTo>
                    <a:pt x="1123" y="1868"/>
                    <a:pt x="1155" y="1874"/>
                    <a:pt x="1187" y="1874"/>
                  </a:cubicBezTo>
                  <a:cubicBezTo>
                    <a:pt x="1213" y="1874"/>
                    <a:pt x="1238" y="1870"/>
                    <a:pt x="1263" y="1862"/>
                  </a:cubicBezTo>
                  <a:cubicBezTo>
                    <a:pt x="1779" y="1714"/>
                    <a:pt x="2167" y="1266"/>
                    <a:pt x="2497" y="920"/>
                  </a:cubicBezTo>
                  <a:lnTo>
                    <a:pt x="16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flipH="1">
              <a:off x="1686896" y="2957290"/>
              <a:ext cx="250453" cy="133831"/>
            </a:xfrm>
            <a:custGeom>
              <a:avLst/>
              <a:gdLst/>
              <a:ahLst/>
              <a:cxnLst/>
              <a:rect l="l" t="t" r="r" b="b"/>
              <a:pathLst>
                <a:path w="1368" h="731" extrusionOk="0">
                  <a:moveTo>
                    <a:pt x="928" y="1"/>
                  </a:moveTo>
                  <a:cubicBezTo>
                    <a:pt x="926" y="1"/>
                    <a:pt x="924" y="2"/>
                    <a:pt x="922" y="4"/>
                  </a:cubicBezTo>
                  <a:cubicBezTo>
                    <a:pt x="795" y="123"/>
                    <a:pt x="658" y="232"/>
                    <a:pt x="516" y="336"/>
                  </a:cubicBezTo>
                  <a:cubicBezTo>
                    <a:pt x="350" y="437"/>
                    <a:pt x="181" y="526"/>
                    <a:pt x="6" y="600"/>
                  </a:cubicBezTo>
                  <a:cubicBezTo>
                    <a:pt x="1" y="603"/>
                    <a:pt x="2" y="609"/>
                    <a:pt x="7" y="609"/>
                  </a:cubicBezTo>
                  <a:cubicBezTo>
                    <a:pt x="7" y="609"/>
                    <a:pt x="8" y="609"/>
                    <a:pt x="9" y="609"/>
                  </a:cubicBezTo>
                  <a:cubicBezTo>
                    <a:pt x="362" y="496"/>
                    <a:pt x="679" y="289"/>
                    <a:pt x="925" y="10"/>
                  </a:cubicBezTo>
                  <a:cubicBezTo>
                    <a:pt x="931" y="4"/>
                    <a:pt x="930" y="1"/>
                    <a:pt x="928" y="1"/>
                  </a:cubicBezTo>
                  <a:close/>
                  <a:moveTo>
                    <a:pt x="1212" y="231"/>
                  </a:moveTo>
                  <a:cubicBezTo>
                    <a:pt x="1210" y="231"/>
                    <a:pt x="1207" y="232"/>
                    <a:pt x="1204" y="235"/>
                  </a:cubicBezTo>
                  <a:cubicBezTo>
                    <a:pt x="1070" y="342"/>
                    <a:pt x="830" y="526"/>
                    <a:pt x="329" y="707"/>
                  </a:cubicBezTo>
                  <a:lnTo>
                    <a:pt x="329" y="710"/>
                  </a:lnTo>
                  <a:cubicBezTo>
                    <a:pt x="661" y="639"/>
                    <a:pt x="964" y="475"/>
                    <a:pt x="1210" y="241"/>
                  </a:cubicBezTo>
                  <a:cubicBezTo>
                    <a:pt x="1216" y="235"/>
                    <a:pt x="1215" y="231"/>
                    <a:pt x="1212" y="231"/>
                  </a:cubicBezTo>
                  <a:close/>
                  <a:moveTo>
                    <a:pt x="1362" y="357"/>
                  </a:moveTo>
                  <a:cubicBezTo>
                    <a:pt x="1360" y="357"/>
                    <a:pt x="1358" y="358"/>
                    <a:pt x="1355" y="360"/>
                  </a:cubicBezTo>
                  <a:lnTo>
                    <a:pt x="1352" y="360"/>
                  </a:lnTo>
                  <a:cubicBezTo>
                    <a:pt x="1118" y="532"/>
                    <a:pt x="946" y="612"/>
                    <a:pt x="664" y="727"/>
                  </a:cubicBezTo>
                  <a:lnTo>
                    <a:pt x="664" y="730"/>
                  </a:lnTo>
                  <a:cubicBezTo>
                    <a:pt x="999" y="633"/>
                    <a:pt x="1109" y="558"/>
                    <a:pt x="1361" y="369"/>
                  </a:cubicBezTo>
                  <a:cubicBezTo>
                    <a:pt x="1367" y="362"/>
                    <a:pt x="1366" y="357"/>
                    <a:pt x="1362"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flipH="1">
              <a:off x="1331535" y="2201165"/>
              <a:ext cx="235075" cy="188572"/>
            </a:xfrm>
            <a:custGeom>
              <a:avLst/>
              <a:gdLst/>
              <a:ahLst/>
              <a:cxnLst/>
              <a:rect l="l" t="t" r="r" b="b"/>
              <a:pathLst>
                <a:path w="1284" h="1030" extrusionOk="0">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flipH="1">
              <a:off x="2395973" y="3467171"/>
              <a:ext cx="793103" cy="655243"/>
            </a:xfrm>
            <a:custGeom>
              <a:avLst/>
              <a:gdLst/>
              <a:ahLst/>
              <a:cxnLst/>
              <a:rect l="l" t="t" r="r" b="b"/>
              <a:pathLst>
                <a:path w="4332" h="3579" extrusionOk="0">
                  <a:moveTo>
                    <a:pt x="0" y="0"/>
                  </a:moveTo>
                  <a:lnTo>
                    <a:pt x="0" y="3579"/>
                  </a:lnTo>
                  <a:lnTo>
                    <a:pt x="4332" y="3579"/>
                  </a:lnTo>
                  <a:lnTo>
                    <a:pt x="4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flipH="1">
              <a:off x="2103406" y="3512209"/>
              <a:ext cx="270409" cy="565168"/>
            </a:xfrm>
            <a:custGeom>
              <a:avLst/>
              <a:gdLst/>
              <a:ahLst/>
              <a:cxnLst/>
              <a:rect l="l" t="t" r="r" b="b"/>
              <a:pathLst>
                <a:path w="1477" h="3087" extrusionOk="0">
                  <a:moveTo>
                    <a:pt x="0" y="0"/>
                  </a:moveTo>
                  <a:lnTo>
                    <a:pt x="0" y="0"/>
                  </a:lnTo>
                  <a:cubicBezTo>
                    <a:pt x="119" y="258"/>
                    <a:pt x="241" y="519"/>
                    <a:pt x="362" y="777"/>
                  </a:cubicBezTo>
                  <a:lnTo>
                    <a:pt x="730" y="1551"/>
                  </a:lnTo>
                  <a:lnTo>
                    <a:pt x="1100" y="2322"/>
                  </a:lnTo>
                  <a:cubicBezTo>
                    <a:pt x="1225" y="2577"/>
                    <a:pt x="1352" y="2832"/>
                    <a:pt x="1477" y="3087"/>
                  </a:cubicBezTo>
                  <a:cubicBezTo>
                    <a:pt x="1358" y="2829"/>
                    <a:pt x="1237" y="2568"/>
                    <a:pt x="1115" y="2310"/>
                  </a:cubicBezTo>
                  <a:lnTo>
                    <a:pt x="751" y="1536"/>
                  </a:lnTo>
                  <a:lnTo>
                    <a:pt x="380" y="765"/>
                  </a:lnTo>
                  <a:cubicBezTo>
                    <a:pt x="255" y="510"/>
                    <a:pt x="128"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flipH="1">
              <a:off x="2103406" y="3512209"/>
              <a:ext cx="270409" cy="565168"/>
            </a:xfrm>
            <a:custGeom>
              <a:avLst/>
              <a:gdLst/>
              <a:ahLst/>
              <a:cxnLst/>
              <a:rect l="l" t="t" r="r" b="b"/>
              <a:pathLst>
                <a:path w="1477" h="3087" extrusionOk="0">
                  <a:moveTo>
                    <a:pt x="1477" y="0"/>
                  </a:moveTo>
                  <a:lnTo>
                    <a:pt x="1477" y="0"/>
                  </a:lnTo>
                  <a:cubicBezTo>
                    <a:pt x="1352" y="255"/>
                    <a:pt x="1225" y="510"/>
                    <a:pt x="1103" y="765"/>
                  </a:cubicBezTo>
                  <a:lnTo>
                    <a:pt x="730" y="1536"/>
                  </a:lnTo>
                  <a:lnTo>
                    <a:pt x="362" y="2310"/>
                  </a:lnTo>
                  <a:cubicBezTo>
                    <a:pt x="241" y="2568"/>
                    <a:pt x="119" y="2829"/>
                    <a:pt x="0" y="3087"/>
                  </a:cubicBezTo>
                  <a:cubicBezTo>
                    <a:pt x="128" y="2834"/>
                    <a:pt x="255" y="2577"/>
                    <a:pt x="380" y="2322"/>
                  </a:cubicBezTo>
                  <a:lnTo>
                    <a:pt x="751" y="1551"/>
                  </a:lnTo>
                  <a:lnTo>
                    <a:pt x="1115" y="777"/>
                  </a:lnTo>
                  <a:cubicBezTo>
                    <a:pt x="1237" y="519"/>
                    <a:pt x="1358" y="261"/>
                    <a:pt x="1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flipH="1">
              <a:off x="2736316" y="3467171"/>
              <a:ext cx="112411" cy="141704"/>
            </a:xfrm>
            <a:custGeom>
              <a:avLst/>
              <a:gdLst/>
              <a:ahLst/>
              <a:cxnLst/>
              <a:rect l="l" t="t" r="r" b="b"/>
              <a:pathLst>
                <a:path w="614" h="774" extrusionOk="0">
                  <a:moveTo>
                    <a:pt x="0" y="0"/>
                  </a:moveTo>
                  <a:lnTo>
                    <a:pt x="0" y="774"/>
                  </a:lnTo>
                  <a:lnTo>
                    <a:pt x="45" y="774"/>
                  </a:lnTo>
                  <a:lnTo>
                    <a:pt x="68" y="691"/>
                  </a:lnTo>
                  <a:lnTo>
                    <a:pt x="95" y="774"/>
                  </a:lnTo>
                  <a:lnTo>
                    <a:pt x="314" y="774"/>
                  </a:lnTo>
                  <a:lnTo>
                    <a:pt x="368" y="649"/>
                  </a:lnTo>
                  <a:lnTo>
                    <a:pt x="424" y="774"/>
                  </a:lnTo>
                  <a:lnTo>
                    <a:pt x="466" y="715"/>
                  </a:lnTo>
                  <a:lnTo>
                    <a:pt x="492" y="774"/>
                  </a:lnTo>
                  <a:lnTo>
                    <a:pt x="614" y="774"/>
                  </a:lnTo>
                  <a:lnTo>
                    <a:pt x="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flipH="1">
              <a:off x="1620806" y="3467171"/>
              <a:ext cx="592447" cy="655243"/>
            </a:xfrm>
            <a:custGeom>
              <a:avLst/>
              <a:gdLst/>
              <a:ahLst/>
              <a:cxnLst/>
              <a:rect l="l" t="t" r="r" b="b"/>
              <a:pathLst>
                <a:path w="3236" h="3579" extrusionOk="0">
                  <a:moveTo>
                    <a:pt x="1" y="0"/>
                  </a:moveTo>
                  <a:lnTo>
                    <a:pt x="1" y="3579"/>
                  </a:lnTo>
                  <a:lnTo>
                    <a:pt x="3236" y="3579"/>
                  </a:lnTo>
                  <a:lnTo>
                    <a:pt x="3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flipH="1">
              <a:off x="1664195" y="3512209"/>
              <a:ext cx="506582" cy="565168"/>
            </a:xfrm>
            <a:custGeom>
              <a:avLst/>
              <a:gdLst/>
              <a:ahLst/>
              <a:cxnLst/>
              <a:rect l="l" t="t" r="r" b="b"/>
              <a:pathLst>
                <a:path w="2767" h="3087" extrusionOk="0">
                  <a:moveTo>
                    <a:pt x="0" y="0"/>
                  </a:moveTo>
                  <a:lnTo>
                    <a:pt x="0" y="0"/>
                  </a:lnTo>
                  <a:cubicBezTo>
                    <a:pt x="223" y="261"/>
                    <a:pt x="448" y="519"/>
                    <a:pt x="676" y="780"/>
                  </a:cubicBezTo>
                  <a:lnTo>
                    <a:pt x="1364" y="1554"/>
                  </a:lnTo>
                  <a:lnTo>
                    <a:pt x="2061" y="2322"/>
                  </a:lnTo>
                  <a:cubicBezTo>
                    <a:pt x="2295" y="2577"/>
                    <a:pt x="2529" y="2832"/>
                    <a:pt x="2766" y="3087"/>
                  </a:cubicBezTo>
                  <a:cubicBezTo>
                    <a:pt x="2544" y="2826"/>
                    <a:pt x="2316" y="2568"/>
                    <a:pt x="2087" y="2310"/>
                  </a:cubicBezTo>
                  <a:lnTo>
                    <a:pt x="1400" y="1536"/>
                  </a:lnTo>
                  <a:lnTo>
                    <a:pt x="706" y="768"/>
                  </a:lnTo>
                  <a:cubicBezTo>
                    <a:pt x="475" y="510"/>
                    <a:pt x="237" y="25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flipH="1">
              <a:off x="1664195" y="3512209"/>
              <a:ext cx="506033" cy="565717"/>
            </a:xfrm>
            <a:custGeom>
              <a:avLst/>
              <a:gdLst/>
              <a:ahLst/>
              <a:cxnLst/>
              <a:rect l="l" t="t" r="r" b="b"/>
              <a:pathLst>
                <a:path w="2764" h="3090" extrusionOk="0">
                  <a:moveTo>
                    <a:pt x="2763" y="0"/>
                  </a:moveTo>
                  <a:lnTo>
                    <a:pt x="2763" y="0"/>
                  </a:lnTo>
                  <a:cubicBezTo>
                    <a:pt x="2526" y="255"/>
                    <a:pt x="2289" y="510"/>
                    <a:pt x="2058" y="765"/>
                  </a:cubicBezTo>
                  <a:lnTo>
                    <a:pt x="1364" y="1536"/>
                  </a:lnTo>
                  <a:lnTo>
                    <a:pt x="676" y="2310"/>
                  </a:lnTo>
                  <a:cubicBezTo>
                    <a:pt x="448" y="2571"/>
                    <a:pt x="223" y="2829"/>
                    <a:pt x="0" y="3089"/>
                  </a:cubicBezTo>
                  <a:cubicBezTo>
                    <a:pt x="237" y="2834"/>
                    <a:pt x="472" y="2580"/>
                    <a:pt x="703" y="2322"/>
                  </a:cubicBezTo>
                  <a:lnTo>
                    <a:pt x="1400" y="1554"/>
                  </a:lnTo>
                  <a:lnTo>
                    <a:pt x="2087" y="777"/>
                  </a:lnTo>
                  <a:cubicBezTo>
                    <a:pt x="2316" y="519"/>
                    <a:pt x="2541" y="261"/>
                    <a:pt x="27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flipH="1">
              <a:off x="1358630" y="4011471"/>
              <a:ext cx="53276" cy="75612"/>
            </a:xfrm>
            <a:custGeom>
              <a:avLst/>
              <a:gdLst/>
              <a:ahLst/>
              <a:cxnLst/>
              <a:rect l="l" t="t" r="r" b="b"/>
              <a:pathLst>
                <a:path w="291" h="413" extrusionOk="0">
                  <a:moveTo>
                    <a:pt x="0" y="1"/>
                  </a:moveTo>
                  <a:lnTo>
                    <a:pt x="0" y="413"/>
                  </a:lnTo>
                  <a:lnTo>
                    <a:pt x="291" y="413"/>
                  </a:lnTo>
                  <a:lnTo>
                    <a:pt x="291"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flipH="1">
              <a:off x="2096265" y="3088193"/>
              <a:ext cx="264001" cy="354077"/>
            </a:xfrm>
            <a:custGeom>
              <a:avLst/>
              <a:gdLst/>
              <a:ahLst/>
              <a:cxnLst/>
              <a:rect l="l" t="t" r="r" b="b"/>
              <a:pathLst>
                <a:path w="1442" h="1934" extrusionOk="0">
                  <a:moveTo>
                    <a:pt x="1" y="1"/>
                  </a:moveTo>
                  <a:lnTo>
                    <a:pt x="1" y="1"/>
                  </a:lnTo>
                  <a:cubicBezTo>
                    <a:pt x="119" y="164"/>
                    <a:pt x="235" y="327"/>
                    <a:pt x="353" y="487"/>
                  </a:cubicBezTo>
                  <a:lnTo>
                    <a:pt x="712" y="973"/>
                  </a:lnTo>
                  <a:lnTo>
                    <a:pt x="1074" y="1453"/>
                  </a:lnTo>
                  <a:cubicBezTo>
                    <a:pt x="1195" y="1613"/>
                    <a:pt x="1317" y="1774"/>
                    <a:pt x="1441" y="1934"/>
                  </a:cubicBezTo>
                  <a:cubicBezTo>
                    <a:pt x="1326" y="1771"/>
                    <a:pt x="1207" y="1608"/>
                    <a:pt x="1089" y="1447"/>
                  </a:cubicBezTo>
                  <a:lnTo>
                    <a:pt x="730" y="964"/>
                  </a:lnTo>
                  <a:lnTo>
                    <a:pt x="368" y="48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flipH="1">
              <a:off x="2096265" y="3088193"/>
              <a:ext cx="264001" cy="354077"/>
            </a:xfrm>
            <a:custGeom>
              <a:avLst/>
              <a:gdLst/>
              <a:ahLst/>
              <a:cxnLst/>
              <a:rect l="l" t="t" r="r" b="b"/>
              <a:pathLst>
                <a:path w="1442" h="1934" extrusionOk="0">
                  <a:moveTo>
                    <a:pt x="1441" y="1"/>
                  </a:moveTo>
                  <a:lnTo>
                    <a:pt x="1441" y="1"/>
                  </a:lnTo>
                  <a:cubicBezTo>
                    <a:pt x="1317" y="161"/>
                    <a:pt x="1192" y="321"/>
                    <a:pt x="1074" y="481"/>
                  </a:cubicBezTo>
                  <a:lnTo>
                    <a:pt x="712" y="961"/>
                  </a:lnTo>
                  <a:lnTo>
                    <a:pt x="353" y="1447"/>
                  </a:lnTo>
                  <a:cubicBezTo>
                    <a:pt x="235" y="1608"/>
                    <a:pt x="116" y="1771"/>
                    <a:pt x="1" y="1934"/>
                  </a:cubicBezTo>
                  <a:cubicBezTo>
                    <a:pt x="122" y="1774"/>
                    <a:pt x="244" y="1613"/>
                    <a:pt x="368" y="1453"/>
                  </a:cubicBezTo>
                  <a:lnTo>
                    <a:pt x="730" y="973"/>
                  </a:lnTo>
                  <a:lnTo>
                    <a:pt x="1089" y="487"/>
                  </a:lnTo>
                  <a:cubicBezTo>
                    <a:pt x="1207" y="327"/>
                    <a:pt x="1323" y="164"/>
                    <a:pt x="1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flipH="1">
              <a:off x="2766161" y="1041896"/>
              <a:ext cx="406071" cy="365245"/>
            </a:xfrm>
            <a:custGeom>
              <a:avLst/>
              <a:gdLst/>
              <a:ahLst/>
              <a:cxnLst/>
              <a:rect l="l" t="t" r="r" b="b"/>
              <a:pathLst>
                <a:path w="2218" h="1995" extrusionOk="0">
                  <a:moveTo>
                    <a:pt x="1167" y="0"/>
                  </a:moveTo>
                  <a:cubicBezTo>
                    <a:pt x="663" y="0"/>
                    <a:pt x="233" y="381"/>
                    <a:pt x="178" y="893"/>
                  </a:cubicBezTo>
                  <a:cubicBezTo>
                    <a:pt x="160" y="1056"/>
                    <a:pt x="184" y="1222"/>
                    <a:pt x="249" y="1373"/>
                  </a:cubicBezTo>
                  <a:lnTo>
                    <a:pt x="0" y="1806"/>
                  </a:lnTo>
                  <a:lnTo>
                    <a:pt x="495" y="1732"/>
                  </a:lnTo>
                  <a:cubicBezTo>
                    <a:pt x="693" y="1912"/>
                    <a:pt x="931" y="1994"/>
                    <a:pt x="1165" y="1994"/>
                  </a:cubicBezTo>
                  <a:cubicBezTo>
                    <a:pt x="1644" y="1994"/>
                    <a:pt x="2104" y="1649"/>
                    <a:pt x="2162" y="1100"/>
                  </a:cubicBezTo>
                  <a:cubicBezTo>
                    <a:pt x="2218" y="552"/>
                    <a:pt x="1821" y="63"/>
                    <a:pt x="1275" y="6"/>
                  </a:cubicBezTo>
                  <a:cubicBezTo>
                    <a:pt x="1239" y="2"/>
                    <a:pt x="1202" y="0"/>
                    <a:pt x="1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flipH="1">
              <a:off x="2773667" y="1040065"/>
              <a:ext cx="405156" cy="368357"/>
            </a:xfrm>
            <a:custGeom>
              <a:avLst/>
              <a:gdLst/>
              <a:ahLst/>
              <a:cxnLst/>
              <a:rect l="l" t="t" r="r" b="b"/>
              <a:pathLst>
                <a:path w="2213" h="2012" extrusionOk="0">
                  <a:moveTo>
                    <a:pt x="2159" y="714"/>
                  </a:moveTo>
                  <a:cubicBezTo>
                    <a:pt x="2196" y="838"/>
                    <a:pt x="2210" y="972"/>
                    <a:pt x="2195" y="1110"/>
                  </a:cubicBezTo>
                  <a:lnTo>
                    <a:pt x="2198" y="1110"/>
                  </a:lnTo>
                  <a:cubicBezTo>
                    <a:pt x="2212" y="971"/>
                    <a:pt x="2198" y="837"/>
                    <a:pt x="2159" y="714"/>
                  </a:cubicBezTo>
                  <a:close/>
                  <a:moveTo>
                    <a:pt x="2196" y="1119"/>
                  </a:moveTo>
                  <a:cubicBezTo>
                    <a:pt x="2175" y="1300"/>
                    <a:pt x="2107" y="1471"/>
                    <a:pt x="1993" y="1617"/>
                  </a:cubicBezTo>
                  <a:cubicBezTo>
                    <a:pt x="1991" y="1620"/>
                    <a:pt x="1989" y="1622"/>
                    <a:pt x="1987" y="1624"/>
                  </a:cubicBezTo>
                  <a:lnTo>
                    <a:pt x="1987" y="1624"/>
                  </a:lnTo>
                  <a:cubicBezTo>
                    <a:pt x="1990" y="1621"/>
                    <a:pt x="1993" y="1618"/>
                    <a:pt x="1996" y="1614"/>
                  </a:cubicBezTo>
                  <a:cubicBezTo>
                    <a:pt x="2107" y="1471"/>
                    <a:pt x="2175" y="1300"/>
                    <a:pt x="2196" y="1119"/>
                  </a:cubicBezTo>
                  <a:close/>
                  <a:moveTo>
                    <a:pt x="1987" y="1624"/>
                  </a:moveTo>
                  <a:lnTo>
                    <a:pt x="1987" y="1624"/>
                  </a:lnTo>
                  <a:cubicBezTo>
                    <a:pt x="1976" y="1638"/>
                    <a:pt x="1966" y="1651"/>
                    <a:pt x="1954" y="1663"/>
                  </a:cubicBezTo>
                  <a:lnTo>
                    <a:pt x="1954" y="1663"/>
                  </a:lnTo>
                  <a:cubicBezTo>
                    <a:pt x="1966" y="1651"/>
                    <a:pt x="1977" y="1638"/>
                    <a:pt x="1987" y="1624"/>
                  </a:cubicBezTo>
                  <a:close/>
                  <a:moveTo>
                    <a:pt x="1954" y="1663"/>
                  </a:moveTo>
                  <a:cubicBezTo>
                    <a:pt x="1938" y="1682"/>
                    <a:pt x="1920" y="1700"/>
                    <a:pt x="1904" y="1718"/>
                  </a:cubicBezTo>
                  <a:cubicBezTo>
                    <a:pt x="1921" y="1701"/>
                    <a:pt x="1938" y="1682"/>
                    <a:pt x="1954" y="1663"/>
                  </a:cubicBezTo>
                  <a:close/>
                  <a:moveTo>
                    <a:pt x="1204" y="1"/>
                  </a:moveTo>
                  <a:cubicBezTo>
                    <a:pt x="1158" y="1"/>
                    <a:pt x="1112" y="4"/>
                    <a:pt x="1065" y="10"/>
                  </a:cubicBezTo>
                  <a:cubicBezTo>
                    <a:pt x="416" y="96"/>
                    <a:pt x="20" y="773"/>
                    <a:pt x="263" y="1381"/>
                  </a:cubicBezTo>
                  <a:lnTo>
                    <a:pt x="263" y="1381"/>
                  </a:lnTo>
                  <a:lnTo>
                    <a:pt x="18" y="1804"/>
                  </a:lnTo>
                  <a:lnTo>
                    <a:pt x="1" y="1837"/>
                  </a:lnTo>
                  <a:lnTo>
                    <a:pt x="1" y="1837"/>
                  </a:lnTo>
                  <a:lnTo>
                    <a:pt x="39" y="1831"/>
                  </a:lnTo>
                  <a:lnTo>
                    <a:pt x="533" y="1757"/>
                  </a:lnTo>
                  <a:lnTo>
                    <a:pt x="533" y="1757"/>
                  </a:lnTo>
                  <a:cubicBezTo>
                    <a:pt x="668" y="1881"/>
                    <a:pt x="837" y="1962"/>
                    <a:pt x="1017" y="1997"/>
                  </a:cubicBezTo>
                  <a:cubicBezTo>
                    <a:pt x="1062" y="2006"/>
                    <a:pt x="1106" y="2009"/>
                    <a:pt x="1154" y="2012"/>
                  </a:cubicBezTo>
                  <a:cubicBezTo>
                    <a:pt x="1198" y="2012"/>
                    <a:pt x="1246" y="2012"/>
                    <a:pt x="1290" y="2009"/>
                  </a:cubicBezTo>
                  <a:cubicBezTo>
                    <a:pt x="1474" y="1991"/>
                    <a:pt x="1652" y="1923"/>
                    <a:pt x="1800" y="1810"/>
                  </a:cubicBezTo>
                  <a:cubicBezTo>
                    <a:pt x="1836" y="1780"/>
                    <a:pt x="1871" y="1751"/>
                    <a:pt x="1904" y="1718"/>
                  </a:cubicBezTo>
                  <a:lnTo>
                    <a:pt x="1904" y="1718"/>
                  </a:lnTo>
                  <a:cubicBezTo>
                    <a:pt x="1868" y="1751"/>
                    <a:pt x="1833" y="1780"/>
                    <a:pt x="1797" y="1807"/>
                  </a:cubicBezTo>
                  <a:cubicBezTo>
                    <a:pt x="1723" y="1860"/>
                    <a:pt x="1643" y="1905"/>
                    <a:pt x="1557" y="1937"/>
                  </a:cubicBezTo>
                  <a:cubicBezTo>
                    <a:pt x="1451" y="1977"/>
                    <a:pt x="1338" y="1996"/>
                    <a:pt x="1224" y="1996"/>
                  </a:cubicBezTo>
                  <a:cubicBezTo>
                    <a:pt x="1202" y="1996"/>
                    <a:pt x="1179" y="1995"/>
                    <a:pt x="1157" y="1994"/>
                  </a:cubicBezTo>
                  <a:cubicBezTo>
                    <a:pt x="1109" y="1991"/>
                    <a:pt x="1065" y="1988"/>
                    <a:pt x="1020" y="1979"/>
                  </a:cubicBezTo>
                  <a:cubicBezTo>
                    <a:pt x="843" y="1940"/>
                    <a:pt x="677" y="1857"/>
                    <a:pt x="543" y="1733"/>
                  </a:cubicBezTo>
                  <a:lnTo>
                    <a:pt x="540" y="1727"/>
                  </a:lnTo>
                  <a:lnTo>
                    <a:pt x="531" y="1727"/>
                  </a:lnTo>
                  <a:lnTo>
                    <a:pt x="69" y="1790"/>
                  </a:lnTo>
                  <a:lnTo>
                    <a:pt x="69" y="1790"/>
                  </a:lnTo>
                  <a:lnTo>
                    <a:pt x="300" y="1392"/>
                  </a:lnTo>
                  <a:lnTo>
                    <a:pt x="306" y="1383"/>
                  </a:lnTo>
                  <a:lnTo>
                    <a:pt x="303" y="1374"/>
                  </a:lnTo>
                  <a:cubicBezTo>
                    <a:pt x="247" y="1238"/>
                    <a:pt x="223" y="1089"/>
                    <a:pt x="232" y="941"/>
                  </a:cubicBezTo>
                  <a:cubicBezTo>
                    <a:pt x="241" y="793"/>
                    <a:pt x="285" y="648"/>
                    <a:pt x="359" y="520"/>
                  </a:cubicBezTo>
                  <a:cubicBezTo>
                    <a:pt x="433" y="390"/>
                    <a:pt x="534" y="280"/>
                    <a:pt x="656" y="194"/>
                  </a:cubicBezTo>
                  <a:cubicBezTo>
                    <a:pt x="777" y="111"/>
                    <a:pt x="920" y="55"/>
                    <a:pt x="1068" y="31"/>
                  </a:cubicBezTo>
                  <a:cubicBezTo>
                    <a:pt x="1119" y="23"/>
                    <a:pt x="1170" y="19"/>
                    <a:pt x="1219" y="19"/>
                  </a:cubicBezTo>
                  <a:cubicBezTo>
                    <a:pt x="1657" y="19"/>
                    <a:pt x="2034" y="312"/>
                    <a:pt x="2159" y="714"/>
                  </a:cubicBezTo>
                  <a:lnTo>
                    <a:pt x="2159" y="714"/>
                  </a:lnTo>
                  <a:cubicBezTo>
                    <a:pt x="2036" y="302"/>
                    <a:pt x="1653" y="1"/>
                    <a:pt x="1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2860080" y="1121720"/>
              <a:ext cx="197177" cy="206880"/>
            </a:xfrm>
            <a:custGeom>
              <a:avLst/>
              <a:gdLst/>
              <a:ahLst/>
              <a:cxnLst/>
              <a:rect l="l" t="t" r="r" b="b"/>
              <a:pathLst>
                <a:path w="1077" h="1130" extrusionOk="0">
                  <a:moveTo>
                    <a:pt x="908" y="0"/>
                  </a:moveTo>
                  <a:lnTo>
                    <a:pt x="392" y="810"/>
                  </a:lnTo>
                  <a:lnTo>
                    <a:pt x="143" y="557"/>
                  </a:lnTo>
                  <a:lnTo>
                    <a:pt x="1" y="700"/>
                  </a:lnTo>
                  <a:lnTo>
                    <a:pt x="425" y="1130"/>
                  </a:lnTo>
                  <a:lnTo>
                    <a:pt x="1077" y="107"/>
                  </a:lnTo>
                  <a:lnTo>
                    <a:pt x="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41"/>
            <p:cNvGrpSpPr/>
            <p:nvPr/>
          </p:nvGrpSpPr>
          <p:grpSpPr>
            <a:xfrm flipH="1">
              <a:off x="3550479" y="1403298"/>
              <a:ext cx="275902" cy="404242"/>
              <a:chOff x="4997345" y="1302998"/>
              <a:chExt cx="275902" cy="404242"/>
            </a:xfrm>
          </p:grpSpPr>
          <p:sp>
            <p:nvSpPr>
              <p:cNvPr id="551" name="Google Shape;551;p41"/>
              <p:cNvSpPr/>
              <p:nvPr/>
            </p:nvSpPr>
            <p:spPr>
              <a:xfrm>
                <a:off x="5101518" y="1303914"/>
                <a:ext cx="171729" cy="177405"/>
              </a:xfrm>
              <a:custGeom>
                <a:avLst/>
                <a:gdLst/>
                <a:ahLst/>
                <a:cxnLst/>
                <a:rect l="l" t="t" r="r" b="b"/>
                <a:pathLst>
                  <a:path w="938" h="969" extrusionOk="0">
                    <a:moveTo>
                      <a:pt x="806" y="1"/>
                    </a:moveTo>
                    <a:cubicBezTo>
                      <a:pt x="615" y="1"/>
                      <a:pt x="256" y="135"/>
                      <a:pt x="134" y="343"/>
                    </a:cubicBezTo>
                    <a:cubicBezTo>
                      <a:pt x="1" y="571"/>
                      <a:pt x="27" y="930"/>
                      <a:pt x="102" y="959"/>
                    </a:cubicBezTo>
                    <a:cubicBezTo>
                      <a:pt x="118" y="966"/>
                      <a:pt x="145" y="969"/>
                      <a:pt x="179" y="969"/>
                    </a:cubicBezTo>
                    <a:cubicBezTo>
                      <a:pt x="306" y="969"/>
                      <a:pt x="537" y="924"/>
                      <a:pt x="703" y="823"/>
                    </a:cubicBezTo>
                    <a:cubicBezTo>
                      <a:pt x="917" y="693"/>
                      <a:pt x="938" y="23"/>
                      <a:pt x="858" y="5"/>
                    </a:cubicBezTo>
                    <a:cubicBezTo>
                      <a:pt x="842" y="2"/>
                      <a:pt x="82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a:off x="5089069" y="1302998"/>
                <a:ext cx="170631" cy="176306"/>
              </a:xfrm>
              <a:custGeom>
                <a:avLst/>
                <a:gdLst/>
                <a:ahLst/>
                <a:cxnLst/>
                <a:rect l="l" t="t" r="r" b="b"/>
                <a:pathLst>
                  <a:path w="932" h="963" extrusionOk="0">
                    <a:moveTo>
                      <a:pt x="926" y="1"/>
                    </a:moveTo>
                    <a:cubicBezTo>
                      <a:pt x="777" y="4"/>
                      <a:pt x="626" y="60"/>
                      <a:pt x="490" y="105"/>
                    </a:cubicBezTo>
                    <a:cubicBezTo>
                      <a:pt x="374" y="137"/>
                      <a:pt x="270" y="191"/>
                      <a:pt x="178" y="265"/>
                    </a:cubicBezTo>
                    <a:cubicBezTo>
                      <a:pt x="92" y="342"/>
                      <a:pt x="45" y="454"/>
                      <a:pt x="48" y="567"/>
                    </a:cubicBezTo>
                    <a:cubicBezTo>
                      <a:pt x="45" y="706"/>
                      <a:pt x="78" y="840"/>
                      <a:pt x="143" y="961"/>
                    </a:cubicBezTo>
                    <a:cubicBezTo>
                      <a:pt x="143" y="962"/>
                      <a:pt x="144" y="963"/>
                      <a:pt x="145" y="963"/>
                    </a:cubicBezTo>
                    <a:cubicBezTo>
                      <a:pt x="148" y="963"/>
                      <a:pt x="151" y="961"/>
                      <a:pt x="149" y="961"/>
                    </a:cubicBezTo>
                    <a:cubicBezTo>
                      <a:pt x="72" y="724"/>
                      <a:pt x="1" y="428"/>
                      <a:pt x="235" y="253"/>
                    </a:cubicBezTo>
                    <a:cubicBezTo>
                      <a:pt x="430" y="102"/>
                      <a:pt x="691" y="72"/>
                      <a:pt x="926" y="13"/>
                    </a:cubicBezTo>
                    <a:cubicBezTo>
                      <a:pt x="929" y="13"/>
                      <a:pt x="932" y="1"/>
                      <a:pt x="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5011992" y="1467588"/>
                <a:ext cx="157083" cy="238736"/>
              </a:xfrm>
              <a:custGeom>
                <a:avLst/>
                <a:gdLst/>
                <a:ahLst/>
                <a:cxnLst/>
                <a:rect l="l" t="t" r="r" b="b"/>
                <a:pathLst>
                  <a:path w="858" h="1304" extrusionOk="0">
                    <a:moveTo>
                      <a:pt x="615" y="0"/>
                    </a:moveTo>
                    <a:cubicBezTo>
                      <a:pt x="615" y="0"/>
                      <a:pt x="614" y="0"/>
                      <a:pt x="614" y="0"/>
                    </a:cubicBezTo>
                    <a:cubicBezTo>
                      <a:pt x="469" y="27"/>
                      <a:pt x="104" y="320"/>
                      <a:pt x="54" y="596"/>
                    </a:cubicBezTo>
                    <a:cubicBezTo>
                      <a:pt x="1" y="872"/>
                      <a:pt x="244" y="1275"/>
                      <a:pt x="315" y="1302"/>
                    </a:cubicBezTo>
                    <a:cubicBezTo>
                      <a:pt x="318" y="1303"/>
                      <a:pt x="322" y="1304"/>
                      <a:pt x="326" y="1304"/>
                    </a:cubicBezTo>
                    <a:cubicBezTo>
                      <a:pt x="416" y="1304"/>
                      <a:pt x="702" y="1041"/>
                      <a:pt x="795" y="848"/>
                    </a:cubicBezTo>
                    <a:cubicBezTo>
                      <a:pt x="857" y="718"/>
                      <a:pt x="795" y="566"/>
                      <a:pt x="757" y="418"/>
                    </a:cubicBezTo>
                    <a:cubicBezTo>
                      <a:pt x="701" y="200"/>
                      <a:pt x="639"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5073507" y="1468320"/>
                <a:ext cx="105271" cy="238919"/>
              </a:xfrm>
              <a:custGeom>
                <a:avLst/>
                <a:gdLst/>
                <a:ahLst/>
                <a:cxnLst/>
                <a:rect l="l" t="t" r="r" b="b"/>
                <a:pathLst>
                  <a:path w="575" h="1305" extrusionOk="0">
                    <a:moveTo>
                      <a:pt x="295" y="1"/>
                    </a:moveTo>
                    <a:cubicBezTo>
                      <a:pt x="293" y="1"/>
                      <a:pt x="290" y="2"/>
                      <a:pt x="290" y="2"/>
                    </a:cubicBezTo>
                    <a:cubicBezTo>
                      <a:pt x="355" y="245"/>
                      <a:pt x="510" y="456"/>
                      <a:pt x="527" y="711"/>
                    </a:cubicBezTo>
                    <a:cubicBezTo>
                      <a:pt x="542" y="862"/>
                      <a:pt x="483" y="1013"/>
                      <a:pt x="370" y="1111"/>
                    </a:cubicBezTo>
                    <a:cubicBezTo>
                      <a:pt x="263" y="1197"/>
                      <a:pt x="130" y="1241"/>
                      <a:pt x="6" y="1292"/>
                    </a:cubicBezTo>
                    <a:cubicBezTo>
                      <a:pt x="0" y="1294"/>
                      <a:pt x="4" y="1304"/>
                      <a:pt x="10" y="1304"/>
                    </a:cubicBezTo>
                    <a:cubicBezTo>
                      <a:pt x="10" y="1304"/>
                      <a:pt x="11" y="1304"/>
                      <a:pt x="11" y="1304"/>
                    </a:cubicBezTo>
                    <a:cubicBezTo>
                      <a:pt x="258" y="1212"/>
                      <a:pt x="513" y="1099"/>
                      <a:pt x="542" y="809"/>
                    </a:cubicBezTo>
                    <a:cubicBezTo>
                      <a:pt x="575" y="524"/>
                      <a:pt x="403" y="251"/>
                      <a:pt x="296" y="2"/>
                    </a:cubicBezTo>
                    <a:cubicBezTo>
                      <a:pt x="296" y="1"/>
                      <a:pt x="295"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4997345" y="1470517"/>
                <a:ext cx="122297" cy="208894"/>
              </a:xfrm>
              <a:custGeom>
                <a:avLst/>
                <a:gdLst/>
                <a:ahLst/>
                <a:cxnLst/>
                <a:rect l="l" t="t" r="r" b="b"/>
                <a:pathLst>
                  <a:path w="668" h="1141" extrusionOk="0">
                    <a:moveTo>
                      <a:pt x="659" y="1"/>
                    </a:moveTo>
                    <a:cubicBezTo>
                      <a:pt x="659" y="1"/>
                      <a:pt x="659" y="1"/>
                      <a:pt x="659" y="2"/>
                    </a:cubicBezTo>
                    <a:cubicBezTo>
                      <a:pt x="454" y="109"/>
                      <a:pt x="214" y="260"/>
                      <a:pt x="113" y="476"/>
                    </a:cubicBezTo>
                    <a:cubicBezTo>
                      <a:pt x="1" y="708"/>
                      <a:pt x="134" y="939"/>
                      <a:pt x="250" y="1140"/>
                    </a:cubicBezTo>
                    <a:lnTo>
                      <a:pt x="251" y="1137"/>
                    </a:lnTo>
                    <a:lnTo>
                      <a:pt x="251" y="1137"/>
                    </a:lnTo>
                    <a:cubicBezTo>
                      <a:pt x="251" y="1138"/>
                      <a:pt x="252" y="1139"/>
                      <a:pt x="253" y="1140"/>
                    </a:cubicBezTo>
                    <a:lnTo>
                      <a:pt x="552" y="313"/>
                    </a:lnTo>
                    <a:lnTo>
                      <a:pt x="552" y="313"/>
                    </a:lnTo>
                    <a:lnTo>
                      <a:pt x="251" y="1137"/>
                    </a:lnTo>
                    <a:lnTo>
                      <a:pt x="251" y="1137"/>
                    </a:lnTo>
                    <a:cubicBezTo>
                      <a:pt x="139" y="933"/>
                      <a:pt x="16" y="680"/>
                      <a:pt x="143" y="456"/>
                    </a:cubicBezTo>
                    <a:cubicBezTo>
                      <a:pt x="250" y="260"/>
                      <a:pt x="472" y="118"/>
                      <a:pt x="662" y="11"/>
                    </a:cubicBezTo>
                    <a:lnTo>
                      <a:pt x="662" y="11"/>
                    </a:lnTo>
                    <a:lnTo>
                      <a:pt x="552" y="313"/>
                    </a:lnTo>
                    <a:lnTo>
                      <a:pt x="552" y="313"/>
                    </a:lnTo>
                    <a:lnTo>
                      <a:pt x="662" y="14"/>
                    </a:lnTo>
                    <a:cubicBezTo>
                      <a:pt x="665" y="11"/>
                      <a:pt x="668" y="8"/>
                      <a:pt x="665" y="5"/>
                    </a:cubicBezTo>
                    <a:cubicBezTo>
                      <a:pt x="663" y="3"/>
                      <a:pt x="660"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41"/>
            <p:cNvSpPr/>
            <p:nvPr/>
          </p:nvSpPr>
          <p:spPr>
            <a:xfrm flipH="1">
              <a:off x="3518990" y="1799669"/>
              <a:ext cx="326981" cy="237272"/>
            </a:xfrm>
            <a:custGeom>
              <a:avLst/>
              <a:gdLst/>
              <a:ahLst/>
              <a:cxnLst/>
              <a:rect l="l" t="t" r="r" b="b"/>
              <a:pathLst>
                <a:path w="1786" h="1296" extrusionOk="0">
                  <a:moveTo>
                    <a:pt x="529" y="0"/>
                  </a:moveTo>
                  <a:cubicBezTo>
                    <a:pt x="529" y="0"/>
                    <a:pt x="1" y="403"/>
                    <a:pt x="392" y="836"/>
                  </a:cubicBezTo>
                  <a:cubicBezTo>
                    <a:pt x="511" y="967"/>
                    <a:pt x="667" y="1002"/>
                    <a:pt x="829" y="1002"/>
                  </a:cubicBezTo>
                  <a:cubicBezTo>
                    <a:pt x="1007" y="1002"/>
                    <a:pt x="1192" y="960"/>
                    <a:pt x="1340" y="960"/>
                  </a:cubicBezTo>
                  <a:cubicBezTo>
                    <a:pt x="1401" y="960"/>
                    <a:pt x="1456" y="967"/>
                    <a:pt x="1501" y="987"/>
                  </a:cubicBezTo>
                  <a:cubicBezTo>
                    <a:pt x="1714" y="1079"/>
                    <a:pt x="1631" y="1296"/>
                    <a:pt x="1631" y="1296"/>
                  </a:cubicBezTo>
                  <a:cubicBezTo>
                    <a:pt x="1786" y="1118"/>
                    <a:pt x="1700" y="777"/>
                    <a:pt x="1388" y="721"/>
                  </a:cubicBezTo>
                  <a:cubicBezTo>
                    <a:pt x="1021" y="652"/>
                    <a:pt x="899" y="724"/>
                    <a:pt x="825" y="394"/>
                  </a:cubicBezTo>
                  <a:cubicBezTo>
                    <a:pt x="781" y="202"/>
                    <a:pt x="629" y="45"/>
                    <a:pt x="5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flipH="1">
              <a:off x="3528143" y="1824385"/>
              <a:ext cx="196079" cy="159463"/>
            </a:xfrm>
            <a:custGeom>
              <a:avLst/>
              <a:gdLst/>
              <a:ahLst/>
              <a:cxnLst/>
              <a:rect l="l" t="t" r="r" b="b"/>
              <a:pathLst>
                <a:path w="1071" h="871" extrusionOk="0">
                  <a:moveTo>
                    <a:pt x="9" y="1"/>
                  </a:moveTo>
                  <a:cubicBezTo>
                    <a:pt x="4" y="1"/>
                    <a:pt x="0" y="6"/>
                    <a:pt x="3" y="10"/>
                  </a:cubicBezTo>
                  <a:cubicBezTo>
                    <a:pt x="71" y="73"/>
                    <a:pt x="119" y="156"/>
                    <a:pt x="142" y="245"/>
                  </a:cubicBezTo>
                  <a:cubicBezTo>
                    <a:pt x="154" y="295"/>
                    <a:pt x="169" y="345"/>
                    <a:pt x="190" y="393"/>
                  </a:cubicBezTo>
                  <a:cubicBezTo>
                    <a:pt x="237" y="479"/>
                    <a:pt x="329" y="511"/>
                    <a:pt x="421" y="526"/>
                  </a:cubicBezTo>
                  <a:cubicBezTo>
                    <a:pt x="464" y="534"/>
                    <a:pt x="509" y="536"/>
                    <a:pt x="554" y="536"/>
                  </a:cubicBezTo>
                  <a:cubicBezTo>
                    <a:pt x="576" y="536"/>
                    <a:pt x="599" y="535"/>
                    <a:pt x="621" y="535"/>
                  </a:cubicBezTo>
                  <a:cubicBezTo>
                    <a:pt x="688" y="535"/>
                    <a:pt x="756" y="538"/>
                    <a:pt x="821" y="562"/>
                  </a:cubicBezTo>
                  <a:cubicBezTo>
                    <a:pt x="952" y="609"/>
                    <a:pt x="1046" y="728"/>
                    <a:pt x="1067" y="867"/>
                  </a:cubicBezTo>
                  <a:cubicBezTo>
                    <a:pt x="1067" y="867"/>
                    <a:pt x="1067" y="867"/>
                    <a:pt x="1067" y="870"/>
                  </a:cubicBezTo>
                  <a:lnTo>
                    <a:pt x="1070" y="870"/>
                  </a:lnTo>
                  <a:cubicBezTo>
                    <a:pt x="1070" y="867"/>
                    <a:pt x="1070" y="867"/>
                    <a:pt x="1070" y="864"/>
                  </a:cubicBezTo>
                  <a:cubicBezTo>
                    <a:pt x="1044" y="639"/>
                    <a:pt x="866" y="520"/>
                    <a:pt x="649" y="517"/>
                  </a:cubicBezTo>
                  <a:cubicBezTo>
                    <a:pt x="486" y="514"/>
                    <a:pt x="267" y="532"/>
                    <a:pt x="190" y="354"/>
                  </a:cubicBezTo>
                  <a:cubicBezTo>
                    <a:pt x="160" y="283"/>
                    <a:pt x="154" y="209"/>
                    <a:pt x="119" y="138"/>
                  </a:cubicBezTo>
                  <a:cubicBezTo>
                    <a:pt x="92" y="88"/>
                    <a:pt x="56" y="40"/>
                    <a:pt x="12" y="2"/>
                  </a:cubicBezTo>
                  <a:cubicBezTo>
                    <a:pt x="11" y="1"/>
                    <a:pt x="10"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flipH="1">
              <a:off x="3590574" y="1807724"/>
              <a:ext cx="238553" cy="182531"/>
            </a:xfrm>
            <a:custGeom>
              <a:avLst/>
              <a:gdLst/>
              <a:ahLst/>
              <a:cxnLst/>
              <a:rect l="l" t="t" r="r" b="b"/>
              <a:pathLst>
                <a:path w="1303" h="997" extrusionOk="0">
                  <a:moveTo>
                    <a:pt x="383" y="1"/>
                  </a:moveTo>
                  <a:cubicBezTo>
                    <a:pt x="131" y="226"/>
                    <a:pt x="1" y="567"/>
                    <a:pt x="262" y="846"/>
                  </a:cubicBezTo>
                  <a:cubicBezTo>
                    <a:pt x="344" y="942"/>
                    <a:pt x="463" y="997"/>
                    <a:pt x="586" y="997"/>
                  </a:cubicBezTo>
                  <a:cubicBezTo>
                    <a:pt x="619" y="997"/>
                    <a:pt x="653" y="993"/>
                    <a:pt x="686" y="985"/>
                  </a:cubicBezTo>
                  <a:cubicBezTo>
                    <a:pt x="853" y="947"/>
                    <a:pt x="1008" y="891"/>
                    <a:pt x="1174" y="891"/>
                  </a:cubicBezTo>
                  <a:cubicBezTo>
                    <a:pt x="1214" y="891"/>
                    <a:pt x="1255" y="894"/>
                    <a:pt x="1296" y="902"/>
                  </a:cubicBezTo>
                  <a:cubicBezTo>
                    <a:pt x="1296" y="902"/>
                    <a:pt x="1302" y="893"/>
                    <a:pt x="1296" y="893"/>
                  </a:cubicBezTo>
                  <a:cubicBezTo>
                    <a:pt x="1249" y="879"/>
                    <a:pt x="1202" y="874"/>
                    <a:pt x="1155" y="874"/>
                  </a:cubicBezTo>
                  <a:cubicBezTo>
                    <a:pt x="1067" y="874"/>
                    <a:pt x="980" y="893"/>
                    <a:pt x="893" y="914"/>
                  </a:cubicBezTo>
                  <a:cubicBezTo>
                    <a:pt x="785" y="940"/>
                    <a:pt x="678" y="978"/>
                    <a:pt x="573" y="978"/>
                  </a:cubicBezTo>
                  <a:cubicBezTo>
                    <a:pt x="502" y="978"/>
                    <a:pt x="432" y="961"/>
                    <a:pt x="362" y="914"/>
                  </a:cubicBezTo>
                  <a:cubicBezTo>
                    <a:pt x="208" y="807"/>
                    <a:pt x="102" y="626"/>
                    <a:pt x="128" y="433"/>
                  </a:cubicBezTo>
                  <a:cubicBezTo>
                    <a:pt x="152" y="259"/>
                    <a:pt x="273" y="128"/>
                    <a:pt x="386" y="4"/>
                  </a:cubicBezTo>
                  <a:cubicBezTo>
                    <a:pt x="389" y="1"/>
                    <a:pt x="383" y="1"/>
                    <a:pt x="3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flipH="1">
              <a:off x="3583433" y="1374738"/>
              <a:ext cx="29110" cy="21237"/>
            </a:xfrm>
            <a:custGeom>
              <a:avLst/>
              <a:gdLst/>
              <a:ahLst/>
              <a:cxnLst/>
              <a:rect l="l" t="t" r="r" b="b"/>
              <a:pathLst>
                <a:path w="159" h="116" extrusionOk="0">
                  <a:moveTo>
                    <a:pt x="81" y="0"/>
                  </a:moveTo>
                  <a:cubicBezTo>
                    <a:pt x="38" y="0"/>
                    <a:pt x="1" y="53"/>
                    <a:pt x="36" y="98"/>
                  </a:cubicBezTo>
                  <a:cubicBezTo>
                    <a:pt x="48" y="111"/>
                    <a:pt x="63" y="116"/>
                    <a:pt x="76" y="116"/>
                  </a:cubicBezTo>
                  <a:cubicBezTo>
                    <a:pt x="119" y="116"/>
                    <a:pt x="158" y="63"/>
                    <a:pt x="122" y="20"/>
                  </a:cubicBezTo>
                  <a:cubicBezTo>
                    <a:pt x="110" y="6"/>
                    <a:pt x="95" y="0"/>
                    <a:pt x="8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1"/>
            <p:cNvSpPr/>
            <p:nvPr/>
          </p:nvSpPr>
          <p:spPr>
            <a:xfrm flipH="1">
              <a:off x="3573912" y="1392130"/>
              <a:ext cx="30208" cy="21603"/>
            </a:xfrm>
            <a:custGeom>
              <a:avLst/>
              <a:gdLst/>
              <a:ahLst/>
              <a:cxnLst/>
              <a:rect l="l" t="t" r="r" b="b"/>
              <a:pathLst>
                <a:path w="165" h="118" extrusionOk="0">
                  <a:moveTo>
                    <a:pt x="84" y="1"/>
                  </a:moveTo>
                  <a:cubicBezTo>
                    <a:pt x="39" y="1"/>
                    <a:pt x="0" y="55"/>
                    <a:pt x="41" y="97"/>
                  </a:cubicBezTo>
                  <a:cubicBezTo>
                    <a:pt x="53" y="111"/>
                    <a:pt x="68" y="117"/>
                    <a:pt x="82" y="117"/>
                  </a:cubicBezTo>
                  <a:cubicBezTo>
                    <a:pt x="125" y="117"/>
                    <a:pt x="165" y="63"/>
                    <a:pt x="127" y="20"/>
                  </a:cubicBezTo>
                  <a:cubicBezTo>
                    <a:pt x="113" y="6"/>
                    <a:pt x="98" y="1"/>
                    <a:pt x="8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flipH="1">
              <a:off x="3549196" y="1422339"/>
              <a:ext cx="28194" cy="20505"/>
            </a:xfrm>
            <a:custGeom>
              <a:avLst/>
              <a:gdLst/>
              <a:ahLst/>
              <a:cxnLst/>
              <a:rect l="l" t="t" r="r" b="b"/>
              <a:pathLst>
                <a:path w="154" h="112" extrusionOk="0">
                  <a:moveTo>
                    <a:pt x="80" y="1"/>
                  </a:moveTo>
                  <a:cubicBezTo>
                    <a:pt x="38" y="1"/>
                    <a:pt x="0" y="51"/>
                    <a:pt x="34" y="95"/>
                  </a:cubicBezTo>
                  <a:cubicBezTo>
                    <a:pt x="46" y="107"/>
                    <a:pt x="59" y="111"/>
                    <a:pt x="73" y="111"/>
                  </a:cubicBezTo>
                  <a:cubicBezTo>
                    <a:pt x="115" y="111"/>
                    <a:pt x="154" y="61"/>
                    <a:pt x="120" y="18"/>
                  </a:cubicBezTo>
                  <a:cubicBezTo>
                    <a:pt x="108" y="6"/>
                    <a:pt x="94" y="1"/>
                    <a:pt x="8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flipH="1">
              <a:off x="3532536" y="1433323"/>
              <a:ext cx="29476" cy="21420"/>
            </a:xfrm>
            <a:custGeom>
              <a:avLst/>
              <a:gdLst/>
              <a:ahLst/>
              <a:cxnLst/>
              <a:rect l="l" t="t" r="r" b="b"/>
              <a:pathLst>
                <a:path w="161" h="117" extrusionOk="0">
                  <a:moveTo>
                    <a:pt x="82" y="1"/>
                  </a:moveTo>
                  <a:cubicBezTo>
                    <a:pt x="38" y="1"/>
                    <a:pt x="0" y="53"/>
                    <a:pt x="36" y="98"/>
                  </a:cubicBezTo>
                  <a:cubicBezTo>
                    <a:pt x="49" y="111"/>
                    <a:pt x="64" y="116"/>
                    <a:pt x="78" y="116"/>
                  </a:cubicBezTo>
                  <a:cubicBezTo>
                    <a:pt x="122" y="116"/>
                    <a:pt x="161" y="63"/>
                    <a:pt x="125" y="21"/>
                  </a:cubicBezTo>
                  <a:cubicBezTo>
                    <a:pt x="112" y="7"/>
                    <a:pt x="96" y="1"/>
                    <a:pt x="8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1"/>
            <p:cNvSpPr/>
            <p:nvPr/>
          </p:nvSpPr>
          <p:spPr>
            <a:xfrm flipH="1">
              <a:off x="3515143" y="1441562"/>
              <a:ext cx="29476" cy="21237"/>
            </a:xfrm>
            <a:custGeom>
              <a:avLst/>
              <a:gdLst/>
              <a:ahLst/>
              <a:cxnLst/>
              <a:rect l="l" t="t" r="r" b="b"/>
              <a:pathLst>
                <a:path w="161" h="116" extrusionOk="0">
                  <a:moveTo>
                    <a:pt x="82" y="0"/>
                  </a:moveTo>
                  <a:cubicBezTo>
                    <a:pt x="38" y="0"/>
                    <a:pt x="0" y="53"/>
                    <a:pt x="36" y="97"/>
                  </a:cubicBezTo>
                  <a:cubicBezTo>
                    <a:pt x="49" y="110"/>
                    <a:pt x="64" y="116"/>
                    <a:pt x="78" y="116"/>
                  </a:cubicBezTo>
                  <a:cubicBezTo>
                    <a:pt x="122" y="116"/>
                    <a:pt x="161" y="63"/>
                    <a:pt x="125" y="20"/>
                  </a:cubicBezTo>
                  <a:cubicBezTo>
                    <a:pt x="111" y="6"/>
                    <a:pt x="96" y="0"/>
                    <a:pt x="8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flipH="1">
              <a:off x="2850196" y="3665814"/>
              <a:ext cx="633640" cy="563520"/>
            </a:xfrm>
            <a:custGeom>
              <a:avLst/>
              <a:gdLst/>
              <a:ahLst/>
              <a:cxnLst/>
              <a:rect l="l" t="t" r="r" b="b"/>
              <a:pathLst>
                <a:path w="3461" h="3078" extrusionOk="0">
                  <a:moveTo>
                    <a:pt x="264" y="0"/>
                  </a:moveTo>
                  <a:cubicBezTo>
                    <a:pt x="264" y="0"/>
                    <a:pt x="0" y="2929"/>
                    <a:pt x="42" y="2959"/>
                  </a:cubicBezTo>
                  <a:cubicBezTo>
                    <a:pt x="135" y="3020"/>
                    <a:pt x="2251" y="3077"/>
                    <a:pt x="3054" y="3077"/>
                  </a:cubicBezTo>
                  <a:cubicBezTo>
                    <a:pt x="3226" y="3077"/>
                    <a:pt x="3338" y="3075"/>
                    <a:pt x="3357" y="3069"/>
                  </a:cubicBezTo>
                  <a:cubicBezTo>
                    <a:pt x="3460" y="3033"/>
                    <a:pt x="3377" y="2728"/>
                    <a:pt x="3262" y="2633"/>
                  </a:cubicBezTo>
                  <a:cubicBezTo>
                    <a:pt x="3146" y="2538"/>
                    <a:pt x="2005" y="1995"/>
                    <a:pt x="2005" y="1995"/>
                  </a:cubicBezTo>
                  <a:lnTo>
                    <a:pt x="2227" y="39"/>
                  </a:lnTo>
                  <a:lnTo>
                    <a:pt x="264"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flipH="1">
              <a:off x="2850196" y="4080493"/>
              <a:ext cx="628697" cy="148844"/>
            </a:xfrm>
            <a:custGeom>
              <a:avLst/>
              <a:gdLst/>
              <a:ahLst/>
              <a:cxnLst/>
              <a:rect l="l" t="t" r="r" b="b"/>
              <a:pathLst>
                <a:path w="3434" h="813" extrusionOk="0">
                  <a:moveTo>
                    <a:pt x="47" y="0"/>
                  </a:moveTo>
                  <a:cubicBezTo>
                    <a:pt x="0" y="386"/>
                    <a:pt x="3" y="685"/>
                    <a:pt x="18" y="694"/>
                  </a:cubicBezTo>
                  <a:cubicBezTo>
                    <a:pt x="111" y="755"/>
                    <a:pt x="2224" y="812"/>
                    <a:pt x="3027" y="812"/>
                  </a:cubicBezTo>
                  <a:cubicBezTo>
                    <a:pt x="3199" y="812"/>
                    <a:pt x="3311" y="810"/>
                    <a:pt x="3330" y="804"/>
                  </a:cubicBezTo>
                  <a:cubicBezTo>
                    <a:pt x="3433" y="771"/>
                    <a:pt x="3347" y="466"/>
                    <a:pt x="3235" y="371"/>
                  </a:cubicBezTo>
                  <a:cubicBezTo>
                    <a:pt x="3184" y="329"/>
                    <a:pt x="2947" y="208"/>
                    <a:pt x="2689" y="80"/>
                  </a:cubicBezTo>
                  <a:lnTo>
                    <a:pt x="2689" y="80"/>
                  </a:lnTo>
                  <a:cubicBezTo>
                    <a:pt x="2778" y="146"/>
                    <a:pt x="2876" y="246"/>
                    <a:pt x="2766" y="309"/>
                  </a:cubicBezTo>
                  <a:cubicBezTo>
                    <a:pt x="2746" y="320"/>
                    <a:pt x="2696" y="326"/>
                    <a:pt x="2623" y="326"/>
                  </a:cubicBezTo>
                  <a:cubicBezTo>
                    <a:pt x="2122" y="326"/>
                    <a:pt x="536" y="83"/>
                    <a:pt x="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flipH="1">
              <a:off x="3019546" y="2078135"/>
              <a:ext cx="627232" cy="1867965"/>
            </a:xfrm>
            <a:custGeom>
              <a:avLst/>
              <a:gdLst/>
              <a:ahLst/>
              <a:cxnLst/>
              <a:rect l="l" t="t" r="r" b="b"/>
              <a:pathLst>
                <a:path w="3426" h="10203" extrusionOk="0">
                  <a:moveTo>
                    <a:pt x="1" y="0"/>
                  </a:moveTo>
                  <a:cubicBezTo>
                    <a:pt x="1" y="0"/>
                    <a:pt x="1368" y="5360"/>
                    <a:pt x="1391" y="5473"/>
                  </a:cubicBezTo>
                  <a:cubicBezTo>
                    <a:pt x="1406" y="5562"/>
                    <a:pt x="1024" y="10172"/>
                    <a:pt x="1024" y="10172"/>
                  </a:cubicBezTo>
                  <a:lnTo>
                    <a:pt x="2948" y="10202"/>
                  </a:lnTo>
                  <a:cubicBezTo>
                    <a:pt x="2948" y="10202"/>
                    <a:pt x="3425" y="6253"/>
                    <a:pt x="3342" y="5476"/>
                  </a:cubicBezTo>
                  <a:cubicBezTo>
                    <a:pt x="3289" y="4996"/>
                    <a:pt x="1839" y="0"/>
                    <a:pt x="18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flipH="1">
              <a:off x="3320896" y="2078135"/>
              <a:ext cx="325882" cy="717124"/>
            </a:xfrm>
            <a:custGeom>
              <a:avLst/>
              <a:gdLst/>
              <a:ahLst/>
              <a:cxnLst/>
              <a:rect l="l" t="t" r="r" b="b"/>
              <a:pathLst>
                <a:path w="1780" h="3917" extrusionOk="0">
                  <a:moveTo>
                    <a:pt x="1" y="0"/>
                  </a:moveTo>
                  <a:cubicBezTo>
                    <a:pt x="1" y="0"/>
                    <a:pt x="588" y="2298"/>
                    <a:pt x="997" y="3917"/>
                  </a:cubicBezTo>
                  <a:lnTo>
                    <a:pt x="1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1"/>
            <p:cNvSpPr/>
            <p:nvPr/>
          </p:nvSpPr>
          <p:spPr>
            <a:xfrm flipH="1">
              <a:off x="3273114" y="3666913"/>
              <a:ext cx="633640" cy="563520"/>
            </a:xfrm>
            <a:custGeom>
              <a:avLst/>
              <a:gdLst/>
              <a:ahLst/>
              <a:cxnLst/>
              <a:rect l="l" t="t" r="r" b="b"/>
              <a:pathLst>
                <a:path w="3461" h="3078" extrusionOk="0">
                  <a:moveTo>
                    <a:pt x="161" y="0"/>
                  </a:moveTo>
                  <a:cubicBezTo>
                    <a:pt x="161" y="0"/>
                    <a:pt x="1" y="2932"/>
                    <a:pt x="42" y="2959"/>
                  </a:cubicBezTo>
                  <a:cubicBezTo>
                    <a:pt x="135" y="3022"/>
                    <a:pt x="2227" y="3077"/>
                    <a:pt x="3039" y="3077"/>
                  </a:cubicBezTo>
                  <a:cubicBezTo>
                    <a:pt x="3218" y="3077"/>
                    <a:pt x="3335" y="3075"/>
                    <a:pt x="3354" y="3069"/>
                  </a:cubicBezTo>
                  <a:cubicBezTo>
                    <a:pt x="3461" y="3036"/>
                    <a:pt x="3378" y="2731"/>
                    <a:pt x="3262" y="2636"/>
                  </a:cubicBezTo>
                  <a:cubicBezTo>
                    <a:pt x="3146" y="2538"/>
                    <a:pt x="2005" y="1998"/>
                    <a:pt x="2005" y="1998"/>
                  </a:cubicBezTo>
                  <a:lnTo>
                    <a:pt x="2097" y="36"/>
                  </a:lnTo>
                  <a:lnTo>
                    <a:pt x="161"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flipH="1">
              <a:off x="3273114" y="4081591"/>
              <a:ext cx="628147" cy="148844"/>
            </a:xfrm>
            <a:custGeom>
              <a:avLst/>
              <a:gdLst/>
              <a:ahLst/>
              <a:cxnLst/>
              <a:rect l="l" t="t" r="r" b="b"/>
              <a:pathLst>
                <a:path w="3431" h="813" extrusionOk="0">
                  <a:moveTo>
                    <a:pt x="12" y="0"/>
                  </a:moveTo>
                  <a:cubicBezTo>
                    <a:pt x="3" y="398"/>
                    <a:pt x="0" y="685"/>
                    <a:pt x="12" y="694"/>
                  </a:cubicBezTo>
                  <a:cubicBezTo>
                    <a:pt x="105" y="757"/>
                    <a:pt x="2197" y="812"/>
                    <a:pt x="3009" y="812"/>
                  </a:cubicBezTo>
                  <a:cubicBezTo>
                    <a:pt x="3188" y="812"/>
                    <a:pt x="3305" y="810"/>
                    <a:pt x="3324" y="804"/>
                  </a:cubicBezTo>
                  <a:cubicBezTo>
                    <a:pt x="3431" y="771"/>
                    <a:pt x="3345" y="466"/>
                    <a:pt x="3229" y="374"/>
                  </a:cubicBezTo>
                  <a:cubicBezTo>
                    <a:pt x="3182" y="332"/>
                    <a:pt x="2941" y="208"/>
                    <a:pt x="2687" y="80"/>
                  </a:cubicBezTo>
                  <a:lnTo>
                    <a:pt x="2687" y="80"/>
                  </a:lnTo>
                  <a:cubicBezTo>
                    <a:pt x="2775" y="146"/>
                    <a:pt x="2870" y="246"/>
                    <a:pt x="2764" y="312"/>
                  </a:cubicBezTo>
                  <a:cubicBezTo>
                    <a:pt x="2744" y="323"/>
                    <a:pt x="2693" y="328"/>
                    <a:pt x="2620" y="328"/>
                  </a:cubicBezTo>
                  <a:cubicBezTo>
                    <a:pt x="2113" y="328"/>
                    <a:pt x="504" y="83"/>
                    <a:pt x="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flipH="1">
              <a:off x="3320898" y="2077586"/>
              <a:ext cx="570660" cy="1860825"/>
            </a:xfrm>
            <a:custGeom>
              <a:avLst/>
              <a:gdLst/>
              <a:ahLst/>
              <a:cxnLst/>
              <a:rect l="l" t="t" r="r" b="b"/>
              <a:pathLst>
                <a:path w="3117" h="10164" extrusionOk="0">
                  <a:moveTo>
                    <a:pt x="3117" y="0"/>
                  </a:moveTo>
                  <a:lnTo>
                    <a:pt x="612" y="3"/>
                  </a:lnTo>
                  <a:cubicBezTo>
                    <a:pt x="612" y="3"/>
                    <a:pt x="205" y="5100"/>
                    <a:pt x="205" y="5559"/>
                  </a:cubicBezTo>
                  <a:cubicBezTo>
                    <a:pt x="202" y="5844"/>
                    <a:pt x="1" y="10146"/>
                    <a:pt x="1" y="10146"/>
                  </a:cubicBezTo>
                  <a:lnTo>
                    <a:pt x="1943" y="10164"/>
                  </a:lnTo>
                  <a:cubicBezTo>
                    <a:pt x="1943" y="10164"/>
                    <a:pt x="2144" y="6360"/>
                    <a:pt x="2135" y="5577"/>
                  </a:cubicBezTo>
                  <a:cubicBezTo>
                    <a:pt x="2132" y="5369"/>
                    <a:pt x="2266" y="2007"/>
                    <a:pt x="2266" y="2007"/>
                  </a:cubicBezTo>
                  <a:cubicBezTo>
                    <a:pt x="2435" y="1904"/>
                    <a:pt x="2613" y="1815"/>
                    <a:pt x="2800" y="1740"/>
                  </a:cubicBezTo>
                  <a:cubicBezTo>
                    <a:pt x="2820" y="1687"/>
                    <a:pt x="2838" y="1631"/>
                    <a:pt x="2853" y="1574"/>
                  </a:cubicBezTo>
                  <a:cubicBezTo>
                    <a:pt x="3063" y="881"/>
                    <a:pt x="3117" y="0"/>
                    <a:pt x="3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flipH="1">
              <a:off x="3353483" y="2388091"/>
              <a:ext cx="152506" cy="71218"/>
            </a:xfrm>
            <a:custGeom>
              <a:avLst/>
              <a:gdLst/>
              <a:ahLst/>
              <a:cxnLst/>
              <a:rect l="l" t="t" r="r" b="b"/>
              <a:pathLst>
                <a:path w="833" h="389" extrusionOk="0">
                  <a:moveTo>
                    <a:pt x="824" y="0"/>
                  </a:moveTo>
                  <a:cubicBezTo>
                    <a:pt x="679" y="47"/>
                    <a:pt x="536" y="92"/>
                    <a:pt x="394" y="151"/>
                  </a:cubicBezTo>
                  <a:cubicBezTo>
                    <a:pt x="323" y="184"/>
                    <a:pt x="255" y="219"/>
                    <a:pt x="187" y="261"/>
                  </a:cubicBezTo>
                  <a:cubicBezTo>
                    <a:pt x="121" y="296"/>
                    <a:pt x="62" y="335"/>
                    <a:pt x="3" y="380"/>
                  </a:cubicBezTo>
                  <a:cubicBezTo>
                    <a:pt x="0" y="382"/>
                    <a:pt x="2" y="389"/>
                    <a:pt x="6" y="389"/>
                  </a:cubicBezTo>
                  <a:cubicBezTo>
                    <a:pt x="7" y="389"/>
                    <a:pt x="8" y="389"/>
                    <a:pt x="9" y="388"/>
                  </a:cubicBezTo>
                  <a:cubicBezTo>
                    <a:pt x="77" y="362"/>
                    <a:pt x="145" y="323"/>
                    <a:pt x="213" y="296"/>
                  </a:cubicBezTo>
                  <a:cubicBezTo>
                    <a:pt x="281" y="270"/>
                    <a:pt x="350" y="237"/>
                    <a:pt x="415" y="205"/>
                  </a:cubicBezTo>
                  <a:cubicBezTo>
                    <a:pt x="554" y="139"/>
                    <a:pt x="688" y="65"/>
                    <a:pt x="827" y="9"/>
                  </a:cubicBezTo>
                  <a:cubicBezTo>
                    <a:pt x="833" y="6"/>
                    <a:pt x="830"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flipH="1">
              <a:off x="3567871" y="2114934"/>
              <a:ext cx="139141" cy="122847"/>
            </a:xfrm>
            <a:custGeom>
              <a:avLst/>
              <a:gdLst/>
              <a:ahLst/>
              <a:cxnLst/>
              <a:rect l="l" t="t" r="r" b="b"/>
              <a:pathLst>
                <a:path w="760" h="671" extrusionOk="0">
                  <a:moveTo>
                    <a:pt x="754" y="1"/>
                  </a:moveTo>
                  <a:cubicBezTo>
                    <a:pt x="751" y="1"/>
                    <a:pt x="748" y="4"/>
                    <a:pt x="751" y="7"/>
                  </a:cubicBezTo>
                  <a:cubicBezTo>
                    <a:pt x="730" y="99"/>
                    <a:pt x="703" y="190"/>
                    <a:pt x="674" y="279"/>
                  </a:cubicBezTo>
                  <a:cubicBezTo>
                    <a:pt x="644" y="362"/>
                    <a:pt x="615" y="451"/>
                    <a:pt x="546" y="511"/>
                  </a:cubicBezTo>
                  <a:cubicBezTo>
                    <a:pt x="511" y="537"/>
                    <a:pt x="472" y="555"/>
                    <a:pt x="428" y="570"/>
                  </a:cubicBezTo>
                  <a:cubicBezTo>
                    <a:pt x="386" y="582"/>
                    <a:pt x="345" y="597"/>
                    <a:pt x="297" y="609"/>
                  </a:cubicBezTo>
                  <a:cubicBezTo>
                    <a:pt x="202" y="632"/>
                    <a:pt x="105" y="647"/>
                    <a:pt x="4" y="647"/>
                  </a:cubicBezTo>
                  <a:cubicBezTo>
                    <a:pt x="4" y="647"/>
                    <a:pt x="4" y="650"/>
                    <a:pt x="4" y="650"/>
                  </a:cubicBezTo>
                  <a:cubicBezTo>
                    <a:pt x="1" y="653"/>
                    <a:pt x="1" y="656"/>
                    <a:pt x="4" y="659"/>
                  </a:cubicBezTo>
                  <a:cubicBezTo>
                    <a:pt x="59" y="667"/>
                    <a:pt x="115" y="670"/>
                    <a:pt x="172" y="670"/>
                  </a:cubicBezTo>
                  <a:cubicBezTo>
                    <a:pt x="223" y="670"/>
                    <a:pt x="274" y="667"/>
                    <a:pt x="324" y="662"/>
                  </a:cubicBezTo>
                  <a:cubicBezTo>
                    <a:pt x="422" y="656"/>
                    <a:pt x="514" y="623"/>
                    <a:pt x="591" y="564"/>
                  </a:cubicBezTo>
                  <a:cubicBezTo>
                    <a:pt x="662" y="502"/>
                    <a:pt x="695" y="407"/>
                    <a:pt x="718" y="321"/>
                  </a:cubicBezTo>
                  <a:cubicBezTo>
                    <a:pt x="748" y="217"/>
                    <a:pt x="760" y="110"/>
                    <a:pt x="757" y="7"/>
                  </a:cubicBezTo>
                  <a:cubicBezTo>
                    <a:pt x="757" y="4"/>
                    <a:pt x="757"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41"/>
            <p:cNvGrpSpPr/>
            <p:nvPr/>
          </p:nvGrpSpPr>
          <p:grpSpPr>
            <a:xfrm>
              <a:off x="3104311" y="2107611"/>
              <a:ext cx="772051" cy="1767281"/>
              <a:chOff x="3104311" y="2107611"/>
              <a:chExt cx="772051" cy="1767281"/>
            </a:xfrm>
          </p:grpSpPr>
          <p:sp>
            <p:nvSpPr>
              <p:cNvPr id="574" name="Google Shape;574;p41"/>
              <p:cNvSpPr/>
              <p:nvPr/>
            </p:nvSpPr>
            <p:spPr>
              <a:xfrm flipH="1">
                <a:off x="3104311" y="3859331"/>
                <a:ext cx="325150" cy="10436"/>
              </a:xfrm>
              <a:custGeom>
                <a:avLst/>
                <a:gdLst/>
                <a:ahLst/>
                <a:cxnLst/>
                <a:rect l="l" t="t" r="r" b="b"/>
                <a:pathLst>
                  <a:path w="1776" h="57" extrusionOk="0">
                    <a:moveTo>
                      <a:pt x="466" y="0"/>
                    </a:moveTo>
                    <a:cubicBezTo>
                      <a:pt x="428" y="0"/>
                      <a:pt x="390" y="1"/>
                      <a:pt x="353" y="2"/>
                    </a:cubicBezTo>
                    <a:cubicBezTo>
                      <a:pt x="237" y="2"/>
                      <a:pt x="124" y="2"/>
                      <a:pt x="9" y="11"/>
                    </a:cubicBezTo>
                    <a:cubicBezTo>
                      <a:pt x="1" y="11"/>
                      <a:pt x="2" y="20"/>
                      <a:pt x="9" y="20"/>
                    </a:cubicBezTo>
                    <a:cubicBezTo>
                      <a:pt x="10" y="20"/>
                      <a:pt x="11" y="20"/>
                      <a:pt x="12" y="19"/>
                    </a:cubicBezTo>
                    <a:cubicBezTo>
                      <a:pt x="139" y="34"/>
                      <a:pt x="270" y="37"/>
                      <a:pt x="397" y="40"/>
                    </a:cubicBezTo>
                    <a:cubicBezTo>
                      <a:pt x="625" y="49"/>
                      <a:pt x="854" y="55"/>
                      <a:pt x="1082" y="55"/>
                    </a:cubicBezTo>
                    <a:lnTo>
                      <a:pt x="1426" y="55"/>
                    </a:lnTo>
                    <a:cubicBezTo>
                      <a:pt x="1465" y="55"/>
                      <a:pt x="1504" y="56"/>
                      <a:pt x="1542" y="56"/>
                    </a:cubicBezTo>
                    <a:cubicBezTo>
                      <a:pt x="1562" y="56"/>
                      <a:pt x="1581" y="56"/>
                      <a:pt x="1601" y="55"/>
                    </a:cubicBezTo>
                    <a:cubicBezTo>
                      <a:pt x="1657" y="55"/>
                      <a:pt x="1713" y="46"/>
                      <a:pt x="1770" y="46"/>
                    </a:cubicBezTo>
                    <a:cubicBezTo>
                      <a:pt x="1776" y="46"/>
                      <a:pt x="1776" y="37"/>
                      <a:pt x="1770" y="37"/>
                    </a:cubicBezTo>
                    <a:cubicBezTo>
                      <a:pt x="1702" y="34"/>
                      <a:pt x="1633" y="22"/>
                      <a:pt x="1568" y="19"/>
                    </a:cubicBezTo>
                    <a:cubicBezTo>
                      <a:pt x="1506" y="16"/>
                      <a:pt x="1444" y="13"/>
                      <a:pt x="1381" y="13"/>
                    </a:cubicBezTo>
                    <a:cubicBezTo>
                      <a:pt x="1153" y="8"/>
                      <a:pt x="925" y="5"/>
                      <a:pt x="694" y="2"/>
                    </a:cubicBezTo>
                    <a:cubicBezTo>
                      <a:pt x="618" y="2"/>
                      <a:pt x="542" y="0"/>
                      <a:pt x="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flipH="1">
                <a:off x="3322179" y="2107611"/>
                <a:ext cx="516652" cy="1732486"/>
              </a:xfrm>
              <a:custGeom>
                <a:avLst/>
                <a:gdLst/>
                <a:ahLst/>
                <a:cxnLst/>
                <a:rect l="l" t="t" r="r" b="b"/>
                <a:pathLst>
                  <a:path w="2822" h="9463" extrusionOk="0">
                    <a:moveTo>
                      <a:pt x="2596" y="1"/>
                    </a:moveTo>
                    <a:cubicBezTo>
                      <a:pt x="2594" y="1"/>
                      <a:pt x="2592" y="2"/>
                      <a:pt x="2592" y="5"/>
                    </a:cubicBezTo>
                    <a:cubicBezTo>
                      <a:pt x="2547" y="204"/>
                      <a:pt x="2509" y="405"/>
                      <a:pt x="2473" y="607"/>
                    </a:cubicBezTo>
                    <a:cubicBezTo>
                      <a:pt x="2461" y="696"/>
                      <a:pt x="2440" y="782"/>
                      <a:pt x="2429" y="874"/>
                    </a:cubicBezTo>
                    <a:lnTo>
                      <a:pt x="2405" y="1019"/>
                    </a:lnTo>
                    <a:cubicBezTo>
                      <a:pt x="2396" y="1055"/>
                      <a:pt x="2393" y="1093"/>
                      <a:pt x="2402" y="1129"/>
                    </a:cubicBezTo>
                    <a:cubicBezTo>
                      <a:pt x="2422" y="1177"/>
                      <a:pt x="2468" y="1206"/>
                      <a:pt x="2519" y="1206"/>
                    </a:cubicBezTo>
                    <a:cubicBezTo>
                      <a:pt x="2521" y="1206"/>
                      <a:pt x="2524" y="1206"/>
                      <a:pt x="2526" y="1206"/>
                    </a:cubicBezTo>
                    <a:lnTo>
                      <a:pt x="2526" y="1209"/>
                    </a:lnTo>
                    <a:cubicBezTo>
                      <a:pt x="2520" y="1238"/>
                      <a:pt x="2509" y="1265"/>
                      <a:pt x="2503" y="1292"/>
                    </a:cubicBezTo>
                    <a:cubicBezTo>
                      <a:pt x="2497" y="1319"/>
                      <a:pt x="2491" y="1345"/>
                      <a:pt x="2482" y="1372"/>
                    </a:cubicBezTo>
                    <a:cubicBezTo>
                      <a:pt x="2476" y="1399"/>
                      <a:pt x="2467" y="1428"/>
                      <a:pt x="2461" y="1455"/>
                    </a:cubicBezTo>
                    <a:cubicBezTo>
                      <a:pt x="2458" y="1467"/>
                      <a:pt x="2455" y="1482"/>
                      <a:pt x="2455" y="1493"/>
                    </a:cubicBezTo>
                    <a:lnTo>
                      <a:pt x="2455" y="1520"/>
                    </a:lnTo>
                    <a:lnTo>
                      <a:pt x="2455" y="1532"/>
                    </a:lnTo>
                    <a:cubicBezTo>
                      <a:pt x="2455" y="1536"/>
                      <a:pt x="2458" y="1539"/>
                      <a:pt x="2461" y="1539"/>
                    </a:cubicBezTo>
                    <a:cubicBezTo>
                      <a:pt x="2462" y="1539"/>
                      <a:pt x="2463" y="1539"/>
                      <a:pt x="2464" y="1538"/>
                    </a:cubicBezTo>
                    <a:cubicBezTo>
                      <a:pt x="2470" y="1523"/>
                      <a:pt x="2482" y="1511"/>
                      <a:pt x="2488" y="1499"/>
                    </a:cubicBezTo>
                    <a:cubicBezTo>
                      <a:pt x="2494" y="1488"/>
                      <a:pt x="2497" y="1476"/>
                      <a:pt x="2503" y="1464"/>
                    </a:cubicBezTo>
                    <a:cubicBezTo>
                      <a:pt x="2512" y="1434"/>
                      <a:pt x="2517" y="1407"/>
                      <a:pt x="2523" y="1378"/>
                    </a:cubicBezTo>
                    <a:cubicBezTo>
                      <a:pt x="2529" y="1351"/>
                      <a:pt x="2535" y="1324"/>
                      <a:pt x="2538" y="1295"/>
                    </a:cubicBezTo>
                    <a:cubicBezTo>
                      <a:pt x="2541" y="1265"/>
                      <a:pt x="2541" y="1238"/>
                      <a:pt x="2541" y="1209"/>
                    </a:cubicBezTo>
                    <a:cubicBezTo>
                      <a:pt x="2541" y="1206"/>
                      <a:pt x="2541" y="1203"/>
                      <a:pt x="2538" y="1203"/>
                    </a:cubicBezTo>
                    <a:lnTo>
                      <a:pt x="2541" y="1203"/>
                    </a:lnTo>
                    <a:cubicBezTo>
                      <a:pt x="2606" y="1191"/>
                      <a:pt x="2663" y="1147"/>
                      <a:pt x="2686" y="1087"/>
                    </a:cubicBezTo>
                    <a:cubicBezTo>
                      <a:pt x="2719" y="1010"/>
                      <a:pt x="2737" y="930"/>
                      <a:pt x="2746" y="847"/>
                    </a:cubicBezTo>
                    <a:cubicBezTo>
                      <a:pt x="2761" y="764"/>
                      <a:pt x="2772" y="678"/>
                      <a:pt x="2784" y="592"/>
                    </a:cubicBezTo>
                    <a:cubicBezTo>
                      <a:pt x="2805" y="414"/>
                      <a:pt x="2817" y="233"/>
                      <a:pt x="2820" y="53"/>
                    </a:cubicBezTo>
                    <a:cubicBezTo>
                      <a:pt x="2821" y="51"/>
                      <a:pt x="2819" y="50"/>
                      <a:pt x="2817" y="50"/>
                    </a:cubicBezTo>
                    <a:cubicBezTo>
                      <a:pt x="2814" y="50"/>
                      <a:pt x="2811" y="51"/>
                      <a:pt x="2811" y="53"/>
                    </a:cubicBezTo>
                    <a:cubicBezTo>
                      <a:pt x="2784" y="227"/>
                      <a:pt x="2758" y="405"/>
                      <a:pt x="2731" y="580"/>
                    </a:cubicBezTo>
                    <a:cubicBezTo>
                      <a:pt x="2722" y="660"/>
                      <a:pt x="2710" y="740"/>
                      <a:pt x="2695" y="820"/>
                    </a:cubicBezTo>
                    <a:cubicBezTo>
                      <a:pt x="2686" y="895"/>
                      <a:pt x="2669" y="969"/>
                      <a:pt x="2648" y="1043"/>
                    </a:cubicBezTo>
                    <a:cubicBezTo>
                      <a:pt x="2632" y="1094"/>
                      <a:pt x="2587" y="1155"/>
                      <a:pt x="2527" y="1155"/>
                    </a:cubicBezTo>
                    <a:cubicBezTo>
                      <a:pt x="2521" y="1155"/>
                      <a:pt x="2515" y="1154"/>
                      <a:pt x="2509" y="1153"/>
                    </a:cubicBezTo>
                    <a:cubicBezTo>
                      <a:pt x="2420" y="1135"/>
                      <a:pt x="2458" y="1025"/>
                      <a:pt x="2470" y="963"/>
                    </a:cubicBezTo>
                    <a:cubicBezTo>
                      <a:pt x="2494" y="806"/>
                      <a:pt x="2517" y="646"/>
                      <a:pt x="2541" y="485"/>
                    </a:cubicBezTo>
                    <a:cubicBezTo>
                      <a:pt x="2553" y="405"/>
                      <a:pt x="2559" y="325"/>
                      <a:pt x="2571" y="245"/>
                    </a:cubicBezTo>
                    <a:cubicBezTo>
                      <a:pt x="2583" y="165"/>
                      <a:pt x="2592" y="85"/>
                      <a:pt x="2600" y="5"/>
                    </a:cubicBezTo>
                    <a:cubicBezTo>
                      <a:pt x="2600" y="2"/>
                      <a:pt x="2598" y="1"/>
                      <a:pt x="2596" y="1"/>
                    </a:cubicBezTo>
                    <a:close/>
                    <a:moveTo>
                      <a:pt x="1453" y="268"/>
                    </a:moveTo>
                    <a:cubicBezTo>
                      <a:pt x="1452" y="268"/>
                      <a:pt x="1451" y="268"/>
                      <a:pt x="1450" y="269"/>
                    </a:cubicBezTo>
                    <a:cubicBezTo>
                      <a:pt x="1450" y="272"/>
                      <a:pt x="1450" y="272"/>
                      <a:pt x="1450" y="275"/>
                    </a:cubicBezTo>
                    <a:cubicBezTo>
                      <a:pt x="1595" y="936"/>
                      <a:pt x="1758" y="1594"/>
                      <a:pt x="1922" y="2252"/>
                    </a:cubicBezTo>
                    <a:cubicBezTo>
                      <a:pt x="2067" y="2842"/>
                      <a:pt x="2212" y="3429"/>
                      <a:pt x="2360" y="4017"/>
                    </a:cubicBezTo>
                    <a:cubicBezTo>
                      <a:pt x="2434" y="4304"/>
                      <a:pt x="2506" y="4583"/>
                      <a:pt x="2577" y="4879"/>
                    </a:cubicBezTo>
                    <a:cubicBezTo>
                      <a:pt x="2651" y="5173"/>
                      <a:pt x="2707" y="5466"/>
                      <a:pt x="2695" y="5769"/>
                    </a:cubicBezTo>
                    <a:cubicBezTo>
                      <a:pt x="2686" y="6068"/>
                      <a:pt x="2654" y="6371"/>
                      <a:pt x="2627" y="6670"/>
                    </a:cubicBezTo>
                    <a:cubicBezTo>
                      <a:pt x="2603" y="6969"/>
                      <a:pt x="2577" y="7272"/>
                      <a:pt x="2553" y="7571"/>
                    </a:cubicBezTo>
                    <a:cubicBezTo>
                      <a:pt x="2506" y="8173"/>
                      <a:pt x="2464" y="8775"/>
                      <a:pt x="2423" y="9377"/>
                    </a:cubicBezTo>
                    <a:cubicBezTo>
                      <a:pt x="2423" y="9380"/>
                      <a:pt x="2426" y="9381"/>
                      <a:pt x="2429" y="9381"/>
                    </a:cubicBezTo>
                    <a:cubicBezTo>
                      <a:pt x="2431" y="9381"/>
                      <a:pt x="2434" y="9380"/>
                      <a:pt x="2434" y="9377"/>
                    </a:cubicBezTo>
                    <a:cubicBezTo>
                      <a:pt x="2440" y="9303"/>
                      <a:pt x="2449" y="9226"/>
                      <a:pt x="2458" y="9152"/>
                    </a:cubicBezTo>
                    <a:cubicBezTo>
                      <a:pt x="2523" y="8553"/>
                      <a:pt x="2574" y="7948"/>
                      <a:pt x="2627" y="7349"/>
                    </a:cubicBezTo>
                    <a:cubicBezTo>
                      <a:pt x="2654" y="7047"/>
                      <a:pt x="2678" y="6744"/>
                      <a:pt x="2704" y="6445"/>
                    </a:cubicBezTo>
                    <a:cubicBezTo>
                      <a:pt x="2728" y="6148"/>
                      <a:pt x="2767" y="5840"/>
                      <a:pt x="2749" y="5543"/>
                    </a:cubicBezTo>
                    <a:cubicBezTo>
                      <a:pt x="2731" y="5247"/>
                      <a:pt x="2648" y="4959"/>
                      <a:pt x="2577" y="4672"/>
                    </a:cubicBezTo>
                    <a:cubicBezTo>
                      <a:pt x="2506" y="4378"/>
                      <a:pt x="2431" y="4085"/>
                      <a:pt x="2357" y="3791"/>
                    </a:cubicBezTo>
                    <a:cubicBezTo>
                      <a:pt x="2212" y="3204"/>
                      <a:pt x="2064" y="2617"/>
                      <a:pt x="1919" y="2030"/>
                    </a:cubicBezTo>
                    <a:cubicBezTo>
                      <a:pt x="1770" y="1443"/>
                      <a:pt x="1622" y="856"/>
                      <a:pt x="1456" y="272"/>
                    </a:cubicBezTo>
                    <a:cubicBezTo>
                      <a:pt x="1456" y="270"/>
                      <a:pt x="1455" y="268"/>
                      <a:pt x="1453" y="268"/>
                    </a:cubicBezTo>
                    <a:close/>
                    <a:moveTo>
                      <a:pt x="555" y="39"/>
                    </a:moveTo>
                    <a:cubicBezTo>
                      <a:pt x="553" y="39"/>
                      <a:pt x="551" y="42"/>
                      <a:pt x="549" y="44"/>
                    </a:cubicBezTo>
                    <a:cubicBezTo>
                      <a:pt x="495" y="732"/>
                      <a:pt x="454" y="1422"/>
                      <a:pt x="407" y="2110"/>
                    </a:cubicBezTo>
                    <a:cubicBezTo>
                      <a:pt x="329" y="3332"/>
                      <a:pt x="261" y="4553"/>
                      <a:pt x="193" y="5775"/>
                    </a:cubicBezTo>
                    <a:cubicBezTo>
                      <a:pt x="155" y="6388"/>
                      <a:pt x="122" y="7002"/>
                      <a:pt x="86" y="7616"/>
                    </a:cubicBezTo>
                    <a:cubicBezTo>
                      <a:pt x="51" y="8232"/>
                      <a:pt x="30" y="8846"/>
                      <a:pt x="0" y="9457"/>
                    </a:cubicBezTo>
                    <a:lnTo>
                      <a:pt x="0" y="9460"/>
                    </a:lnTo>
                    <a:cubicBezTo>
                      <a:pt x="0" y="9463"/>
                      <a:pt x="3" y="9463"/>
                      <a:pt x="3" y="9463"/>
                    </a:cubicBezTo>
                    <a:cubicBezTo>
                      <a:pt x="6" y="9463"/>
                      <a:pt x="6" y="9460"/>
                      <a:pt x="6" y="9457"/>
                    </a:cubicBezTo>
                    <a:cubicBezTo>
                      <a:pt x="48" y="8772"/>
                      <a:pt x="104" y="8084"/>
                      <a:pt x="146" y="7393"/>
                    </a:cubicBezTo>
                    <a:cubicBezTo>
                      <a:pt x="223" y="6172"/>
                      <a:pt x="297" y="4959"/>
                      <a:pt x="368" y="3732"/>
                    </a:cubicBezTo>
                    <a:cubicBezTo>
                      <a:pt x="439" y="2502"/>
                      <a:pt x="510" y="1274"/>
                      <a:pt x="561" y="44"/>
                    </a:cubicBezTo>
                    <a:cubicBezTo>
                      <a:pt x="561" y="41"/>
                      <a:pt x="558" y="41"/>
                      <a:pt x="558" y="41"/>
                    </a:cubicBezTo>
                    <a:cubicBezTo>
                      <a:pt x="557" y="40"/>
                      <a:pt x="556" y="39"/>
                      <a:pt x="555" y="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flipH="1">
                <a:off x="3552128" y="3864457"/>
                <a:ext cx="324235" cy="10436"/>
              </a:xfrm>
              <a:custGeom>
                <a:avLst/>
                <a:gdLst/>
                <a:ahLst/>
                <a:cxnLst/>
                <a:rect l="l" t="t" r="r" b="b"/>
                <a:pathLst>
                  <a:path w="1771" h="57" extrusionOk="0">
                    <a:moveTo>
                      <a:pt x="351" y="0"/>
                    </a:moveTo>
                    <a:cubicBezTo>
                      <a:pt x="235" y="3"/>
                      <a:pt x="119" y="0"/>
                      <a:pt x="7" y="9"/>
                    </a:cubicBezTo>
                    <a:cubicBezTo>
                      <a:pt x="4" y="9"/>
                      <a:pt x="1" y="12"/>
                      <a:pt x="1" y="15"/>
                    </a:cubicBezTo>
                    <a:cubicBezTo>
                      <a:pt x="1" y="18"/>
                      <a:pt x="4" y="21"/>
                      <a:pt x="7" y="21"/>
                    </a:cubicBezTo>
                    <a:cubicBezTo>
                      <a:pt x="134" y="36"/>
                      <a:pt x="265" y="36"/>
                      <a:pt x="392" y="42"/>
                    </a:cubicBezTo>
                    <a:cubicBezTo>
                      <a:pt x="623" y="51"/>
                      <a:pt x="852" y="57"/>
                      <a:pt x="1080" y="57"/>
                    </a:cubicBezTo>
                    <a:lnTo>
                      <a:pt x="1599" y="57"/>
                    </a:lnTo>
                    <a:cubicBezTo>
                      <a:pt x="1655" y="54"/>
                      <a:pt x="1711" y="45"/>
                      <a:pt x="1768" y="45"/>
                    </a:cubicBezTo>
                    <a:cubicBezTo>
                      <a:pt x="1771" y="45"/>
                      <a:pt x="1771" y="36"/>
                      <a:pt x="1768" y="36"/>
                    </a:cubicBezTo>
                    <a:cubicBezTo>
                      <a:pt x="1700" y="36"/>
                      <a:pt x="1628" y="24"/>
                      <a:pt x="1566" y="21"/>
                    </a:cubicBezTo>
                    <a:cubicBezTo>
                      <a:pt x="1504" y="18"/>
                      <a:pt x="1442" y="15"/>
                      <a:pt x="1379" y="15"/>
                    </a:cubicBezTo>
                    <a:cubicBezTo>
                      <a:pt x="1151" y="6"/>
                      <a:pt x="920" y="3"/>
                      <a:pt x="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41"/>
            <p:cNvSpPr/>
            <p:nvPr/>
          </p:nvSpPr>
          <p:spPr>
            <a:xfrm flipH="1">
              <a:off x="2851661" y="1580155"/>
              <a:ext cx="660003" cy="515553"/>
            </a:xfrm>
            <a:custGeom>
              <a:avLst/>
              <a:gdLst/>
              <a:ahLst/>
              <a:cxnLst/>
              <a:rect l="l" t="t" r="r" b="b"/>
              <a:pathLst>
                <a:path w="3605" h="2816" extrusionOk="0">
                  <a:moveTo>
                    <a:pt x="217" y="0"/>
                  </a:moveTo>
                  <a:cubicBezTo>
                    <a:pt x="0" y="0"/>
                    <a:pt x="186" y="536"/>
                    <a:pt x="265" y="731"/>
                  </a:cubicBezTo>
                  <a:cubicBezTo>
                    <a:pt x="449" y="1193"/>
                    <a:pt x="1190" y="2690"/>
                    <a:pt x="1679" y="2797"/>
                  </a:cubicBezTo>
                  <a:cubicBezTo>
                    <a:pt x="1736" y="2809"/>
                    <a:pt x="1824" y="2815"/>
                    <a:pt x="1931" y="2815"/>
                  </a:cubicBezTo>
                  <a:cubicBezTo>
                    <a:pt x="2425" y="2815"/>
                    <a:pt x="3329" y="2687"/>
                    <a:pt x="3511" y="2435"/>
                  </a:cubicBezTo>
                  <a:cubicBezTo>
                    <a:pt x="3604" y="2305"/>
                    <a:pt x="3450" y="1411"/>
                    <a:pt x="3282" y="1411"/>
                  </a:cubicBezTo>
                  <a:cubicBezTo>
                    <a:pt x="3278" y="1411"/>
                    <a:pt x="3275" y="1412"/>
                    <a:pt x="3271" y="1413"/>
                  </a:cubicBezTo>
                  <a:cubicBezTo>
                    <a:pt x="3119" y="1444"/>
                    <a:pt x="2289" y="1555"/>
                    <a:pt x="2013" y="1555"/>
                  </a:cubicBezTo>
                  <a:cubicBezTo>
                    <a:pt x="1978" y="1555"/>
                    <a:pt x="1952" y="1553"/>
                    <a:pt x="1937" y="1549"/>
                  </a:cubicBezTo>
                  <a:cubicBezTo>
                    <a:pt x="1810" y="1513"/>
                    <a:pt x="858" y="416"/>
                    <a:pt x="502" y="144"/>
                  </a:cubicBezTo>
                  <a:cubicBezTo>
                    <a:pt x="369" y="42"/>
                    <a:pt x="277"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flipH="1">
              <a:off x="3256268" y="1567705"/>
              <a:ext cx="250637" cy="276085"/>
            </a:xfrm>
            <a:custGeom>
              <a:avLst/>
              <a:gdLst/>
              <a:ahLst/>
              <a:cxnLst/>
              <a:rect l="l" t="t" r="r" b="b"/>
              <a:pathLst>
                <a:path w="1369" h="1508" extrusionOk="0">
                  <a:moveTo>
                    <a:pt x="144" y="0"/>
                  </a:moveTo>
                  <a:cubicBezTo>
                    <a:pt x="12" y="0"/>
                    <a:pt x="0" y="174"/>
                    <a:pt x="82" y="434"/>
                  </a:cubicBezTo>
                  <a:cubicBezTo>
                    <a:pt x="215" y="858"/>
                    <a:pt x="556" y="1507"/>
                    <a:pt x="556" y="1507"/>
                  </a:cubicBezTo>
                  <a:lnTo>
                    <a:pt x="1369" y="1027"/>
                  </a:lnTo>
                  <a:cubicBezTo>
                    <a:pt x="1111" y="748"/>
                    <a:pt x="838" y="484"/>
                    <a:pt x="553" y="235"/>
                  </a:cubicBezTo>
                  <a:cubicBezTo>
                    <a:pt x="362" y="71"/>
                    <a:pt x="228" y="0"/>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flipH="1">
              <a:off x="3246567" y="1549214"/>
              <a:ext cx="567365" cy="684719"/>
            </a:xfrm>
            <a:custGeom>
              <a:avLst/>
              <a:gdLst/>
              <a:ahLst/>
              <a:cxnLst/>
              <a:rect l="l" t="t" r="r" b="b"/>
              <a:pathLst>
                <a:path w="3099" h="3740" extrusionOk="0">
                  <a:moveTo>
                    <a:pt x="1554" y="0"/>
                  </a:moveTo>
                  <a:cubicBezTo>
                    <a:pt x="1321" y="0"/>
                    <a:pt x="1080" y="146"/>
                    <a:pt x="970" y="262"/>
                  </a:cubicBezTo>
                  <a:cubicBezTo>
                    <a:pt x="374" y="891"/>
                    <a:pt x="214" y="2044"/>
                    <a:pt x="1" y="3740"/>
                  </a:cubicBezTo>
                  <a:lnTo>
                    <a:pt x="3001" y="3476"/>
                  </a:lnTo>
                  <a:lnTo>
                    <a:pt x="2817" y="2444"/>
                  </a:lnTo>
                  <a:cubicBezTo>
                    <a:pt x="2817" y="2444"/>
                    <a:pt x="3099" y="1952"/>
                    <a:pt x="2936" y="1596"/>
                  </a:cubicBezTo>
                  <a:cubicBezTo>
                    <a:pt x="2853" y="1419"/>
                    <a:pt x="2129" y="307"/>
                    <a:pt x="1824" y="84"/>
                  </a:cubicBezTo>
                  <a:cubicBezTo>
                    <a:pt x="1742" y="24"/>
                    <a:pt x="1649" y="0"/>
                    <a:pt x="1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flipH="1">
              <a:off x="3263224" y="1733027"/>
              <a:ext cx="148844" cy="214936"/>
            </a:xfrm>
            <a:custGeom>
              <a:avLst/>
              <a:gdLst/>
              <a:ahLst/>
              <a:cxnLst/>
              <a:rect l="l" t="t" r="r" b="b"/>
              <a:pathLst>
                <a:path w="813" h="1174" extrusionOk="0">
                  <a:moveTo>
                    <a:pt x="674" y="0"/>
                  </a:moveTo>
                  <a:cubicBezTo>
                    <a:pt x="673" y="0"/>
                    <a:pt x="671" y="1"/>
                    <a:pt x="670" y="2"/>
                  </a:cubicBezTo>
                  <a:cubicBezTo>
                    <a:pt x="613" y="38"/>
                    <a:pt x="551" y="71"/>
                    <a:pt x="498" y="106"/>
                  </a:cubicBezTo>
                  <a:cubicBezTo>
                    <a:pt x="485" y="114"/>
                    <a:pt x="472" y="121"/>
                    <a:pt x="459" y="129"/>
                  </a:cubicBezTo>
                  <a:lnTo>
                    <a:pt x="459" y="129"/>
                  </a:lnTo>
                  <a:cubicBezTo>
                    <a:pt x="432" y="89"/>
                    <a:pt x="408" y="55"/>
                    <a:pt x="394" y="35"/>
                  </a:cubicBezTo>
                  <a:cubicBezTo>
                    <a:pt x="394" y="34"/>
                    <a:pt x="393" y="34"/>
                    <a:pt x="392" y="34"/>
                  </a:cubicBezTo>
                  <a:cubicBezTo>
                    <a:pt x="390" y="34"/>
                    <a:pt x="386" y="36"/>
                    <a:pt x="388" y="38"/>
                  </a:cubicBezTo>
                  <a:cubicBezTo>
                    <a:pt x="403" y="57"/>
                    <a:pt x="425" y="91"/>
                    <a:pt x="452" y="134"/>
                  </a:cubicBezTo>
                  <a:lnTo>
                    <a:pt x="452" y="134"/>
                  </a:lnTo>
                  <a:cubicBezTo>
                    <a:pt x="454" y="132"/>
                    <a:pt x="456" y="131"/>
                    <a:pt x="459" y="129"/>
                  </a:cubicBezTo>
                  <a:lnTo>
                    <a:pt x="459" y="129"/>
                  </a:lnTo>
                  <a:cubicBezTo>
                    <a:pt x="463" y="136"/>
                    <a:pt x="468" y="143"/>
                    <a:pt x="473" y="151"/>
                  </a:cubicBezTo>
                  <a:lnTo>
                    <a:pt x="473" y="151"/>
                  </a:lnTo>
                  <a:cubicBezTo>
                    <a:pt x="487" y="141"/>
                    <a:pt x="502" y="131"/>
                    <a:pt x="516" y="121"/>
                  </a:cubicBezTo>
                  <a:cubicBezTo>
                    <a:pt x="572" y="85"/>
                    <a:pt x="622" y="44"/>
                    <a:pt x="676" y="8"/>
                  </a:cubicBezTo>
                  <a:cubicBezTo>
                    <a:pt x="679" y="5"/>
                    <a:pt x="679" y="2"/>
                    <a:pt x="676" y="2"/>
                  </a:cubicBezTo>
                  <a:cubicBezTo>
                    <a:pt x="676" y="1"/>
                    <a:pt x="675" y="0"/>
                    <a:pt x="674" y="0"/>
                  </a:cubicBezTo>
                  <a:close/>
                  <a:moveTo>
                    <a:pt x="452" y="134"/>
                  </a:moveTo>
                  <a:cubicBezTo>
                    <a:pt x="411" y="159"/>
                    <a:pt x="371" y="185"/>
                    <a:pt x="332" y="213"/>
                  </a:cubicBezTo>
                  <a:cubicBezTo>
                    <a:pt x="219" y="284"/>
                    <a:pt x="109" y="361"/>
                    <a:pt x="3" y="438"/>
                  </a:cubicBezTo>
                  <a:cubicBezTo>
                    <a:pt x="1" y="440"/>
                    <a:pt x="1" y="442"/>
                    <a:pt x="4" y="442"/>
                  </a:cubicBezTo>
                  <a:cubicBezTo>
                    <a:pt x="5" y="442"/>
                    <a:pt x="7" y="442"/>
                    <a:pt x="9" y="441"/>
                  </a:cubicBezTo>
                  <a:cubicBezTo>
                    <a:pt x="124" y="376"/>
                    <a:pt x="237" y="305"/>
                    <a:pt x="347" y="234"/>
                  </a:cubicBezTo>
                  <a:cubicBezTo>
                    <a:pt x="388" y="207"/>
                    <a:pt x="427" y="182"/>
                    <a:pt x="465" y="156"/>
                  </a:cubicBezTo>
                  <a:lnTo>
                    <a:pt x="465" y="156"/>
                  </a:lnTo>
                  <a:cubicBezTo>
                    <a:pt x="550" y="294"/>
                    <a:pt x="666" y="499"/>
                    <a:pt x="702" y="566"/>
                  </a:cubicBezTo>
                  <a:cubicBezTo>
                    <a:pt x="750" y="655"/>
                    <a:pt x="774" y="753"/>
                    <a:pt x="774" y="853"/>
                  </a:cubicBezTo>
                  <a:cubicBezTo>
                    <a:pt x="771" y="960"/>
                    <a:pt x="759" y="1064"/>
                    <a:pt x="732" y="1165"/>
                  </a:cubicBezTo>
                  <a:cubicBezTo>
                    <a:pt x="730" y="1170"/>
                    <a:pt x="733" y="1174"/>
                    <a:pt x="736" y="1174"/>
                  </a:cubicBezTo>
                  <a:cubicBezTo>
                    <a:pt x="738" y="1174"/>
                    <a:pt x="740" y="1173"/>
                    <a:pt x="741" y="1171"/>
                  </a:cubicBezTo>
                  <a:cubicBezTo>
                    <a:pt x="771" y="1096"/>
                    <a:pt x="791" y="1019"/>
                    <a:pt x="800" y="939"/>
                  </a:cubicBezTo>
                  <a:cubicBezTo>
                    <a:pt x="812" y="859"/>
                    <a:pt x="809" y="776"/>
                    <a:pt x="791" y="696"/>
                  </a:cubicBezTo>
                  <a:lnTo>
                    <a:pt x="791" y="699"/>
                  </a:lnTo>
                  <a:cubicBezTo>
                    <a:pt x="768" y="622"/>
                    <a:pt x="735" y="554"/>
                    <a:pt x="690" y="489"/>
                  </a:cubicBezTo>
                  <a:cubicBezTo>
                    <a:pt x="679" y="465"/>
                    <a:pt x="646" y="415"/>
                    <a:pt x="607" y="355"/>
                  </a:cubicBezTo>
                  <a:cubicBezTo>
                    <a:pt x="596" y="326"/>
                    <a:pt x="584" y="299"/>
                    <a:pt x="572" y="272"/>
                  </a:cubicBezTo>
                  <a:cubicBezTo>
                    <a:pt x="548" y="231"/>
                    <a:pt x="527" y="192"/>
                    <a:pt x="510" y="148"/>
                  </a:cubicBezTo>
                  <a:cubicBezTo>
                    <a:pt x="510" y="147"/>
                    <a:pt x="509" y="147"/>
                    <a:pt x="508" y="147"/>
                  </a:cubicBezTo>
                  <a:cubicBezTo>
                    <a:pt x="505" y="147"/>
                    <a:pt x="502" y="149"/>
                    <a:pt x="504" y="151"/>
                  </a:cubicBezTo>
                  <a:cubicBezTo>
                    <a:pt x="521" y="192"/>
                    <a:pt x="542" y="234"/>
                    <a:pt x="554" y="275"/>
                  </a:cubicBezTo>
                  <a:cubicBezTo>
                    <a:pt x="527" y="233"/>
                    <a:pt x="499" y="189"/>
                    <a:pt x="473" y="151"/>
                  </a:cubicBezTo>
                  <a:lnTo>
                    <a:pt x="473" y="151"/>
                  </a:lnTo>
                  <a:cubicBezTo>
                    <a:pt x="470" y="153"/>
                    <a:pt x="468" y="154"/>
                    <a:pt x="465" y="156"/>
                  </a:cubicBezTo>
                  <a:lnTo>
                    <a:pt x="465" y="156"/>
                  </a:lnTo>
                  <a:cubicBezTo>
                    <a:pt x="461" y="148"/>
                    <a:pt x="456" y="141"/>
                    <a:pt x="452" y="1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flipH="1">
              <a:off x="3441362" y="1666935"/>
              <a:ext cx="81654" cy="63895"/>
            </a:xfrm>
            <a:custGeom>
              <a:avLst/>
              <a:gdLst/>
              <a:ahLst/>
              <a:cxnLst/>
              <a:rect l="l" t="t" r="r" b="b"/>
              <a:pathLst>
                <a:path w="446" h="349" extrusionOk="0">
                  <a:moveTo>
                    <a:pt x="236" y="0"/>
                  </a:moveTo>
                  <a:cubicBezTo>
                    <a:pt x="208" y="0"/>
                    <a:pt x="179" y="9"/>
                    <a:pt x="149" y="31"/>
                  </a:cubicBezTo>
                  <a:cubicBezTo>
                    <a:pt x="1" y="147"/>
                    <a:pt x="185" y="349"/>
                    <a:pt x="185" y="349"/>
                  </a:cubicBezTo>
                  <a:lnTo>
                    <a:pt x="446" y="150"/>
                  </a:lnTo>
                  <a:cubicBezTo>
                    <a:pt x="446" y="150"/>
                    <a:pt x="352"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flipH="1">
              <a:off x="3218187" y="1693299"/>
              <a:ext cx="272240" cy="343092"/>
            </a:xfrm>
            <a:custGeom>
              <a:avLst/>
              <a:gdLst/>
              <a:ahLst/>
              <a:cxnLst/>
              <a:rect l="l" t="t" r="r" b="b"/>
              <a:pathLst>
                <a:path w="1487" h="1874" extrusionOk="0">
                  <a:moveTo>
                    <a:pt x="262" y="0"/>
                  </a:moveTo>
                  <a:lnTo>
                    <a:pt x="1" y="199"/>
                  </a:lnTo>
                  <a:lnTo>
                    <a:pt x="1163" y="1726"/>
                  </a:lnTo>
                  <a:lnTo>
                    <a:pt x="1403" y="1835"/>
                  </a:lnTo>
                  <a:lnTo>
                    <a:pt x="1486" y="1874"/>
                  </a:lnTo>
                  <a:lnTo>
                    <a:pt x="1468" y="1788"/>
                  </a:lnTo>
                  <a:lnTo>
                    <a:pt x="1424" y="1524"/>
                  </a:lnTo>
                  <a:lnTo>
                    <a:pt x="1424" y="1527"/>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flipH="1">
              <a:off x="3218735" y="2020464"/>
              <a:ext cx="14829" cy="15928"/>
            </a:xfrm>
            <a:custGeom>
              <a:avLst/>
              <a:gdLst/>
              <a:ahLst/>
              <a:cxnLst/>
              <a:rect l="l" t="t" r="r" b="b"/>
              <a:pathLst>
                <a:path w="81" h="87" extrusionOk="0">
                  <a:moveTo>
                    <a:pt x="65" y="1"/>
                  </a:moveTo>
                  <a:lnTo>
                    <a:pt x="0" y="48"/>
                  </a:lnTo>
                  <a:lnTo>
                    <a:pt x="80" y="87"/>
                  </a:lnTo>
                  <a:lnTo>
                    <a:pt x="6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flipH="1">
              <a:off x="3431109" y="1688355"/>
              <a:ext cx="64627" cy="53826"/>
            </a:xfrm>
            <a:custGeom>
              <a:avLst/>
              <a:gdLst/>
              <a:ahLst/>
              <a:cxnLst/>
              <a:rect l="l" t="t" r="r" b="b"/>
              <a:pathLst>
                <a:path w="353" h="294" extrusionOk="0">
                  <a:moveTo>
                    <a:pt x="305" y="0"/>
                  </a:moveTo>
                  <a:lnTo>
                    <a:pt x="0" y="232"/>
                  </a:lnTo>
                  <a:lnTo>
                    <a:pt x="48" y="294"/>
                  </a:lnTo>
                  <a:lnTo>
                    <a:pt x="353" y="60"/>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flipH="1">
              <a:off x="3421772" y="1700256"/>
              <a:ext cx="64810" cy="54009"/>
            </a:xfrm>
            <a:custGeom>
              <a:avLst/>
              <a:gdLst/>
              <a:ahLst/>
              <a:cxnLst/>
              <a:rect l="l" t="t" r="r" b="b"/>
              <a:pathLst>
                <a:path w="354" h="295" extrusionOk="0">
                  <a:moveTo>
                    <a:pt x="306" y="1"/>
                  </a:moveTo>
                  <a:lnTo>
                    <a:pt x="1" y="235"/>
                  </a:lnTo>
                  <a:lnTo>
                    <a:pt x="48" y="294"/>
                  </a:lnTo>
                  <a:lnTo>
                    <a:pt x="353" y="63"/>
                  </a:lnTo>
                  <a:lnTo>
                    <a:pt x="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flipH="1">
              <a:off x="3392479" y="1740350"/>
              <a:ext cx="85498" cy="113693"/>
            </a:xfrm>
            <a:custGeom>
              <a:avLst/>
              <a:gdLst/>
              <a:ahLst/>
              <a:cxnLst/>
              <a:rect l="l" t="t" r="r" b="b"/>
              <a:pathLst>
                <a:path w="467" h="621" extrusionOk="0">
                  <a:moveTo>
                    <a:pt x="99" y="1"/>
                  </a:moveTo>
                  <a:lnTo>
                    <a:pt x="1" y="75"/>
                  </a:lnTo>
                  <a:lnTo>
                    <a:pt x="428" y="621"/>
                  </a:lnTo>
                  <a:lnTo>
                    <a:pt x="466" y="594"/>
                  </a:lnTo>
                  <a:lnTo>
                    <a:pt x="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flipH="1">
              <a:off x="3429282" y="1593153"/>
              <a:ext cx="537706" cy="582377"/>
            </a:xfrm>
            <a:custGeom>
              <a:avLst/>
              <a:gdLst/>
              <a:ahLst/>
              <a:cxnLst/>
              <a:rect l="l" t="t" r="r" b="b"/>
              <a:pathLst>
                <a:path w="2937" h="3181" extrusionOk="0">
                  <a:moveTo>
                    <a:pt x="1975" y="1"/>
                  </a:moveTo>
                  <a:cubicBezTo>
                    <a:pt x="1876" y="1"/>
                    <a:pt x="1717" y="123"/>
                    <a:pt x="1530" y="357"/>
                  </a:cubicBezTo>
                  <a:cubicBezTo>
                    <a:pt x="798" y="1273"/>
                    <a:pt x="1" y="2797"/>
                    <a:pt x="398" y="3088"/>
                  </a:cubicBezTo>
                  <a:cubicBezTo>
                    <a:pt x="488" y="3152"/>
                    <a:pt x="630" y="3180"/>
                    <a:pt x="805" y="3180"/>
                  </a:cubicBezTo>
                  <a:cubicBezTo>
                    <a:pt x="1347" y="3180"/>
                    <a:pt x="2204" y="2914"/>
                    <a:pt x="2794" y="2640"/>
                  </a:cubicBezTo>
                  <a:cubicBezTo>
                    <a:pt x="2937" y="2574"/>
                    <a:pt x="2289" y="1352"/>
                    <a:pt x="2108" y="1352"/>
                  </a:cubicBezTo>
                  <a:cubicBezTo>
                    <a:pt x="2102" y="1352"/>
                    <a:pt x="2096" y="1353"/>
                    <a:pt x="2091" y="1356"/>
                  </a:cubicBezTo>
                  <a:cubicBezTo>
                    <a:pt x="1934" y="1454"/>
                    <a:pt x="1771" y="1540"/>
                    <a:pt x="1602" y="1617"/>
                  </a:cubicBezTo>
                  <a:cubicBezTo>
                    <a:pt x="1601" y="1618"/>
                    <a:pt x="1600" y="1618"/>
                    <a:pt x="1600" y="1618"/>
                  </a:cubicBezTo>
                  <a:cubicBezTo>
                    <a:pt x="1568" y="1618"/>
                    <a:pt x="1784" y="1310"/>
                    <a:pt x="2005" y="603"/>
                  </a:cubicBezTo>
                  <a:cubicBezTo>
                    <a:pt x="2130" y="194"/>
                    <a:pt x="2100" y="1"/>
                    <a:pt x="1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flipH="1">
              <a:off x="3228806" y="1750237"/>
              <a:ext cx="371286" cy="352429"/>
            </a:xfrm>
            <a:custGeom>
              <a:avLst/>
              <a:gdLst/>
              <a:ahLst/>
              <a:cxnLst/>
              <a:rect l="l" t="t" r="r" b="b"/>
              <a:pathLst>
                <a:path w="2028" h="1925" extrusionOk="0">
                  <a:moveTo>
                    <a:pt x="1024" y="0"/>
                  </a:moveTo>
                  <a:cubicBezTo>
                    <a:pt x="792" y="6"/>
                    <a:pt x="1" y="546"/>
                    <a:pt x="1" y="546"/>
                  </a:cubicBezTo>
                  <a:lnTo>
                    <a:pt x="440" y="1925"/>
                  </a:lnTo>
                  <a:cubicBezTo>
                    <a:pt x="638" y="1830"/>
                    <a:pt x="840" y="1753"/>
                    <a:pt x="1050" y="1690"/>
                  </a:cubicBezTo>
                  <a:cubicBezTo>
                    <a:pt x="1237" y="1637"/>
                    <a:pt x="1546" y="1616"/>
                    <a:pt x="1626" y="1432"/>
                  </a:cubicBezTo>
                  <a:cubicBezTo>
                    <a:pt x="1652" y="1361"/>
                    <a:pt x="1655" y="1284"/>
                    <a:pt x="1629" y="1216"/>
                  </a:cubicBezTo>
                  <a:cubicBezTo>
                    <a:pt x="1629" y="1216"/>
                    <a:pt x="1777" y="1083"/>
                    <a:pt x="1753" y="973"/>
                  </a:cubicBezTo>
                  <a:cubicBezTo>
                    <a:pt x="1735" y="902"/>
                    <a:pt x="1697" y="839"/>
                    <a:pt x="1643" y="792"/>
                  </a:cubicBezTo>
                  <a:cubicBezTo>
                    <a:pt x="1643" y="792"/>
                    <a:pt x="1806" y="688"/>
                    <a:pt x="1771" y="573"/>
                  </a:cubicBezTo>
                  <a:cubicBezTo>
                    <a:pt x="1747" y="510"/>
                    <a:pt x="1703" y="457"/>
                    <a:pt x="1643" y="424"/>
                  </a:cubicBezTo>
                  <a:lnTo>
                    <a:pt x="1643" y="424"/>
                  </a:lnTo>
                  <a:cubicBezTo>
                    <a:pt x="1643" y="424"/>
                    <a:pt x="1647" y="424"/>
                    <a:pt x="1655" y="424"/>
                  </a:cubicBezTo>
                  <a:cubicBezTo>
                    <a:pt x="1718" y="424"/>
                    <a:pt x="2028" y="417"/>
                    <a:pt x="2020" y="276"/>
                  </a:cubicBezTo>
                  <a:cubicBezTo>
                    <a:pt x="2005" y="39"/>
                    <a:pt x="1219" y="3"/>
                    <a:pt x="1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flipH="1">
              <a:off x="3298559" y="1819991"/>
              <a:ext cx="118453" cy="164406"/>
            </a:xfrm>
            <a:custGeom>
              <a:avLst/>
              <a:gdLst/>
              <a:ahLst/>
              <a:cxnLst/>
              <a:rect l="l" t="t" r="r" b="b"/>
              <a:pathLst>
                <a:path w="647" h="898" extrusionOk="0">
                  <a:moveTo>
                    <a:pt x="200" y="0"/>
                  </a:moveTo>
                  <a:cubicBezTo>
                    <a:pt x="134" y="0"/>
                    <a:pt x="68" y="2"/>
                    <a:pt x="3" y="5"/>
                  </a:cubicBezTo>
                  <a:cubicBezTo>
                    <a:pt x="3" y="4"/>
                    <a:pt x="3" y="4"/>
                    <a:pt x="2" y="4"/>
                  </a:cubicBezTo>
                  <a:cubicBezTo>
                    <a:pt x="1" y="4"/>
                    <a:pt x="0" y="6"/>
                    <a:pt x="0" y="8"/>
                  </a:cubicBezTo>
                  <a:cubicBezTo>
                    <a:pt x="0" y="8"/>
                    <a:pt x="3" y="11"/>
                    <a:pt x="3" y="11"/>
                  </a:cubicBezTo>
                  <a:cubicBezTo>
                    <a:pt x="20" y="10"/>
                    <a:pt x="37" y="10"/>
                    <a:pt x="54" y="10"/>
                  </a:cubicBezTo>
                  <a:cubicBezTo>
                    <a:pt x="249" y="10"/>
                    <a:pt x="447" y="52"/>
                    <a:pt x="637" y="52"/>
                  </a:cubicBezTo>
                  <a:cubicBezTo>
                    <a:pt x="640" y="52"/>
                    <a:pt x="643" y="49"/>
                    <a:pt x="643" y="46"/>
                  </a:cubicBezTo>
                  <a:cubicBezTo>
                    <a:pt x="646" y="43"/>
                    <a:pt x="643" y="40"/>
                    <a:pt x="640" y="40"/>
                  </a:cubicBezTo>
                  <a:cubicBezTo>
                    <a:pt x="497" y="10"/>
                    <a:pt x="348" y="0"/>
                    <a:pt x="200" y="0"/>
                  </a:cubicBezTo>
                  <a:close/>
                  <a:moveTo>
                    <a:pt x="567" y="395"/>
                  </a:moveTo>
                  <a:cubicBezTo>
                    <a:pt x="543" y="395"/>
                    <a:pt x="519" y="396"/>
                    <a:pt x="495" y="399"/>
                  </a:cubicBezTo>
                  <a:cubicBezTo>
                    <a:pt x="442" y="405"/>
                    <a:pt x="391" y="408"/>
                    <a:pt x="341" y="414"/>
                  </a:cubicBezTo>
                  <a:cubicBezTo>
                    <a:pt x="237" y="426"/>
                    <a:pt x="136" y="438"/>
                    <a:pt x="36" y="455"/>
                  </a:cubicBezTo>
                  <a:cubicBezTo>
                    <a:pt x="30" y="455"/>
                    <a:pt x="30" y="461"/>
                    <a:pt x="36" y="461"/>
                  </a:cubicBezTo>
                  <a:cubicBezTo>
                    <a:pt x="136" y="452"/>
                    <a:pt x="240" y="444"/>
                    <a:pt x="341" y="435"/>
                  </a:cubicBezTo>
                  <a:cubicBezTo>
                    <a:pt x="394" y="432"/>
                    <a:pt x="445" y="429"/>
                    <a:pt x="495" y="426"/>
                  </a:cubicBezTo>
                  <a:cubicBezTo>
                    <a:pt x="504" y="426"/>
                    <a:pt x="512" y="427"/>
                    <a:pt x="521" y="427"/>
                  </a:cubicBezTo>
                  <a:cubicBezTo>
                    <a:pt x="560" y="427"/>
                    <a:pt x="601" y="421"/>
                    <a:pt x="640" y="414"/>
                  </a:cubicBezTo>
                  <a:cubicBezTo>
                    <a:pt x="643" y="411"/>
                    <a:pt x="646" y="408"/>
                    <a:pt x="643" y="402"/>
                  </a:cubicBezTo>
                  <a:cubicBezTo>
                    <a:pt x="643" y="402"/>
                    <a:pt x="640" y="399"/>
                    <a:pt x="637" y="399"/>
                  </a:cubicBezTo>
                  <a:lnTo>
                    <a:pt x="640" y="399"/>
                  </a:lnTo>
                  <a:cubicBezTo>
                    <a:pt x="615" y="396"/>
                    <a:pt x="591" y="395"/>
                    <a:pt x="567" y="395"/>
                  </a:cubicBezTo>
                  <a:close/>
                  <a:moveTo>
                    <a:pt x="583" y="832"/>
                  </a:moveTo>
                  <a:cubicBezTo>
                    <a:pt x="554" y="832"/>
                    <a:pt x="525" y="836"/>
                    <a:pt x="495" y="844"/>
                  </a:cubicBezTo>
                  <a:lnTo>
                    <a:pt x="359" y="862"/>
                  </a:lnTo>
                  <a:cubicBezTo>
                    <a:pt x="267" y="871"/>
                    <a:pt x="172" y="882"/>
                    <a:pt x="77" y="891"/>
                  </a:cubicBezTo>
                  <a:cubicBezTo>
                    <a:pt x="74" y="891"/>
                    <a:pt x="74" y="897"/>
                    <a:pt x="77" y="897"/>
                  </a:cubicBezTo>
                  <a:cubicBezTo>
                    <a:pt x="172" y="891"/>
                    <a:pt x="270" y="885"/>
                    <a:pt x="362" y="876"/>
                  </a:cubicBezTo>
                  <a:cubicBezTo>
                    <a:pt x="409" y="871"/>
                    <a:pt x="457" y="868"/>
                    <a:pt x="501" y="862"/>
                  </a:cubicBezTo>
                  <a:cubicBezTo>
                    <a:pt x="543" y="862"/>
                    <a:pt x="587" y="856"/>
                    <a:pt x="626" y="841"/>
                  </a:cubicBezTo>
                  <a:cubicBezTo>
                    <a:pt x="629" y="838"/>
                    <a:pt x="629" y="838"/>
                    <a:pt x="626" y="835"/>
                  </a:cubicBezTo>
                  <a:cubicBezTo>
                    <a:pt x="612" y="833"/>
                    <a:pt x="598" y="832"/>
                    <a:pt x="583" y="8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flipH="1">
              <a:off x="3568421" y="1575394"/>
              <a:ext cx="224273" cy="295491"/>
            </a:xfrm>
            <a:custGeom>
              <a:avLst/>
              <a:gdLst/>
              <a:ahLst/>
              <a:cxnLst/>
              <a:rect l="l" t="t" r="r" b="b"/>
              <a:pathLst>
                <a:path w="1225" h="1614" extrusionOk="0">
                  <a:moveTo>
                    <a:pt x="1066" y="0"/>
                  </a:moveTo>
                  <a:cubicBezTo>
                    <a:pt x="987" y="0"/>
                    <a:pt x="873" y="73"/>
                    <a:pt x="745" y="199"/>
                  </a:cubicBezTo>
                  <a:cubicBezTo>
                    <a:pt x="427" y="511"/>
                    <a:pt x="0" y="1110"/>
                    <a:pt x="0" y="1110"/>
                  </a:cubicBezTo>
                  <a:lnTo>
                    <a:pt x="798" y="1614"/>
                  </a:lnTo>
                  <a:cubicBezTo>
                    <a:pt x="931" y="1258"/>
                    <a:pt x="1044" y="896"/>
                    <a:pt x="1133" y="528"/>
                  </a:cubicBezTo>
                  <a:cubicBezTo>
                    <a:pt x="1225" y="157"/>
                    <a:pt x="1182"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flipH="1">
              <a:off x="3640738" y="1758659"/>
              <a:ext cx="127973" cy="74330"/>
            </a:xfrm>
            <a:custGeom>
              <a:avLst/>
              <a:gdLst/>
              <a:ahLst/>
              <a:cxnLst/>
              <a:rect l="l" t="t" r="r" b="b"/>
              <a:pathLst>
                <a:path w="699" h="406" extrusionOk="0">
                  <a:moveTo>
                    <a:pt x="2" y="1"/>
                  </a:moveTo>
                  <a:cubicBezTo>
                    <a:pt x="0" y="1"/>
                    <a:pt x="1" y="3"/>
                    <a:pt x="3" y="5"/>
                  </a:cubicBezTo>
                  <a:cubicBezTo>
                    <a:pt x="115" y="79"/>
                    <a:pt x="228" y="147"/>
                    <a:pt x="344" y="212"/>
                  </a:cubicBezTo>
                  <a:cubicBezTo>
                    <a:pt x="400" y="248"/>
                    <a:pt x="462" y="280"/>
                    <a:pt x="519" y="313"/>
                  </a:cubicBezTo>
                  <a:cubicBezTo>
                    <a:pt x="575" y="346"/>
                    <a:pt x="634" y="375"/>
                    <a:pt x="694" y="405"/>
                  </a:cubicBezTo>
                  <a:cubicBezTo>
                    <a:pt x="694" y="406"/>
                    <a:pt x="695" y="406"/>
                    <a:pt x="695" y="406"/>
                  </a:cubicBezTo>
                  <a:cubicBezTo>
                    <a:pt x="697" y="406"/>
                    <a:pt x="699" y="401"/>
                    <a:pt x="697" y="399"/>
                  </a:cubicBezTo>
                  <a:cubicBezTo>
                    <a:pt x="637" y="364"/>
                    <a:pt x="581" y="325"/>
                    <a:pt x="525" y="289"/>
                  </a:cubicBezTo>
                  <a:cubicBezTo>
                    <a:pt x="468" y="257"/>
                    <a:pt x="412" y="224"/>
                    <a:pt x="356" y="192"/>
                  </a:cubicBezTo>
                  <a:cubicBezTo>
                    <a:pt x="240" y="126"/>
                    <a:pt x="121" y="64"/>
                    <a:pt x="6" y="2"/>
                  </a:cubicBezTo>
                  <a:cubicBezTo>
                    <a:pt x="4" y="1"/>
                    <a:pt x="3" y="1"/>
                    <a:pt x="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flipH="1">
              <a:off x="3593868" y="1725338"/>
              <a:ext cx="52910" cy="146830"/>
            </a:xfrm>
            <a:custGeom>
              <a:avLst/>
              <a:gdLst/>
              <a:ahLst/>
              <a:cxnLst/>
              <a:rect l="l" t="t" r="r" b="b"/>
              <a:pathLst>
                <a:path w="289" h="802" extrusionOk="0">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flipH="1">
              <a:off x="3670763" y="1888280"/>
              <a:ext cx="109848" cy="74514"/>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flipH="1">
              <a:off x="2895782" y="1724239"/>
              <a:ext cx="426943" cy="389777"/>
            </a:xfrm>
            <a:custGeom>
              <a:avLst/>
              <a:gdLst/>
              <a:ahLst/>
              <a:cxnLst/>
              <a:rect l="l" t="t" r="r" b="b"/>
              <a:pathLst>
                <a:path w="2332" h="2129" extrusionOk="0">
                  <a:moveTo>
                    <a:pt x="2331" y="0"/>
                  </a:moveTo>
                  <a:lnTo>
                    <a:pt x="712" y="33"/>
                  </a:lnTo>
                  <a:lnTo>
                    <a:pt x="1" y="2129"/>
                  </a:lnTo>
                  <a:lnTo>
                    <a:pt x="1620" y="2093"/>
                  </a:lnTo>
                  <a:lnTo>
                    <a:pt x="23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flipH="1">
              <a:off x="2875277" y="1723690"/>
              <a:ext cx="427309" cy="389777"/>
            </a:xfrm>
            <a:custGeom>
              <a:avLst/>
              <a:gdLst/>
              <a:ahLst/>
              <a:cxnLst/>
              <a:rect l="l" t="t" r="r" b="b"/>
              <a:pathLst>
                <a:path w="2334" h="2129" extrusionOk="0">
                  <a:moveTo>
                    <a:pt x="2334" y="0"/>
                  </a:moveTo>
                  <a:lnTo>
                    <a:pt x="712" y="36"/>
                  </a:lnTo>
                  <a:lnTo>
                    <a:pt x="1" y="2129"/>
                  </a:lnTo>
                  <a:lnTo>
                    <a:pt x="1" y="2129"/>
                  </a:lnTo>
                  <a:lnTo>
                    <a:pt x="1622" y="2093"/>
                  </a:lnTo>
                  <a:lnTo>
                    <a:pt x="2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flipH="1">
              <a:off x="2883881" y="1709593"/>
              <a:ext cx="277000" cy="35884"/>
            </a:xfrm>
            <a:custGeom>
              <a:avLst/>
              <a:gdLst/>
              <a:ahLst/>
              <a:cxnLst/>
              <a:rect l="l" t="t" r="r" b="b"/>
              <a:pathLst>
                <a:path w="1513" h="196" extrusionOk="0">
                  <a:moveTo>
                    <a:pt x="1471" y="0"/>
                  </a:moveTo>
                  <a:cubicBezTo>
                    <a:pt x="1447" y="3"/>
                    <a:pt x="1424" y="18"/>
                    <a:pt x="1409" y="42"/>
                  </a:cubicBezTo>
                  <a:cubicBezTo>
                    <a:pt x="1403" y="53"/>
                    <a:pt x="1394" y="65"/>
                    <a:pt x="1388" y="80"/>
                  </a:cubicBezTo>
                  <a:lnTo>
                    <a:pt x="1415" y="80"/>
                  </a:lnTo>
                  <a:cubicBezTo>
                    <a:pt x="1415" y="80"/>
                    <a:pt x="1415" y="80"/>
                    <a:pt x="1415" y="77"/>
                  </a:cubicBezTo>
                  <a:cubicBezTo>
                    <a:pt x="1415" y="77"/>
                    <a:pt x="1415" y="74"/>
                    <a:pt x="1415" y="74"/>
                  </a:cubicBezTo>
                  <a:lnTo>
                    <a:pt x="1415" y="71"/>
                  </a:lnTo>
                  <a:cubicBezTo>
                    <a:pt x="1418" y="65"/>
                    <a:pt x="1421" y="62"/>
                    <a:pt x="1424" y="59"/>
                  </a:cubicBezTo>
                  <a:cubicBezTo>
                    <a:pt x="1426" y="50"/>
                    <a:pt x="1432" y="44"/>
                    <a:pt x="1438" y="36"/>
                  </a:cubicBezTo>
                  <a:cubicBezTo>
                    <a:pt x="1444" y="33"/>
                    <a:pt x="1450" y="27"/>
                    <a:pt x="1456" y="24"/>
                  </a:cubicBezTo>
                  <a:lnTo>
                    <a:pt x="1474" y="24"/>
                  </a:lnTo>
                  <a:cubicBezTo>
                    <a:pt x="1477" y="27"/>
                    <a:pt x="1480" y="33"/>
                    <a:pt x="1483" y="39"/>
                  </a:cubicBezTo>
                  <a:cubicBezTo>
                    <a:pt x="1486" y="50"/>
                    <a:pt x="1486" y="65"/>
                    <a:pt x="1483" y="77"/>
                  </a:cubicBezTo>
                  <a:cubicBezTo>
                    <a:pt x="1480" y="83"/>
                    <a:pt x="1480" y="86"/>
                    <a:pt x="1480" y="89"/>
                  </a:cubicBezTo>
                  <a:cubicBezTo>
                    <a:pt x="1471" y="113"/>
                    <a:pt x="1453" y="130"/>
                    <a:pt x="1432" y="145"/>
                  </a:cubicBezTo>
                  <a:cubicBezTo>
                    <a:pt x="1420" y="150"/>
                    <a:pt x="1422" y="165"/>
                    <a:pt x="1432" y="165"/>
                  </a:cubicBezTo>
                  <a:cubicBezTo>
                    <a:pt x="1434" y="165"/>
                    <a:pt x="1436" y="165"/>
                    <a:pt x="1438" y="163"/>
                  </a:cubicBezTo>
                  <a:cubicBezTo>
                    <a:pt x="1471" y="145"/>
                    <a:pt x="1495" y="116"/>
                    <a:pt x="1507" y="77"/>
                  </a:cubicBezTo>
                  <a:cubicBezTo>
                    <a:pt x="1510" y="62"/>
                    <a:pt x="1512" y="47"/>
                    <a:pt x="1510" y="33"/>
                  </a:cubicBezTo>
                  <a:cubicBezTo>
                    <a:pt x="1507" y="12"/>
                    <a:pt x="1489" y="0"/>
                    <a:pt x="1471" y="0"/>
                  </a:cubicBezTo>
                  <a:close/>
                  <a:moveTo>
                    <a:pt x="1349" y="3"/>
                  </a:moveTo>
                  <a:cubicBezTo>
                    <a:pt x="1326" y="6"/>
                    <a:pt x="1302" y="21"/>
                    <a:pt x="1290" y="42"/>
                  </a:cubicBezTo>
                  <a:cubicBezTo>
                    <a:pt x="1281" y="56"/>
                    <a:pt x="1272" y="68"/>
                    <a:pt x="1266" y="83"/>
                  </a:cubicBezTo>
                  <a:lnTo>
                    <a:pt x="1290" y="83"/>
                  </a:lnTo>
                  <a:lnTo>
                    <a:pt x="1290" y="74"/>
                  </a:lnTo>
                  <a:cubicBezTo>
                    <a:pt x="1293" y="68"/>
                    <a:pt x="1296" y="65"/>
                    <a:pt x="1299" y="62"/>
                  </a:cubicBezTo>
                  <a:cubicBezTo>
                    <a:pt x="1302" y="53"/>
                    <a:pt x="1308" y="47"/>
                    <a:pt x="1314" y="39"/>
                  </a:cubicBezTo>
                  <a:cubicBezTo>
                    <a:pt x="1320" y="36"/>
                    <a:pt x="1326" y="30"/>
                    <a:pt x="1332" y="27"/>
                  </a:cubicBezTo>
                  <a:lnTo>
                    <a:pt x="1346" y="27"/>
                  </a:lnTo>
                  <a:cubicBezTo>
                    <a:pt x="1352" y="30"/>
                    <a:pt x="1355" y="36"/>
                    <a:pt x="1355" y="42"/>
                  </a:cubicBezTo>
                  <a:cubicBezTo>
                    <a:pt x="1358" y="53"/>
                    <a:pt x="1358" y="68"/>
                    <a:pt x="1355" y="80"/>
                  </a:cubicBezTo>
                  <a:cubicBezTo>
                    <a:pt x="1349" y="110"/>
                    <a:pt x="1332" y="133"/>
                    <a:pt x="1308" y="148"/>
                  </a:cubicBezTo>
                  <a:cubicBezTo>
                    <a:pt x="1296" y="153"/>
                    <a:pt x="1296" y="168"/>
                    <a:pt x="1304" y="168"/>
                  </a:cubicBezTo>
                  <a:cubicBezTo>
                    <a:pt x="1306" y="168"/>
                    <a:pt x="1308" y="168"/>
                    <a:pt x="1311" y="166"/>
                  </a:cubicBezTo>
                  <a:cubicBezTo>
                    <a:pt x="1343" y="148"/>
                    <a:pt x="1370" y="116"/>
                    <a:pt x="1379" y="80"/>
                  </a:cubicBezTo>
                  <a:cubicBezTo>
                    <a:pt x="1385" y="65"/>
                    <a:pt x="1388" y="50"/>
                    <a:pt x="1388" y="33"/>
                  </a:cubicBezTo>
                  <a:cubicBezTo>
                    <a:pt x="1385" y="15"/>
                    <a:pt x="1370" y="3"/>
                    <a:pt x="1349" y="3"/>
                  </a:cubicBezTo>
                  <a:close/>
                  <a:moveTo>
                    <a:pt x="1225" y="6"/>
                  </a:moveTo>
                  <a:cubicBezTo>
                    <a:pt x="1198" y="9"/>
                    <a:pt x="1174" y="24"/>
                    <a:pt x="1163" y="44"/>
                  </a:cubicBezTo>
                  <a:cubicBezTo>
                    <a:pt x="1154" y="59"/>
                    <a:pt x="1148" y="71"/>
                    <a:pt x="1142" y="86"/>
                  </a:cubicBezTo>
                  <a:lnTo>
                    <a:pt x="1163" y="86"/>
                  </a:lnTo>
                  <a:cubicBezTo>
                    <a:pt x="1163" y="86"/>
                    <a:pt x="1163" y="83"/>
                    <a:pt x="1163" y="83"/>
                  </a:cubicBezTo>
                  <a:cubicBezTo>
                    <a:pt x="1163" y="83"/>
                    <a:pt x="1163" y="80"/>
                    <a:pt x="1163" y="80"/>
                  </a:cubicBezTo>
                  <a:lnTo>
                    <a:pt x="1163" y="77"/>
                  </a:lnTo>
                  <a:cubicBezTo>
                    <a:pt x="1166" y="71"/>
                    <a:pt x="1169" y="68"/>
                    <a:pt x="1172" y="65"/>
                  </a:cubicBezTo>
                  <a:cubicBezTo>
                    <a:pt x="1174" y="56"/>
                    <a:pt x="1180" y="50"/>
                    <a:pt x="1186" y="42"/>
                  </a:cubicBezTo>
                  <a:cubicBezTo>
                    <a:pt x="1192" y="36"/>
                    <a:pt x="1198" y="33"/>
                    <a:pt x="1204" y="30"/>
                  </a:cubicBezTo>
                  <a:lnTo>
                    <a:pt x="1219" y="30"/>
                  </a:lnTo>
                  <a:cubicBezTo>
                    <a:pt x="1225" y="33"/>
                    <a:pt x="1228" y="39"/>
                    <a:pt x="1228" y="44"/>
                  </a:cubicBezTo>
                  <a:cubicBezTo>
                    <a:pt x="1231" y="56"/>
                    <a:pt x="1231" y="71"/>
                    <a:pt x="1228" y="83"/>
                  </a:cubicBezTo>
                  <a:cubicBezTo>
                    <a:pt x="1228" y="89"/>
                    <a:pt x="1225" y="92"/>
                    <a:pt x="1225" y="95"/>
                  </a:cubicBezTo>
                  <a:cubicBezTo>
                    <a:pt x="1216" y="119"/>
                    <a:pt x="1201" y="136"/>
                    <a:pt x="1177" y="148"/>
                  </a:cubicBezTo>
                  <a:cubicBezTo>
                    <a:pt x="1165" y="156"/>
                    <a:pt x="1167" y="171"/>
                    <a:pt x="1177" y="171"/>
                  </a:cubicBezTo>
                  <a:cubicBezTo>
                    <a:pt x="1179" y="171"/>
                    <a:pt x="1181" y="171"/>
                    <a:pt x="1183" y="169"/>
                  </a:cubicBezTo>
                  <a:cubicBezTo>
                    <a:pt x="1216" y="151"/>
                    <a:pt x="1240" y="119"/>
                    <a:pt x="1252" y="83"/>
                  </a:cubicBezTo>
                  <a:cubicBezTo>
                    <a:pt x="1257" y="68"/>
                    <a:pt x="1260" y="53"/>
                    <a:pt x="1260" y="39"/>
                  </a:cubicBezTo>
                  <a:cubicBezTo>
                    <a:pt x="1257" y="18"/>
                    <a:pt x="1243" y="6"/>
                    <a:pt x="1225" y="6"/>
                  </a:cubicBezTo>
                  <a:close/>
                  <a:moveTo>
                    <a:pt x="1097" y="9"/>
                  </a:moveTo>
                  <a:cubicBezTo>
                    <a:pt x="1071" y="12"/>
                    <a:pt x="1050" y="27"/>
                    <a:pt x="1035" y="47"/>
                  </a:cubicBezTo>
                  <a:cubicBezTo>
                    <a:pt x="1026" y="62"/>
                    <a:pt x="1020" y="74"/>
                    <a:pt x="1014" y="89"/>
                  </a:cubicBezTo>
                  <a:lnTo>
                    <a:pt x="1038" y="89"/>
                  </a:lnTo>
                  <a:lnTo>
                    <a:pt x="1038" y="86"/>
                  </a:lnTo>
                  <a:cubicBezTo>
                    <a:pt x="1038" y="86"/>
                    <a:pt x="1038" y="83"/>
                    <a:pt x="1038" y="83"/>
                  </a:cubicBezTo>
                  <a:lnTo>
                    <a:pt x="1038" y="80"/>
                  </a:lnTo>
                  <a:cubicBezTo>
                    <a:pt x="1041" y="74"/>
                    <a:pt x="1044" y="71"/>
                    <a:pt x="1044" y="68"/>
                  </a:cubicBezTo>
                  <a:cubicBezTo>
                    <a:pt x="1050" y="59"/>
                    <a:pt x="1056" y="53"/>
                    <a:pt x="1062" y="44"/>
                  </a:cubicBezTo>
                  <a:cubicBezTo>
                    <a:pt x="1065" y="39"/>
                    <a:pt x="1071" y="36"/>
                    <a:pt x="1080" y="33"/>
                  </a:cubicBezTo>
                  <a:lnTo>
                    <a:pt x="1094" y="33"/>
                  </a:lnTo>
                  <a:cubicBezTo>
                    <a:pt x="1097" y="36"/>
                    <a:pt x="1100" y="42"/>
                    <a:pt x="1103" y="47"/>
                  </a:cubicBezTo>
                  <a:cubicBezTo>
                    <a:pt x="1106" y="59"/>
                    <a:pt x="1106" y="74"/>
                    <a:pt x="1103" y="86"/>
                  </a:cubicBezTo>
                  <a:cubicBezTo>
                    <a:pt x="1100" y="92"/>
                    <a:pt x="1097" y="95"/>
                    <a:pt x="1097" y="98"/>
                  </a:cubicBezTo>
                  <a:cubicBezTo>
                    <a:pt x="1091" y="122"/>
                    <a:pt x="1074" y="139"/>
                    <a:pt x="1053" y="154"/>
                  </a:cubicBezTo>
                  <a:cubicBezTo>
                    <a:pt x="1041" y="159"/>
                    <a:pt x="1041" y="174"/>
                    <a:pt x="1051" y="174"/>
                  </a:cubicBezTo>
                  <a:cubicBezTo>
                    <a:pt x="1053" y="174"/>
                    <a:pt x="1056" y="173"/>
                    <a:pt x="1059" y="172"/>
                  </a:cubicBezTo>
                  <a:cubicBezTo>
                    <a:pt x="1091" y="154"/>
                    <a:pt x="1115" y="122"/>
                    <a:pt x="1124" y="86"/>
                  </a:cubicBezTo>
                  <a:cubicBezTo>
                    <a:pt x="1133" y="71"/>
                    <a:pt x="1136" y="56"/>
                    <a:pt x="1133" y="42"/>
                  </a:cubicBezTo>
                  <a:cubicBezTo>
                    <a:pt x="1130" y="21"/>
                    <a:pt x="1115" y="9"/>
                    <a:pt x="1097" y="9"/>
                  </a:cubicBezTo>
                  <a:close/>
                  <a:moveTo>
                    <a:pt x="972" y="11"/>
                  </a:moveTo>
                  <a:cubicBezTo>
                    <a:pt x="970" y="11"/>
                    <a:pt x="968" y="12"/>
                    <a:pt x="967" y="12"/>
                  </a:cubicBezTo>
                  <a:cubicBezTo>
                    <a:pt x="943" y="15"/>
                    <a:pt x="919" y="30"/>
                    <a:pt x="905" y="50"/>
                  </a:cubicBezTo>
                  <a:cubicBezTo>
                    <a:pt x="899" y="62"/>
                    <a:pt x="890" y="77"/>
                    <a:pt x="884" y="92"/>
                  </a:cubicBezTo>
                  <a:lnTo>
                    <a:pt x="908" y="92"/>
                  </a:lnTo>
                  <a:lnTo>
                    <a:pt x="908" y="89"/>
                  </a:lnTo>
                  <a:lnTo>
                    <a:pt x="911" y="86"/>
                  </a:lnTo>
                  <a:lnTo>
                    <a:pt x="911" y="83"/>
                  </a:lnTo>
                  <a:cubicBezTo>
                    <a:pt x="914" y="77"/>
                    <a:pt x="917" y="74"/>
                    <a:pt x="919" y="71"/>
                  </a:cubicBezTo>
                  <a:cubicBezTo>
                    <a:pt x="922" y="62"/>
                    <a:pt x="928" y="53"/>
                    <a:pt x="934" y="47"/>
                  </a:cubicBezTo>
                  <a:cubicBezTo>
                    <a:pt x="937" y="42"/>
                    <a:pt x="946" y="39"/>
                    <a:pt x="952" y="36"/>
                  </a:cubicBezTo>
                  <a:lnTo>
                    <a:pt x="967" y="36"/>
                  </a:lnTo>
                  <a:cubicBezTo>
                    <a:pt x="970" y="39"/>
                    <a:pt x="976" y="44"/>
                    <a:pt x="976" y="50"/>
                  </a:cubicBezTo>
                  <a:cubicBezTo>
                    <a:pt x="979" y="62"/>
                    <a:pt x="979" y="77"/>
                    <a:pt x="976" y="89"/>
                  </a:cubicBezTo>
                  <a:cubicBezTo>
                    <a:pt x="976" y="92"/>
                    <a:pt x="973" y="98"/>
                    <a:pt x="973" y="101"/>
                  </a:cubicBezTo>
                  <a:cubicBezTo>
                    <a:pt x="964" y="125"/>
                    <a:pt x="946" y="142"/>
                    <a:pt x="925" y="154"/>
                  </a:cubicBezTo>
                  <a:cubicBezTo>
                    <a:pt x="913" y="162"/>
                    <a:pt x="915" y="177"/>
                    <a:pt x="925" y="177"/>
                  </a:cubicBezTo>
                  <a:cubicBezTo>
                    <a:pt x="927" y="177"/>
                    <a:pt x="929" y="176"/>
                    <a:pt x="931" y="175"/>
                  </a:cubicBezTo>
                  <a:cubicBezTo>
                    <a:pt x="964" y="157"/>
                    <a:pt x="988" y="125"/>
                    <a:pt x="1000" y="89"/>
                  </a:cubicBezTo>
                  <a:cubicBezTo>
                    <a:pt x="1005" y="74"/>
                    <a:pt x="1005" y="59"/>
                    <a:pt x="1005" y="42"/>
                  </a:cubicBezTo>
                  <a:cubicBezTo>
                    <a:pt x="1003" y="25"/>
                    <a:pt x="988" y="11"/>
                    <a:pt x="972" y="11"/>
                  </a:cubicBezTo>
                  <a:close/>
                  <a:moveTo>
                    <a:pt x="842" y="15"/>
                  </a:moveTo>
                  <a:cubicBezTo>
                    <a:pt x="819" y="18"/>
                    <a:pt x="795" y="33"/>
                    <a:pt x="780" y="53"/>
                  </a:cubicBezTo>
                  <a:cubicBezTo>
                    <a:pt x="771" y="68"/>
                    <a:pt x="765" y="80"/>
                    <a:pt x="759" y="95"/>
                  </a:cubicBezTo>
                  <a:lnTo>
                    <a:pt x="783" y="95"/>
                  </a:lnTo>
                  <a:lnTo>
                    <a:pt x="783" y="92"/>
                  </a:lnTo>
                  <a:cubicBezTo>
                    <a:pt x="783" y="92"/>
                    <a:pt x="783" y="89"/>
                    <a:pt x="783" y="89"/>
                  </a:cubicBezTo>
                  <a:lnTo>
                    <a:pt x="783" y="86"/>
                  </a:lnTo>
                  <a:cubicBezTo>
                    <a:pt x="786" y="80"/>
                    <a:pt x="789" y="77"/>
                    <a:pt x="789" y="71"/>
                  </a:cubicBezTo>
                  <a:cubicBezTo>
                    <a:pt x="795" y="65"/>
                    <a:pt x="801" y="56"/>
                    <a:pt x="807" y="50"/>
                  </a:cubicBezTo>
                  <a:cubicBezTo>
                    <a:pt x="810" y="44"/>
                    <a:pt x="819" y="42"/>
                    <a:pt x="825" y="39"/>
                  </a:cubicBezTo>
                  <a:lnTo>
                    <a:pt x="839" y="39"/>
                  </a:lnTo>
                  <a:cubicBezTo>
                    <a:pt x="845" y="42"/>
                    <a:pt x="848" y="47"/>
                    <a:pt x="848" y="53"/>
                  </a:cubicBezTo>
                  <a:cubicBezTo>
                    <a:pt x="851" y="65"/>
                    <a:pt x="851" y="80"/>
                    <a:pt x="848" y="92"/>
                  </a:cubicBezTo>
                  <a:cubicBezTo>
                    <a:pt x="842" y="119"/>
                    <a:pt x="825" y="145"/>
                    <a:pt x="801" y="157"/>
                  </a:cubicBezTo>
                  <a:cubicBezTo>
                    <a:pt x="786" y="165"/>
                    <a:pt x="788" y="180"/>
                    <a:pt x="797" y="180"/>
                  </a:cubicBezTo>
                  <a:cubicBezTo>
                    <a:pt x="799" y="180"/>
                    <a:pt x="801" y="179"/>
                    <a:pt x="804" y="178"/>
                  </a:cubicBezTo>
                  <a:cubicBezTo>
                    <a:pt x="836" y="160"/>
                    <a:pt x="860" y="127"/>
                    <a:pt x="872" y="92"/>
                  </a:cubicBezTo>
                  <a:cubicBezTo>
                    <a:pt x="878" y="77"/>
                    <a:pt x="881" y="62"/>
                    <a:pt x="881" y="44"/>
                  </a:cubicBezTo>
                  <a:cubicBezTo>
                    <a:pt x="878" y="27"/>
                    <a:pt x="860" y="15"/>
                    <a:pt x="842" y="15"/>
                  </a:cubicBezTo>
                  <a:close/>
                  <a:moveTo>
                    <a:pt x="718" y="15"/>
                  </a:moveTo>
                  <a:cubicBezTo>
                    <a:pt x="694" y="21"/>
                    <a:pt x="670" y="36"/>
                    <a:pt x="659" y="56"/>
                  </a:cubicBezTo>
                  <a:cubicBezTo>
                    <a:pt x="650" y="68"/>
                    <a:pt x="641" y="83"/>
                    <a:pt x="638" y="98"/>
                  </a:cubicBezTo>
                  <a:lnTo>
                    <a:pt x="659" y="98"/>
                  </a:lnTo>
                  <a:lnTo>
                    <a:pt x="659" y="89"/>
                  </a:lnTo>
                  <a:cubicBezTo>
                    <a:pt x="662" y="83"/>
                    <a:pt x="665" y="80"/>
                    <a:pt x="667" y="77"/>
                  </a:cubicBezTo>
                  <a:cubicBezTo>
                    <a:pt x="670" y="68"/>
                    <a:pt x="676" y="59"/>
                    <a:pt x="682" y="53"/>
                  </a:cubicBezTo>
                  <a:cubicBezTo>
                    <a:pt x="688" y="47"/>
                    <a:pt x="694" y="44"/>
                    <a:pt x="700" y="42"/>
                  </a:cubicBezTo>
                  <a:cubicBezTo>
                    <a:pt x="702" y="40"/>
                    <a:pt x="704" y="39"/>
                    <a:pt x="706" y="39"/>
                  </a:cubicBezTo>
                  <a:cubicBezTo>
                    <a:pt x="708" y="39"/>
                    <a:pt x="710" y="40"/>
                    <a:pt x="712" y="42"/>
                  </a:cubicBezTo>
                  <a:lnTo>
                    <a:pt x="715" y="42"/>
                  </a:lnTo>
                  <a:cubicBezTo>
                    <a:pt x="721" y="44"/>
                    <a:pt x="724" y="50"/>
                    <a:pt x="724" y="56"/>
                  </a:cubicBezTo>
                  <a:cubicBezTo>
                    <a:pt x="727" y="68"/>
                    <a:pt x="727" y="83"/>
                    <a:pt x="724" y="95"/>
                  </a:cubicBezTo>
                  <a:cubicBezTo>
                    <a:pt x="724" y="98"/>
                    <a:pt x="721" y="104"/>
                    <a:pt x="721" y="107"/>
                  </a:cubicBezTo>
                  <a:cubicBezTo>
                    <a:pt x="712" y="130"/>
                    <a:pt x="697" y="148"/>
                    <a:pt x="676" y="160"/>
                  </a:cubicBezTo>
                  <a:cubicBezTo>
                    <a:pt x="662" y="167"/>
                    <a:pt x="663" y="183"/>
                    <a:pt x="673" y="183"/>
                  </a:cubicBezTo>
                  <a:cubicBezTo>
                    <a:pt x="675" y="183"/>
                    <a:pt x="677" y="182"/>
                    <a:pt x="679" y="181"/>
                  </a:cubicBezTo>
                  <a:cubicBezTo>
                    <a:pt x="712" y="160"/>
                    <a:pt x="736" y="130"/>
                    <a:pt x="748" y="95"/>
                  </a:cubicBezTo>
                  <a:cubicBezTo>
                    <a:pt x="753" y="80"/>
                    <a:pt x="756" y="65"/>
                    <a:pt x="756" y="47"/>
                  </a:cubicBezTo>
                  <a:cubicBezTo>
                    <a:pt x="753" y="30"/>
                    <a:pt x="739" y="15"/>
                    <a:pt x="718" y="15"/>
                  </a:cubicBezTo>
                  <a:close/>
                  <a:moveTo>
                    <a:pt x="590" y="18"/>
                  </a:moveTo>
                  <a:cubicBezTo>
                    <a:pt x="564" y="24"/>
                    <a:pt x="543" y="39"/>
                    <a:pt x="528" y="59"/>
                  </a:cubicBezTo>
                  <a:cubicBezTo>
                    <a:pt x="519" y="71"/>
                    <a:pt x="513" y="86"/>
                    <a:pt x="507" y="101"/>
                  </a:cubicBezTo>
                  <a:lnTo>
                    <a:pt x="531" y="101"/>
                  </a:lnTo>
                  <a:lnTo>
                    <a:pt x="531" y="92"/>
                  </a:lnTo>
                  <a:lnTo>
                    <a:pt x="537" y="77"/>
                  </a:lnTo>
                  <a:cubicBezTo>
                    <a:pt x="543" y="71"/>
                    <a:pt x="549" y="62"/>
                    <a:pt x="555" y="56"/>
                  </a:cubicBezTo>
                  <a:cubicBezTo>
                    <a:pt x="558" y="50"/>
                    <a:pt x="564" y="47"/>
                    <a:pt x="573" y="44"/>
                  </a:cubicBezTo>
                  <a:cubicBezTo>
                    <a:pt x="574" y="43"/>
                    <a:pt x="576" y="42"/>
                    <a:pt x="577" y="42"/>
                  </a:cubicBezTo>
                  <a:cubicBezTo>
                    <a:pt x="579" y="42"/>
                    <a:pt x="582" y="43"/>
                    <a:pt x="584" y="44"/>
                  </a:cubicBezTo>
                  <a:lnTo>
                    <a:pt x="587" y="44"/>
                  </a:lnTo>
                  <a:cubicBezTo>
                    <a:pt x="590" y="47"/>
                    <a:pt x="593" y="53"/>
                    <a:pt x="596" y="59"/>
                  </a:cubicBezTo>
                  <a:cubicBezTo>
                    <a:pt x="599" y="71"/>
                    <a:pt x="599" y="83"/>
                    <a:pt x="596" y="98"/>
                  </a:cubicBezTo>
                  <a:cubicBezTo>
                    <a:pt x="593" y="101"/>
                    <a:pt x="593" y="104"/>
                    <a:pt x="593" y="110"/>
                  </a:cubicBezTo>
                  <a:cubicBezTo>
                    <a:pt x="582" y="130"/>
                    <a:pt x="567" y="151"/>
                    <a:pt x="546" y="163"/>
                  </a:cubicBezTo>
                  <a:cubicBezTo>
                    <a:pt x="534" y="170"/>
                    <a:pt x="534" y="186"/>
                    <a:pt x="544" y="186"/>
                  </a:cubicBezTo>
                  <a:cubicBezTo>
                    <a:pt x="546" y="186"/>
                    <a:pt x="549" y="185"/>
                    <a:pt x="552" y="184"/>
                  </a:cubicBezTo>
                  <a:cubicBezTo>
                    <a:pt x="584" y="163"/>
                    <a:pt x="608" y="133"/>
                    <a:pt x="617" y="98"/>
                  </a:cubicBezTo>
                  <a:cubicBezTo>
                    <a:pt x="626" y="83"/>
                    <a:pt x="629" y="68"/>
                    <a:pt x="629" y="50"/>
                  </a:cubicBezTo>
                  <a:cubicBezTo>
                    <a:pt x="626" y="33"/>
                    <a:pt x="608" y="18"/>
                    <a:pt x="590" y="18"/>
                  </a:cubicBezTo>
                  <a:close/>
                  <a:moveTo>
                    <a:pt x="463" y="21"/>
                  </a:moveTo>
                  <a:cubicBezTo>
                    <a:pt x="436" y="24"/>
                    <a:pt x="413" y="42"/>
                    <a:pt x="401" y="62"/>
                  </a:cubicBezTo>
                  <a:cubicBezTo>
                    <a:pt x="392" y="74"/>
                    <a:pt x="383" y="89"/>
                    <a:pt x="380" y="104"/>
                  </a:cubicBezTo>
                  <a:lnTo>
                    <a:pt x="404" y="104"/>
                  </a:lnTo>
                  <a:lnTo>
                    <a:pt x="404" y="101"/>
                  </a:lnTo>
                  <a:cubicBezTo>
                    <a:pt x="401" y="98"/>
                    <a:pt x="401" y="98"/>
                    <a:pt x="404" y="95"/>
                  </a:cubicBezTo>
                  <a:lnTo>
                    <a:pt x="404" y="92"/>
                  </a:lnTo>
                  <a:cubicBezTo>
                    <a:pt x="404" y="89"/>
                    <a:pt x="407" y="83"/>
                    <a:pt x="410" y="80"/>
                  </a:cubicBezTo>
                  <a:cubicBezTo>
                    <a:pt x="413" y="71"/>
                    <a:pt x="418" y="65"/>
                    <a:pt x="424" y="59"/>
                  </a:cubicBezTo>
                  <a:cubicBezTo>
                    <a:pt x="430" y="53"/>
                    <a:pt x="436" y="47"/>
                    <a:pt x="442" y="47"/>
                  </a:cubicBezTo>
                  <a:cubicBezTo>
                    <a:pt x="445" y="46"/>
                    <a:pt x="447" y="45"/>
                    <a:pt x="449" y="45"/>
                  </a:cubicBezTo>
                  <a:cubicBezTo>
                    <a:pt x="451" y="45"/>
                    <a:pt x="453" y="46"/>
                    <a:pt x="454" y="47"/>
                  </a:cubicBezTo>
                  <a:lnTo>
                    <a:pt x="460" y="47"/>
                  </a:lnTo>
                  <a:cubicBezTo>
                    <a:pt x="463" y="50"/>
                    <a:pt x="466" y="53"/>
                    <a:pt x="469" y="59"/>
                  </a:cubicBezTo>
                  <a:cubicBezTo>
                    <a:pt x="472" y="74"/>
                    <a:pt x="472" y="86"/>
                    <a:pt x="469" y="101"/>
                  </a:cubicBezTo>
                  <a:cubicBezTo>
                    <a:pt x="460" y="127"/>
                    <a:pt x="442" y="151"/>
                    <a:pt x="418" y="166"/>
                  </a:cubicBezTo>
                  <a:cubicBezTo>
                    <a:pt x="406" y="173"/>
                    <a:pt x="408" y="189"/>
                    <a:pt x="418" y="189"/>
                  </a:cubicBezTo>
                  <a:cubicBezTo>
                    <a:pt x="420" y="189"/>
                    <a:pt x="422" y="188"/>
                    <a:pt x="424" y="187"/>
                  </a:cubicBezTo>
                  <a:cubicBezTo>
                    <a:pt x="457" y="166"/>
                    <a:pt x="481" y="136"/>
                    <a:pt x="493" y="101"/>
                  </a:cubicBezTo>
                  <a:cubicBezTo>
                    <a:pt x="498" y="86"/>
                    <a:pt x="498" y="68"/>
                    <a:pt x="498" y="53"/>
                  </a:cubicBezTo>
                  <a:cubicBezTo>
                    <a:pt x="496" y="36"/>
                    <a:pt x="481" y="21"/>
                    <a:pt x="463" y="21"/>
                  </a:cubicBezTo>
                  <a:close/>
                  <a:moveTo>
                    <a:pt x="335" y="24"/>
                  </a:moveTo>
                  <a:cubicBezTo>
                    <a:pt x="309" y="30"/>
                    <a:pt x="288" y="42"/>
                    <a:pt x="273" y="65"/>
                  </a:cubicBezTo>
                  <a:cubicBezTo>
                    <a:pt x="264" y="77"/>
                    <a:pt x="258" y="92"/>
                    <a:pt x="252" y="107"/>
                  </a:cubicBezTo>
                  <a:lnTo>
                    <a:pt x="276" y="107"/>
                  </a:lnTo>
                  <a:lnTo>
                    <a:pt x="276" y="104"/>
                  </a:lnTo>
                  <a:cubicBezTo>
                    <a:pt x="276" y="101"/>
                    <a:pt x="276" y="101"/>
                    <a:pt x="276" y="98"/>
                  </a:cubicBezTo>
                  <a:lnTo>
                    <a:pt x="276" y="95"/>
                  </a:lnTo>
                  <a:cubicBezTo>
                    <a:pt x="279" y="92"/>
                    <a:pt x="279" y="86"/>
                    <a:pt x="282" y="83"/>
                  </a:cubicBezTo>
                  <a:cubicBezTo>
                    <a:pt x="288" y="74"/>
                    <a:pt x="291" y="68"/>
                    <a:pt x="297" y="62"/>
                  </a:cubicBezTo>
                  <a:cubicBezTo>
                    <a:pt x="303" y="56"/>
                    <a:pt x="309" y="50"/>
                    <a:pt x="318" y="47"/>
                  </a:cubicBezTo>
                  <a:lnTo>
                    <a:pt x="332" y="47"/>
                  </a:lnTo>
                  <a:cubicBezTo>
                    <a:pt x="335" y="53"/>
                    <a:pt x="338" y="56"/>
                    <a:pt x="341" y="62"/>
                  </a:cubicBezTo>
                  <a:cubicBezTo>
                    <a:pt x="344" y="77"/>
                    <a:pt x="344" y="89"/>
                    <a:pt x="341" y="104"/>
                  </a:cubicBezTo>
                  <a:cubicBezTo>
                    <a:pt x="338" y="107"/>
                    <a:pt x="338" y="110"/>
                    <a:pt x="338" y="116"/>
                  </a:cubicBezTo>
                  <a:cubicBezTo>
                    <a:pt x="329" y="136"/>
                    <a:pt x="312" y="157"/>
                    <a:pt x="291" y="169"/>
                  </a:cubicBezTo>
                  <a:cubicBezTo>
                    <a:pt x="278" y="177"/>
                    <a:pt x="281" y="191"/>
                    <a:pt x="291" y="191"/>
                  </a:cubicBezTo>
                  <a:cubicBezTo>
                    <a:pt x="293" y="191"/>
                    <a:pt x="295" y="191"/>
                    <a:pt x="297" y="190"/>
                  </a:cubicBezTo>
                  <a:cubicBezTo>
                    <a:pt x="329" y="169"/>
                    <a:pt x="353" y="139"/>
                    <a:pt x="365" y="101"/>
                  </a:cubicBezTo>
                  <a:cubicBezTo>
                    <a:pt x="371" y="89"/>
                    <a:pt x="374" y="71"/>
                    <a:pt x="371" y="56"/>
                  </a:cubicBezTo>
                  <a:cubicBezTo>
                    <a:pt x="371" y="39"/>
                    <a:pt x="353" y="24"/>
                    <a:pt x="335" y="24"/>
                  </a:cubicBezTo>
                  <a:close/>
                  <a:moveTo>
                    <a:pt x="208" y="27"/>
                  </a:moveTo>
                  <a:cubicBezTo>
                    <a:pt x="184" y="30"/>
                    <a:pt x="161" y="44"/>
                    <a:pt x="149" y="68"/>
                  </a:cubicBezTo>
                  <a:cubicBezTo>
                    <a:pt x="140" y="80"/>
                    <a:pt x="131" y="95"/>
                    <a:pt x="128" y="110"/>
                  </a:cubicBezTo>
                  <a:lnTo>
                    <a:pt x="149" y="110"/>
                  </a:lnTo>
                  <a:lnTo>
                    <a:pt x="149" y="98"/>
                  </a:lnTo>
                  <a:cubicBezTo>
                    <a:pt x="155" y="86"/>
                    <a:pt x="163" y="74"/>
                    <a:pt x="172" y="65"/>
                  </a:cubicBezTo>
                  <a:cubicBezTo>
                    <a:pt x="178" y="59"/>
                    <a:pt x="184" y="53"/>
                    <a:pt x="190" y="50"/>
                  </a:cubicBezTo>
                  <a:lnTo>
                    <a:pt x="205" y="50"/>
                  </a:lnTo>
                  <a:cubicBezTo>
                    <a:pt x="211" y="56"/>
                    <a:pt x="214" y="59"/>
                    <a:pt x="214" y="65"/>
                  </a:cubicBezTo>
                  <a:cubicBezTo>
                    <a:pt x="220" y="80"/>
                    <a:pt x="220" y="92"/>
                    <a:pt x="214" y="107"/>
                  </a:cubicBezTo>
                  <a:cubicBezTo>
                    <a:pt x="214" y="110"/>
                    <a:pt x="214" y="113"/>
                    <a:pt x="211" y="119"/>
                  </a:cubicBezTo>
                  <a:cubicBezTo>
                    <a:pt x="202" y="139"/>
                    <a:pt x="187" y="160"/>
                    <a:pt x="166" y="172"/>
                  </a:cubicBezTo>
                  <a:cubicBezTo>
                    <a:pt x="154" y="179"/>
                    <a:pt x="154" y="192"/>
                    <a:pt x="162" y="192"/>
                  </a:cubicBezTo>
                  <a:cubicBezTo>
                    <a:pt x="164" y="192"/>
                    <a:pt x="167" y="191"/>
                    <a:pt x="169" y="190"/>
                  </a:cubicBezTo>
                  <a:cubicBezTo>
                    <a:pt x="202" y="172"/>
                    <a:pt x="229" y="142"/>
                    <a:pt x="238" y="104"/>
                  </a:cubicBezTo>
                  <a:cubicBezTo>
                    <a:pt x="244" y="92"/>
                    <a:pt x="246" y="74"/>
                    <a:pt x="246" y="59"/>
                  </a:cubicBezTo>
                  <a:cubicBezTo>
                    <a:pt x="244" y="42"/>
                    <a:pt x="229" y="27"/>
                    <a:pt x="208" y="27"/>
                  </a:cubicBezTo>
                  <a:close/>
                  <a:moveTo>
                    <a:pt x="83" y="30"/>
                  </a:moveTo>
                  <a:cubicBezTo>
                    <a:pt x="57" y="33"/>
                    <a:pt x="36" y="47"/>
                    <a:pt x="21" y="71"/>
                  </a:cubicBezTo>
                  <a:cubicBezTo>
                    <a:pt x="12" y="83"/>
                    <a:pt x="6" y="95"/>
                    <a:pt x="0" y="110"/>
                  </a:cubicBezTo>
                  <a:lnTo>
                    <a:pt x="24" y="110"/>
                  </a:lnTo>
                  <a:lnTo>
                    <a:pt x="24" y="101"/>
                  </a:lnTo>
                  <a:lnTo>
                    <a:pt x="30" y="89"/>
                  </a:lnTo>
                  <a:cubicBezTo>
                    <a:pt x="36" y="80"/>
                    <a:pt x="39" y="74"/>
                    <a:pt x="45" y="65"/>
                  </a:cubicBezTo>
                  <a:cubicBezTo>
                    <a:pt x="51" y="62"/>
                    <a:pt x="57" y="56"/>
                    <a:pt x="66" y="53"/>
                  </a:cubicBezTo>
                  <a:lnTo>
                    <a:pt x="77" y="53"/>
                  </a:lnTo>
                  <a:cubicBezTo>
                    <a:pt x="83" y="59"/>
                    <a:pt x="86" y="62"/>
                    <a:pt x="89" y="68"/>
                  </a:cubicBezTo>
                  <a:cubicBezTo>
                    <a:pt x="92" y="83"/>
                    <a:pt x="92" y="95"/>
                    <a:pt x="89" y="107"/>
                  </a:cubicBezTo>
                  <a:cubicBezTo>
                    <a:pt x="86" y="113"/>
                    <a:pt x="86" y="116"/>
                    <a:pt x="83" y="122"/>
                  </a:cubicBezTo>
                  <a:cubicBezTo>
                    <a:pt x="75" y="142"/>
                    <a:pt x="60" y="163"/>
                    <a:pt x="39" y="175"/>
                  </a:cubicBezTo>
                  <a:cubicBezTo>
                    <a:pt x="27" y="182"/>
                    <a:pt x="27" y="195"/>
                    <a:pt x="36" y="195"/>
                  </a:cubicBezTo>
                  <a:cubicBezTo>
                    <a:pt x="39" y="195"/>
                    <a:pt x="41" y="194"/>
                    <a:pt x="45" y="193"/>
                  </a:cubicBezTo>
                  <a:cubicBezTo>
                    <a:pt x="77" y="175"/>
                    <a:pt x="101" y="145"/>
                    <a:pt x="110" y="107"/>
                  </a:cubicBezTo>
                  <a:cubicBezTo>
                    <a:pt x="119" y="92"/>
                    <a:pt x="122" y="77"/>
                    <a:pt x="119" y="62"/>
                  </a:cubicBezTo>
                  <a:cubicBezTo>
                    <a:pt x="119" y="44"/>
                    <a:pt x="101" y="30"/>
                    <a:pt x="83" y="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flipH="1">
              <a:off x="2833899" y="1810470"/>
              <a:ext cx="235807" cy="307757"/>
            </a:xfrm>
            <a:custGeom>
              <a:avLst/>
              <a:gdLst/>
              <a:ahLst/>
              <a:cxnLst/>
              <a:rect l="l" t="t" r="r" b="b"/>
              <a:pathLst>
                <a:path w="1288" h="1681" extrusionOk="0">
                  <a:moveTo>
                    <a:pt x="958" y="0"/>
                  </a:moveTo>
                  <a:lnTo>
                    <a:pt x="857" y="24"/>
                  </a:lnTo>
                  <a:lnTo>
                    <a:pt x="745" y="315"/>
                  </a:lnTo>
                  <a:cubicBezTo>
                    <a:pt x="734" y="317"/>
                    <a:pt x="723" y="318"/>
                    <a:pt x="711" y="318"/>
                  </a:cubicBezTo>
                  <a:cubicBezTo>
                    <a:pt x="582" y="318"/>
                    <a:pt x="396" y="199"/>
                    <a:pt x="273" y="199"/>
                  </a:cubicBezTo>
                  <a:cubicBezTo>
                    <a:pt x="222" y="199"/>
                    <a:pt x="181" y="220"/>
                    <a:pt x="161" y="279"/>
                  </a:cubicBezTo>
                  <a:cubicBezTo>
                    <a:pt x="113" y="410"/>
                    <a:pt x="291" y="537"/>
                    <a:pt x="291" y="537"/>
                  </a:cubicBezTo>
                  <a:cubicBezTo>
                    <a:pt x="291" y="537"/>
                    <a:pt x="234" y="518"/>
                    <a:pt x="172" y="518"/>
                  </a:cubicBezTo>
                  <a:cubicBezTo>
                    <a:pt x="105" y="518"/>
                    <a:pt x="32" y="541"/>
                    <a:pt x="21" y="635"/>
                  </a:cubicBezTo>
                  <a:cubicBezTo>
                    <a:pt x="0" y="810"/>
                    <a:pt x="267" y="905"/>
                    <a:pt x="267" y="905"/>
                  </a:cubicBezTo>
                  <a:cubicBezTo>
                    <a:pt x="267" y="905"/>
                    <a:pt x="240" y="900"/>
                    <a:pt x="202" y="900"/>
                  </a:cubicBezTo>
                  <a:cubicBezTo>
                    <a:pt x="127" y="900"/>
                    <a:pt x="11" y="919"/>
                    <a:pt x="9" y="1032"/>
                  </a:cubicBezTo>
                  <a:cubicBezTo>
                    <a:pt x="6" y="1198"/>
                    <a:pt x="285" y="1293"/>
                    <a:pt x="285" y="1293"/>
                  </a:cubicBezTo>
                  <a:cubicBezTo>
                    <a:pt x="285" y="1293"/>
                    <a:pt x="277" y="1292"/>
                    <a:pt x="265" y="1292"/>
                  </a:cubicBezTo>
                  <a:cubicBezTo>
                    <a:pt x="216" y="1292"/>
                    <a:pt x="97" y="1304"/>
                    <a:pt x="140" y="1418"/>
                  </a:cubicBezTo>
                  <a:cubicBezTo>
                    <a:pt x="207" y="1597"/>
                    <a:pt x="520" y="1681"/>
                    <a:pt x="783" y="1681"/>
                  </a:cubicBezTo>
                  <a:cubicBezTo>
                    <a:pt x="961" y="1681"/>
                    <a:pt x="1117" y="1642"/>
                    <a:pt x="1154" y="1569"/>
                  </a:cubicBezTo>
                  <a:cubicBezTo>
                    <a:pt x="1198" y="1477"/>
                    <a:pt x="1124" y="1364"/>
                    <a:pt x="1124" y="1364"/>
                  </a:cubicBezTo>
                  <a:cubicBezTo>
                    <a:pt x="1124" y="1364"/>
                    <a:pt x="1234" y="1326"/>
                    <a:pt x="1249" y="1234"/>
                  </a:cubicBezTo>
                  <a:cubicBezTo>
                    <a:pt x="1255" y="1160"/>
                    <a:pt x="1219" y="1089"/>
                    <a:pt x="1157" y="1050"/>
                  </a:cubicBezTo>
                  <a:cubicBezTo>
                    <a:pt x="1157" y="1050"/>
                    <a:pt x="1272" y="1000"/>
                    <a:pt x="1278" y="931"/>
                  </a:cubicBezTo>
                  <a:cubicBezTo>
                    <a:pt x="1287" y="798"/>
                    <a:pt x="1148" y="721"/>
                    <a:pt x="1148" y="721"/>
                  </a:cubicBezTo>
                  <a:cubicBezTo>
                    <a:pt x="1216" y="691"/>
                    <a:pt x="1255" y="623"/>
                    <a:pt x="1246" y="549"/>
                  </a:cubicBezTo>
                  <a:cubicBezTo>
                    <a:pt x="1234" y="407"/>
                    <a:pt x="1035" y="178"/>
                    <a:pt x="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flipH="1">
              <a:off x="2836095" y="1737970"/>
              <a:ext cx="78907" cy="127973"/>
            </a:xfrm>
            <a:custGeom>
              <a:avLst/>
              <a:gdLst/>
              <a:ahLst/>
              <a:cxnLst/>
              <a:rect l="l" t="t" r="r" b="b"/>
              <a:pathLst>
                <a:path w="431" h="699" extrusionOk="0">
                  <a:moveTo>
                    <a:pt x="315" y="1"/>
                  </a:moveTo>
                  <a:cubicBezTo>
                    <a:pt x="214" y="1"/>
                    <a:pt x="62" y="181"/>
                    <a:pt x="9" y="423"/>
                  </a:cubicBezTo>
                  <a:lnTo>
                    <a:pt x="0" y="699"/>
                  </a:lnTo>
                  <a:lnTo>
                    <a:pt x="264" y="657"/>
                  </a:lnTo>
                  <a:cubicBezTo>
                    <a:pt x="208" y="482"/>
                    <a:pt x="430" y="275"/>
                    <a:pt x="401" y="100"/>
                  </a:cubicBezTo>
                  <a:cubicBezTo>
                    <a:pt x="388" y="31"/>
                    <a:pt x="35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flipH="1">
              <a:off x="2856235" y="1905490"/>
              <a:ext cx="168251" cy="162575"/>
            </a:xfrm>
            <a:custGeom>
              <a:avLst/>
              <a:gdLst/>
              <a:ahLst/>
              <a:cxnLst/>
              <a:rect l="l" t="t" r="r" b="b"/>
              <a:pathLst>
                <a:path w="919" h="888" extrusionOk="0">
                  <a:moveTo>
                    <a:pt x="26" y="0"/>
                  </a:moveTo>
                  <a:lnTo>
                    <a:pt x="26" y="3"/>
                  </a:lnTo>
                  <a:cubicBezTo>
                    <a:pt x="25" y="2"/>
                    <a:pt x="24" y="2"/>
                    <a:pt x="23" y="2"/>
                  </a:cubicBezTo>
                  <a:cubicBezTo>
                    <a:pt x="19" y="2"/>
                    <a:pt x="18" y="9"/>
                    <a:pt x="20" y="9"/>
                  </a:cubicBezTo>
                  <a:cubicBezTo>
                    <a:pt x="127" y="104"/>
                    <a:pt x="258" y="166"/>
                    <a:pt x="397" y="193"/>
                  </a:cubicBezTo>
                  <a:cubicBezTo>
                    <a:pt x="491" y="214"/>
                    <a:pt x="603" y="231"/>
                    <a:pt x="711" y="231"/>
                  </a:cubicBezTo>
                  <a:cubicBezTo>
                    <a:pt x="774" y="231"/>
                    <a:pt x="835" y="225"/>
                    <a:pt x="889" y="211"/>
                  </a:cubicBezTo>
                  <a:cubicBezTo>
                    <a:pt x="892" y="211"/>
                    <a:pt x="892" y="205"/>
                    <a:pt x="889" y="205"/>
                  </a:cubicBezTo>
                  <a:cubicBezTo>
                    <a:pt x="584" y="199"/>
                    <a:pt x="293" y="149"/>
                    <a:pt x="26" y="0"/>
                  </a:cubicBezTo>
                  <a:close/>
                  <a:moveTo>
                    <a:pt x="7" y="375"/>
                  </a:moveTo>
                  <a:cubicBezTo>
                    <a:pt x="1" y="375"/>
                    <a:pt x="4" y="387"/>
                    <a:pt x="11" y="392"/>
                  </a:cubicBezTo>
                  <a:cubicBezTo>
                    <a:pt x="211" y="505"/>
                    <a:pt x="437" y="564"/>
                    <a:pt x="666" y="564"/>
                  </a:cubicBezTo>
                  <a:cubicBezTo>
                    <a:pt x="749" y="564"/>
                    <a:pt x="833" y="556"/>
                    <a:pt x="916" y="540"/>
                  </a:cubicBezTo>
                  <a:cubicBezTo>
                    <a:pt x="919" y="537"/>
                    <a:pt x="919" y="534"/>
                    <a:pt x="916" y="534"/>
                  </a:cubicBezTo>
                  <a:cubicBezTo>
                    <a:pt x="896" y="535"/>
                    <a:pt x="876" y="535"/>
                    <a:pt x="855" y="535"/>
                  </a:cubicBezTo>
                  <a:cubicBezTo>
                    <a:pt x="587" y="535"/>
                    <a:pt x="187" y="468"/>
                    <a:pt x="11" y="377"/>
                  </a:cubicBezTo>
                  <a:cubicBezTo>
                    <a:pt x="10" y="376"/>
                    <a:pt x="8" y="375"/>
                    <a:pt x="7" y="375"/>
                  </a:cubicBezTo>
                  <a:close/>
                  <a:moveTo>
                    <a:pt x="30" y="759"/>
                  </a:moveTo>
                  <a:cubicBezTo>
                    <a:pt x="23" y="759"/>
                    <a:pt x="21" y="772"/>
                    <a:pt x="26" y="777"/>
                  </a:cubicBezTo>
                  <a:cubicBezTo>
                    <a:pt x="201" y="850"/>
                    <a:pt x="387" y="887"/>
                    <a:pt x="573" y="887"/>
                  </a:cubicBezTo>
                  <a:cubicBezTo>
                    <a:pt x="669" y="887"/>
                    <a:pt x="765" y="877"/>
                    <a:pt x="859" y="857"/>
                  </a:cubicBezTo>
                  <a:lnTo>
                    <a:pt x="862" y="857"/>
                  </a:lnTo>
                  <a:cubicBezTo>
                    <a:pt x="862" y="854"/>
                    <a:pt x="862" y="854"/>
                    <a:pt x="859" y="854"/>
                  </a:cubicBezTo>
                  <a:cubicBezTo>
                    <a:pt x="829" y="855"/>
                    <a:pt x="799" y="856"/>
                    <a:pt x="769" y="856"/>
                  </a:cubicBezTo>
                  <a:cubicBezTo>
                    <a:pt x="521" y="856"/>
                    <a:pt x="273" y="823"/>
                    <a:pt x="32" y="759"/>
                  </a:cubicBezTo>
                  <a:cubicBezTo>
                    <a:pt x="31" y="759"/>
                    <a:pt x="31" y="759"/>
                    <a:pt x="30" y="7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flipH="1">
              <a:off x="3453262" y="1402749"/>
              <a:ext cx="122847" cy="218048"/>
            </a:xfrm>
            <a:custGeom>
              <a:avLst/>
              <a:gdLst/>
              <a:ahLst/>
              <a:cxnLst/>
              <a:rect l="l" t="t" r="r" b="b"/>
              <a:pathLst>
                <a:path w="671" h="1191" extrusionOk="0">
                  <a:moveTo>
                    <a:pt x="89" y="1"/>
                  </a:moveTo>
                  <a:cubicBezTo>
                    <a:pt x="89" y="1"/>
                    <a:pt x="71" y="117"/>
                    <a:pt x="54" y="259"/>
                  </a:cubicBezTo>
                  <a:cubicBezTo>
                    <a:pt x="54" y="265"/>
                    <a:pt x="51" y="274"/>
                    <a:pt x="51" y="280"/>
                  </a:cubicBezTo>
                  <a:cubicBezTo>
                    <a:pt x="48" y="286"/>
                    <a:pt x="45" y="294"/>
                    <a:pt x="45" y="303"/>
                  </a:cubicBezTo>
                  <a:cubicBezTo>
                    <a:pt x="42" y="324"/>
                    <a:pt x="39" y="345"/>
                    <a:pt x="36" y="369"/>
                  </a:cubicBezTo>
                  <a:cubicBezTo>
                    <a:pt x="33" y="389"/>
                    <a:pt x="33" y="398"/>
                    <a:pt x="30" y="416"/>
                  </a:cubicBezTo>
                  <a:cubicBezTo>
                    <a:pt x="27" y="434"/>
                    <a:pt x="27" y="452"/>
                    <a:pt x="24" y="469"/>
                  </a:cubicBezTo>
                  <a:cubicBezTo>
                    <a:pt x="9" y="591"/>
                    <a:pt x="0" y="715"/>
                    <a:pt x="3" y="840"/>
                  </a:cubicBezTo>
                  <a:cubicBezTo>
                    <a:pt x="15" y="889"/>
                    <a:pt x="358" y="1190"/>
                    <a:pt x="583" y="1190"/>
                  </a:cubicBezTo>
                  <a:cubicBezTo>
                    <a:pt x="588" y="1190"/>
                    <a:pt x="592" y="1190"/>
                    <a:pt x="596" y="1190"/>
                  </a:cubicBezTo>
                  <a:cubicBezTo>
                    <a:pt x="670" y="1187"/>
                    <a:pt x="543" y="795"/>
                    <a:pt x="543" y="795"/>
                  </a:cubicBezTo>
                  <a:lnTo>
                    <a:pt x="549" y="766"/>
                  </a:lnTo>
                  <a:lnTo>
                    <a:pt x="641" y="354"/>
                  </a:lnTo>
                  <a:lnTo>
                    <a:pt x="160" y="42"/>
                  </a:lnTo>
                  <a:lnTo>
                    <a:pt x="89"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flipH="1">
              <a:off x="3458755" y="1402749"/>
              <a:ext cx="108200" cy="140239"/>
            </a:xfrm>
            <a:custGeom>
              <a:avLst/>
              <a:gdLst/>
              <a:ahLst/>
              <a:cxnLst/>
              <a:rect l="l" t="t" r="r" b="b"/>
              <a:pathLst>
                <a:path w="591" h="766" extrusionOk="0">
                  <a:moveTo>
                    <a:pt x="39" y="1"/>
                  </a:moveTo>
                  <a:cubicBezTo>
                    <a:pt x="39" y="1"/>
                    <a:pt x="21" y="117"/>
                    <a:pt x="1" y="259"/>
                  </a:cubicBezTo>
                  <a:cubicBezTo>
                    <a:pt x="84" y="493"/>
                    <a:pt x="268" y="680"/>
                    <a:pt x="499" y="766"/>
                  </a:cubicBezTo>
                  <a:lnTo>
                    <a:pt x="591" y="354"/>
                  </a:lnTo>
                  <a:lnTo>
                    <a:pt x="110" y="42"/>
                  </a:lnTo>
                  <a:lnTo>
                    <a:pt x="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flipH="1">
              <a:off x="3331697" y="1195501"/>
              <a:ext cx="256312" cy="320573"/>
            </a:xfrm>
            <a:custGeom>
              <a:avLst/>
              <a:gdLst/>
              <a:ahLst/>
              <a:cxnLst/>
              <a:rect l="l" t="t" r="r" b="b"/>
              <a:pathLst>
                <a:path w="1400" h="1751" extrusionOk="0">
                  <a:moveTo>
                    <a:pt x="674" y="0"/>
                  </a:moveTo>
                  <a:cubicBezTo>
                    <a:pt x="347" y="0"/>
                    <a:pt x="1" y="214"/>
                    <a:pt x="21" y="940"/>
                  </a:cubicBezTo>
                  <a:cubicBezTo>
                    <a:pt x="45" y="1681"/>
                    <a:pt x="534" y="1738"/>
                    <a:pt x="679" y="1750"/>
                  </a:cubicBezTo>
                  <a:cubicBezTo>
                    <a:pt x="688" y="1750"/>
                    <a:pt x="698" y="1750"/>
                    <a:pt x="709" y="1750"/>
                  </a:cubicBezTo>
                  <a:cubicBezTo>
                    <a:pt x="889" y="1750"/>
                    <a:pt x="1290" y="1666"/>
                    <a:pt x="1343" y="970"/>
                  </a:cubicBezTo>
                  <a:cubicBezTo>
                    <a:pt x="1399" y="232"/>
                    <a:pt x="1026" y="6"/>
                    <a:pt x="694" y="0"/>
                  </a:cubicBezTo>
                  <a:cubicBezTo>
                    <a:pt x="687" y="0"/>
                    <a:pt x="680" y="0"/>
                    <a:pt x="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flipH="1">
              <a:off x="3330050" y="1177742"/>
              <a:ext cx="273705" cy="181066"/>
            </a:xfrm>
            <a:custGeom>
              <a:avLst/>
              <a:gdLst/>
              <a:ahLst/>
              <a:cxnLst/>
              <a:rect l="l" t="t" r="r" b="b"/>
              <a:pathLst>
                <a:path w="1495" h="989" extrusionOk="0">
                  <a:moveTo>
                    <a:pt x="761" y="0"/>
                  </a:moveTo>
                  <a:cubicBezTo>
                    <a:pt x="604" y="0"/>
                    <a:pt x="457" y="55"/>
                    <a:pt x="329" y="148"/>
                  </a:cubicBezTo>
                  <a:cubicBezTo>
                    <a:pt x="199" y="189"/>
                    <a:pt x="101" y="296"/>
                    <a:pt x="65" y="426"/>
                  </a:cubicBezTo>
                  <a:cubicBezTo>
                    <a:pt x="0" y="655"/>
                    <a:pt x="62" y="975"/>
                    <a:pt x="128" y="987"/>
                  </a:cubicBezTo>
                  <a:cubicBezTo>
                    <a:pt x="137" y="988"/>
                    <a:pt x="145" y="989"/>
                    <a:pt x="153" y="989"/>
                  </a:cubicBezTo>
                  <a:cubicBezTo>
                    <a:pt x="307" y="989"/>
                    <a:pt x="344" y="741"/>
                    <a:pt x="344" y="741"/>
                  </a:cubicBezTo>
                  <a:cubicBezTo>
                    <a:pt x="344" y="741"/>
                    <a:pt x="345" y="741"/>
                    <a:pt x="348" y="741"/>
                  </a:cubicBezTo>
                  <a:cubicBezTo>
                    <a:pt x="377" y="741"/>
                    <a:pt x="551" y="728"/>
                    <a:pt x="611" y="438"/>
                  </a:cubicBezTo>
                  <a:cubicBezTo>
                    <a:pt x="670" y="581"/>
                    <a:pt x="789" y="690"/>
                    <a:pt x="937" y="729"/>
                  </a:cubicBezTo>
                  <a:cubicBezTo>
                    <a:pt x="940" y="730"/>
                    <a:pt x="942" y="730"/>
                    <a:pt x="944" y="730"/>
                  </a:cubicBezTo>
                  <a:cubicBezTo>
                    <a:pt x="970" y="730"/>
                    <a:pt x="885" y="632"/>
                    <a:pt x="846" y="589"/>
                  </a:cubicBezTo>
                  <a:lnTo>
                    <a:pt x="846" y="589"/>
                  </a:lnTo>
                  <a:cubicBezTo>
                    <a:pt x="902" y="646"/>
                    <a:pt x="1089" y="803"/>
                    <a:pt x="1433" y="803"/>
                  </a:cubicBezTo>
                  <a:cubicBezTo>
                    <a:pt x="1440" y="803"/>
                    <a:pt x="1448" y="803"/>
                    <a:pt x="1456" y="803"/>
                  </a:cubicBezTo>
                  <a:cubicBezTo>
                    <a:pt x="1488" y="803"/>
                    <a:pt x="1494" y="343"/>
                    <a:pt x="1189" y="139"/>
                  </a:cubicBezTo>
                  <a:cubicBezTo>
                    <a:pt x="1044" y="43"/>
                    <a:pt x="899" y="0"/>
                    <a:pt x="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flipH="1">
              <a:off x="3559083" y="1330249"/>
              <a:ext cx="65909" cy="88611"/>
            </a:xfrm>
            <a:custGeom>
              <a:avLst/>
              <a:gdLst/>
              <a:ahLst/>
              <a:cxnLst/>
              <a:rect l="l" t="t" r="r" b="b"/>
              <a:pathLst>
                <a:path w="360" h="484" extrusionOk="0">
                  <a:moveTo>
                    <a:pt x="139" y="1"/>
                  </a:moveTo>
                  <a:cubicBezTo>
                    <a:pt x="130" y="1"/>
                    <a:pt x="122" y="2"/>
                    <a:pt x="113" y="6"/>
                  </a:cubicBezTo>
                  <a:cubicBezTo>
                    <a:pt x="0" y="44"/>
                    <a:pt x="69" y="397"/>
                    <a:pt x="181" y="462"/>
                  </a:cubicBezTo>
                  <a:cubicBezTo>
                    <a:pt x="203" y="476"/>
                    <a:pt x="228" y="483"/>
                    <a:pt x="252" y="483"/>
                  </a:cubicBezTo>
                  <a:cubicBezTo>
                    <a:pt x="293" y="483"/>
                    <a:pt x="332" y="464"/>
                    <a:pt x="356" y="427"/>
                  </a:cubicBezTo>
                  <a:cubicBezTo>
                    <a:pt x="356" y="427"/>
                    <a:pt x="356" y="424"/>
                    <a:pt x="359" y="421"/>
                  </a:cubicBezTo>
                  <a:lnTo>
                    <a:pt x="350" y="219"/>
                  </a:lnTo>
                  <a:cubicBezTo>
                    <a:pt x="350" y="219"/>
                    <a:pt x="244" y="1"/>
                    <a:pt x="139"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flipH="1">
              <a:off x="3568420" y="1349655"/>
              <a:ext cx="32771" cy="57670"/>
            </a:xfrm>
            <a:custGeom>
              <a:avLst/>
              <a:gdLst/>
              <a:ahLst/>
              <a:cxnLst/>
              <a:rect l="l" t="t" r="r" b="b"/>
              <a:pathLst>
                <a:path w="179" h="315" extrusionOk="0">
                  <a:moveTo>
                    <a:pt x="4" y="0"/>
                  </a:moveTo>
                  <a:cubicBezTo>
                    <a:pt x="4" y="0"/>
                    <a:pt x="1" y="0"/>
                    <a:pt x="4" y="3"/>
                  </a:cubicBezTo>
                  <a:cubicBezTo>
                    <a:pt x="84" y="51"/>
                    <a:pt x="117" y="137"/>
                    <a:pt x="134" y="226"/>
                  </a:cubicBezTo>
                  <a:cubicBezTo>
                    <a:pt x="123" y="198"/>
                    <a:pt x="96" y="180"/>
                    <a:pt x="68" y="180"/>
                  </a:cubicBezTo>
                  <a:cubicBezTo>
                    <a:pt x="60" y="180"/>
                    <a:pt x="53" y="182"/>
                    <a:pt x="45" y="184"/>
                  </a:cubicBezTo>
                  <a:cubicBezTo>
                    <a:pt x="42" y="187"/>
                    <a:pt x="39" y="187"/>
                    <a:pt x="37" y="190"/>
                  </a:cubicBezTo>
                  <a:cubicBezTo>
                    <a:pt x="34" y="190"/>
                    <a:pt x="36" y="194"/>
                    <a:pt x="36" y="194"/>
                  </a:cubicBezTo>
                  <a:cubicBezTo>
                    <a:pt x="36" y="194"/>
                    <a:pt x="37" y="194"/>
                    <a:pt x="37" y="193"/>
                  </a:cubicBezTo>
                  <a:cubicBezTo>
                    <a:pt x="39" y="193"/>
                    <a:pt x="42" y="193"/>
                    <a:pt x="45" y="193"/>
                  </a:cubicBezTo>
                  <a:cubicBezTo>
                    <a:pt x="74" y="193"/>
                    <a:pt x="100" y="207"/>
                    <a:pt x="117" y="235"/>
                  </a:cubicBezTo>
                  <a:cubicBezTo>
                    <a:pt x="128" y="258"/>
                    <a:pt x="137" y="282"/>
                    <a:pt x="143" y="309"/>
                  </a:cubicBezTo>
                  <a:cubicBezTo>
                    <a:pt x="144" y="312"/>
                    <a:pt x="148" y="314"/>
                    <a:pt x="151" y="314"/>
                  </a:cubicBezTo>
                  <a:cubicBezTo>
                    <a:pt x="156" y="314"/>
                    <a:pt x="161" y="311"/>
                    <a:pt x="161" y="306"/>
                  </a:cubicBezTo>
                  <a:lnTo>
                    <a:pt x="161" y="303"/>
                  </a:lnTo>
                  <a:cubicBezTo>
                    <a:pt x="179" y="196"/>
                    <a:pt x="122" y="30"/>
                    <a:pt x="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flipH="1">
              <a:off x="3358243" y="1330249"/>
              <a:ext cx="25814" cy="16477"/>
            </a:xfrm>
            <a:custGeom>
              <a:avLst/>
              <a:gdLst/>
              <a:ahLst/>
              <a:cxnLst/>
              <a:rect l="l" t="t" r="r" b="b"/>
              <a:pathLst>
                <a:path w="141" h="90" extrusionOk="0">
                  <a:moveTo>
                    <a:pt x="52" y="0"/>
                  </a:moveTo>
                  <a:cubicBezTo>
                    <a:pt x="38" y="0"/>
                    <a:pt x="23" y="4"/>
                    <a:pt x="13" y="11"/>
                  </a:cubicBezTo>
                  <a:cubicBezTo>
                    <a:pt x="4" y="20"/>
                    <a:pt x="1" y="32"/>
                    <a:pt x="7" y="44"/>
                  </a:cubicBezTo>
                  <a:cubicBezTo>
                    <a:pt x="19" y="59"/>
                    <a:pt x="36" y="68"/>
                    <a:pt x="54" y="71"/>
                  </a:cubicBezTo>
                  <a:cubicBezTo>
                    <a:pt x="69" y="77"/>
                    <a:pt x="84" y="83"/>
                    <a:pt x="99" y="89"/>
                  </a:cubicBezTo>
                  <a:cubicBezTo>
                    <a:pt x="101" y="89"/>
                    <a:pt x="104" y="90"/>
                    <a:pt x="106" y="90"/>
                  </a:cubicBezTo>
                  <a:cubicBezTo>
                    <a:pt x="113" y="90"/>
                    <a:pt x="118" y="88"/>
                    <a:pt x="122" y="86"/>
                  </a:cubicBezTo>
                  <a:cubicBezTo>
                    <a:pt x="137" y="77"/>
                    <a:pt x="140" y="62"/>
                    <a:pt x="134" y="47"/>
                  </a:cubicBezTo>
                  <a:cubicBezTo>
                    <a:pt x="119" y="26"/>
                    <a:pt x="102" y="11"/>
                    <a:pt x="78" y="6"/>
                  </a:cubicBezTo>
                  <a:cubicBezTo>
                    <a:pt x="70" y="2"/>
                    <a:pt x="61"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flipH="1">
              <a:off x="3432207" y="1319630"/>
              <a:ext cx="26180" cy="13914"/>
            </a:xfrm>
            <a:custGeom>
              <a:avLst/>
              <a:gdLst/>
              <a:ahLst/>
              <a:cxnLst/>
              <a:rect l="l" t="t" r="r" b="b"/>
              <a:pathLst>
                <a:path w="143" h="76" extrusionOk="0">
                  <a:moveTo>
                    <a:pt x="84" y="1"/>
                  </a:moveTo>
                  <a:cubicBezTo>
                    <a:pt x="81" y="1"/>
                    <a:pt x="78" y="1"/>
                    <a:pt x="75" y="1"/>
                  </a:cubicBezTo>
                  <a:cubicBezTo>
                    <a:pt x="51" y="1"/>
                    <a:pt x="30" y="13"/>
                    <a:pt x="13" y="28"/>
                  </a:cubicBezTo>
                  <a:cubicBezTo>
                    <a:pt x="1" y="40"/>
                    <a:pt x="1" y="58"/>
                    <a:pt x="13" y="66"/>
                  </a:cubicBezTo>
                  <a:cubicBezTo>
                    <a:pt x="16" y="72"/>
                    <a:pt x="24" y="75"/>
                    <a:pt x="33" y="75"/>
                  </a:cubicBezTo>
                  <a:cubicBezTo>
                    <a:pt x="48" y="75"/>
                    <a:pt x="66" y="75"/>
                    <a:pt x="81" y="72"/>
                  </a:cubicBezTo>
                  <a:cubicBezTo>
                    <a:pt x="99" y="72"/>
                    <a:pt x="116" y="69"/>
                    <a:pt x="134" y="58"/>
                  </a:cubicBezTo>
                  <a:cubicBezTo>
                    <a:pt x="143" y="52"/>
                    <a:pt x="143" y="37"/>
                    <a:pt x="137" y="28"/>
                  </a:cubicBezTo>
                  <a:cubicBezTo>
                    <a:pt x="124" y="10"/>
                    <a:pt x="104"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flipH="1">
              <a:off x="3436967" y="1369977"/>
              <a:ext cx="13731" cy="23251"/>
            </a:xfrm>
            <a:custGeom>
              <a:avLst/>
              <a:gdLst/>
              <a:ahLst/>
              <a:cxnLst/>
              <a:rect l="l" t="t" r="r" b="b"/>
              <a:pathLst>
                <a:path w="75" h="127" extrusionOk="0">
                  <a:moveTo>
                    <a:pt x="68" y="1"/>
                  </a:moveTo>
                  <a:cubicBezTo>
                    <a:pt x="67" y="1"/>
                    <a:pt x="65" y="3"/>
                    <a:pt x="65" y="5"/>
                  </a:cubicBezTo>
                  <a:cubicBezTo>
                    <a:pt x="65" y="6"/>
                    <a:pt x="65" y="7"/>
                    <a:pt x="65" y="8"/>
                  </a:cubicBezTo>
                  <a:lnTo>
                    <a:pt x="65" y="8"/>
                  </a:lnTo>
                  <a:lnTo>
                    <a:pt x="68" y="2"/>
                  </a:lnTo>
                  <a:lnTo>
                    <a:pt x="68" y="2"/>
                  </a:lnTo>
                  <a:cubicBezTo>
                    <a:pt x="68" y="2"/>
                    <a:pt x="68" y="2"/>
                    <a:pt x="68" y="2"/>
                  </a:cubicBezTo>
                  <a:cubicBezTo>
                    <a:pt x="68" y="1"/>
                    <a:pt x="68" y="1"/>
                    <a:pt x="68" y="1"/>
                  </a:cubicBezTo>
                  <a:close/>
                  <a:moveTo>
                    <a:pt x="65" y="8"/>
                  </a:moveTo>
                  <a:cubicBezTo>
                    <a:pt x="59" y="57"/>
                    <a:pt x="47" y="110"/>
                    <a:pt x="2" y="123"/>
                  </a:cubicBezTo>
                  <a:lnTo>
                    <a:pt x="2" y="123"/>
                  </a:lnTo>
                  <a:lnTo>
                    <a:pt x="65" y="8"/>
                  </a:lnTo>
                  <a:close/>
                  <a:moveTo>
                    <a:pt x="68" y="2"/>
                  </a:moveTo>
                  <a:lnTo>
                    <a:pt x="65" y="8"/>
                  </a:lnTo>
                  <a:lnTo>
                    <a:pt x="65" y="8"/>
                  </a:lnTo>
                  <a:cubicBezTo>
                    <a:pt x="65" y="8"/>
                    <a:pt x="65" y="8"/>
                    <a:pt x="65" y="8"/>
                  </a:cubicBezTo>
                  <a:lnTo>
                    <a:pt x="65" y="8"/>
                  </a:lnTo>
                  <a:lnTo>
                    <a:pt x="0" y="124"/>
                  </a:lnTo>
                  <a:cubicBezTo>
                    <a:pt x="1" y="123"/>
                    <a:pt x="1" y="123"/>
                    <a:pt x="2" y="123"/>
                  </a:cubicBezTo>
                  <a:lnTo>
                    <a:pt x="2" y="123"/>
                  </a:lnTo>
                  <a:lnTo>
                    <a:pt x="0" y="127"/>
                  </a:lnTo>
                  <a:cubicBezTo>
                    <a:pt x="57" y="127"/>
                    <a:pt x="74" y="49"/>
                    <a:pt x="68" y="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flipH="1">
              <a:off x="3433123" y="1359176"/>
              <a:ext cx="30574" cy="29842"/>
            </a:xfrm>
            <a:custGeom>
              <a:avLst/>
              <a:gdLst/>
              <a:ahLst/>
              <a:cxnLst/>
              <a:rect l="l" t="t" r="r" b="b"/>
              <a:pathLst>
                <a:path w="167" h="163" extrusionOk="0">
                  <a:moveTo>
                    <a:pt x="91" y="1"/>
                  </a:moveTo>
                  <a:cubicBezTo>
                    <a:pt x="19" y="1"/>
                    <a:pt x="0" y="148"/>
                    <a:pt x="71" y="162"/>
                  </a:cubicBezTo>
                  <a:cubicBezTo>
                    <a:pt x="74" y="162"/>
                    <a:pt x="78" y="163"/>
                    <a:pt x="81" y="163"/>
                  </a:cubicBezTo>
                  <a:cubicBezTo>
                    <a:pt x="147" y="163"/>
                    <a:pt x="166" y="16"/>
                    <a:pt x="101" y="2"/>
                  </a:cubicBezTo>
                  <a:cubicBezTo>
                    <a:pt x="97" y="1"/>
                    <a:pt x="94"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flipH="1">
              <a:off x="3449417" y="1357162"/>
              <a:ext cx="20322" cy="14280"/>
            </a:xfrm>
            <a:custGeom>
              <a:avLst/>
              <a:gdLst/>
              <a:ahLst/>
              <a:cxnLst/>
              <a:rect l="l" t="t" r="r" b="b"/>
              <a:pathLst>
                <a:path w="111" h="78" extrusionOk="0">
                  <a:moveTo>
                    <a:pt x="6" y="1"/>
                  </a:moveTo>
                  <a:cubicBezTo>
                    <a:pt x="0" y="33"/>
                    <a:pt x="6" y="66"/>
                    <a:pt x="42" y="75"/>
                  </a:cubicBezTo>
                  <a:cubicBezTo>
                    <a:pt x="47" y="77"/>
                    <a:pt x="52" y="78"/>
                    <a:pt x="57" y="78"/>
                  </a:cubicBezTo>
                  <a:cubicBezTo>
                    <a:pt x="81" y="78"/>
                    <a:pt x="98" y="55"/>
                    <a:pt x="110" y="30"/>
                  </a:cubicBezTo>
                  <a:cubicBezTo>
                    <a:pt x="110" y="25"/>
                    <a:pt x="108" y="18"/>
                    <a:pt x="103" y="18"/>
                  </a:cubicBezTo>
                  <a:cubicBezTo>
                    <a:pt x="103" y="18"/>
                    <a:pt x="102" y="18"/>
                    <a:pt x="101" y="19"/>
                  </a:cubicBezTo>
                  <a:cubicBezTo>
                    <a:pt x="86" y="25"/>
                    <a:pt x="69" y="39"/>
                    <a:pt x="54" y="39"/>
                  </a:cubicBezTo>
                  <a:cubicBezTo>
                    <a:pt x="36" y="36"/>
                    <a:pt x="21" y="19"/>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flipH="1">
              <a:off x="3382226" y="1377301"/>
              <a:ext cx="10436" cy="25631"/>
            </a:xfrm>
            <a:custGeom>
              <a:avLst/>
              <a:gdLst/>
              <a:ahLst/>
              <a:cxnLst/>
              <a:rect l="l" t="t" r="r" b="b"/>
              <a:pathLst>
                <a:path w="57" h="140" extrusionOk="0">
                  <a:moveTo>
                    <a:pt x="24" y="1"/>
                  </a:moveTo>
                  <a:cubicBezTo>
                    <a:pt x="6" y="45"/>
                    <a:pt x="0" y="125"/>
                    <a:pt x="57" y="140"/>
                  </a:cubicBezTo>
                  <a:lnTo>
                    <a:pt x="57" y="137"/>
                  </a:lnTo>
                  <a:cubicBezTo>
                    <a:pt x="15" y="113"/>
                    <a:pt x="18" y="54"/>
                    <a:pt x="27" y="6"/>
                  </a:cubicBezTo>
                  <a:cubicBezTo>
                    <a:pt x="27" y="4"/>
                    <a:pt x="24" y="1"/>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flipH="1">
              <a:off x="3363918" y="1369062"/>
              <a:ext cx="31307" cy="30208"/>
            </a:xfrm>
            <a:custGeom>
              <a:avLst/>
              <a:gdLst/>
              <a:ahLst/>
              <a:cxnLst/>
              <a:rect l="l" t="t" r="r" b="b"/>
              <a:pathLst>
                <a:path w="171" h="165" extrusionOk="0">
                  <a:moveTo>
                    <a:pt x="88" y="1"/>
                  </a:moveTo>
                  <a:cubicBezTo>
                    <a:pt x="23" y="1"/>
                    <a:pt x="1" y="158"/>
                    <a:pt x="77" y="164"/>
                  </a:cubicBezTo>
                  <a:cubicBezTo>
                    <a:pt x="78" y="164"/>
                    <a:pt x="79" y="164"/>
                    <a:pt x="81" y="164"/>
                  </a:cubicBezTo>
                  <a:cubicBezTo>
                    <a:pt x="152" y="164"/>
                    <a:pt x="170" y="10"/>
                    <a:pt x="92" y="1"/>
                  </a:cubicBezTo>
                  <a:cubicBezTo>
                    <a:pt x="90" y="1"/>
                    <a:pt x="89" y="1"/>
                    <a:pt x="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flipH="1">
              <a:off x="3357693" y="1371808"/>
              <a:ext cx="17026" cy="12816"/>
            </a:xfrm>
            <a:custGeom>
              <a:avLst/>
              <a:gdLst/>
              <a:ahLst/>
              <a:cxnLst/>
              <a:rect l="l" t="t" r="r" b="b"/>
              <a:pathLst>
                <a:path w="93" h="70" extrusionOk="0">
                  <a:moveTo>
                    <a:pt x="10" y="0"/>
                  </a:moveTo>
                  <a:cubicBezTo>
                    <a:pt x="5" y="0"/>
                    <a:pt x="1" y="7"/>
                    <a:pt x="3" y="10"/>
                  </a:cubicBezTo>
                  <a:cubicBezTo>
                    <a:pt x="3" y="39"/>
                    <a:pt x="21" y="69"/>
                    <a:pt x="48" y="69"/>
                  </a:cubicBezTo>
                  <a:cubicBezTo>
                    <a:pt x="77" y="66"/>
                    <a:pt x="89" y="34"/>
                    <a:pt x="92" y="4"/>
                  </a:cubicBezTo>
                  <a:lnTo>
                    <a:pt x="92" y="4"/>
                  </a:lnTo>
                  <a:cubicBezTo>
                    <a:pt x="81" y="17"/>
                    <a:pt x="66" y="31"/>
                    <a:pt x="52" y="31"/>
                  </a:cubicBezTo>
                  <a:cubicBezTo>
                    <a:pt x="50" y="31"/>
                    <a:pt x="49" y="31"/>
                    <a:pt x="48" y="31"/>
                  </a:cubicBezTo>
                  <a:cubicBezTo>
                    <a:pt x="33" y="28"/>
                    <a:pt x="24" y="13"/>
                    <a:pt x="12" y="1"/>
                  </a:cubicBezTo>
                  <a:cubicBezTo>
                    <a:pt x="11" y="0"/>
                    <a:pt x="10" y="0"/>
                    <a:pt x="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flipH="1">
              <a:off x="3431658" y="1443576"/>
              <a:ext cx="19040" cy="11168"/>
            </a:xfrm>
            <a:custGeom>
              <a:avLst/>
              <a:gdLst/>
              <a:ahLst/>
              <a:cxnLst/>
              <a:rect l="l" t="t" r="r" b="b"/>
              <a:pathLst>
                <a:path w="104" h="61" extrusionOk="0">
                  <a:moveTo>
                    <a:pt x="5" y="1"/>
                  </a:moveTo>
                  <a:cubicBezTo>
                    <a:pt x="4" y="1"/>
                    <a:pt x="3" y="2"/>
                    <a:pt x="3" y="3"/>
                  </a:cubicBezTo>
                  <a:cubicBezTo>
                    <a:pt x="0" y="27"/>
                    <a:pt x="12" y="48"/>
                    <a:pt x="33" y="57"/>
                  </a:cubicBezTo>
                  <a:cubicBezTo>
                    <a:pt x="40" y="59"/>
                    <a:pt x="48" y="61"/>
                    <a:pt x="55" y="61"/>
                  </a:cubicBezTo>
                  <a:cubicBezTo>
                    <a:pt x="72" y="61"/>
                    <a:pt x="89" y="54"/>
                    <a:pt x="101" y="42"/>
                  </a:cubicBezTo>
                  <a:cubicBezTo>
                    <a:pt x="104" y="39"/>
                    <a:pt x="101" y="39"/>
                    <a:pt x="101" y="39"/>
                  </a:cubicBezTo>
                  <a:cubicBezTo>
                    <a:pt x="92" y="40"/>
                    <a:pt x="82" y="41"/>
                    <a:pt x="73" y="41"/>
                  </a:cubicBezTo>
                  <a:cubicBezTo>
                    <a:pt x="63" y="41"/>
                    <a:pt x="54" y="40"/>
                    <a:pt x="45" y="39"/>
                  </a:cubicBezTo>
                  <a:cubicBezTo>
                    <a:pt x="27" y="33"/>
                    <a:pt x="15" y="15"/>
                    <a:pt x="9" y="3"/>
                  </a:cubicBezTo>
                  <a:cubicBezTo>
                    <a:pt x="8" y="2"/>
                    <a:pt x="6" y="1"/>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flipH="1">
              <a:off x="3390282" y="1326221"/>
              <a:ext cx="49615" cy="111313"/>
            </a:xfrm>
            <a:custGeom>
              <a:avLst/>
              <a:gdLst/>
              <a:ahLst/>
              <a:cxnLst/>
              <a:rect l="l" t="t" r="r" b="b"/>
              <a:pathLst>
                <a:path w="271" h="608" extrusionOk="0">
                  <a:moveTo>
                    <a:pt x="229" y="1"/>
                  </a:moveTo>
                  <a:cubicBezTo>
                    <a:pt x="229" y="1"/>
                    <a:pt x="226" y="1"/>
                    <a:pt x="226" y="4"/>
                  </a:cubicBezTo>
                  <a:cubicBezTo>
                    <a:pt x="217" y="161"/>
                    <a:pt x="238" y="321"/>
                    <a:pt x="232" y="478"/>
                  </a:cubicBezTo>
                  <a:cubicBezTo>
                    <a:pt x="208" y="466"/>
                    <a:pt x="181" y="454"/>
                    <a:pt x="155" y="449"/>
                  </a:cubicBezTo>
                  <a:lnTo>
                    <a:pt x="155" y="449"/>
                  </a:lnTo>
                  <a:cubicBezTo>
                    <a:pt x="152" y="449"/>
                    <a:pt x="158" y="570"/>
                    <a:pt x="155" y="579"/>
                  </a:cubicBezTo>
                  <a:cubicBezTo>
                    <a:pt x="98" y="573"/>
                    <a:pt x="48" y="549"/>
                    <a:pt x="6" y="514"/>
                  </a:cubicBezTo>
                  <a:cubicBezTo>
                    <a:pt x="6" y="512"/>
                    <a:pt x="6" y="512"/>
                    <a:pt x="5" y="512"/>
                  </a:cubicBezTo>
                  <a:cubicBezTo>
                    <a:pt x="4" y="512"/>
                    <a:pt x="3" y="512"/>
                    <a:pt x="3" y="514"/>
                  </a:cubicBezTo>
                  <a:cubicBezTo>
                    <a:pt x="0" y="514"/>
                    <a:pt x="0" y="517"/>
                    <a:pt x="3" y="517"/>
                  </a:cubicBezTo>
                  <a:cubicBezTo>
                    <a:pt x="32" y="571"/>
                    <a:pt x="87" y="603"/>
                    <a:pt x="149" y="603"/>
                  </a:cubicBezTo>
                  <a:cubicBezTo>
                    <a:pt x="152" y="603"/>
                    <a:pt x="155" y="603"/>
                    <a:pt x="158" y="603"/>
                  </a:cubicBezTo>
                  <a:cubicBezTo>
                    <a:pt x="164" y="606"/>
                    <a:pt x="169" y="607"/>
                    <a:pt x="172" y="607"/>
                  </a:cubicBezTo>
                  <a:cubicBezTo>
                    <a:pt x="176" y="607"/>
                    <a:pt x="178" y="606"/>
                    <a:pt x="178" y="603"/>
                  </a:cubicBezTo>
                  <a:cubicBezTo>
                    <a:pt x="181" y="567"/>
                    <a:pt x="184" y="529"/>
                    <a:pt x="184" y="493"/>
                  </a:cubicBezTo>
                  <a:cubicBezTo>
                    <a:pt x="193" y="500"/>
                    <a:pt x="235" y="522"/>
                    <a:pt x="253" y="522"/>
                  </a:cubicBezTo>
                  <a:cubicBezTo>
                    <a:pt x="259" y="522"/>
                    <a:pt x="262" y="520"/>
                    <a:pt x="261" y="514"/>
                  </a:cubicBezTo>
                  <a:cubicBezTo>
                    <a:pt x="270" y="345"/>
                    <a:pt x="261" y="173"/>
                    <a:pt x="235" y="4"/>
                  </a:cubicBezTo>
                  <a:cubicBezTo>
                    <a:pt x="235" y="1"/>
                    <a:pt x="2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flipH="1">
              <a:off x="3414815" y="1420691"/>
              <a:ext cx="30025" cy="22153"/>
            </a:xfrm>
            <a:custGeom>
              <a:avLst/>
              <a:gdLst/>
              <a:ahLst/>
              <a:cxnLst/>
              <a:rect l="l" t="t" r="r" b="b"/>
              <a:pathLst>
                <a:path w="164" h="121" extrusionOk="0">
                  <a:moveTo>
                    <a:pt x="33" y="1"/>
                  </a:moveTo>
                  <a:cubicBezTo>
                    <a:pt x="25" y="16"/>
                    <a:pt x="16" y="27"/>
                    <a:pt x="13" y="42"/>
                  </a:cubicBezTo>
                  <a:cubicBezTo>
                    <a:pt x="1" y="72"/>
                    <a:pt x="1" y="104"/>
                    <a:pt x="33" y="116"/>
                  </a:cubicBezTo>
                  <a:cubicBezTo>
                    <a:pt x="42" y="119"/>
                    <a:pt x="51" y="121"/>
                    <a:pt x="60" y="121"/>
                  </a:cubicBezTo>
                  <a:cubicBezTo>
                    <a:pt x="68" y="121"/>
                    <a:pt x="76" y="119"/>
                    <a:pt x="84" y="116"/>
                  </a:cubicBezTo>
                  <a:cubicBezTo>
                    <a:pt x="113" y="107"/>
                    <a:pt x="140" y="90"/>
                    <a:pt x="164" y="69"/>
                  </a:cubicBezTo>
                  <a:cubicBezTo>
                    <a:pt x="113" y="60"/>
                    <a:pt x="69" y="36"/>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flipH="1">
              <a:off x="3429461" y="1428380"/>
              <a:ext cx="15379" cy="14463"/>
            </a:xfrm>
            <a:custGeom>
              <a:avLst/>
              <a:gdLst/>
              <a:ahLst/>
              <a:cxnLst/>
              <a:rect l="l" t="t" r="r" b="b"/>
              <a:pathLst>
                <a:path w="84" h="79" extrusionOk="0">
                  <a:moveTo>
                    <a:pt x="13" y="0"/>
                  </a:moveTo>
                  <a:cubicBezTo>
                    <a:pt x="1" y="30"/>
                    <a:pt x="1" y="62"/>
                    <a:pt x="33" y="74"/>
                  </a:cubicBezTo>
                  <a:cubicBezTo>
                    <a:pt x="42" y="77"/>
                    <a:pt x="51" y="79"/>
                    <a:pt x="60" y="79"/>
                  </a:cubicBezTo>
                  <a:cubicBezTo>
                    <a:pt x="68" y="79"/>
                    <a:pt x="76" y="77"/>
                    <a:pt x="84" y="74"/>
                  </a:cubicBezTo>
                  <a:cubicBezTo>
                    <a:pt x="81" y="36"/>
                    <a:pt x="51" y="6"/>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flipH="1">
              <a:off x="3344147" y="1159068"/>
              <a:ext cx="274071" cy="171180"/>
            </a:xfrm>
            <a:custGeom>
              <a:avLst/>
              <a:gdLst/>
              <a:ahLst/>
              <a:cxnLst/>
              <a:rect l="l" t="t" r="r" b="b"/>
              <a:pathLst>
                <a:path w="1497" h="935" extrusionOk="0">
                  <a:moveTo>
                    <a:pt x="858" y="1"/>
                  </a:moveTo>
                  <a:cubicBezTo>
                    <a:pt x="789" y="1"/>
                    <a:pt x="714" y="9"/>
                    <a:pt x="631" y="27"/>
                  </a:cubicBezTo>
                  <a:cubicBezTo>
                    <a:pt x="1" y="169"/>
                    <a:pt x="95" y="935"/>
                    <a:pt x="114" y="935"/>
                  </a:cubicBezTo>
                  <a:cubicBezTo>
                    <a:pt x="114" y="935"/>
                    <a:pt x="115" y="935"/>
                    <a:pt x="115" y="935"/>
                  </a:cubicBezTo>
                  <a:cubicBezTo>
                    <a:pt x="130" y="920"/>
                    <a:pt x="512" y="614"/>
                    <a:pt x="722" y="522"/>
                  </a:cubicBezTo>
                  <a:cubicBezTo>
                    <a:pt x="882" y="454"/>
                    <a:pt x="1186" y="428"/>
                    <a:pt x="1366" y="428"/>
                  </a:cubicBezTo>
                  <a:cubicBezTo>
                    <a:pt x="1428" y="428"/>
                    <a:pt x="1474" y="431"/>
                    <a:pt x="1496" y="437"/>
                  </a:cubicBezTo>
                  <a:cubicBezTo>
                    <a:pt x="1496" y="437"/>
                    <a:pt x="1361" y="1"/>
                    <a:pt x="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flipH="1">
              <a:off x="3228623" y="1175545"/>
              <a:ext cx="362132" cy="149210"/>
            </a:xfrm>
            <a:custGeom>
              <a:avLst/>
              <a:gdLst/>
              <a:ahLst/>
              <a:cxnLst/>
              <a:rect l="l" t="t" r="r" b="b"/>
              <a:pathLst>
                <a:path w="1978" h="815" extrusionOk="0">
                  <a:moveTo>
                    <a:pt x="1286" y="0"/>
                  </a:moveTo>
                  <a:cubicBezTo>
                    <a:pt x="1041" y="0"/>
                    <a:pt x="793" y="57"/>
                    <a:pt x="653" y="136"/>
                  </a:cubicBezTo>
                  <a:cubicBezTo>
                    <a:pt x="418" y="263"/>
                    <a:pt x="0" y="815"/>
                    <a:pt x="0" y="815"/>
                  </a:cubicBezTo>
                  <a:cubicBezTo>
                    <a:pt x="0" y="815"/>
                    <a:pt x="430" y="507"/>
                    <a:pt x="641" y="435"/>
                  </a:cubicBezTo>
                  <a:cubicBezTo>
                    <a:pt x="755" y="396"/>
                    <a:pt x="925" y="362"/>
                    <a:pt x="1072" y="362"/>
                  </a:cubicBezTo>
                  <a:cubicBezTo>
                    <a:pt x="1146" y="362"/>
                    <a:pt x="1214" y="370"/>
                    <a:pt x="1266" y="391"/>
                  </a:cubicBezTo>
                  <a:cubicBezTo>
                    <a:pt x="1317" y="415"/>
                    <a:pt x="1352" y="459"/>
                    <a:pt x="1364" y="516"/>
                  </a:cubicBezTo>
                  <a:cubicBezTo>
                    <a:pt x="1364" y="516"/>
                    <a:pt x="1978" y="192"/>
                    <a:pt x="1726" y="80"/>
                  </a:cubicBezTo>
                  <a:cubicBezTo>
                    <a:pt x="1600" y="24"/>
                    <a:pt x="1444"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flipH="1">
              <a:off x="3453263" y="1541707"/>
              <a:ext cx="142436" cy="134015"/>
            </a:xfrm>
            <a:custGeom>
              <a:avLst/>
              <a:gdLst/>
              <a:ahLst/>
              <a:cxnLst/>
              <a:rect l="l" t="t" r="r" b="b"/>
              <a:pathLst>
                <a:path w="778" h="732" extrusionOk="0">
                  <a:moveTo>
                    <a:pt x="101" y="1"/>
                  </a:moveTo>
                  <a:lnTo>
                    <a:pt x="1" y="143"/>
                  </a:lnTo>
                  <a:cubicBezTo>
                    <a:pt x="1" y="143"/>
                    <a:pt x="434" y="731"/>
                    <a:pt x="456" y="731"/>
                  </a:cubicBezTo>
                  <a:cubicBezTo>
                    <a:pt x="457" y="731"/>
                    <a:pt x="457" y="731"/>
                    <a:pt x="457" y="730"/>
                  </a:cubicBezTo>
                  <a:lnTo>
                    <a:pt x="567" y="437"/>
                  </a:lnTo>
                  <a:lnTo>
                    <a:pt x="777" y="615"/>
                  </a:lnTo>
                  <a:lnTo>
                    <a:pt x="715" y="125"/>
                  </a:lnTo>
                  <a:lnTo>
                    <a:pt x="647" y="36"/>
                  </a:lnTo>
                  <a:lnTo>
                    <a:pt x="546" y="374"/>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flipH="1">
              <a:off x="3449967" y="1565325"/>
              <a:ext cx="141338" cy="116073"/>
            </a:xfrm>
            <a:custGeom>
              <a:avLst/>
              <a:gdLst/>
              <a:ahLst/>
              <a:cxnLst/>
              <a:rect l="l" t="t" r="r" b="b"/>
              <a:pathLst>
                <a:path w="772" h="634" extrusionOk="0">
                  <a:moveTo>
                    <a:pt x="698" y="0"/>
                  </a:moveTo>
                  <a:cubicBezTo>
                    <a:pt x="697" y="0"/>
                    <a:pt x="696" y="1"/>
                    <a:pt x="694" y="2"/>
                  </a:cubicBezTo>
                  <a:cubicBezTo>
                    <a:pt x="685" y="79"/>
                    <a:pt x="739" y="388"/>
                    <a:pt x="744" y="462"/>
                  </a:cubicBezTo>
                  <a:cubicBezTo>
                    <a:pt x="736" y="456"/>
                    <a:pt x="552" y="311"/>
                    <a:pt x="546" y="311"/>
                  </a:cubicBezTo>
                  <a:cubicBezTo>
                    <a:pt x="546" y="311"/>
                    <a:pt x="546" y="311"/>
                    <a:pt x="546" y="311"/>
                  </a:cubicBezTo>
                  <a:cubicBezTo>
                    <a:pt x="522" y="355"/>
                    <a:pt x="442" y="572"/>
                    <a:pt x="436" y="592"/>
                  </a:cubicBezTo>
                  <a:cubicBezTo>
                    <a:pt x="362" y="492"/>
                    <a:pt x="89" y="136"/>
                    <a:pt x="6" y="47"/>
                  </a:cubicBezTo>
                  <a:cubicBezTo>
                    <a:pt x="5" y="45"/>
                    <a:pt x="4" y="45"/>
                    <a:pt x="3" y="45"/>
                  </a:cubicBezTo>
                  <a:cubicBezTo>
                    <a:pt x="3" y="45"/>
                    <a:pt x="2" y="45"/>
                    <a:pt x="0" y="47"/>
                  </a:cubicBezTo>
                  <a:cubicBezTo>
                    <a:pt x="0" y="47"/>
                    <a:pt x="0" y="50"/>
                    <a:pt x="0" y="50"/>
                  </a:cubicBezTo>
                  <a:cubicBezTo>
                    <a:pt x="68" y="154"/>
                    <a:pt x="433" y="634"/>
                    <a:pt x="439" y="634"/>
                  </a:cubicBezTo>
                  <a:cubicBezTo>
                    <a:pt x="481" y="530"/>
                    <a:pt x="516" y="426"/>
                    <a:pt x="549" y="323"/>
                  </a:cubicBezTo>
                  <a:cubicBezTo>
                    <a:pt x="580" y="354"/>
                    <a:pt x="756" y="510"/>
                    <a:pt x="770" y="510"/>
                  </a:cubicBezTo>
                  <a:cubicBezTo>
                    <a:pt x="771" y="510"/>
                    <a:pt x="771" y="510"/>
                    <a:pt x="771" y="509"/>
                  </a:cubicBezTo>
                  <a:cubicBezTo>
                    <a:pt x="768" y="426"/>
                    <a:pt x="753" y="325"/>
                    <a:pt x="742" y="242"/>
                  </a:cubicBezTo>
                  <a:cubicBezTo>
                    <a:pt x="727" y="162"/>
                    <a:pt x="718" y="79"/>
                    <a:pt x="700" y="2"/>
                  </a:cubicBezTo>
                  <a:cubicBezTo>
                    <a:pt x="700" y="1"/>
                    <a:pt x="699"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flipH="1">
              <a:off x="3563111" y="1408424"/>
              <a:ext cx="28377" cy="20505"/>
            </a:xfrm>
            <a:custGeom>
              <a:avLst/>
              <a:gdLst/>
              <a:ahLst/>
              <a:cxnLst/>
              <a:rect l="l" t="t" r="r" b="b"/>
              <a:pathLst>
                <a:path w="155" h="112" extrusionOk="0">
                  <a:moveTo>
                    <a:pt x="82" y="0"/>
                  </a:moveTo>
                  <a:cubicBezTo>
                    <a:pt x="38" y="0"/>
                    <a:pt x="0" y="52"/>
                    <a:pt x="34" y="94"/>
                  </a:cubicBezTo>
                  <a:cubicBezTo>
                    <a:pt x="46" y="107"/>
                    <a:pt x="60" y="112"/>
                    <a:pt x="74" y="112"/>
                  </a:cubicBezTo>
                  <a:cubicBezTo>
                    <a:pt x="116" y="112"/>
                    <a:pt x="154" y="62"/>
                    <a:pt x="123" y="17"/>
                  </a:cubicBezTo>
                  <a:cubicBezTo>
                    <a:pt x="110" y="5"/>
                    <a:pt x="96"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41"/>
          <p:cNvGrpSpPr/>
          <p:nvPr/>
        </p:nvGrpSpPr>
        <p:grpSpPr>
          <a:xfrm>
            <a:off x="7877774" y="1331665"/>
            <a:ext cx="463619" cy="554249"/>
            <a:chOff x="6417862" y="1441950"/>
            <a:chExt cx="417788" cy="499458"/>
          </a:xfrm>
        </p:grpSpPr>
        <p:sp>
          <p:nvSpPr>
            <p:cNvPr id="624" name="Google Shape;624;p4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56"/>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Customer engagement</a:t>
            </a:r>
            <a:endParaRPr/>
          </a:p>
        </p:txBody>
      </p:sp>
      <p:sp>
        <p:nvSpPr>
          <p:cNvPr id="1545" name="Google Shape;1545;p56"/>
          <p:cNvSpPr txBox="1"/>
          <p:nvPr/>
        </p:nvSpPr>
        <p:spPr>
          <a:xfrm>
            <a:off x="2486250" y="1197425"/>
            <a:ext cx="4171500" cy="45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Work Sans"/>
                <a:ea typeface="Work Sans"/>
                <a:cs typeface="Work Sans"/>
                <a:sym typeface="Work Sans"/>
              </a:rPr>
              <a:t>How to engage customers with workshops:</a:t>
            </a:r>
            <a:endParaRPr>
              <a:solidFill>
                <a:schemeClr val="dk2"/>
              </a:solidFill>
              <a:latin typeface="Work Sans"/>
              <a:ea typeface="Work Sans"/>
              <a:cs typeface="Work Sans"/>
              <a:sym typeface="Work Sans"/>
            </a:endParaRPr>
          </a:p>
        </p:txBody>
      </p:sp>
      <p:sp>
        <p:nvSpPr>
          <p:cNvPr id="1546" name="Google Shape;1546;p56"/>
          <p:cNvSpPr txBox="1">
            <a:spLocks noGrp="1"/>
          </p:cNvSpPr>
          <p:nvPr>
            <p:ph type="title" idx="4294967295"/>
          </p:nvPr>
        </p:nvSpPr>
        <p:spPr>
          <a:xfrm>
            <a:off x="720000" y="3729267"/>
            <a:ext cx="22173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User feedback</a:t>
            </a:r>
            <a:endParaRPr sz="2200"/>
          </a:p>
        </p:txBody>
      </p:sp>
      <p:sp>
        <p:nvSpPr>
          <p:cNvPr id="1547" name="Google Shape;1547;p56"/>
          <p:cNvSpPr txBox="1">
            <a:spLocks noGrp="1"/>
          </p:cNvSpPr>
          <p:nvPr>
            <p:ph type="subTitle" idx="4294967295"/>
          </p:nvPr>
        </p:nvSpPr>
        <p:spPr>
          <a:xfrm>
            <a:off x="720000" y="4134700"/>
            <a:ext cx="221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far away from Earth</a:t>
            </a:r>
            <a:endParaRPr/>
          </a:p>
        </p:txBody>
      </p:sp>
      <p:sp>
        <p:nvSpPr>
          <p:cNvPr id="1548" name="Google Shape;1548;p56"/>
          <p:cNvSpPr txBox="1">
            <a:spLocks noGrp="1"/>
          </p:cNvSpPr>
          <p:nvPr>
            <p:ph type="title" idx="4294967295"/>
          </p:nvPr>
        </p:nvSpPr>
        <p:spPr>
          <a:xfrm>
            <a:off x="3463350" y="3729267"/>
            <a:ext cx="22173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Surveys</a:t>
            </a:r>
            <a:endParaRPr sz="2200"/>
          </a:p>
        </p:txBody>
      </p:sp>
      <p:sp>
        <p:nvSpPr>
          <p:cNvPr id="1549" name="Google Shape;1549;p56"/>
          <p:cNvSpPr txBox="1">
            <a:spLocks noGrp="1"/>
          </p:cNvSpPr>
          <p:nvPr>
            <p:ph type="subTitle" idx="4294967295"/>
          </p:nvPr>
        </p:nvSpPr>
        <p:spPr>
          <a:xfrm>
            <a:off x="3463350" y="4134700"/>
            <a:ext cx="221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1550" name="Google Shape;1550;p56"/>
          <p:cNvSpPr txBox="1">
            <a:spLocks noGrp="1"/>
          </p:cNvSpPr>
          <p:nvPr>
            <p:ph type="title" idx="4294967295"/>
          </p:nvPr>
        </p:nvSpPr>
        <p:spPr>
          <a:xfrm>
            <a:off x="6206700" y="3729267"/>
            <a:ext cx="22173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Satisfaction</a:t>
            </a:r>
            <a:endParaRPr sz="2200"/>
          </a:p>
        </p:txBody>
      </p:sp>
      <p:sp>
        <p:nvSpPr>
          <p:cNvPr id="1551" name="Google Shape;1551;p56"/>
          <p:cNvSpPr txBox="1">
            <a:spLocks noGrp="1"/>
          </p:cNvSpPr>
          <p:nvPr>
            <p:ph type="subTitle" idx="4294967295"/>
          </p:nvPr>
        </p:nvSpPr>
        <p:spPr>
          <a:xfrm>
            <a:off x="6206700" y="4134700"/>
            <a:ext cx="221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smallest planet</a:t>
            </a:r>
            <a:endParaRPr/>
          </a:p>
        </p:txBody>
      </p:sp>
      <p:grpSp>
        <p:nvGrpSpPr>
          <p:cNvPr id="1552" name="Google Shape;1552;p56"/>
          <p:cNvGrpSpPr/>
          <p:nvPr/>
        </p:nvGrpSpPr>
        <p:grpSpPr>
          <a:xfrm>
            <a:off x="4374304" y="3161396"/>
            <a:ext cx="395392" cy="449800"/>
            <a:chOff x="4374304" y="3161396"/>
            <a:chExt cx="395392" cy="449800"/>
          </a:xfrm>
        </p:grpSpPr>
        <p:sp>
          <p:nvSpPr>
            <p:cNvPr id="1553" name="Google Shape;1553;p56"/>
            <p:cNvSpPr/>
            <p:nvPr/>
          </p:nvSpPr>
          <p:spPr>
            <a:xfrm>
              <a:off x="4381075" y="3178639"/>
              <a:ext cx="322025" cy="425876"/>
            </a:xfrm>
            <a:custGeom>
              <a:avLst/>
              <a:gdLst/>
              <a:ahLst/>
              <a:cxnLst/>
              <a:rect l="l" t="t" r="r" b="b"/>
              <a:pathLst>
                <a:path w="10701" h="14152" extrusionOk="0">
                  <a:moveTo>
                    <a:pt x="0" y="1"/>
                  </a:moveTo>
                  <a:lnTo>
                    <a:pt x="0" y="14152"/>
                  </a:lnTo>
                  <a:lnTo>
                    <a:pt x="10700" y="14152"/>
                  </a:lnTo>
                  <a:lnTo>
                    <a:pt x="10700" y="2478"/>
                  </a:lnTo>
                  <a:lnTo>
                    <a:pt x="8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6"/>
            <p:cNvSpPr/>
            <p:nvPr/>
          </p:nvSpPr>
          <p:spPr>
            <a:xfrm>
              <a:off x="4674151" y="3224170"/>
              <a:ext cx="28949" cy="380345"/>
            </a:xfrm>
            <a:custGeom>
              <a:avLst/>
              <a:gdLst/>
              <a:ahLst/>
              <a:cxnLst/>
              <a:rect l="l" t="t" r="r" b="b"/>
              <a:pathLst>
                <a:path w="962" h="12639" extrusionOk="0">
                  <a:moveTo>
                    <a:pt x="1" y="0"/>
                  </a:moveTo>
                  <a:lnTo>
                    <a:pt x="1" y="12639"/>
                  </a:lnTo>
                  <a:lnTo>
                    <a:pt x="961" y="12639"/>
                  </a:lnTo>
                  <a:lnTo>
                    <a:pt x="961" y="9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6"/>
            <p:cNvSpPr/>
            <p:nvPr/>
          </p:nvSpPr>
          <p:spPr>
            <a:xfrm>
              <a:off x="4628530" y="3178639"/>
              <a:ext cx="74570" cy="74570"/>
            </a:xfrm>
            <a:custGeom>
              <a:avLst/>
              <a:gdLst/>
              <a:ahLst/>
              <a:cxnLst/>
              <a:rect l="l" t="t" r="r" b="b"/>
              <a:pathLst>
                <a:path w="2478" h="2478" extrusionOk="0">
                  <a:moveTo>
                    <a:pt x="0" y="1"/>
                  </a:moveTo>
                  <a:lnTo>
                    <a:pt x="21" y="2460"/>
                  </a:lnTo>
                  <a:lnTo>
                    <a:pt x="2477" y="2478"/>
                  </a:lnTo>
                  <a:lnTo>
                    <a:pt x="2477" y="247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6"/>
            <p:cNvSpPr/>
            <p:nvPr/>
          </p:nvSpPr>
          <p:spPr>
            <a:xfrm>
              <a:off x="4421731" y="3283875"/>
              <a:ext cx="39211" cy="39121"/>
            </a:xfrm>
            <a:custGeom>
              <a:avLst/>
              <a:gdLst/>
              <a:ahLst/>
              <a:cxnLst/>
              <a:rect l="l" t="t" r="r" b="b"/>
              <a:pathLst>
                <a:path w="1303" h="1300" extrusionOk="0">
                  <a:moveTo>
                    <a:pt x="1" y="1"/>
                  </a:moveTo>
                  <a:lnTo>
                    <a:pt x="1" y="1299"/>
                  </a:lnTo>
                  <a:lnTo>
                    <a:pt x="1302" y="1299"/>
                  </a:lnTo>
                  <a:lnTo>
                    <a:pt x="1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6"/>
            <p:cNvSpPr/>
            <p:nvPr/>
          </p:nvSpPr>
          <p:spPr>
            <a:xfrm>
              <a:off x="4421731" y="3394737"/>
              <a:ext cx="39211" cy="39211"/>
            </a:xfrm>
            <a:custGeom>
              <a:avLst/>
              <a:gdLst/>
              <a:ahLst/>
              <a:cxnLst/>
              <a:rect l="l" t="t" r="r" b="b"/>
              <a:pathLst>
                <a:path w="1303" h="1303" extrusionOk="0">
                  <a:moveTo>
                    <a:pt x="1" y="1"/>
                  </a:moveTo>
                  <a:lnTo>
                    <a:pt x="1" y="1303"/>
                  </a:lnTo>
                  <a:lnTo>
                    <a:pt x="1302" y="1303"/>
                  </a:lnTo>
                  <a:lnTo>
                    <a:pt x="1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6"/>
            <p:cNvSpPr/>
            <p:nvPr/>
          </p:nvSpPr>
          <p:spPr>
            <a:xfrm>
              <a:off x="4421731" y="3505600"/>
              <a:ext cx="39211" cy="39211"/>
            </a:xfrm>
            <a:custGeom>
              <a:avLst/>
              <a:gdLst/>
              <a:ahLst/>
              <a:cxnLst/>
              <a:rect l="l" t="t" r="r" b="b"/>
              <a:pathLst>
                <a:path w="1303" h="1303" extrusionOk="0">
                  <a:moveTo>
                    <a:pt x="1" y="1"/>
                  </a:moveTo>
                  <a:lnTo>
                    <a:pt x="1" y="1302"/>
                  </a:lnTo>
                  <a:lnTo>
                    <a:pt x="1302" y="1302"/>
                  </a:lnTo>
                  <a:lnTo>
                    <a:pt x="1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6"/>
            <p:cNvSpPr/>
            <p:nvPr/>
          </p:nvSpPr>
          <p:spPr>
            <a:xfrm>
              <a:off x="4522332" y="3161396"/>
              <a:ext cx="49684" cy="45651"/>
            </a:xfrm>
            <a:custGeom>
              <a:avLst/>
              <a:gdLst/>
              <a:ahLst/>
              <a:cxnLst/>
              <a:rect l="l" t="t" r="r" b="b"/>
              <a:pathLst>
                <a:path w="1651" h="1517" extrusionOk="0">
                  <a:moveTo>
                    <a:pt x="0" y="0"/>
                  </a:moveTo>
                  <a:lnTo>
                    <a:pt x="172" y="1516"/>
                  </a:lnTo>
                  <a:lnTo>
                    <a:pt x="1478" y="1516"/>
                  </a:lnTo>
                  <a:lnTo>
                    <a:pt x="16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6"/>
            <p:cNvSpPr/>
            <p:nvPr/>
          </p:nvSpPr>
          <p:spPr>
            <a:xfrm>
              <a:off x="4631449" y="3460791"/>
              <a:ext cx="130935" cy="128858"/>
            </a:xfrm>
            <a:custGeom>
              <a:avLst/>
              <a:gdLst/>
              <a:ahLst/>
              <a:cxnLst/>
              <a:rect l="l" t="t" r="r" b="b"/>
              <a:pathLst>
                <a:path w="4351" h="4282" extrusionOk="0">
                  <a:moveTo>
                    <a:pt x="273" y="1"/>
                  </a:moveTo>
                  <a:cubicBezTo>
                    <a:pt x="123" y="1"/>
                    <a:pt x="1" y="152"/>
                    <a:pt x="58" y="311"/>
                  </a:cubicBezTo>
                  <a:lnTo>
                    <a:pt x="1296" y="3769"/>
                  </a:lnTo>
                  <a:cubicBezTo>
                    <a:pt x="1333" y="3871"/>
                    <a:pt x="1425" y="3923"/>
                    <a:pt x="1517" y="3923"/>
                  </a:cubicBezTo>
                  <a:cubicBezTo>
                    <a:pt x="1600" y="3923"/>
                    <a:pt x="1684" y="3880"/>
                    <a:pt x="1726" y="3791"/>
                  </a:cubicBezTo>
                  <a:lnTo>
                    <a:pt x="2137" y="2911"/>
                  </a:lnTo>
                  <a:lnTo>
                    <a:pt x="3443" y="4213"/>
                  </a:lnTo>
                  <a:cubicBezTo>
                    <a:pt x="3487" y="4259"/>
                    <a:pt x="3546" y="4281"/>
                    <a:pt x="3605" y="4281"/>
                  </a:cubicBezTo>
                  <a:cubicBezTo>
                    <a:pt x="3664" y="4281"/>
                    <a:pt x="3724" y="4259"/>
                    <a:pt x="3770" y="4213"/>
                  </a:cubicBezTo>
                  <a:lnTo>
                    <a:pt x="4259" y="3724"/>
                  </a:lnTo>
                  <a:cubicBezTo>
                    <a:pt x="4350" y="3632"/>
                    <a:pt x="4350" y="3484"/>
                    <a:pt x="4259" y="3397"/>
                  </a:cubicBezTo>
                  <a:lnTo>
                    <a:pt x="2957" y="2091"/>
                  </a:lnTo>
                  <a:lnTo>
                    <a:pt x="3837" y="1680"/>
                  </a:lnTo>
                  <a:cubicBezTo>
                    <a:pt x="4020" y="1592"/>
                    <a:pt x="4006" y="1321"/>
                    <a:pt x="3812" y="1254"/>
                  </a:cubicBezTo>
                  <a:lnTo>
                    <a:pt x="353" y="15"/>
                  </a:lnTo>
                  <a:cubicBezTo>
                    <a:pt x="326" y="5"/>
                    <a:pt x="299" y="1"/>
                    <a:pt x="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6"/>
            <p:cNvSpPr/>
            <p:nvPr/>
          </p:nvSpPr>
          <p:spPr>
            <a:xfrm>
              <a:off x="4374304" y="3229978"/>
              <a:ext cx="13482" cy="60938"/>
            </a:xfrm>
            <a:custGeom>
              <a:avLst/>
              <a:gdLst/>
              <a:ahLst/>
              <a:cxnLst/>
              <a:rect l="l" t="t" r="r" b="b"/>
              <a:pathLst>
                <a:path w="448" h="2025" extrusionOk="0">
                  <a:moveTo>
                    <a:pt x="225" y="1"/>
                  </a:moveTo>
                  <a:cubicBezTo>
                    <a:pt x="102" y="1"/>
                    <a:pt x="4" y="100"/>
                    <a:pt x="4" y="223"/>
                  </a:cubicBezTo>
                  <a:lnTo>
                    <a:pt x="4" y="1802"/>
                  </a:lnTo>
                  <a:cubicBezTo>
                    <a:pt x="0" y="1926"/>
                    <a:pt x="102" y="2024"/>
                    <a:pt x="225" y="2024"/>
                  </a:cubicBezTo>
                  <a:cubicBezTo>
                    <a:pt x="345" y="2024"/>
                    <a:pt x="447" y="1926"/>
                    <a:pt x="447" y="1802"/>
                  </a:cubicBezTo>
                  <a:lnTo>
                    <a:pt x="447" y="223"/>
                  </a:lnTo>
                  <a:cubicBezTo>
                    <a:pt x="447" y="100"/>
                    <a:pt x="345"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6"/>
            <p:cNvSpPr/>
            <p:nvPr/>
          </p:nvSpPr>
          <p:spPr>
            <a:xfrm>
              <a:off x="4483572" y="3283664"/>
              <a:ext cx="177157" cy="13482"/>
            </a:xfrm>
            <a:custGeom>
              <a:avLst/>
              <a:gdLst/>
              <a:ahLst/>
              <a:cxnLst/>
              <a:rect l="l" t="t" r="r" b="b"/>
              <a:pathLst>
                <a:path w="5887" h="448" extrusionOk="0">
                  <a:moveTo>
                    <a:pt x="296" y="1"/>
                  </a:moveTo>
                  <a:cubicBezTo>
                    <a:pt x="0" y="1"/>
                    <a:pt x="0" y="448"/>
                    <a:pt x="296" y="448"/>
                  </a:cubicBezTo>
                  <a:lnTo>
                    <a:pt x="5665" y="448"/>
                  </a:lnTo>
                  <a:cubicBezTo>
                    <a:pt x="5788" y="448"/>
                    <a:pt x="5887" y="346"/>
                    <a:pt x="5887" y="226"/>
                  </a:cubicBezTo>
                  <a:cubicBezTo>
                    <a:pt x="5887" y="103"/>
                    <a:pt x="5788" y="1"/>
                    <a:pt x="5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6"/>
            <p:cNvSpPr/>
            <p:nvPr/>
          </p:nvSpPr>
          <p:spPr>
            <a:xfrm>
              <a:off x="4483572" y="3309815"/>
              <a:ext cx="177157" cy="13391"/>
            </a:xfrm>
            <a:custGeom>
              <a:avLst/>
              <a:gdLst/>
              <a:ahLst/>
              <a:cxnLst/>
              <a:rect l="l" t="t" r="r" b="b"/>
              <a:pathLst>
                <a:path w="5887" h="445" extrusionOk="0">
                  <a:moveTo>
                    <a:pt x="296" y="1"/>
                  </a:moveTo>
                  <a:cubicBezTo>
                    <a:pt x="0" y="1"/>
                    <a:pt x="0" y="444"/>
                    <a:pt x="296" y="444"/>
                  </a:cubicBezTo>
                  <a:lnTo>
                    <a:pt x="5665" y="444"/>
                  </a:lnTo>
                  <a:cubicBezTo>
                    <a:pt x="5788" y="444"/>
                    <a:pt x="5887" y="346"/>
                    <a:pt x="5887" y="223"/>
                  </a:cubicBezTo>
                  <a:cubicBezTo>
                    <a:pt x="5887" y="99"/>
                    <a:pt x="5788" y="1"/>
                    <a:pt x="5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6"/>
            <p:cNvSpPr/>
            <p:nvPr/>
          </p:nvSpPr>
          <p:spPr>
            <a:xfrm>
              <a:off x="4415050" y="3277104"/>
              <a:ext cx="52542" cy="52542"/>
            </a:xfrm>
            <a:custGeom>
              <a:avLst/>
              <a:gdLst/>
              <a:ahLst/>
              <a:cxnLst/>
              <a:rect l="l" t="t" r="r" b="b"/>
              <a:pathLst>
                <a:path w="1746" h="1746" extrusionOk="0">
                  <a:moveTo>
                    <a:pt x="1303" y="448"/>
                  </a:moveTo>
                  <a:lnTo>
                    <a:pt x="1303" y="1303"/>
                  </a:lnTo>
                  <a:lnTo>
                    <a:pt x="444" y="1303"/>
                  </a:lnTo>
                  <a:lnTo>
                    <a:pt x="444" y="448"/>
                  </a:lnTo>
                  <a:close/>
                  <a:moveTo>
                    <a:pt x="223" y="1"/>
                  </a:moveTo>
                  <a:cubicBezTo>
                    <a:pt x="99" y="1"/>
                    <a:pt x="1" y="103"/>
                    <a:pt x="1" y="226"/>
                  </a:cubicBezTo>
                  <a:lnTo>
                    <a:pt x="1" y="1524"/>
                  </a:lnTo>
                  <a:cubicBezTo>
                    <a:pt x="1" y="1647"/>
                    <a:pt x="99" y="1746"/>
                    <a:pt x="223" y="1746"/>
                  </a:cubicBezTo>
                  <a:lnTo>
                    <a:pt x="1524" y="1746"/>
                  </a:lnTo>
                  <a:cubicBezTo>
                    <a:pt x="1644" y="1746"/>
                    <a:pt x="1746" y="1647"/>
                    <a:pt x="1746" y="1524"/>
                  </a:cubicBezTo>
                  <a:lnTo>
                    <a:pt x="1746" y="226"/>
                  </a:lnTo>
                  <a:cubicBezTo>
                    <a:pt x="1746" y="103"/>
                    <a:pt x="1644"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6"/>
            <p:cNvSpPr/>
            <p:nvPr/>
          </p:nvSpPr>
          <p:spPr>
            <a:xfrm>
              <a:off x="4483572" y="3394647"/>
              <a:ext cx="177157" cy="13361"/>
            </a:xfrm>
            <a:custGeom>
              <a:avLst/>
              <a:gdLst/>
              <a:ahLst/>
              <a:cxnLst/>
              <a:rect l="l" t="t" r="r" b="b"/>
              <a:pathLst>
                <a:path w="5887" h="444" extrusionOk="0">
                  <a:moveTo>
                    <a:pt x="5671" y="0"/>
                  </a:moveTo>
                  <a:cubicBezTo>
                    <a:pt x="5669" y="0"/>
                    <a:pt x="5667" y="0"/>
                    <a:pt x="5665" y="0"/>
                  </a:cubicBezTo>
                  <a:lnTo>
                    <a:pt x="296" y="0"/>
                  </a:lnTo>
                  <a:cubicBezTo>
                    <a:pt x="295" y="0"/>
                    <a:pt x="294" y="0"/>
                    <a:pt x="292" y="0"/>
                  </a:cubicBezTo>
                  <a:cubicBezTo>
                    <a:pt x="0" y="0"/>
                    <a:pt x="1" y="444"/>
                    <a:pt x="296" y="444"/>
                  </a:cubicBezTo>
                  <a:lnTo>
                    <a:pt x="5665" y="444"/>
                  </a:lnTo>
                  <a:cubicBezTo>
                    <a:pt x="5788" y="444"/>
                    <a:pt x="5887" y="341"/>
                    <a:pt x="5887" y="222"/>
                  </a:cubicBezTo>
                  <a:cubicBezTo>
                    <a:pt x="5887" y="101"/>
                    <a:pt x="5791" y="0"/>
                    <a:pt x="5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6"/>
            <p:cNvSpPr/>
            <p:nvPr/>
          </p:nvSpPr>
          <p:spPr>
            <a:xfrm>
              <a:off x="4483572" y="3420677"/>
              <a:ext cx="177155" cy="13391"/>
            </a:xfrm>
            <a:custGeom>
              <a:avLst/>
              <a:gdLst/>
              <a:ahLst/>
              <a:cxnLst/>
              <a:rect l="l" t="t" r="r" b="b"/>
              <a:pathLst>
                <a:path w="5887" h="445" extrusionOk="0">
                  <a:moveTo>
                    <a:pt x="296" y="1"/>
                  </a:moveTo>
                  <a:cubicBezTo>
                    <a:pt x="0" y="1"/>
                    <a:pt x="0" y="444"/>
                    <a:pt x="296" y="444"/>
                  </a:cubicBezTo>
                  <a:lnTo>
                    <a:pt x="5665" y="444"/>
                  </a:lnTo>
                  <a:cubicBezTo>
                    <a:pt x="5788" y="444"/>
                    <a:pt x="5887" y="346"/>
                    <a:pt x="5887" y="222"/>
                  </a:cubicBezTo>
                  <a:cubicBezTo>
                    <a:pt x="5887" y="99"/>
                    <a:pt x="5788" y="1"/>
                    <a:pt x="5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6"/>
            <p:cNvSpPr/>
            <p:nvPr/>
          </p:nvSpPr>
          <p:spPr>
            <a:xfrm>
              <a:off x="4415050" y="3388087"/>
              <a:ext cx="52542" cy="52542"/>
            </a:xfrm>
            <a:custGeom>
              <a:avLst/>
              <a:gdLst/>
              <a:ahLst/>
              <a:cxnLst/>
              <a:rect l="l" t="t" r="r" b="b"/>
              <a:pathLst>
                <a:path w="1746" h="1746" extrusionOk="0">
                  <a:moveTo>
                    <a:pt x="1303" y="443"/>
                  </a:moveTo>
                  <a:lnTo>
                    <a:pt x="1303" y="1302"/>
                  </a:lnTo>
                  <a:lnTo>
                    <a:pt x="444" y="1302"/>
                  </a:lnTo>
                  <a:lnTo>
                    <a:pt x="444" y="443"/>
                  </a:lnTo>
                  <a:close/>
                  <a:moveTo>
                    <a:pt x="223" y="0"/>
                  </a:moveTo>
                  <a:cubicBezTo>
                    <a:pt x="99" y="0"/>
                    <a:pt x="1" y="99"/>
                    <a:pt x="1" y="222"/>
                  </a:cubicBezTo>
                  <a:lnTo>
                    <a:pt x="1" y="1524"/>
                  </a:lnTo>
                  <a:cubicBezTo>
                    <a:pt x="1" y="1643"/>
                    <a:pt x="99" y="1745"/>
                    <a:pt x="223" y="1745"/>
                  </a:cubicBezTo>
                  <a:lnTo>
                    <a:pt x="1524" y="1745"/>
                  </a:lnTo>
                  <a:cubicBezTo>
                    <a:pt x="1644" y="1745"/>
                    <a:pt x="1746" y="1643"/>
                    <a:pt x="1746" y="1524"/>
                  </a:cubicBezTo>
                  <a:lnTo>
                    <a:pt x="1746" y="222"/>
                  </a:lnTo>
                  <a:cubicBezTo>
                    <a:pt x="1746" y="99"/>
                    <a:pt x="1644" y="0"/>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6"/>
            <p:cNvSpPr/>
            <p:nvPr/>
          </p:nvSpPr>
          <p:spPr>
            <a:xfrm>
              <a:off x="4415050" y="3498919"/>
              <a:ext cx="52542" cy="52572"/>
            </a:xfrm>
            <a:custGeom>
              <a:avLst/>
              <a:gdLst/>
              <a:ahLst/>
              <a:cxnLst/>
              <a:rect l="l" t="t" r="r" b="b"/>
              <a:pathLst>
                <a:path w="1746" h="1747" extrusionOk="0">
                  <a:moveTo>
                    <a:pt x="1299" y="448"/>
                  </a:moveTo>
                  <a:lnTo>
                    <a:pt x="1299" y="1303"/>
                  </a:lnTo>
                  <a:lnTo>
                    <a:pt x="444" y="1303"/>
                  </a:lnTo>
                  <a:lnTo>
                    <a:pt x="444" y="448"/>
                  </a:lnTo>
                  <a:close/>
                  <a:moveTo>
                    <a:pt x="223" y="1"/>
                  </a:moveTo>
                  <a:cubicBezTo>
                    <a:pt x="99" y="1"/>
                    <a:pt x="1" y="103"/>
                    <a:pt x="1" y="223"/>
                  </a:cubicBezTo>
                  <a:lnTo>
                    <a:pt x="1" y="1524"/>
                  </a:lnTo>
                  <a:cubicBezTo>
                    <a:pt x="1" y="1648"/>
                    <a:pt x="99" y="1746"/>
                    <a:pt x="223" y="1746"/>
                  </a:cubicBezTo>
                  <a:lnTo>
                    <a:pt x="1524" y="1746"/>
                  </a:lnTo>
                  <a:cubicBezTo>
                    <a:pt x="1644" y="1746"/>
                    <a:pt x="1746" y="1648"/>
                    <a:pt x="1746" y="1524"/>
                  </a:cubicBezTo>
                  <a:lnTo>
                    <a:pt x="1746" y="223"/>
                  </a:lnTo>
                  <a:cubicBezTo>
                    <a:pt x="1746" y="99"/>
                    <a:pt x="1644"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6"/>
            <p:cNvSpPr/>
            <p:nvPr/>
          </p:nvSpPr>
          <p:spPr>
            <a:xfrm>
              <a:off x="4374394" y="3305421"/>
              <a:ext cx="395302" cy="305775"/>
            </a:xfrm>
            <a:custGeom>
              <a:avLst/>
              <a:gdLst/>
              <a:ahLst/>
              <a:cxnLst/>
              <a:rect l="l" t="t" r="r" b="b"/>
              <a:pathLst>
                <a:path w="13136" h="10161" extrusionOk="0">
                  <a:moveTo>
                    <a:pt x="8822" y="5382"/>
                  </a:moveTo>
                  <a:lnTo>
                    <a:pt x="12280" y="6624"/>
                  </a:lnTo>
                  <a:cubicBezTo>
                    <a:pt x="12284" y="6624"/>
                    <a:pt x="12287" y="6624"/>
                    <a:pt x="12287" y="6631"/>
                  </a:cubicBezTo>
                  <a:cubicBezTo>
                    <a:pt x="12287" y="6638"/>
                    <a:pt x="12287" y="6638"/>
                    <a:pt x="12280" y="6642"/>
                  </a:cubicBezTo>
                  <a:lnTo>
                    <a:pt x="11401" y="7054"/>
                  </a:lnTo>
                  <a:cubicBezTo>
                    <a:pt x="11260" y="7117"/>
                    <a:pt x="11228" y="7303"/>
                    <a:pt x="11337" y="7413"/>
                  </a:cubicBezTo>
                  <a:lnTo>
                    <a:pt x="12643" y="8714"/>
                  </a:lnTo>
                  <a:cubicBezTo>
                    <a:pt x="12646" y="8718"/>
                    <a:pt x="12650" y="8725"/>
                    <a:pt x="12646" y="8732"/>
                  </a:cubicBezTo>
                  <a:lnTo>
                    <a:pt x="12154" y="9221"/>
                  </a:lnTo>
                  <a:cubicBezTo>
                    <a:pt x="12154" y="9221"/>
                    <a:pt x="12150" y="9225"/>
                    <a:pt x="12147" y="9225"/>
                  </a:cubicBezTo>
                  <a:cubicBezTo>
                    <a:pt x="12143" y="9225"/>
                    <a:pt x="12143" y="9221"/>
                    <a:pt x="12140" y="9221"/>
                  </a:cubicBezTo>
                  <a:lnTo>
                    <a:pt x="10838" y="7916"/>
                  </a:lnTo>
                  <a:cubicBezTo>
                    <a:pt x="10793" y="7871"/>
                    <a:pt x="10736" y="7850"/>
                    <a:pt x="10680" y="7850"/>
                  </a:cubicBezTo>
                  <a:cubicBezTo>
                    <a:pt x="10597" y="7850"/>
                    <a:pt x="10516" y="7895"/>
                    <a:pt x="10479" y="7979"/>
                  </a:cubicBezTo>
                  <a:lnTo>
                    <a:pt x="10067" y="8859"/>
                  </a:lnTo>
                  <a:cubicBezTo>
                    <a:pt x="10067" y="8862"/>
                    <a:pt x="10064" y="8866"/>
                    <a:pt x="10057" y="8866"/>
                  </a:cubicBezTo>
                  <a:cubicBezTo>
                    <a:pt x="10050" y="8866"/>
                    <a:pt x="10050" y="8866"/>
                    <a:pt x="10050" y="8859"/>
                  </a:cubicBezTo>
                  <a:lnTo>
                    <a:pt x="8808" y="5396"/>
                  </a:lnTo>
                  <a:cubicBezTo>
                    <a:pt x="8808" y="5393"/>
                    <a:pt x="8808" y="5389"/>
                    <a:pt x="8811" y="5386"/>
                  </a:cubicBezTo>
                  <a:cubicBezTo>
                    <a:pt x="8815" y="5382"/>
                    <a:pt x="8818" y="5382"/>
                    <a:pt x="8822" y="5382"/>
                  </a:cubicBezTo>
                  <a:close/>
                  <a:moveTo>
                    <a:pt x="222" y="0"/>
                  </a:moveTo>
                  <a:cubicBezTo>
                    <a:pt x="112" y="0"/>
                    <a:pt x="1" y="75"/>
                    <a:pt x="1" y="224"/>
                  </a:cubicBezTo>
                  <a:lnTo>
                    <a:pt x="1" y="9939"/>
                  </a:lnTo>
                  <a:cubicBezTo>
                    <a:pt x="1" y="10058"/>
                    <a:pt x="99" y="10160"/>
                    <a:pt x="222" y="10160"/>
                  </a:cubicBezTo>
                  <a:lnTo>
                    <a:pt x="10922" y="10160"/>
                  </a:lnTo>
                  <a:cubicBezTo>
                    <a:pt x="11045" y="10160"/>
                    <a:pt x="11144" y="10058"/>
                    <a:pt x="11144" y="9939"/>
                  </a:cubicBezTo>
                  <a:lnTo>
                    <a:pt x="11144" y="8855"/>
                  </a:lnTo>
                  <a:lnTo>
                    <a:pt x="11826" y="9534"/>
                  </a:lnTo>
                  <a:cubicBezTo>
                    <a:pt x="11914" y="9624"/>
                    <a:pt x="12030" y="9669"/>
                    <a:pt x="12147" y="9669"/>
                  </a:cubicBezTo>
                  <a:cubicBezTo>
                    <a:pt x="12264" y="9669"/>
                    <a:pt x="12381" y="9624"/>
                    <a:pt x="12470" y="9534"/>
                  </a:cubicBezTo>
                  <a:lnTo>
                    <a:pt x="12959" y="9045"/>
                  </a:lnTo>
                  <a:cubicBezTo>
                    <a:pt x="13135" y="8869"/>
                    <a:pt x="13135" y="8581"/>
                    <a:pt x="12959" y="8401"/>
                  </a:cubicBezTo>
                  <a:lnTo>
                    <a:pt x="11879" y="7321"/>
                  </a:lnTo>
                  <a:lnTo>
                    <a:pt x="12470" y="7047"/>
                  </a:lnTo>
                  <a:cubicBezTo>
                    <a:pt x="12836" y="6874"/>
                    <a:pt x="12812" y="6343"/>
                    <a:pt x="12432" y="6206"/>
                  </a:cubicBezTo>
                  <a:lnTo>
                    <a:pt x="11147" y="5745"/>
                  </a:lnTo>
                  <a:lnTo>
                    <a:pt x="11147" y="2525"/>
                  </a:lnTo>
                  <a:cubicBezTo>
                    <a:pt x="11147" y="2378"/>
                    <a:pt x="11036" y="2304"/>
                    <a:pt x="10924" y="2304"/>
                  </a:cubicBezTo>
                  <a:cubicBezTo>
                    <a:pt x="10812" y="2304"/>
                    <a:pt x="10700" y="2378"/>
                    <a:pt x="10700" y="2525"/>
                  </a:cubicBezTo>
                  <a:lnTo>
                    <a:pt x="10700" y="5586"/>
                  </a:lnTo>
                  <a:lnTo>
                    <a:pt x="8973" y="4967"/>
                  </a:lnTo>
                  <a:cubicBezTo>
                    <a:pt x="8920" y="4948"/>
                    <a:pt x="8867" y="4939"/>
                    <a:pt x="8816" y="4939"/>
                  </a:cubicBezTo>
                  <a:cubicBezTo>
                    <a:pt x="8519" y="4939"/>
                    <a:pt x="8281" y="5238"/>
                    <a:pt x="8392" y="5548"/>
                  </a:cubicBezTo>
                  <a:lnTo>
                    <a:pt x="8786" y="6645"/>
                  </a:lnTo>
                  <a:lnTo>
                    <a:pt x="3924" y="6645"/>
                  </a:lnTo>
                  <a:cubicBezTo>
                    <a:pt x="3628" y="6645"/>
                    <a:pt x="3628" y="7092"/>
                    <a:pt x="3924" y="7092"/>
                  </a:cubicBezTo>
                  <a:lnTo>
                    <a:pt x="8945" y="7092"/>
                  </a:lnTo>
                  <a:lnTo>
                    <a:pt x="9096" y="7515"/>
                  </a:lnTo>
                  <a:lnTo>
                    <a:pt x="3924" y="7515"/>
                  </a:lnTo>
                  <a:cubicBezTo>
                    <a:pt x="3628" y="7515"/>
                    <a:pt x="3628" y="7958"/>
                    <a:pt x="3924" y="7958"/>
                  </a:cubicBezTo>
                  <a:lnTo>
                    <a:pt x="9254" y="7958"/>
                  </a:lnTo>
                  <a:lnTo>
                    <a:pt x="9631" y="9003"/>
                  </a:lnTo>
                  <a:cubicBezTo>
                    <a:pt x="9702" y="9203"/>
                    <a:pt x="9882" y="9306"/>
                    <a:pt x="10061" y="9306"/>
                  </a:cubicBezTo>
                  <a:cubicBezTo>
                    <a:pt x="10224" y="9306"/>
                    <a:pt x="10388" y="9220"/>
                    <a:pt x="10468" y="9045"/>
                  </a:cubicBezTo>
                  <a:lnTo>
                    <a:pt x="10700" y="8549"/>
                  </a:lnTo>
                  <a:lnTo>
                    <a:pt x="10700" y="9714"/>
                  </a:lnTo>
                  <a:lnTo>
                    <a:pt x="444" y="9714"/>
                  </a:lnTo>
                  <a:lnTo>
                    <a:pt x="444" y="224"/>
                  </a:lnTo>
                  <a:cubicBezTo>
                    <a:pt x="444" y="75"/>
                    <a:pt x="333"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0" name="Google Shape;1570;p56"/>
          <p:cNvGrpSpPr/>
          <p:nvPr/>
        </p:nvGrpSpPr>
        <p:grpSpPr>
          <a:xfrm>
            <a:off x="1549417" y="3183525"/>
            <a:ext cx="550442" cy="398741"/>
            <a:chOff x="2779747" y="1614805"/>
            <a:chExt cx="351788" cy="254835"/>
          </a:xfrm>
        </p:grpSpPr>
        <p:sp>
          <p:nvSpPr>
            <p:cNvPr id="1571" name="Google Shape;1571;p56"/>
            <p:cNvSpPr/>
            <p:nvPr/>
          </p:nvSpPr>
          <p:spPr>
            <a:xfrm>
              <a:off x="2975005" y="1720659"/>
              <a:ext cx="156529" cy="71029"/>
            </a:xfrm>
            <a:custGeom>
              <a:avLst/>
              <a:gdLst/>
              <a:ahLst/>
              <a:cxnLst/>
              <a:rect l="l" t="t" r="r" b="b"/>
              <a:pathLst>
                <a:path w="6014" h="2729" extrusionOk="0">
                  <a:moveTo>
                    <a:pt x="648" y="0"/>
                  </a:moveTo>
                  <a:cubicBezTo>
                    <a:pt x="289" y="0"/>
                    <a:pt x="0" y="289"/>
                    <a:pt x="0" y="644"/>
                  </a:cubicBezTo>
                  <a:lnTo>
                    <a:pt x="0" y="1074"/>
                  </a:lnTo>
                  <a:cubicBezTo>
                    <a:pt x="0" y="1429"/>
                    <a:pt x="289" y="1717"/>
                    <a:pt x="648" y="1717"/>
                  </a:cubicBezTo>
                  <a:lnTo>
                    <a:pt x="3223" y="1717"/>
                  </a:lnTo>
                  <a:lnTo>
                    <a:pt x="4511" y="2685"/>
                  </a:lnTo>
                  <a:cubicBezTo>
                    <a:pt x="4551" y="2715"/>
                    <a:pt x="4595" y="2728"/>
                    <a:pt x="4638" y="2728"/>
                  </a:cubicBezTo>
                  <a:cubicBezTo>
                    <a:pt x="4762" y="2728"/>
                    <a:pt x="4876" y="2618"/>
                    <a:pt x="4852" y="2477"/>
                  </a:cubicBezTo>
                  <a:lnTo>
                    <a:pt x="4726" y="1717"/>
                  </a:lnTo>
                  <a:lnTo>
                    <a:pt x="5370" y="1717"/>
                  </a:lnTo>
                  <a:cubicBezTo>
                    <a:pt x="5725" y="1717"/>
                    <a:pt x="6013" y="1429"/>
                    <a:pt x="6013" y="1074"/>
                  </a:cubicBezTo>
                  <a:lnTo>
                    <a:pt x="6013" y="644"/>
                  </a:lnTo>
                  <a:cubicBezTo>
                    <a:pt x="6013" y="289"/>
                    <a:pt x="5725" y="0"/>
                    <a:pt x="5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6"/>
            <p:cNvSpPr/>
            <p:nvPr/>
          </p:nvSpPr>
          <p:spPr>
            <a:xfrm>
              <a:off x="2784978" y="1770944"/>
              <a:ext cx="167695" cy="93387"/>
            </a:xfrm>
            <a:custGeom>
              <a:avLst/>
              <a:gdLst/>
              <a:ahLst/>
              <a:cxnLst/>
              <a:rect l="l" t="t" r="r" b="b"/>
              <a:pathLst>
                <a:path w="6443" h="3588" extrusionOk="0">
                  <a:moveTo>
                    <a:pt x="648" y="0"/>
                  </a:moveTo>
                  <a:cubicBezTo>
                    <a:pt x="289" y="0"/>
                    <a:pt x="1" y="289"/>
                    <a:pt x="1" y="644"/>
                  </a:cubicBezTo>
                  <a:lnTo>
                    <a:pt x="1" y="1932"/>
                  </a:lnTo>
                  <a:cubicBezTo>
                    <a:pt x="1" y="2291"/>
                    <a:pt x="289" y="2579"/>
                    <a:pt x="648" y="2579"/>
                  </a:cubicBezTo>
                  <a:lnTo>
                    <a:pt x="1288" y="2579"/>
                  </a:lnTo>
                  <a:lnTo>
                    <a:pt x="1162" y="3336"/>
                  </a:lnTo>
                  <a:cubicBezTo>
                    <a:pt x="1138" y="3479"/>
                    <a:pt x="1251" y="3587"/>
                    <a:pt x="1374" y="3587"/>
                  </a:cubicBezTo>
                  <a:cubicBezTo>
                    <a:pt x="1418" y="3587"/>
                    <a:pt x="1462" y="3574"/>
                    <a:pt x="1503" y="3543"/>
                  </a:cubicBezTo>
                  <a:lnTo>
                    <a:pt x="2794" y="2576"/>
                  </a:lnTo>
                  <a:lnTo>
                    <a:pt x="5799" y="2576"/>
                  </a:lnTo>
                  <a:cubicBezTo>
                    <a:pt x="6154" y="2576"/>
                    <a:pt x="6443" y="2287"/>
                    <a:pt x="6443" y="1932"/>
                  </a:cubicBezTo>
                  <a:lnTo>
                    <a:pt x="6443" y="644"/>
                  </a:lnTo>
                  <a:cubicBezTo>
                    <a:pt x="6443" y="289"/>
                    <a:pt x="6154" y="0"/>
                    <a:pt x="5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6"/>
            <p:cNvSpPr/>
            <p:nvPr/>
          </p:nvSpPr>
          <p:spPr>
            <a:xfrm>
              <a:off x="2784978" y="1620010"/>
              <a:ext cx="178887" cy="115822"/>
            </a:xfrm>
            <a:custGeom>
              <a:avLst/>
              <a:gdLst/>
              <a:ahLst/>
              <a:cxnLst/>
              <a:rect l="l" t="t" r="r" b="b"/>
              <a:pathLst>
                <a:path w="6873" h="4450" extrusionOk="0">
                  <a:moveTo>
                    <a:pt x="648" y="1"/>
                  </a:moveTo>
                  <a:cubicBezTo>
                    <a:pt x="289" y="1"/>
                    <a:pt x="1" y="289"/>
                    <a:pt x="1" y="645"/>
                  </a:cubicBezTo>
                  <a:lnTo>
                    <a:pt x="1" y="2794"/>
                  </a:lnTo>
                  <a:cubicBezTo>
                    <a:pt x="1" y="3150"/>
                    <a:pt x="289" y="3438"/>
                    <a:pt x="648" y="3438"/>
                  </a:cubicBezTo>
                  <a:lnTo>
                    <a:pt x="1288" y="3438"/>
                  </a:lnTo>
                  <a:lnTo>
                    <a:pt x="1162" y="4198"/>
                  </a:lnTo>
                  <a:cubicBezTo>
                    <a:pt x="1138" y="4339"/>
                    <a:pt x="1252" y="4449"/>
                    <a:pt x="1376" y="4449"/>
                  </a:cubicBezTo>
                  <a:cubicBezTo>
                    <a:pt x="1419" y="4449"/>
                    <a:pt x="1463" y="4436"/>
                    <a:pt x="1503" y="4406"/>
                  </a:cubicBezTo>
                  <a:lnTo>
                    <a:pt x="2794" y="3438"/>
                  </a:lnTo>
                  <a:lnTo>
                    <a:pt x="6228" y="3438"/>
                  </a:lnTo>
                  <a:cubicBezTo>
                    <a:pt x="6584" y="3438"/>
                    <a:pt x="6872" y="3150"/>
                    <a:pt x="6872" y="2794"/>
                  </a:cubicBezTo>
                  <a:lnTo>
                    <a:pt x="6872" y="645"/>
                  </a:lnTo>
                  <a:cubicBezTo>
                    <a:pt x="6872" y="289"/>
                    <a:pt x="6584" y="1"/>
                    <a:pt x="6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6"/>
            <p:cNvSpPr/>
            <p:nvPr/>
          </p:nvSpPr>
          <p:spPr>
            <a:xfrm>
              <a:off x="2811526" y="1788070"/>
              <a:ext cx="81076" cy="10463"/>
            </a:xfrm>
            <a:custGeom>
              <a:avLst/>
              <a:gdLst/>
              <a:ahLst/>
              <a:cxnLst/>
              <a:rect l="l" t="t" r="r" b="b"/>
              <a:pathLst>
                <a:path w="3115" h="402" extrusionOk="0">
                  <a:moveTo>
                    <a:pt x="268" y="0"/>
                  </a:moveTo>
                  <a:cubicBezTo>
                    <a:pt x="1" y="0"/>
                    <a:pt x="1" y="401"/>
                    <a:pt x="268" y="401"/>
                  </a:cubicBezTo>
                  <a:lnTo>
                    <a:pt x="2847" y="401"/>
                  </a:lnTo>
                  <a:cubicBezTo>
                    <a:pt x="3115" y="401"/>
                    <a:pt x="3115" y="0"/>
                    <a:pt x="28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6"/>
            <p:cNvSpPr/>
            <p:nvPr/>
          </p:nvSpPr>
          <p:spPr>
            <a:xfrm>
              <a:off x="2901009" y="1788070"/>
              <a:ext cx="25117" cy="10463"/>
            </a:xfrm>
            <a:custGeom>
              <a:avLst/>
              <a:gdLst/>
              <a:ahLst/>
              <a:cxnLst/>
              <a:rect l="l" t="t" r="r" b="b"/>
              <a:pathLst>
                <a:path w="965" h="402" extrusionOk="0">
                  <a:moveTo>
                    <a:pt x="268" y="0"/>
                  </a:moveTo>
                  <a:cubicBezTo>
                    <a:pt x="0" y="0"/>
                    <a:pt x="0" y="401"/>
                    <a:pt x="268" y="401"/>
                  </a:cubicBezTo>
                  <a:lnTo>
                    <a:pt x="697" y="401"/>
                  </a:lnTo>
                  <a:cubicBezTo>
                    <a:pt x="964" y="401"/>
                    <a:pt x="96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6"/>
            <p:cNvSpPr/>
            <p:nvPr/>
          </p:nvSpPr>
          <p:spPr>
            <a:xfrm>
              <a:off x="2811526" y="1810402"/>
              <a:ext cx="25221" cy="10463"/>
            </a:xfrm>
            <a:custGeom>
              <a:avLst/>
              <a:gdLst/>
              <a:ahLst/>
              <a:cxnLst/>
              <a:rect l="l" t="t" r="r" b="b"/>
              <a:pathLst>
                <a:path w="969" h="402" extrusionOk="0">
                  <a:moveTo>
                    <a:pt x="268" y="1"/>
                  </a:moveTo>
                  <a:cubicBezTo>
                    <a:pt x="1" y="1"/>
                    <a:pt x="1" y="402"/>
                    <a:pt x="268" y="402"/>
                  </a:cubicBezTo>
                  <a:lnTo>
                    <a:pt x="698" y="402"/>
                  </a:lnTo>
                  <a:cubicBezTo>
                    <a:pt x="968" y="402"/>
                    <a:pt x="968"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6"/>
            <p:cNvSpPr/>
            <p:nvPr/>
          </p:nvSpPr>
          <p:spPr>
            <a:xfrm>
              <a:off x="2845050" y="1810402"/>
              <a:ext cx="81076" cy="10463"/>
            </a:xfrm>
            <a:custGeom>
              <a:avLst/>
              <a:gdLst/>
              <a:ahLst/>
              <a:cxnLst/>
              <a:rect l="l" t="t" r="r" b="b"/>
              <a:pathLst>
                <a:path w="3115" h="402" extrusionOk="0">
                  <a:moveTo>
                    <a:pt x="272" y="1"/>
                  </a:moveTo>
                  <a:cubicBezTo>
                    <a:pt x="1" y="1"/>
                    <a:pt x="1" y="402"/>
                    <a:pt x="272" y="402"/>
                  </a:cubicBezTo>
                  <a:lnTo>
                    <a:pt x="2847" y="402"/>
                  </a:lnTo>
                  <a:cubicBezTo>
                    <a:pt x="3114" y="402"/>
                    <a:pt x="3114"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6"/>
            <p:cNvSpPr/>
            <p:nvPr/>
          </p:nvSpPr>
          <p:spPr>
            <a:xfrm>
              <a:off x="2779747" y="1765712"/>
              <a:ext cx="178158" cy="103928"/>
            </a:xfrm>
            <a:custGeom>
              <a:avLst/>
              <a:gdLst/>
              <a:ahLst/>
              <a:cxnLst/>
              <a:rect l="l" t="t" r="r" b="b"/>
              <a:pathLst>
                <a:path w="6845" h="3993" extrusionOk="0">
                  <a:moveTo>
                    <a:pt x="6000" y="402"/>
                  </a:moveTo>
                  <a:cubicBezTo>
                    <a:pt x="6246" y="402"/>
                    <a:pt x="6443" y="599"/>
                    <a:pt x="6443" y="845"/>
                  </a:cubicBezTo>
                  <a:lnTo>
                    <a:pt x="6443" y="2133"/>
                  </a:lnTo>
                  <a:cubicBezTo>
                    <a:pt x="6443" y="2379"/>
                    <a:pt x="6243" y="2576"/>
                    <a:pt x="6000" y="2576"/>
                  </a:cubicBezTo>
                  <a:lnTo>
                    <a:pt x="2995" y="2576"/>
                  </a:lnTo>
                  <a:cubicBezTo>
                    <a:pt x="2949" y="2576"/>
                    <a:pt x="2907" y="2590"/>
                    <a:pt x="2872" y="2618"/>
                  </a:cubicBezTo>
                  <a:lnTo>
                    <a:pt x="1584" y="3586"/>
                  </a:lnTo>
                  <a:cubicBezTo>
                    <a:pt x="1582" y="3587"/>
                    <a:pt x="1579" y="3588"/>
                    <a:pt x="1577" y="3588"/>
                  </a:cubicBezTo>
                  <a:cubicBezTo>
                    <a:pt x="1568" y="3588"/>
                    <a:pt x="1560" y="3580"/>
                    <a:pt x="1563" y="3572"/>
                  </a:cubicBezTo>
                  <a:lnTo>
                    <a:pt x="1690" y="2812"/>
                  </a:lnTo>
                  <a:cubicBezTo>
                    <a:pt x="1707" y="2689"/>
                    <a:pt x="1616" y="2576"/>
                    <a:pt x="1489" y="2576"/>
                  </a:cubicBezTo>
                  <a:lnTo>
                    <a:pt x="849" y="2576"/>
                  </a:lnTo>
                  <a:cubicBezTo>
                    <a:pt x="603" y="2576"/>
                    <a:pt x="406" y="2379"/>
                    <a:pt x="406" y="2133"/>
                  </a:cubicBezTo>
                  <a:lnTo>
                    <a:pt x="406" y="845"/>
                  </a:lnTo>
                  <a:cubicBezTo>
                    <a:pt x="406" y="599"/>
                    <a:pt x="603" y="402"/>
                    <a:pt x="849" y="402"/>
                  </a:cubicBezTo>
                  <a:close/>
                  <a:moveTo>
                    <a:pt x="849" y="1"/>
                  </a:moveTo>
                  <a:cubicBezTo>
                    <a:pt x="381" y="1"/>
                    <a:pt x="4" y="377"/>
                    <a:pt x="1" y="845"/>
                  </a:cubicBezTo>
                  <a:lnTo>
                    <a:pt x="1" y="2133"/>
                  </a:lnTo>
                  <a:cubicBezTo>
                    <a:pt x="4" y="2601"/>
                    <a:pt x="381" y="2977"/>
                    <a:pt x="849" y="2977"/>
                  </a:cubicBezTo>
                  <a:lnTo>
                    <a:pt x="1254" y="2977"/>
                  </a:lnTo>
                  <a:lnTo>
                    <a:pt x="1166" y="3505"/>
                  </a:lnTo>
                  <a:cubicBezTo>
                    <a:pt x="1119" y="3780"/>
                    <a:pt x="1337" y="3992"/>
                    <a:pt x="1576" y="3992"/>
                  </a:cubicBezTo>
                  <a:cubicBezTo>
                    <a:pt x="1661" y="3992"/>
                    <a:pt x="1748" y="3966"/>
                    <a:pt x="1827" y="3906"/>
                  </a:cubicBezTo>
                  <a:lnTo>
                    <a:pt x="3062" y="2981"/>
                  </a:lnTo>
                  <a:lnTo>
                    <a:pt x="6000" y="2981"/>
                  </a:lnTo>
                  <a:cubicBezTo>
                    <a:pt x="6468" y="2981"/>
                    <a:pt x="6844" y="2601"/>
                    <a:pt x="6844" y="2136"/>
                  </a:cubicBezTo>
                  <a:lnTo>
                    <a:pt x="6844" y="845"/>
                  </a:lnTo>
                  <a:cubicBezTo>
                    <a:pt x="6844" y="377"/>
                    <a:pt x="6468" y="1"/>
                    <a:pt x="60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6"/>
            <p:cNvSpPr/>
            <p:nvPr/>
          </p:nvSpPr>
          <p:spPr>
            <a:xfrm>
              <a:off x="3035076" y="1737785"/>
              <a:ext cx="69910" cy="10463"/>
            </a:xfrm>
            <a:custGeom>
              <a:avLst/>
              <a:gdLst/>
              <a:ahLst/>
              <a:cxnLst/>
              <a:rect l="l" t="t" r="r" b="b"/>
              <a:pathLst>
                <a:path w="2686" h="402" extrusionOk="0">
                  <a:moveTo>
                    <a:pt x="268" y="0"/>
                  </a:moveTo>
                  <a:cubicBezTo>
                    <a:pt x="0" y="0"/>
                    <a:pt x="0" y="402"/>
                    <a:pt x="268" y="402"/>
                  </a:cubicBezTo>
                  <a:lnTo>
                    <a:pt x="2418" y="402"/>
                  </a:lnTo>
                  <a:cubicBezTo>
                    <a:pt x="2685" y="402"/>
                    <a:pt x="2685" y="0"/>
                    <a:pt x="2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6"/>
            <p:cNvSpPr/>
            <p:nvPr/>
          </p:nvSpPr>
          <p:spPr>
            <a:xfrm>
              <a:off x="3001553" y="1737785"/>
              <a:ext cx="25117" cy="10463"/>
            </a:xfrm>
            <a:custGeom>
              <a:avLst/>
              <a:gdLst/>
              <a:ahLst/>
              <a:cxnLst/>
              <a:rect l="l" t="t" r="r" b="b"/>
              <a:pathLst>
                <a:path w="965" h="402" extrusionOk="0">
                  <a:moveTo>
                    <a:pt x="268" y="0"/>
                  </a:moveTo>
                  <a:cubicBezTo>
                    <a:pt x="1" y="0"/>
                    <a:pt x="1" y="402"/>
                    <a:pt x="268" y="402"/>
                  </a:cubicBezTo>
                  <a:lnTo>
                    <a:pt x="697" y="402"/>
                  </a:lnTo>
                  <a:cubicBezTo>
                    <a:pt x="965" y="402"/>
                    <a:pt x="965"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6"/>
            <p:cNvSpPr/>
            <p:nvPr/>
          </p:nvSpPr>
          <p:spPr>
            <a:xfrm>
              <a:off x="2811526" y="1637136"/>
              <a:ext cx="81076" cy="10567"/>
            </a:xfrm>
            <a:custGeom>
              <a:avLst/>
              <a:gdLst/>
              <a:ahLst/>
              <a:cxnLst/>
              <a:rect l="l" t="t" r="r" b="b"/>
              <a:pathLst>
                <a:path w="3115" h="406" extrusionOk="0">
                  <a:moveTo>
                    <a:pt x="268" y="1"/>
                  </a:moveTo>
                  <a:cubicBezTo>
                    <a:pt x="1" y="1"/>
                    <a:pt x="1" y="405"/>
                    <a:pt x="268" y="405"/>
                  </a:cubicBezTo>
                  <a:lnTo>
                    <a:pt x="2847" y="405"/>
                  </a:lnTo>
                  <a:cubicBezTo>
                    <a:pt x="3115" y="402"/>
                    <a:pt x="3115"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6"/>
            <p:cNvSpPr/>
            <p:nvPr/>
          </p:nvSpPr>
          <p:spPr>
            <a:xfrm>
              <a:off x="2901009" y="1637136"/>
              <a:ext cx="36282" cy="10567"/>
            </a:xfrm>
            <a:custGeom>
              <a:avLst/>
              <a:gdLst/>
              <a:ahLst/>
              <a:cxnLst/>
              <a:rect l="l" t="t" r="r" b="b"/>
              <a:pathLst>
                <a:path w="1394" h="406" extrusionOk="0">
                  <a:moveTo>
                    <a:pt x="268" y="1"/>
                  </a:moveTo>
                  <a:cubicBezTo>
                    <a:pt x="0" y="1"/>
                    <a:pt x="0" y="405"/>
                    <a:pt x="268" y="405"/>
                  </a:cubicBezTo>
                  <a:lnTo>
                    <a:pt x="1126" y="405"/>
                  </a:lnTo>
                  <a:cubicBezTo>
                    <a:pt x="1394" y="402"/>
                    <a:pt x="1394" y="1"/>
                    <a:pt x="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6"/>
            <p:cNvSpPr/>
            <p:nvPr/>
          </p:nvSpPr>
          <p:spPr>
            <a:xfrm>
              <a:off x="2811526" y="1681826"/>
              <a:ext cx="81076" cy="10567"/>
            </a:xfrm>
            <a:custGeom>
              <a:avLst/>
              <a:gdLst/>
              <a:ahLst/>
              <a:cxnLst/>
              <a:rect l="l" t="t" r="r" b="b"/>
              <a:pathLst>
                <a:path w="3115" h="406" extrusionOk="0">
                  <a:moveTo>
                    <a:pt x="268" y="1"/>
                  </a:moveTo>
                  <a:cubicBezTo>
                    <a:pt x="1" y="1"/>
                    <a:pt x="1" y="405"/>
                    <a:pt x="268" y="405"/>
                  </a:cubicBezTo>
                  <a:lnTo>
                    <a:pt x="2847" y="405"/>
                  </a:lnTo>
                  <a:cubicBezTo>
                    <a:pt x="3115" y="405"/>
                    <a:pt x="3115"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6"/>
            <p:cNvSpPr/>
            <p:nvPr/>
          </p:nvSpPr>
          <p:spPr>
            <a:xfrm>
              <a:off x="2901009" y="1681826"/>
              <a:ext cx="36282" cy="10567"/>
            </a:xfrm>
            <a:custGeom>
              <a:avLst/>
              <a:gdLst/>
              <a:ahLst/>
              <a:cxnLst/>
              <a:rect l="l" t="t" r="r" b="b"/>
              <a:pathLst>
                <a:path w="1394" h="406" extrusionOk="0">
                  <a:moveTo>
                    <a:pt x="268" y="1"/>
                  </a:moveTo>
                  <a:cubicBezTo>
                    <a:pt x="0" y="1"/>
                    <a:pt x="0" y="405"/>
                    <a:pt x="268" y="405"/>
                  </a:cubicBezTo>
                  <a:lnTo>
                    <a:pt x="1126" y="405"/>
                  </a:lnTo>
                  <a:cubicBezTo>
                    <a:pt x="1394" y="405"/>
                    <a:pt x="1394" y="1"/>
                    <a:pt x="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6"/>
            <p:cNvSpPr/>
            <p:nvPr/>
          </p:nvSpPr>
          <p:spPr>
            <a:xfrm>
              <a:off x="2811526" y="1659494"/>
              <a:ext cx="25221" cy="10541"/>
            </a:xfrm>
            <a:custGeom>
              <a:avLst/>
              <a:gdLst/>
              <a:ahLst/>
              <a:cxnLst/>
              <a:rect l="l" t="t" r="r" b="b"/>
              <a:pathLst>
                <a:path w="969" h="405" extrusionOk="0">
                  <a:moveTo>
                    <a:pt x="268" y="0"/>
                  </a:moveTo>
                  <a:cubicBezTo>
                    <a:pt x="1" y="0"/>
                    <a:pt x="1" y="405"/>
                    <a:pt x="268" y="405"/>
                  </a:cubicBezTo>
                  <a:lnTo>
                    <a:pt x="698" y="405"/>
                  </a:lnTo>
                  <a:cubicBezTo>
                    <a:pt x="968" y="405"/>
                    <a:pt x="968"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6"/>
            <p:cNvSpPr/>
            <p:nvPr/>
          </p:nvSpPr>
          <p:spPr>
            <a:xfrm>
              <a:off x="2845050" y="1659494"/>
              <a:ext cx="92241" cy="10463"/>
            </a:xfrm>
            <a:custGeom>
              <a:avLst/>
              <a:gdLst/>
              <a:ahLst/>
              <a:cxnLst/>
              <a:rect l="l" t="t" r="r" b="b"/>
              <a:pathLst>
                <a:path w="3544" h="402" extrusionOk="0">
                  <a:moveTo>
                    <a:pt x="272" y="0"/>
                  </a:moveTo>
                  <a:cubicBezTo>
                    <a:pt x="1" y="0"/>
                    <a:pt x="1" y="401"/>
                    <a:pt x="272" y="401"/>
                  </a:cubicBezTo>
                  <a:lnTo>
                    <a:pt x="3276" y="401"/>
                  </a:lnTo>
                  <a:cubicBezTo>
                    <a:pt x="3544" y="401"/>
                    <a:pt x="3544" y="0"/>
                    <a:pt x="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6"/>
            <p:cNvSpPr/>
            <p:nvPr/>
          </p:nvSpPr>
          <p:spPr>
            <a:xfrm>
              <a:off x="2779747" y="1614805"/>
              <a:ext cx="189324" cy="126311"/>
            </a:xfrm>
            <a:custGeom>
              <a:avLst/>
              <a:gdLst/>
              <a:ahLst/>
              <a:cxnLst/>
              <a:rect l="l" t="t" r="r" b="b"/>
              <a:pathLst>
                <a:path w="7274" h="4853" extrusionOk="0">
                  <a:moveTo>
                    <a:pt x="6429" y="401"/>
                  </a:moveTo>
                  <a:cubicBezTo>
                    <a:pt x="6676" y="401"/>
                    <a:pt x="6873" y="602"/>
                    <a:pt x="6873" y="845"/>
                  </a:cubicBezTo>
                  <a:lnTo>
                    <a:pt x="6873" y="2991"/>
                  </a:lnTo>
                  <a:cubicBezTo>
                    <a:pt x="6873" y="3237"/>
                    <a:pt x="6676" y="3434"/>
                    <a:pt x="6429" y="3434"/>
                  </a:cubicBezTo>
                  <a:lnTo>
                    <a:pt x="2995" y="3434"/>
                  </a:lnTo>
                  <a:cubicBezTo>
                    <a:pt x="2949" y="3434"/>
                    <a:pt x="2907" y="3448"/>
                    <a:pt x="2872" y="3476"/>
                  </a:cubicBezTo>
                  <a:lnTo>
                    <a:pt x="1584" y="4444"/>
                  </a:lnTo>
                  <a:cubicBezTo>
                    <a:pt x="1582" y="4446"/>
                    <a:pt x="1579" y="4446"/>
                    <a:pt x="1577" y="4446"/>
                  </a:cubicBezTo>
                  <a:cubicBezTo>
                    <a:pt x="1568" y="4446"/>
                    <a:pt x="1560" y="4438"/>
                    <a:pt x="1563" y="4430"/>
                  </a:cubicBezTo>
                  <a:lnTo>
                    <a:pt x="1690" y="3670"/>
                  </a:lnTo>
                  <a:cubicBezTo>
                    <a:pt x="1707" y="3547"/>
                    <a:pt x="1616" y="3434"/>
                    <a:pt x="1489" y="3434"/>
                  </a:cubicBezTo>
                  <a:lnTo>
                    <a:pt x="849" y="3434"/>
                  </a:lnTo>
                  <a:cubicBezTo>
                    <a:pt x="603" y="3434"/>
                    <a:pt x="406" y="3237"/>
                    <a:pt x="406" y="2991"/>
                  </a:cubicBezTo>
                  <a:lnTo>
                    <a:pt x="406" y="845"/>
                  </a:lnTo>
                  <a:cubicBezTo>
                    <a:pt x="406" y="602"/>
                    <a:pt x="603" y="401"/>
                    <a:pt x="849" y="401"/>
                  </a:cubicBezTo>
                  <a:close/>
                  <a:moveTo>
                    <a:pt x="849" y="0"/>
                  </a:moveTo>
                  <a:cubicBezTo>
                    <a:pt x="381" y="0"/>
                    <a:pt x="4" y="380"/>
                    <a:pt x="1" y="845"/>
                  </a:cubicBezTo>
                  <a:lnTo>
                    <a:pt x="1" y="2994"/>
                  </a:lnTo>
                  <a:cubicBezTo>
                    <a:pt x="4" y="3459"/>
                    <a:pt x="381" y="3839"/>
                    <a:pt x="849" y="3839"/>
                  </a:cubicBezTo>
                  <a:lnTo>
                    <a:pt x="1254" y="3839"/>
                  </a:lnTo>
                  <a:lnTo>
                    <a:pt x="1166" y="4367"/>
                  </a:lnTo>
                  <a:cubicBezTo>
                    <a:pt x="1119" y="4640"/>
                    <a:pt x="1338" y="4852"/>
                    <a:pt x="1578" y="4852"/>
                  </a:cubicBezTo>
                  <a:cubicBezTo>
                    <a:pt x="1662" y="4852"/>
                    <a:pt x="1749" y="4826"/>
                    <a:pt x="1827" y="4768"/>
                  </a:cubicBezTo>
                  <a:lnTo>
                    <a:pt x="3062" y="3839"/>
                  </a:lnTo>
                  <a:lnTo>
                    <a:pt x="6429" y="3839"/>
                  </a:lnTo>
                  <a:cubicBezTo>
                    <a:pt x="6897" y="3839"/>
                    <a:pt x="7274" y="3462"/>
                    <a:pt x="7274" y="2994"/>
                  </a:cubicBezTo>
                  <a:lnTo>
                    <a:pt x="7274" y="845"/>
                  </a:lnTo>
                  <a:cubicBezTo>
                    <a:pt x="7274" y="380"/>
                    <a:pt x="6897"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 name="Google Shape;1588;p56"/>
          <p:cNvSpPr/>
          <p:nvPr/>
        </p:nvSpPr>
        <p:spPr>
          <a:xfrm>
            <a:off x="1728900" y="2776861"/>
            <a:ext cx="199500" cy="1995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6"/>
          <p:cNvSpPr/>
          <p:nvPr/>
        </p:nvSpPr>
        <p:spPr>
          <a:xfrm>
            <a:off x="4468867" y="2776861"/>
            <a:ext cx="199500" cy="1995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6"/>
          <p:cNvSpPr/>
          <p:nvPr/>
        </p:nvSpPr>
        <p:spPr>
          <a:xfrm>
            <a:off x="3391151" y="1806433"/>
            <a:ext cx="602400" cy="6024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dk1"/>
                </a:solidFill>
                <a:latin typeface="Roboto Condensed"/>
                <a:ea typeface="Roboto Condensed"/>
                <a:cs typeface="Roboto Condensed"/>
                <a:sym typeface="Roboto Condensed"/>
              </a:rPr>
              <a:t>1</a:t>
            </a:r>
            <a:endParaRPr sz="2200" b="1">
              <a:solidFill>
                <a:schemeClr val="dk1"/>
              </a:solidFill>
              <a:latin typeface="Roboto Condensed"/>
              <a:ea typeface="Roboto Condensed"/>
              <a:cs typeface="Roboto Condensed"/>
              <a:sym typeface="Roboto Condensed"/>
            </a:endParaRPr>
          </a:p>
        </p:txBody>
      </p:sp>
      <p:cxnSp>
        <p:nvCxnSpPr>
          <p:cNvPr id="1591" name="Google Shape;1591;p56"/>
          <p:cNvCxnSpPr>
            <a:stCxn id="1588" idx="0"/>
            <a:endCxn id="1590" idx="4"/>
          </p:cNvCxnSpPr>
          <p:nvPr/>
        </p:nvCxnSpPr>
        <p:spPr>
          <a:xfrm rot="-5400000">
            <a:off x="2576400" y="1661011"/>
            <a:ext cx="368100" cy="1863600"/>
          </a:xfrm>
          <a:prstGeom prst="curvedConnector3">
            <a:avLst>
              <a:gd name="adj1" fmla="val 49990"/>
            </a:avLst>
          </a:prstGeom>
          <a:noFill/>
          <a:ln w="38100" cap="flat" cmpd="sng">
            <a:solidFill>
              <a:schemeClr val="dk1"/>
            </a:solidFill>
            <a:prstDash val="solid"/>
            <a:round/>
            <a:headEnd type="none" w="med" len="med"/>
            <a:tailEnd type="none" w="med" len="med"/>
          </a:ln>
        </p:spPr>
      </p:cxnSp>
      <p:cxnSp>
        <p:nvCxnSpPr>
          <p:cNvPr id="1592" name="Google Shape;1592;p56"/>
          <p:cNvCxnSpPr>
            <a:stCxn id="1593" idx="0"/>
            <a:endCxn id="1594" idx="4"/>
          </p:cNvCxnSpPr>
          <p:nvPr/>
        </p:nvCxnSpPr>
        <p:spPr>
          <a:xfrm rot="5400000" flipH="1">
            <a:off x="6192745" y="1661011"/>
            <a:ext cx="368100" cy="1863600"/>
          </a:xfrm>
          <a:prstGeom prst="curvedConnector3">
            <a:avLst>
              <a:gd name="adj1" fmla="val 49990"/>
            </a:avLst>
          </a:prstGeom>
          <a:noFill/>
          <a:ln w="38100" cap="flat" cmpd="sng">
            <a:solidFill>
              <a:schemeClr val="dk1"/>
            </a:solidFill>
            <a:prstDash val="solid"/>
            <a:round/>
            <a:headEnd type="none" w="med" len="med"/>
            <a:tailEnd type="none" w="med" len="med"/>
          </a:ln>
        </p:spPr>
      </p:cxnSp>
      <p:cxnSp>
        <p:nvCxnSpPr>
          <p:cNvPr id="1595" name="Google Shape;1595;p56"/>
          <p:cNvCxnSpPr>
            <a:stCxn id="1589" idx="0"/>
            <a:endCxn id="1596" idx="4"/>
          </p:cNvCxnSpPr>
          <p:nvPr/>
        </p:nvCxnSpPr>
        <p:spPr>
          <a:xfrm rot="-5400000">
            <a:off x="4384867" y="2592511"/>
            <a:ext cx="368100" cy="600"/>
          </a:xfrm>
          <a:prstGeom prst="curvedConnector3">
            <a:avLst>
              <a:gd name="adj1" fmla="val 49990"/>
            </a:avLst>
          </a:prstGeom>
          <a:noFill/>
          <a:ln w="38100" cap="flat" cmpd="sng">
            <a:solidFill>
              <a:schemeClr val="dk1"/>
            </a:solidFill>
            <a:prstDash val="solid"/>
            <a:round/>
            <a:headEnd type="none" w="med" len="med"/>
            <a:tailEnd type="none" w="med" len="med"/>
          </a:ln>
        </p:spPr>
      </p:cxnSp>
      <p:sp>
        <p:nvSpPr>
          <p:cNvPr id="1596" name="Google Shape;1596;p56"/>
          <p:cNvSpPr/>
          <p:nvPr/>
        </p:nvSpPr>
        <p:spPr>
          <a:xfrm>
            <a:off x="4267426" y="1806433"/>
            <a:ext cx="602400" cy="6024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dk1"/>
                </a:solidFill>
                <a:latin typeface="Roboto Condensed"/>
                <a:ea typeface="Roboto Condensed"/>
                <a:cs typeface="Roboto Condensed"/>
                <a:sym typeface="Roboto Condensed"/>
              </a:rPr>
              <a:t>2</a:t>
            </a:r>
            <a:endParaRPr sz="2200" b="1">
              <a:solidFill>
                <a:schemeClr val="dk1"/>
              </a:solidFill>
              <a:latin typeface="Roboto Condensed"/>
              <a:ea typeface="Roboto Condensed"/>
              <a:cs typeface="Roboto Condensed"/>
              <a:sym typeface="Roboto Condensed"/>
            </a:endParaRPr>
          </a:p>
        </p:txBody>
      </p:sp>
      <p:sp>
        <p:nvSpPr>
          <p:cNvPr id="1594" name="Google Shape;1594;p56"/>
          <p:cNvSpPr/>
          <p:nvPr/>
        </p:nvSpPr>
        <p:spPr>
          <a:xfrm>
            <a:off x="5143701" y="1806433"/>
            <a:ext cx="602400" cy="6024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dk1"/>
                </a:solidFill>
                <a:latin typeface="Roboto Condensed"/>
                <a:ea typeface="Roboto Condensed"/>
                <a:cs typeface="Roboto Condensed"/>
                <a:sym typeface="Roboto Condensed"/>
              </a:rPr>
              <a:t>3</a:t>
            </a:r>
            <a:endParaRPr sz="2200" b="1">
              <a:solidFill>
                <a:schemeClr val="dk1"/>
              </a:solidFill>
              <a:latin typeface="Roboto Condensed"/>
              <a:ea typeface="Roboto Condensed"/>
              <a:cs typeface="Roboto Condensed"/>
              <a:sym typeface="Roboto Condensed"/>
            </a:endParaRPr>
          </a:p>
        </p:txBody>
      </p:sp>
      <p:sp>
        <p:nvSpPr>
          <p:cNvPr id="1593" name="Google Shape;1593;p56"/>
          <p:cNvSpPr/>
          <p:nvPr/>
        </p:nvSpPr>
        <p:spPr>
          <a:xfrm>
            <a:off x="7208845" y="2776861"/>
            <a:ext cx="199500" cy="1995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56"/>
          <p:cNvGrpSpPr/>
          <p:nvPr/>
        </p:nvGrpSpPr>
        <p:grpSpPr>
          <a:xfrm>
            <a:off x="7105449" y="3202774"/>
            <a:ext cx="419793" cy="360244"/>
            <a:chOff x="5989604" y="3308922"/>
            <a:chExt cx="285496" cy="244997"/>
          </a:xfrm>
        </p:grpSpPr>
        <p:sp>
          <p:nvSpPr>
            <p:cNvPr id="1598" name="Google Shape;1598;p56"/>
            <p:cNvSpPr/>
            <p:nvPr/>
          </p:nvSpPr>
          <p:spPr>
            <a:xfrm>
              <a:off x="6000692" y="3315142"/>
              <a:ext cx="263320" cy="82898"/>
            </a:xfrm>
            <a:custGeom>
              <a:avLst/>
              <a:gdLst/>
              <a:ahLst/>
              <a:cxnLst/>
              <a:rect l="l" t="t" r="r" b="b"/>
              <a:pathLst>
                <a:path w="10117" h="3185" extrusionOk="0">
                  <a:moveTo>
                    <a:pt x="6165" y="979"/>
                  </a:moveTo>
                  <a:cubicBezTo>
                    <a:pt x="6418" y="979"/>
                    <a:pt x="6418" y="1355"/>
                    <a:pt x="6165" y="1355"/>
                  </a:cubicBezTo>
                  <a:lnTo>
                    <a:pt x="3558" y="1355"/>
                  </a:lnTo>
                  <a:cubicBezTo>
                    <a:pt x="3308" y="1355"/>
                    <a:pt x="3308" y="979"/>
                    <a:pt x="3558" y="979"/>
                  </a:cubicBezTo>
                  <a:close/>
                  <a:moveTo>
                    <a:pt x="2737" y="710"/>
                  </a:moveTo>
                  <a:cubicBezTo>
                    <a:pt x="2882" y="710"/>
                    <a:pt x="3008" y="893"/>
                    <a:pt x="2875" y="1032"/>
                  </a:cubicBezTo>
                  <a:lnTo>
                    <a:pt x="1918" y="2052"/>
                  </a:lnTo>
                  <a:cubicBezTo>
                    <a:pt x="1883" y="2091"/>
                    <a:pt x="1830" y="2112"/>
                    <a:pt x="1778" y="2112"/>
                  </a:cubicBezTo>
                  <a:cubicBezTo>
                    <a:pt x="1725" y="2108"/>
                    <a:pt x="1675" y="2087"/>
                    <a:pt x="1640" y="2048"/>
                  </a:cubicBezTo>
                  <a:lnTo>
                    <a:pt x="1225" y="1598"/>
                  </a:lnTo>
                  <a:cubicBezTo>
                    <a:pt x="1100" y="1457"/>
                    <a:pt x="1226" y="1278"/>
                    <a:pt x="1369" y="1278"/>
                  </a:cubicBezTo>
                  <a:cubicBezTo>
                    <a:pt x="1414" y="1278"/>
                    <a:pt x="1462" y="1297"/>
                    <a:pt x="1503" y="1341"/>
                  </a:cubicBezTo>
                  <a:lnTo>
                    <a:pt x="1781" y="1644"/>
                  </a:lnTo>
                  <a:lnTo>
                    <a:pt x="2601" y="775"/>
                  </a:lnTo>
                  <a:cubicBezTo>
                    <a:pt x="2643" y="729"/>
                    <a:pt x="2691" y="710"/>
                    <a:pt x="2737" y="710"/>
                  </a:cubicBezTo>
                  <a:close/>
                  <a:moveTo>
                    <a:pt x="8779" y="2024"/>
                  </a:moveTo>
                  <a:cubicBezTo>
                    <a:pt x="9026" y="2024"/>
                    <a:pt x="9024" y="2400"/>
                    <a:pt x="8776" y="2400"/>
                  </a:cubicBezTo>
                  <a:lnTo>
                    <a:pt x="3561" y="2400"/>
                  </a:lnTo>
                  <a:cubicBezTo>
                    <a:pt x="3309" y="2400"/>
                    <a:pt x="3308" y="2024"/>
                    <a:pt x="3558" y="2024"/>
                  </a:cubicBezTo>
                  <a:cubicBezTo>
                    <a:pt x="3559" y="2024"/>
                    <a:pt x="3560" y="2024"/>
                    <a:pt x="3561" y="2024"/>
                  </a:cubicBezTo>
                  <a:lnTo>
                    <a:pt x="8776" y="2024"/>
                  </a:lnTo>
                  <a:cubicBezTo>
                    <a:pt x="8777" y="2024"/>
                    <a:pt x="8778" y="2024"/>
                    <a:pt x="8779" y="2024"/>
                  </a:cubicBezTo>
                  <a:close/>
                  <a:moveTo>
                    <a:pt x="1989" y="711"/>
                  </a:moveTo>
                  <a:cubicBezTo>
                    <a:pt x="2238" y="711"/>
                    <a:pt x="2238" y="1091"/>
                    <a:pt x="1989" y="1091"/>
                  </a:cubicBezTo>
                  <a:lnTo>
                    <a:pt x="986" y="1091"/>
                  </a:lnTo>
                  <a:lnTo>
                    <a:pt x="986" y="2281"/>
                  </a:lnTo>
                  <a:lnTo>
                    <a:pt x="2249" y="2281"/>
                  </a:lnTo>
                  <a:lnTo>
                    <a:pt x="2249" y="2045"/>
                  </a:lnTo>
                  <a:cubicBezTo>
                    <a:pt x="2249" y="1920"/>
                    <a:pt x="2344" y="1857"/>
                    <a:pt x="2439" y="1857"/>
                  </a:cubicBezTo>
                  <a:cubicBezTo>
                    <a:pt x="2534" y="1857"/>
                    <a:pt x="2629" y="1920"/>
                    <a:pt x="2629" y="2045"/>
                  </a:cubicBezTo>
                  <a:lnTo>
                    <a:pt x="2629" y="2467"/>
                  </a:lnTo>
                  <a:cubicBezTo>
                    <a:pt x="2629" y="2573"/>
                    <a:pt x="2545" y="2657"/>
                    <a:pt x="2439" y="2657"/>
                  </a:cubicBezTo>
                  <a:lnTo>
                    <a:pt x="796" y="2657"/>
                  </a:lnTo>
                  <a:cubicBezTo>
                    <a:pt x="690" y="2657"/>
                    <a:pt x="606" y="2573"/>
                    <a:pt x="606" y="2467"/>
                  </a:cubicBezTo>
                  <a:lnTo>
                    <a:pt x="606" y="901"/>
                  </a:lnTo>
                  <a:cubicBezTo>
                    <a:pt x="606" y="796"/>
                    <a:pt x="690" y="711"/>
                    <a:pt x="796" y="711"/>
                  </a:cubicBezTo>
                  <a:close/>
                  <a:moveTo>
                    <a:pt x="1" y="1"/>
                  </a:moveTo>
                  <a:lnTo>
                    <a:pt x="1" y="3185"/>
                  </a:lnTo>
                  <a:lnTo>
                    <a:pt x="10116" y="3185"/>
                  </a:lnTo>
                  <a:lnTo>
                    <a:pt x="101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6"/>
            <p:cNvSpPr/>
            <p:nvPr/>
          </p:nvSpPr>
          <p:spPr>
            <a:xfrm>
              <a:off x="6085125" y="3339322"/>
              <a:ext cx="82273" cy="12389"/>
            </a:xfrm>
            <a:custGeom>
              <a:avLst/>
              <a:gdLst/>
              <a:ahLst/>
              <a:cxnLst/>
              <a:rect l="l" t="t" r="r" b="b"/>
              <a:pathLst>
                <a:path w="3161" h="476" extrusionOk="0">
                  <a:moveTo>
                    <a:pt x="317" y="0"/>
                  </a:moveTo>
                  <a:cubicBezTo>
                    <a:pt x="1" y="0"/>
                    <a:pt x="1" y="475"/>
                    <a:pt x="317" y="475"/>
                  </a:cubicBezTo>
                  <a:lnTo>
                    <a:pt x="2925" y="475"/>
                  </a:lnTo>
                  <a:cubicBezTo>
                    <a:pt x="3055" y="475"/>
                    <a:pt x="3160" y="370"/>
                    <a:pt x="3160" y="236"/>
                  </a:cubicBezTo>
                  <a:cubicBezTo>
                    <a:pt x="3160" y="106"/>
                    <a:pt x="3055"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6"/>
            <p:cNvSpPr/>
            <p:nvPr/>
          </p:nvSpPr>
          <p:spPr>
            <a:xfrm>
              <a:off x="6085125" y="3366521"/>
              <a:ext cx="150127" cy="12285"/>
            </a:xfrm>
            <a:custGeom>
              <a:avLst/>
              <a:gdLst/>
              <a:ahLst/>
              <a:cxnLst/>
              <a:rect l="l" t="t" r="r" b="b"/>
              <a:pathLst>
                <a:path w="5768" h="472" extrusionOk="0">
                  <a:moveTo>
                    <a:pt x="317" y="0"/>
                  </a:moveTo>
                  <a:cubicBezTo>
                    <a:pt x="1" y="0"/>
                    <a:pt x="1" y="472"/>
                    <a:pt x="317" y="472"/>
                  </a:cubicBezTo>
                  <a:lnTo>
                    <a:pt x="5532" y="472"/>
                  </a:lnTo>
                  <a:cubicBezTo>
                    <a:pt x="5662" y="472"/>
                    <a:pt x="5768" y="366"/>
                    <a:pt x="5768" y="236"/>
                  </a:cubicBezTo>
                  <a:cubicBezTo>
                    <a:pt x="5768" y="106"/>
                    <a:pt x="5662"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6015267" y="3332555"/>
              <a:ext cx="55048" cy="53122"/>
            </a:xfrm>
            <a:custGeom>
              <a:avLst/>
              <a:gdLst/>
              <a:ahLst/>
              <a:cxnLst/>
              <a:rect l="l" t="t" r="r" b="b"/>
              <a:pathLst>
                <a:path w="2115" h="2041" extrusionOk="0">
                  <a:moveTo>
                    <a:pt x="236" y="0"/>
                  </a:moveTo>
                  <a:cubicBezTo>
                    <a:pt x="106" y="0"/>
                    <a:pt x="0" y="106"/>
                    <a:pt x="0" y="236"/>
                  </a:cubicBezTo>
                  <a:lnTo>
                    <a:pt x="0" y="1802"/>
                  </a:lnTo>
                  <a:cubicBezTo>
                    <a:pt x="0" y="1932"/>
                    <a:pt x="106" y="2041"/>
                    <a:pt x="236" y="2041"/>
                  </a:cubicBezTo>
                  <a:lnTo>
                    <a:pt x="1879" y="2041"/>
                  </a:lnTo>
                  <a:cubicBezTo>
                    <a:pt x="2009" y="2041"/>
                    <a:pt x="2115" y="1932"/>
                    <a:pt x="2115" y="1802"/>
                  </a:cubicBezTo>
                  <a:lnTo>
                    <a:pt x="2115" y="1379"/>
                  </a:lnTo>
                  <a:cubicBezTo>
                    <a:pt x="2115" y="1223"/>
                    <a:pt x="1997" y="1145"/>
                    <a:pt x="1879" y="1145"/>
                  </a:cubicBezTo>
                  <a:cubicBezTo>
                    <a:pt x="1761" y="1145"/>
                    <a:pt x="1643" y="1223"/>
                    <a:pt x="1643" y="1379"/>
                  </a:cubicBezTo>
                  <a:lnTo>
                    <a:pt x="1643" y="1566"/>
                  </a:lnTo>
                  <a:lnTo>
                    <a:pt x="472" y="1566"/>
                  </a:lnTo>
                  <a:lnTo>
                    <a:pt x="472" y="472"/>
                  </a:lnTo>
                  <a:lnTo>
                    <a:pt x="1429" y="472"/>
                  </a:lnTo>
                  <a:cubicBezTo>
                    <a:pt x="1559" y="472"/>
                    <a:pt x="1664" y="366"/>
                    <a:pt x="1664" y="236"/>
                  </a:cubicBezTo>
                  <a:cubicBezTo>
                    <a:pt x="1664" y="106"/>
                    <a:pt x="1559"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6027526" y="3332425"/>
              <a:ext cx="53252" cy="38963"/>
            </a:xfrm>
            <a:custGeom>
              <a:avLst/>
              <a:gdLst/>
              <a:ahLst/>
              <a:cxnLst/>
              <a:rect l="l" t="t" r="r" b="b"/>
              <a:pathLst>
                <a:path w="2046" h="1497" extrusionOk="0">
                  <a:moveTo>
                    <a:pt x="1706" y="1"/>
                  </a:moveTo>
                  <a:cubicBezTo>
                    <a:pt x="1649" y="1"/>
                    <a:pt x="1590" y="24"/>
                    <a:pt x="1538" y="79"/>
                  </a:cubicBezTo>
                  <a:lnTo>
                    <a:pt x="754" y="913"/>
                  </a:lnTo>
                  <a:lnTo>
                    <a:pt x="511" y="649"/>
                  </a:lnTo>
                  <a:cubicBezTo>
                    <a:pt x="458" y="592"/>
                    <a:pt x="398" y="568"/>
                    <a:pt x="339" y="568"/>
                  </a:cubicBezTo>
                  <a:cubicBezTo>
                    <a:pt x="159" y="568"/>
                    <a:pt x="0" y="794"/>
                    <a:pt x="162" y="969"/>
                  </a:cubicBezTo>
                  <a:lnTo>
                    <a:pt x="578" y="1420"/>
                  </a:lnTo>
                  <a:cubicBezTo>
                    <a:pt x="620" y="1469"/>
                    <a:pt x="683" y="1493"/>
                    <a:pt x="750" y="1497"/>
                  </a:cubicBezTo>
                  <a:cubicBezTo>
                    <a:pt x="813" y="1497"/>
                    <a:pt x="877" y="1469"/>
                    <a:pt x="922" y="1423"/>
                  </a:cubicBezTo>
                  <a:lnTo>
                    <a:pt x="1883" y="403"/>
                  </a:lnTo>
                  <a:cubicBezTo>
                    <a:pt x="2046" y="229"/>
                    <a:pt x="1887" y="1"/>
                    <a:pt x="1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5989604" y="3308922"/>
              <a:ext cx="285496" cy="100310"/>
            </a:xfrm>
            <a:custGeom>
              <a:avLst/>
              <a:gdLst/>
              <a:ahLst/>
              <a:cxnLst/>
              <a:rect l="l" t="t" r="r" b="b"/>
              <a:pathLst>
                <a:path w="10969" h="3854" extrusionOk="0">
                  <a:moveTo>
                    <a:pt x="237" y="0"/>
                  </a:moveTo>
                  <a:cubicBezTo>
                    <a:pt x="106" y="0"/>
                    <a:pt x="1" y="106"/>
                    <a:pt x="1" y="240"/>
                  </a:cubicBezTo>
                  <a:lnTo>
                    <a:pt x="1" y="3617"/>
                  </a:lnTo>
                  <a:cubicBezTo>
                    <a:pt x="1" y="3748"/>
                    <a:pt x="106" y="3853"/>
                    <a:pt x="237" y="3853"/>
                  </a:cubicBezTo>
                  <a:lnTo>
                    <a:pt x="10729" y="3853"/>
                  </a:lnTo>
                  <a:cubicBezTo>
                    <a:pt x="10862" y="3853"/>
                    <a:pt x="10968" y="3744"/>
                    <a:pt x="10968" y="3614"/>
                  </a:cubicBezTo>
                  <a:lnTo>
                    <a:pt x="10968" y="240"/>
                  </a:lnTo>
                  <a:cubicBezTo>
                    <a:pt x="10968" y="106"/>
                    <a:pt x="10862" y="0"/>
                    <a:pt x="10732" y="0"/>
                  </a:cubicBezTo>
                  <a:lnTo>
                    <a:pt x="10029" y="0"/>
                  </a:lnTo>
                  <a:cubicBezTo>
                    <a:pt x="9712" y="0"/>
                    <a:pt x="9712" y="475"/>
                    <a:pt x="10029" y="475"/>
                  </a:cubicBezTo>
                  <a:lnTo>
                    <a:pt x="10493" y="475"/>
                  </a:lnTo>
                  <a:lnTo>
                    <a:pt x="10493" y="3378"/>
                  </a:lnTo>
                  <a:lnTo>
                    <a:pt x="472" y="3378"/>
                  </a:lnTo>
                  <a:lnTo>
                    <a:pt x="472" y="475"/>
                  </a:lnTo>
                  <a:lnTo>
                    <a:pt x="9240" y="475"/>
                  </a:lnTo>
                  <a:cubicBezTo>
                    <a:pt x="9371" y="475"/>
                    <a:pt x="9476" y="370"/>
                    <a:pt x="9476" y="240"/>
                  </a:cubicBezTo>
                  <a:cubicBezTo>
                    <a:pt x="9476" y="106"/>
                    <a:pt x="9371" y="0"/>
                    <a:pt x="9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6000692" y="3459830"/>
              <a:ext cx="263320" cy="82898"/>
            </a:xfrm>
            <a:custGeom>
              <a:avLst/>
              <a:gdLst/>
              <a:ahLst/>
              <a:cxnLst/>
              <a:rect l="l" t="t" r="r" b="b"/>
              <a:pathLst>
                <a:path w="10117" h="3185" extrusionOk="0">
                  <a:moveTo>
                    <a:pt x="6165" y="979"/>
                  </a:moveTo>
                  <a:cubicBezTo>
                    <a:pt x="6418" y="979"/>
                    <a:pt x="6418" y="1355"/>
                    <a:pt x="6165" y="1355"/>
                  </a:cubicBezTo>
                  <a:lnTo>
                    <a:pt x="3558" y="1355"/>
                  </a:lnTo>
                  <a:cubicBezTo>
                    <a:pt x="3308" y="1355"/>
                    <a:pt x="3308" y="979"/>
                    <a:pt x="3558" y="979"/>
                  </a:cubicBezTo>
                  <a:close/>
                  <a:moveTo>
                    <a:pt x="2737" y="710"/>
                  </a:moveTo>
                  <a:cubicBezTo>
                    <a:pt x="2882" y="710"/>
                    <a:pt x="3008" y="893"/>
                    <a:pt x="2875" y="1032"/>
                  </a:cubicBezTo>
                  <a:lnTo>
                    <a:pt x="1918" y="2052"/>
                  </a:lnTo>
                  <a:cubicBezTo>
                    <a:pt x="1883" y="2091"/>
                    <a:pt x="1830" y="2112"/>
                    <a:pt x="1778" y="2112"/>
                  </a:cubicBezTo>
                  <a:cubicBezTo>
                    <a:pt x="1725" y="2108"/>
                    <a:pt x="1675" y="2087"/>
                    <a:pt x="1640" y="2048"/>
                  </a:cubicBezTo>
                  <a:lnTo>
                    <a:pt x="1225" y="1598"/>
                  </a:lnTo>
                  <a:cubicBezTo>
                    <a:pt x="1100" y="1457"/>
                    <a:pt x="1226" y="1278"/>
                    <a:pt x="1369" y="1278"/>
                  </a:cubicBezTo>
                  <a:cubicBezTo>
                    <a:pt x="1414" y="1278"/>
                    <a:pt x="1462" y="1297"/>
                    <a:pt x="1503" y="1341"/>
                  </a:cubicBezTo>
                  <a:lnTo>
                    <a:pt x="1781" y="1644"/>
                  </a:lnTo>
                  <a:lnTo>
                    <a:pt x="2601" y="775"/>
                  </a:lnTo>
                  <a:cubicBezTo>
                    <a:pt x="2643" y="729"/>
                    <a:pt x="2691" y="710"/>
                    <a:pt x="2737" y="710"/>
                  </a:cubicBezTo>
                  <a:close/>
                  <a:moveTo>
                    <a:pt x="8779" y="2024"/>
                  </a:moveTo>
                  <a:cubicBezTo>
                    <a:pt x="9026" y="2024"/>
                    <a:pt x="9024" y="2400"/>
                    <a:pt x="8776" y="2400"/>
                  </a:cubicBezTo>
                  <a:lnTo>
                    <a:pt x="3561" y="2400"/>
                  </a:lnTo>
                  <a:cubicBezTo>
                    <a:pt x="3309" y="2400"/>
                    <a:pt x="3308" y="2024"/>
                    <a:pt x="3558" y="2024"/>
                  </a:cubicBezTo>
                  <a:cubicBezTo>
                    <a:pt x="3559" y="2024"/>
                    <a:pt x="3560" y="2024"/>
                    <a:pt x="3561" y="2024"/>
                  </a:cubicBezTo>
                  <a:lnTo>
                    <a:pt x="8776" y="2024"/>
                  </a:lnTo>
                  <a:cubicBezTo>
                    <a:pt x="8777" y="2024"/>
                    <a:pt x="8778" y="2024"/>
                    <a:pt x="8779" y="2024"/>
                  </a:cubicBezTo>
                  <a:close/>
                  <a:moveTo>
                    <a:pt x="1989" y="711"/>
                  </a:moveTo>
                  <a:cubicBezTo>
                    <a:pt x="2238" y="711"/>
                    <a:pt x="2238" y="1091"/>
                    <a:pt x="1989" y="1091"/>
                  </a:cubicBezTo>
                  <a:lnTo>
                    <a:pt x="986" y="1091"/>
                  </a:lnTo>
                  <a:lnTo>
                    <a:pt x="986" y="2281"/>
                  </a:lnTo>
                  <a:lnTo>
                    <a:pt x="2249" y="2281"/>
                  </a:lnTo>
                  <a:lnTo>
                    <a:pt x="2249" y="2045"/>
                  </a:lnTo>
                  <a:cubicBezTo>
                    <a:pt x="2249" y="1920"/>
                    <a:pt x="2344" y="1857"/>
                    <a:pt x="2439" y="1857"/>
                  </a:cubicBezTo>
                  <a:cubicBezTo>
                    <a:pt x="2534" y="1857"/>
                    <a:pt x="2629" y="1920"/>
                    <a:pt x="2629" y="2045"/>
                  </a:cubicBezTo>
                  <a:lnTo>
                    <a:pt x="2629" y="2467"/>
                  </a:lnTo>
                  <a:cubicBezTo>
                    <a:pt x="2629" y="2573"/>
                    <a:pt x="2545" y="2657"/>
                    <a:pt x="2439" y="2657"/>
                  </a:cubicBezTo>
                  <a:lnTo>
                    <a:pt x="796" y="2657"/>
                  </a:lnTo>
                  <a:cubicBezTo>
                    <a:pt x="690" y="2657"/>
                    <a:pt x="606" y="2573"/>
                    <a:pt x="606" y="2467"/>
                  </a:cubicBezTo>
                  <a:lnTo>
                    <a:pt x="606" y="901"/>
                  </a:lnTo>
                  <a:cubicBezTo>
                    <a:pt x="606" y="796"/>
                    <a:pt x="690" y="711"/>
                    <a:pt x="796" y="711"/>
                  </a:cubicBezTo>
                  <a:close/>
                  <a:moveTo>
                    <a:pt x="1" y="1"/>
                  </a:moveTo>
                  <a:lnTo>
                    <a:pt x="1" y="3185"/>
                  </a:lnTo>
                  <a:lnTo>
                    <a:pt x="10116" y="3185"/>
                  </a:lnTo>
                  <a:lnTo>
                    <a:pt x="10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a:off x="6085125" y="3484009"/>
              <a:ext cx="82273" cy="12389"/>
            </a:xfrm>
            <a:custGeom>
              <a:avLst/>
              <a:gdLst/>
              <a:ahLst/>
              <a:cxnLst/>
              <a:rect l="l" t="t" r="r" b="b"/>
              <a:pathLst>
                <a:path w="3161" h="476" extrusionOk="0">
                  <a:moveTo>
                    <a:pt x="317" y="0"/>
                  </a:moveTo>
                  <a:cubicBezTo>
                    <a:pt x="1" y="0"/>
                    <a:pt x="1" y="475"/>
                    <a:pt x="317" y="475"/>
                  </a:cubicBezTo>
                  <a:lnTo>
                    <a:pt x="2925" y="475"/>
                  </a:lnTo>
                  <a:cubicBezTo>
                    <a:pt x="3055" y="475"/>
                    <a:pt x="3160" y="370"/>
                    <a:pt x="3160" y="236"/>
                  </a:cubicBezTo>
                  <a:cubicBezTo>
                    <a:pt x="3160" y="106"/>
                    <a:pt x="3055"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a:off x="6085125" y="3511208"/>
              <a:ext cx="150127" cy="12285"/>
            </a:xfrm>
            <a:custGeom>
              <a:avLst/>
              <a:gdLst/>
              <a:ahLst/>
              <a:cxnLst/>
              <a:rect l="l" t="t" r="r" b="b"/>
              <a:pathLst>
                <a:path w="5768" h="472" extrusionOk="0">
                  <a:moveTo>
                    <a:pt x="317" y="0"/>
                  </a:moveTo>
                  <a:cubicBezTo>
                    <a:pt x="1" y="0"/>
                    <a:pt x="1" y="472"/>
                    <a:pt x="317" y="472"/>
                  </a:cubicBezTo>
                  <a:lnTo>
                    <a:pt x="5532" y="472"/>
                  </a:lnTo>
                  <a:cubicBezTo>
                    <a:pt x="5662" y="472"/>
                    <a:pt x="5768" y="366"/>
                    <a:pt x="5768" y="236"/>
                  </a:cubicBezTo>
                  <a:cubicBezTo>
                    <a:pt x="5768" y="106"/>
                    <a:pt x="5662"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6027526" y="3477112"/>
              <a:ext cx="53252" cy="38963"/>
            </a:xfrm>
            <a:custGeom>
              <a:avLst/>
              <a:gdLst/>
              <a:ahLst/>
              <a:cxnLst/>
              <a:rect l="l" t="t" r="r" b="b"/>
              <a:pathLst>
                <a:path w="2046" h="1497" extrusionOk="0">
                  <a:moveTo>
                    <a:pt x="1706" y="1"/>
                  </a:moveTo>
                  <a:cubicBezTo>
                    <a:pt x="1649" y="1"/>
                    <a:pt x="1590" y="24"/>
                    <a:pt x="1538" y="79"/>
                  </a:cubicBezTo>
                  <a:lnTo>
                    <a:pt x="754" y="913"/>
                  </a:lnTo>
                  <a:lnTo>
                    <a:pt x="511" y="649"/>
                  </a:lnTo>
                  <a:cubicBezTo>
                    <a:pt x="458" y="592"/>
                    <a:pt x="398" y="568"/>
                    <a:pt x="339" y="568"/>
                  </a:cubicBezTo>
                  <a:cubicBezTo>
                    <a:pt x="159" y="568"/>
                    <a:pt x="0" y="794"/>
                    <a:pt x="162" y="969"/>
                  </a:cubicBezTo>
                  <a:lnTo>
                    <a:pt x="578" y="1420"/>
                  </a:lnTo>
                  <a:cubicBezTo>
                    <a:pt x="620" y="1469"/>
                    <a:pt x="683" y="1493"/>
                    <a:pt x="750" y="1497"/>
                  </a:cubicBezTo>
                  <a:cubicBezTo>
                    <a:pt x="813" y="1497"/>
                    <a:pt x="877" y="1469"/>
                    <a:pt x="922" y="1423"/>
                  </a:cubicBezTo>
                  <a:lnTo>
                    <a:pt x="1883" y="403"/>
                  </a:lnTo>
                  <a:cubicBezTo>
                    <a:pt x="2046" y="229"/>
                    <a:pt x="1887" y="1"/>
                    <a:pt x="1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a:off x="5989604" y="3453609"/>
              <a:ext cx="285496" cy="100310"/>
            </a:xfrm>
            <a:custGeom>
              <a:avLst/>
              <a:gdLst/>
              <a:ahLst/>
              <a:cxnLst/>
              <a:rect l="l" t="t" r="r" b="b"/>
              <a:pathLst>
                <a:path w="10969" h="3854" extrusionOk="0">
                  <a:moveTo>
                    <a:pt x="237" y="0"/>
                  </a:moveTo>
                  <a:cubicBezTo>
                    <a:pt x="106" y="0"/>
                    <a:pt x="1" y="106"/>
                    <a:pt x="1" y="240"/>
                  </a:cubicBezTo>
                  <a:lnTo>
                    <a:pt x="1" y="3617"/>
                  </a:lnTo>
                  <a:cubicBezTo>
                    <a:pt x="1" y="3748"/>
                    <a:pt x="106" y="3853"/>
                    <a:pt x="237" y="3853"/>
                  </a:cubicBezTo>
                  <a:lnTo>
                    <a:pt x="10729" y="3853"/>
                  </a:lnTo>
                  <a:cubicBezTo>
                    <a:pt x="10862" y="3853"/>
                    <a:pt x="10968" y="3744"/>
                    <a:pt x="10968" y="3614"/>
                  </a:cubicBezTo>
                  <a:lnTo>
                    <a:pt x="10968" y="240"/>
                  </a:lnTo>
                  <a:cubicBezTo>
                    <a:pt x="10968" y="106"/>
                    <a:pt x="10862" y="0"/>
                    <a:pt x="10732" y="0"/>
                  </a:cubicBezTo>
                  <a:lnTo>
                    <a:pt x="10029" y="0"/>
                  </a:lnTo>
                  <a:cubicBezTo>
                    <a:pt x="9712" y="0"/>
                    <a:pt x="9712" y="475"/>
                    <a:pt x="10029" y="475"/>
                  </a:cubicBezTo>
                  <a:lnTo>
                    <a:pt x="10493" y="475"/>
                  </a:lnTo>
                  <a:lnTo>
                    <a:pt x="10493" y="3378"/>
                  </a:lnTo>
                  <a:lnTo>
                    <a:pt x="472" y="3378"/>
                  </a:lnTo>
                  <a:lnTo>
                    <a:pt x="472" y="475"/>
                  </a:lnTo>
                  <a:lnTo>
                    <a:pt x="9240" y="475"/>
                  </a:lnTo>
                  <a:cubicBezTo>
                    <a:pt x="9371" y="475"/>
                    <a:pt x="9476" y="370"/>
                    <a:pt x="9476" y="240"/>
                  </a:cubicBezTo>
                  <a:cubicBezTo>
                    <a:pt x="9476" y="106"/>
                    <a:pt x="9371" y="0"/>
                    <a:pt x="9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6015267" y="3477242"/>
              <a:ext cx="55048" cy="53122"/>
            </a:xfrm>
            <a:custGeom>
              <a:avLst/>
              <a:gdLst/>
              <a:ahLst/>
              <a:cxnLst/>
              <a:rect l="l" t="t" r="r" b="b"/>
              <a:pathLst>
                <a:path w="2115" h="2041" extrusionOk="0">
                  <a:moveTo>
                    <a:pt x="236" y="0"/>
                  </a:moveTo>
                  <a:cubicBezTo>
                    <a:pt x="106" y="0"/>
                    <a:pt x="0" y="106"/>
                    <a:pt x="0" y="236"/>
                  </a:cubicBezTo>
                  <a:lnTo>
                    <a:pt x="0" y="1802"/>
                  </a:lnTo>
                  <a:cubicBezTo>
                    <a:pt x="0" y="1932"/>
                    <a:pt x="106" y="2041"/>
                    <a:pt x="236" y="2041"/>
                  </a:cubicBezTo>
                  <a:lnTo>
                    <a:pt x="1879" y="2041"/>
                  </a:lnTo>
                  <a:cubicBezTo>
                    <a:pt x="2009" y="2041"/>
                    <a:pt x="2115" y="1932"/>
                    <a:pt x="2115" y="1802"/>
                  </a:cubicBezTo>
                  <a:lnTo>
                    <a:pt x="2115" y="1379"/>
                  </a:lnTo>
                  <a:cubicBezTo>
                    <a:pt x="2115" y="1223"/>
                    <a:pt x="1997" y="1145"/>
                    <a:pt x="1879" y="1145"/>
                  </a:cubicBezTo>
                  <a:cubicBezTo>
                    <a:pt x="1761" y="1145"/>
                    <a:pt x="1643" y="1223"/>
                    <a:pt x="1643" y="1379"/>
                  </a:cubicBezTo>
                  <a:lnTo>
                    <a:pt x="1643" y="1566"/>
                  </a:lnTo>
                  <a:lnTo>
                    <a:pt x="472" y="1566"/>
                  </a:lnTo>
                  <a:lnTo>
                    <a:pt x="472" y="472"/>
                  </a:lnTo>
                  <a:lnTo>
                    <a:pt x="1429" y="472"/>
                  </a:lnTo>
                  <a:cubicBezTo>
                    <a:pt x="1559" y="472"/>
                    <a:pt x="1664" y="366"/>
                    <a:pt x="1664" y="236"/>
                  </a:cubicBezTo>
                  <a:cubicBezTo>
                    <a:pt x="1664" y="106"/>
                    <a:pt x="1559"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54"/>
          <p:cNvSpPr txBox="1">
            <a:spLocks noGrp="1"/>
          </p:cNvSpPr>
          <p:nvPr>
            <p:ph type="title"/>
          </p:nvPr>
        </p:nvSpPr>
        <p:spPr>
          <a:xfrm>
            <a:off x="719988" y="2003642"/>
            <a:ext cx="23055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Stakeholders </a:t>
            </a:r>
            <a:endParaRPr/>
          </a:p>
        </p:txBody>
      </p:sp>
      <p:sp>
        <p:nvSpPr>
          <p:cNvPr id="1264" name="Google Shape;1264;p54"/>
          <p:cNvSpPr txBox="1">
            <a:spLocks noGrp="1"/>
          </p:cNvSpPr>
          <p:nvPr>
            <p:ph type="subTitle" idx="1"/>
          </p:nvPr>
        </p:nvSpPr>
        <p:spPr>
          <a:xfrm>
            <a:off x="719988" y="24090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far away from Earth</a:t>
            </a:r>
            <a:endParaRPr/>
          </a:p>
        </p:txBody>
      </p:sp>
      <p:sp>
        <p:nvSpPr>
          <p:cNvPr id="1265" name="Google Shape;1265;p54"/>
          <p:cNvSpPr txBox="1">
            <a:spLocks noGrp="1"/>
          </p:cNvSpPr>
          <p:nvPr>
            <p:ph type="title" idx="2"/>
          </p:nvPr>
        </p:nvSpPr>
        <p:spPr>
          <a:xfrm>
            <a:off x="3419265" y="2003642"/>
            <a:ext cx="23055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Business services</a:t>
            </a:r>
            <a:endParaRPr/>
          </a:p>
        </p:txBody>
      </p:sp>
      <p:sp>
        <p:nvSpPr>
          <p:cNvPr id="1266" name="Google Shape;1266;p54"/>
          <p:cNvSpPr txBox="1">
            <a:spLocks noGrp="1"/>
          </p:cNvSpPr>
          <p:nvPr>
            <p:ph type="subTitle" idx="3"/>
          </p:nvPr>
        </p:nvSpPr>
        <p:spPr>
          <a:xfrm>
            <a:off x="3419265" y="24090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1267" name="Google Shape;1267;p54"/>
          <p:cNvSpPr txBox="1">
            <a:spLocks noGrp="1"/>
          </p:cNvSpPr>
          <p:nvPr>
            <p:ph type="title" idx="4"/>
          </p:nvPr>
        </p:nvSpPr>
        <p:spPr>
          <a:xfrm>
            <a:off x="719988" y="3776367"/>
            <a:ext cx="23055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Work plan</a:t>
            </a:r>
            <a:endParaRPr/>
          </a:p>
        </p:txBody>
      </p:sp>
      <p:sp>
        <p:nvSpPr>
          <p:cNvPr id="1268" name="Google Shape;1268;p54"/>
          <p:cNvSpPr txBox="1">
            <a:spLocks noGrp="1"/>
          </p:cNvSpPr>
          <p:nvPr>
            <p:ph type="subTitle" idx="5"/>
          </p:nvPr>
        </p:nvSpPr>
        <p:spPr>
          <a:xfrm>
            <a:off x="719988" y="418192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very cold place</a:t>
            </a:r>
            <a:endParaRPr/>
          </a:p>
        </p:txBody>
      </p:sp>
      <p:sp>
        <p:nvSpPr>
          <p:cNvPr id="1269" name="Google Shape;1269;p54"/>
          <p:cNvSpPr txBox="1">
            <a:spLocks noGrp="1"/>
          </p:cNvSpPr>
          <p:nvPr>
            <p:ph type="title" idx="6"/>
          </p:nvPr>
        </p:nvSpPr>
        <p:spPr>
          <a:xfrm>
            <a:off x="3419265" y="3776367"/>
            <a:ext cx="23055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Measures </a:t>
            </a:r>
            <a:endParaRPr/>
          </a:p>
        </p:txBody>
      </p:sp>
      <p:sp>
        <p:nvSpPr>
          <p:cNvPr id="1270" name="Google Shape;1270;p54"/>
          <p:cNvSpPr txBox="1">
            <a:spLocks noGrp="1"/>
          </p:cNvSpPr>
          <p:nvPr>
            <p:ph type="subTitle" idx="7"/>
          </p:nvPr>
        </p:nvSpPr>
        <p:spPr>
          <a:xfrm>
            <a:off x="3419265" y="418192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a:t>
            </a:r>
            <a:endParaRPr/>
          </a:p>
        </p:txBody>
      </p:sp>
      <p:sp>
        <p:nvSpPr>
          <p:cNvPr id="1271" name="Google Shape;1271;p54"/>
          <p:cNvSpPr txBox="1">
            <a:spLocks noGrp="1"/>
          </p:cNvSpPr>
          <p:nvPr>
            <p:ph type="title" idx="8"/>
          </p:nvPr>
        </p:nvSpPr>
        <p:spPr>
          <a:xfrm>
            <a:off x="6118550" y="2003642"/>
            <a:ext cx="23055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Enterprise</a:t>
            </a:r>
            <a:endParaRPr/>
          </a:p>
        </p:txBody>
      </p:sp>
      <p:sp>
        <p:nvSpPr>
          <p:cNvPr id="1272" name="Google Shape;1272;p54"/>
          <p:cNvSpPr txBox="1">
            <a:spLocks noGrp="1"/>
          </p:cNvSpPr>
          <p:nvPr>
            <p:ph type="subTitle" idx="9"/>
          </p:nvPr>
        </p:nvSpPr>
        <p:spPr>
          <a:xfrm>
            <a:off x="6118545" y="24090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a gas giant and has several rings</a:t>
            </a:r>
            <a:endParaRPr/>
          </a:p>
        </p:txBody>
      </p:sp>
      <p:sp>
        <p:nvSpPr>
          <p:cNvPr id="1273" name="Google Shape;1273;p54"/>
          <p:cNvSpPr txBox="1">
            <a:spLocks noGrp="1"/>
          </p:cNvSpPr>
          <p:nvPr>
            <p:ph type="title" idx="13"/>
          </p:nvPr>
        </p:nvSpPr>
        <p:spPr>
          <a:xfrm>
            <a:off x="6118524" y="3776367"/>
            <a:ext cx="23055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Improvement</a:t>
            </a:r>
            <a:endParaRPr/>
          </a:p>
        </p:txBody>
      </p:sp>
      <p:sp>
        <p:nvSpPr>
          <p:cNvPr id="1274" name="Google Shape;1274;p54"/>
          <p:cNvSpPr txBox="1">
            <a:spLocks noGrp="1"/>
          </p:cNvSpPr>
          <p:nvPr>
            <p:ph type="subTitle" idx="14"/>
          </p:nvPr>
        </p:nvSpPr>
        <p:spPr>
          <a:xfrm>
            <a:off x="6118520" y="418192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1275" name="Google Shape;1275;p54"/>
          <p:cNvSpPr txBox="1">
            <a:spLocks noGrp="1"/>
          </p:cNvSpPr>
          <p:nvPr>
            <p:ph type="title" idx="15"/>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Steps for effective delivery of IT services</a:t>
            </a:r>
            <a:endParaRPr/>
          </a:p>
        </p:txBody>
      </p:sp>
      <p:grpSp>
        <p:nvGrpSpPr>
          <p:cNvPr id="1276" name="Google Shape;1276;p54"/>
          <p:cNvGrpSpPr/>
          <p:nvPr/>
        </p:nvGrpSpPr>
        <p:grpSpPr>
          <a:xfrm>
            <a:off x="7006155" y="1339963"/>
            <a:ext cx="483918" cy="476692"/>
            <a:chOff x="7006155" y="1339963"/>
            <a:chExt cx="483918" cy="476692"/>
          </a:xfrm>
        </p:grpSpPr>
        <p:sp>
          <p:nvSpPr>
            <p:cNvPr id="1277" name="Google Shape;1277;p54"/>
            <p:cNvSpPr/>
            <p:nvPr/>
          </p:nvSpPr>
          <p:spPr>
            <a:xfrm>
              <a:off x="7020186" y="1549440"/>
              <a:ext cx="124592" cy="138623"/>
            </a:xfrm>
            <a:custGeom>
              <a:avLst/>
              <a:gdLst/>
              <a:ahLst/>
              <a:cxnLst/>
              <a:rect l="l" t="t" r="r" b="b"/>
              <a:pathLst>
                <a:path w="3552" h="3952" extrusionOk="0">
                  <a:moveTo>
                    <a:pt x="1035" y="1"/>
                  </a:moveTo>
                  <a:cubicBezTo>
                    <a:pt x="924" y="1"/>
                    <a:pt x="837" y="87"/>
                    <a:pt x="837" y="198"/>
                  </a:cubicBezTo>
                  <a:lnTo>
                    <a:pt x="837" y="1492"/>
                  </a:lnTo>
                  <a:cubicBezTo>
                    <a:pt x="837" y="1502"/>
                    <a:pt x="837" y="1507"/>
                    <a:pt x="837" y="1516"/>
                  </a:cubicBezTo>
                  <a:lnTo>
                    <a:pt x="837" y="1521"/>
                  </a:lnTo>
                  <a:cubicBezTo>
                    <a:pt x="837" y="1531"/>
                    <a:pt x="833" y="1536"/>
                    <a:pt x="833" y="1540"/>
                  </a:cubicBezTo>
                  <a:cubicBezTo>
                    <a:pt x="833" y="1550"/>
                    <a:pt x="828" y="1555"/>
                    <a:pt x="823" y="1564"/>
                  </a:cubicBezTo>
                  <a:cubicBezTo>
                    <a:pt x="823" y="1574"/>
                    <a:pt x="818" y="1579"/>
                    <a:pt x="813" y="1584"/>
                  </a:cubicBezTo>
                  <a:lnTo>
                    <a:pt x="813" y="1588"/>
                  </a:lnTo>
                  <a:cubicBezTo>
                    <a:pt x="813" y="1593"/>
                    <a:pt x="809" y="1598"/>
                    <a:pt x="804" y="1603"/>
                  </a:cubicBezTo>
                  <a:lnTo>
                    <a:pt x="799" y="1608"/>
                  </a:lnTo>
                  <a:lnTo>
                    <a:pt x="784" y="1622"/>
                  </a:lnTo>
                  <a:lnTo>
                    <a:pt x="765" y="1637"/>
                  </a:lnTo>
                  <a:lnTo>
                    <a:pt x="760" y="1637"/>
                  </a:lnTo>
                  <a:lnTo>
                    <a:pt x="741" y="1646"/>
                  </a:lnTo>
                  <a:cubicBezTo>
                    <a:pt x="718" y="1656"/>
                    <a:pt x="695" y="1660"/>
                    <a:pt x="672" y="1660"/>
                  </a:cubicBezTo>
                  <a:cubicBezTo>
                    <a:pt x="581" y="1660"/>
                    <a:pt x="501" y="1588"/>
                    <a:pt x="501" y="1487"/>
                  </a:cubicBezTo>
                  <a:lnTo>
                    <a:pt x="501" y="1223"/>
                  </a:lnTo>
                  <a:lnTo>
                    <a:pt x="703" y="1179"/>
                  </a:lnTo>
                  <a:lnTo>
                    <a:pt x="438" y="1146"/>
                  </a:lnTo>
                  <a:lnTo>
                    <a:pt x="395" y="1141"/>
                  </a:lnTo>
                  <a:lnTo>
                    <a:pt x="255" y="1141"/>
                  </a:lnTo>
                  <a:lnTo>
                    <a:pt x="236" y="1146"/>
                  </a:lnTo>
                  <a:lnTo>
                    <a:pt x="221" y="1151"/>
                  </a:lnTo>
                  <a:lnTo>
                    <a:pt x="202" y="1155"/>
                  </a:lnTo>
                  <a:lnTo>
                    <a:pt x="188" y="1165"/>
                  </a:lnTo>
                  <a:lnTo>
                    <a:pt x="173" y="1170"/>
                  </a:lnTo>
                  <a:cubicBezTo>
                    <a:pt x="169" y="1175"/>
                    <a:pt x="159" y="1179"/>
                    <a:pt x="149" y="1189"/>
                  </a:cubicBezTo>
                  <a:cubicBezTo>
                    <a:pt x="0" y="1314"/>
                    <a:pt x="24" y="1733"/>
                    <a:pt x="48" y="2103"/>
                  </a:cubicBezTo>
                  <a:cubicBezTo>
                    <a:pt x="77" y="2623"/>
                    <a:pt x="630" y="3138"/>
                    <a:pt x="837" y="3297"/>
                  </a:cubicBezTo>
                  <a:cubicBezTo>
                    <a:pt x="881" y="3330"/>
                    <a:pt x="905" y="3378"/>
                    <a:pt x="905" y="3436"/>
                  </a:cubicBezTo>
                  <a:lnTo>
                    <a:pt x="905" y="3951"/>
                  </a:lnTo>
                  <a:lnTo>
                    <a:pt x="3065" y="3951"/>
                  </a:lnTo>
                  <a:lnTo>
                    <a:pt x="3065" y="3234"/>
                  </a:lnTo>
                  <a:cubicBezTo>
                    <a:pt x="3065" y="3181"/>
                    <a:pt x="3089" y="3133"/>
                    <a:pt x="3128" y="3104"/>
                  </a:cubicBezTo>
                  <a:cubicBezTo>
                    <a:pt x="3527" y="2763"/>
                    <a:pt x="3551" y="1997"/>
                    <a:pt x="3527" y="1733"/>
                  </a:cubicBezTo>
                  <a:cubicBezTo>
                    <a:pt x="3518" y="1728"/>
                    <a:pt x="3518" y="1723"/>
                    <a:pt x="3518" y="1718"/>
                  </a:cubicBezTo>
                  <a:lnTo>
                    <a:pt x="3518" y="703"/>
                  </a:lnTo>
                  <a:cubicBezTo>
                    <a:pt x="3513" y="655"/>
                    <a:pt x="3498" y="612"/>
                    <a:pt x="3469" y="578"/>
                  </a:cubicBezTo>
                  <a:lnTo>
                    <a:pt x="3479" y="568"/>
                  </a:lnTo>
                  <a:lnTo>
                    <a:pt x="3426" y="540"/>
                  </a:lnTo>
                  <a:cubicBezTo>
                    <a:pt x="3402" y="520"/>
                    <a:pt x="3373" y="511"/>
                    <a:pt x="3344" y="506"/>
                  </a:cubicBezTo>
                  <a:lnTo>
                    <a:pt x="3296" y="506"/>
                  </a:lnTo>
                  <a:cubicBezTo>
                    <a:pt x="3186" y="506"/>
                    <a:pt x="3099" y="597"/>
                    <a:pt x="3099" y="708"/>
                  </a:cubicBezTo>
                  <a:lnTo>
                    <a:pt x="3099" y="1141"/>
                  </a:lnTo>
                  <a:cubicBezTo>
                    <a:pt x="3099" y="1146"/>
                    <a:pt x="3099" y="1155"/>
                    <a:pt x="3099" y="1160"/>
                  </a:cubicBezTo>
                  <a:lnTo>
                    <a:pt x="3099" y="1165"/>
                  </a:lnTo>
                  <a:cubicBezTo>
                    <a:pt x="3094" y="1175"/>
                    <a:pt x="3094" y="1179"/>
                    <a:pt x="3094" y="1189"/>
                  </a:cubicBezTo>
                  <a:cubicBezTo>
                    <a:pt x="3089" y="1194"/>
                    <a:pt x="3089" y="1199"/>
                    <a:pt x="3084" y="1208"/>
                  </a:cubicBezTo>
                  <a:lnTo>
                    <a:pt x="3084" y="1213"/>
                  </a:lnTo>
                  <a:cubicBezTo>
                    <a:pt x="3084" y="1218"/>
                    <a:pt x="3080" y="1223"/>
                    <a:pt x="3075" y="1228"/>
                  </a:cubicBezTo>
                  <a:lnTo>
                    <a:pt x="3075" y="1232"/>
                  </a:lnTo>
                  <a:cubicBezTo>
                    <a:pt x="3070" y="1237"/>
                    <a:pt x="3070" y="1242"/>
                    <a:pt x="3065" y="1247"/>
                  </a:cubicBezTo>
                  <a:lnTo>
                    <a:pt x="3060" y="1252"/>
                  </a:lnTo>
                  <a:lnTo>
                    <a:pt x="3046" y="1266"/>
                  </a:lnTo>
                  <a:lnTo>
                    <a:pt x="3041" y="1271"/>
                  </a:lnTo>
                  <a:cubicBezTo>
                    <a:pt x="3036" y="1276"/>
                    <a:pt x="3032" y="1276"/>
                    <a:pt x="3027" y="1281"/>
                  </a:cubicBezTo>
                  <a:lnTo>
                    <a:pt x="3022" y="1281"/>
                  </a:lnTo>
                  <a:lnTo>
                    <a:pt x="3003" y="1290"/>
                  </a:lnTo>
                  <a:lnTo>
                    <a:pt x="2998" y="1290"/>
                  </a:lnTo>
                  <a:cubicBezTo>
                    <a:pt x="2974" y="1301"/>
                    <a:pt x="2950" y="1306"/>
                    <a:pt x="2927" y="1306"/>
                  </a:cubicBezTo>
                  <a:cubicBezTo>
                    <a:pt x="2836" y="1306"/>
                    <a:pt x="2757" y="1231"/>
                    <a:pt x="2757" y="1131"/>
                  </a:cubicBezTo>
                  <a:lnTo>
                    <a:pt x="2757" y="549"/>
                  </a:lnTo>
                  <a:cubicBezTo>
                    <a:pt x="2757" y="501"/>
                    <a:pt x="2743" y="458"/>
                    <a:pt x="2709" y="419"/>
                  </a:cubicBezTo>
                  <a:lnTo>
                    <a:pt x="2724" y="414"/>
                  </a:lnTo>
                  <a:lnTo>
                    <a:pt x="2671" y="386"/>
                  </a:lnTo>
                  <a:cubicBezTo>
                    <a:pt x="2642" y="366"/>
                    <a:pt x="2618" y="357"/>
                    <a:pt x="2584" y="352"/>
                  </a:cubicBezTo>
                  <a:lnTo>
                    <a:pt x="2536" y="352"/>
                  </a:lnTo>
                  <a:cubicBezTo>
                    <a:pt x="2464" y="352"/>
                    <a:pt x="2396" y="395"/>
                    <a:pt x="2363" y="463"/>
                  </a:cubicBezTo>
                  <a:lnTo>
                    <a:pt x="2358" y="472"/>
                  </a:lnTo>
                  <a:lnTo>
                    <a:pt x="2358" y="1030"/>
                  </a:lnTo>
                  <a:cubicBezTo>
                    <a:pt x="2358" y="1040"/>
                    <a:pt x="2358" y="1045"/>
                    <a:pt x="2358" y="1054"/>
                  </a:cubicBezTo>
                  <a:lnTo>
                    <a:pt x="2358" y="1059"/>
                  </a:lnTo>
                  <a:cubicBezTo>
                    <a:pt x="2353" y="1064"/>
                    <a:pt x="2353" y="1074"/>
                    <a:pt x="2353" y="1078"/>
                  </a:cubicBezTo>
                  <a:cubicBezTo>
                    <a:pt x="2348" y="1083"/>
                    <a:pt x="2348" y="1093"/>
                    <a:pt x="2343" y="1098"/>
                  </a:cubicBezTo>
                  <a:lnTo>
                    <a:pt x="2343" y="1103"/>
                  </a:lnTo>
                  <a:cubicBezTo>
                    <a:pt x="2343" y="1112"/>
                    <a:pt x="2339" y="1117"/>
                    <a:pt x="2334" y="1122"/>
                  </a:cubicBezTo>
                  <a:cubicBezTo>
                    <a:pt x="2329" y="1131"/>
                    <a:pt x="2324" y="1136"/>
                    <a:pt x="2319" y="1141"/>
                  </a:cubicBezTo>
                  <a:lnTo>
                    <a:pt x="2319" y="1146"/>
                  </a:lnTo>
                  <a:lnTo>
                    <a:pt x="2305" y="1155"/>
                  </a:lnTo>
                  <a:lnTo>
                    <a:pt x="2300" y="1160"/>
                  </a:lnTo>
                  <a:lnTo>
                    <a:pt x="2286" y="1175"/>
                  </a:lnTo>
                  <a:lnTo>
                    <a:pt x="2281" y="1175"/>
                  </a:lnTo>
                  <a:lnTo>
                    <a:pt x="2262" y="1184"/>
                  </a:lnTo>
                  <a:cubicBezTo>
                    <a:pt x="2240" y="1194"/>
                    <a:pt x="2217" y="1198"/>
                    <a:pt x="2195" y="1198"/>
                  </a:cubicBezTo>
                  <a:cubicBezTo>
                    <a:pt x="2103" y="1198"/>
                    <a:pt x="2021" y="1122"/>
                    <a:pt x="2021" y="1021"/>
                  </a:cubicBezTo>
                  <a:lnTo>
                    <a:pt x="2021" y="414"/>
                  </a:lnTo>
                  <a:cubicBezTo>
                    <a:pt x="2021" y="366"/>
                    <a:pt x="2002" y="318"/>
                    <a:pt x="1973" y="285"/>
                  </a:cubicBezTo>
                  <a:lnTo>
                    <a:pt x="1983" y="280"/>
                  </a:lnTo>
                  <a:lnTo>
                    <a:pt x="1930" y="246"/>
                  </a:lnTo>
                  <a:cubicBezTo>
                    <a:pt x="1906" y="232"/>
                    <a:pt x="1877" y="222"/>
                    <a:pt x="1848" y="217"/>
                  </a:cubicBezTo>
                  <a:lnTo>
                    <a:pt x="1800" y="217"/>
                  </a:lnTo>
                  <a:cubicBezTo>
                    <a:pt x="1728" y="217"/>
                    <a:pt x="1660" y="256"/>
                    <a:pt x="1626" y="323"/>
                  </a:cubicBezTo>
                  <a:lnTo>
                    <a:pt x="1622" y="333"/>
                  </a:lnTo>
                  <a:lnTo>
                    <a:pt x="1622" y="1030"/>
                  </a:lnTo>
                  <a:cubicBezTo>
                    <a:pt x="1622" y="1040"/>
                    <a:pt x="1622" y="1045"/>
                    <a:pt x="1622" y="1054"/>
                  </a:cubicBezTo>
                  <a:lnTo>
                    <a:pt x="1622" y="1059"/>
                  </a:lnTo>
                  <a:cubicBezTo>
                    <a:pt x="1622" y="1064"/>
                    <a:pt x="1617" y="1074"/>
                    <a:pt x="1617" y="1078"/>
                  </a:cubicBezTo>
                  <a:cubicBezTo>
                    <a:pt x="1612" y="1083"/>
                    <a:pt x="1612" y="1093"/>
                    <a:pt x="1607" y="1098"/>
                  </a:cubicBezTo>
                  <a:lnTo>
                    <a:pt x="1607" y="1103"/>
                  </a:lnTo>
                  <a:cubicBezTo>
                    <a:pt x="1607" y="1112"/>
                    <a:pt x="1602" y="1117"/>
                    <a:pt x="1598" y="1122"/>
                  </a:cubicBezTo>
                  <a:cubicBezTo>
                    <a:pt x="1598" y="1131"/>
                    <a:pt x="1593" y="1136"/>
                    <a:pt x="1588" y="1141"/>
                  </a:cubicBezTo>
                  <a:lnTo>
                    <a:pt x="1583" y="1146"/>
                  </a:lnTo>
                  <a:lnTo>
                    <a:pt x="1569" y="1155"/>
                  </a:lnTo>
                  <a:lnTo>
                    <a:pt x="1564" y="1160"/>
                  </a:lnTo>
                  <a:lnTo>
                    <a:pt x="1550" y="1175"/>
                  </a:lnTo>
                  <a:lnTo>
                    <a:pt x="1545" y="1175"/>
                  </a:lnTo>
                  <a:lnTo>
                    <a:pt x="1525" y="1184"/>
                  </a:lnTo>
                  <a:cubicBezTo>
                    <a:pt x="1503" y="1194"/>
                    <a:pt x="1481" y="1198"/>
                    <a:pt x="1459" y="1198"/>
                  </a:cubicBezTo>
                  <a:cubicBezTo>
                    <a:pt x="1367" y="1198"/>
                    <a:pt x="1285" y="1122"/>
                    <a:pt x="1285" y="1021"/>
                  </a:cubicBezTo>
                  <a:lnTo>
                    <a:pt x="1285" y="198"/>
                  </a:lnTo>
                  <a:cubicBezTo>
                    <a:pt x="1285" y="150"/>
                    <a:pt x="1270" y="106"/>
                    <a:pt x="1237" y="68"/>
                  </a:cubicBezTo>
                  <a:lnTo>
                    <a:pt x="1251" y="63"/>
                  </a:lnTo>
                  <a:lnTo>
                    <a:pt x="1198" y="34"/>
                  </a:lnTo>
                  <a:cubicBezTo>
                    <a:pt x="1174" y="15"/>
                    <a:pt x="1145" y="5"/>
                    <a:pt x="1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4"/>
            <p:cNvSpPr/>
            <p:nvPr/>
          </p:nvSpPr>
          <p:spPr>
            <a:xfrm>
              <a:off x="7197569" y="1358834"/>
              <a:ext cx="134207" cy="158936"/>
            </a:xfrm>
            <a:custGeom>
              <a:avLst/>
              <a:gdLst/>
              <a:ahLst/>
              <a:cxnLst/>
              <a:rect l="l" t="t" r="r" b="b"/>
              <a:pathLst>
                <a:path w="3826" h="4531" extrusionOk="0">
                  <a:moveTo>
                    <a:pt x="1515" y="0"/>
                  </a:moveTo>
                  <a:cubicBezTo>
                    <a:pt x="1479" y="0"/>
                    <a:pt x="1445" y="11"/>
                    <a:pt x="1415" y="31"/>
                  </a:cubicBezTo>
                  <a:cubicBezTo>
                    <a:pt x="1367" y="55"/>
                    <a:pt x="1338" y="98"/>
                    <a:pt x="1323" y="151"/>
                  </a:cubicBezTo>
                  <a:lnTo>
                    <a:pt x="939" y="1585"/>
                  </a:lnTo>
                  <a:cubicBezTo>
                    <a:pt x="934" y="1595"/>
                    <a:pt x="934" y="1604"/>
                    <a:pt x="929" y="1609"/>
                  </a:cubicBezTo>
                  <a:lnTo>
                    <a:pt x="929" y="1619"/>
                  </a:lnTo>
                  <a:cubicBezTo>
                    <a:pt x="924" y="1624"/>
                    <a:pt x="919" y="1633"/>
                    <a:pt x="914" y="1638"/>
                  </a:cubicBezTo>
                  <a:cubicBezTo>
                    <a:pt x="910" y="1643"/>
                    <a:pt x="905" y="1653"/>
                    <a:pt x="900" y="1657"/>
                  </a:cubicBezTo>
                  <a:lnTo>
                    <a:pt x="895" y="1662"/>
                  </a:lnTo>
                  <a:lnTo>
                    <a:pt x="881" y="1677"/>
                  </a:lnTo>
                  <a:lnTo>
                    <a:pt x="876" y="1681"/>
                  </a:lnTo>
                  <a:cubicBezTo>
                    <a:pt x="871" y="1686"/>
                    <a:pt x="866" y="1686"/>
                    <a:pt x="857" y="1691"/>
                  </a:cubicBezTo>
                  <a:lnTo>
                    <a:pt x="847" y="1696"/>
                  </a:lnTo>
                  <a:cubicBezTo>
                    <a:pt x="822" y="1709"/>
                    <a:pt x="795" y="1716"/>
                    <a:pt x="769" y="1716"/>
                  </a:cubicBezTo>
                  <a:cubicBezTo>
                    <a:pt x="700" y="1716"/>
                    <a:pt x="634" y="1673"/>
                    <a:pt x="607" y="1600"/>
                  </a:cubicBezTo>
                  <a:lnTo>
                    <a:pt x="602" y="1585"/>
                  </a:lnTo>
                  <a:lnTo>
                    <a:pt x="380" y="1494"/>
                  </a:lnTo>
                  <a:lnTo>
                    <a:pt x="149" y="1393"/>
                  </a:lnTo>
                  <a:lnTo>
                    <a:pt x="135" y="1441"/>
                  </a:lnTo>
                  <a:cubicBezTo>
                    <a:pt x="82" y="1624"/>
                    <a:pt x="44" y="1811"/>
                    <a:pt x="15" y="2004"/>
                  </a:cubicBezTo>
                  <a:cubicBezTo>
                    <a:pt x="5" y="2062"/>
                    <a:pt x="0" y="2119"/>
                    <a:pt x="5" y="2177"/>
                  </a:cubicBezTo>
                  <a:cubicBezTo>
                    <a:pt x="15" y="2687"/>
                    <a:pt x="409" y="3212"/>
                    <a:pt x="491" y="3322"/>
                  </a:cubicBezTo>
                  <a:lnTo>
                    <a:pt x="510" y="3342"/>
                  </a:lnTo>
                  <a:cubicBezTo>
                    <a:pt x="534" y="3370"/>
                    <a:pt x="549" y="3409"/>
                    <a:pt x="549" y="3452"/>
                  </a:cubicBezTo>
                  <a:lnTo>
                    <a:pt x="549" y="4530"/>
                  </a:lnTo>
                  <a:lnTo>
                    <a:pt x="2685" y="4530"/>
                  </a:lnTo>
                  <a:lnTo>
                    <a:pt x="2685" y="3827"/>
                  </a:lnTo>
                  <a:cubicBezTo>
                    <a:pt x="2685" y="3760"/>
                    <a:pt x="2724" y="3702"/>
                    <a:pt x="2781" y="3674"/>
                  </a:cubicBezTo>
                  <a:cubicBezTo>
                    <a:pt x="3344" y="3385"/>
                    <a:pt x="3484" y="2442"/>
                    <a:pt x="3484" y="2432"/>
                  </a:cubicBezTo>
                  <a:cubicBezTo>
                    <a:pt x="3489" y="2427"/>
                    <a:pt x="3489" y="2418"/>
                    <a:pt x="3489" y="2413"/>
                  </a:cubicBezTo>
                  <a:lnTo>
                    <a:pt x="3811" y="1253"/>
                  </a:lnTo>
                  <a:cubicBezTo>
                    <a:pt x="3826" y="1191"/>
                    <a:pt x="3806" y="1128"/>
                    <a:pt x="3763" y="1080"/>
                  </a:cubicBezTo>
                  <a:lnTo>
                    <a:pt x="3773" y="1075"/>
                  </a:lnTo>
                  <a:lnTo>
                    <a:pt x="3715" y="1042"/>
                  </a:lnTo>
                  <a:cubicBezTo>
                    <a:pt x="3696" y="1032"/>
                    <a:pt x="3676" y="1027"/>
                    <a:pt x="3657" y="1022"/>
                  </a:cubicBezTo>
                  <a:lnTo>
                    <a:pt x="3638" y="1017"/>
                  </a:lnTo>
                  <a:cubicBezTo>
                    <a:pt x="3621" y="1013"/>
                    <a:pt x="3603" y="1011"/>
                    <a:pt x="3587" y="1011"/>
                  </a:cubicBezTo>
                  <a:cubicBezTo>
                    <a:pt x="3496" y="1011"/>
                    <a:pt x="3418" y="1073"/>
                    <a:pt x="3397" y="1167"/>
                  </a:cubicBezTo>
                  <a:lnTo>
                    <a:pt x="3205" y="1768"/>
                  </a:lnTo>
                  <a:cubicBezTo>
                    <a:pt x="3205" y="1778"/>
                    <a:pt x="3200" y="1783"/>
                    <a:pt x="3195" y="1792"/>
                  </a:cubicBezTo>
                  <a:lnTo>
                    <a:pt x="3195" y="1802"/>
                  </a:lnTo>
                  <a:lnTo>
                    <a:pt x="3186" y="1811"/>
                  </a:lnTo>
                  <a:cubicBezTo>
                    <a:pt x="3166" y="1840"/>
                    <a:pt x="3142" y="1864"/>
                    <a:pt x="3109" y="1874"/>
                  </a:cubicBezTo>
                  <a:lnTo>
                    <a:pt x="3094" y="1884"/>
                  </a:lnTo>
                  <a:cubicBezTo>
                    <a:pt x="3077" y="1888"/>
                    <a:pt x="3059" y="1891"/>
                    <a:pt x="3041" y="1891"/>
                  </a:cubicBezTo>
                  <a:cubicBezTo>
                    <a:pt x="3023" y="1891"/>
                    <a:pt x="3005" y="1888"/>
                    <a:pt x="2988" y="1884"/>
                  </a:cubicBezTo>
                  <a:cubicBezTo>
                    <a:pt x="2897" y="1855"/>
                    <a:pt x="2849" y="1758"/>
                    <a:pt x="2878" y="1667"/>
                  </a:cubicBezTo>
                  <a:lnTo>
                    <a:pt x="3061" y="1080"/>
                  </a:lnTo>
                  <a:lnTo>
                    <a:pt x="3094" y="936"/>
                  </a:lnTo>
                  <a:cubicBezTo>
                    <a:pt x="3109" y="873"/>
                    <a:pt x="3094" y="806"/>
                    <a:pt x="3046" y="758"/>
                  </a:cubicBezTo>
                  <a:lnTo>
                    <a:pt x="3061" y="748"/>
                  </a:lnTo>
                  <a:lnTo>
                    <a:pt x="2993" y="714"/>
                  </a:lnTo>
                  <a:lnTo>
                    <a:pt x="2974" y="705"/>
                  </a:lnTo>
                  <a:lnTo>
                    <a:pt x="2950" y="700"/>
                  </a:lnTo>
                  <a:lnTo>
                    <a:pt x="2931" y="695"/>
                  </a:lnTo>
                  <a:cubicBezTo>
                    <a:pt x="2914" y="691"/>
                    <a:pt x="2897" y="689"/>
                    <a:pt x="2881" y="689"/>
                  </a:cubicBezTo>
                  <a:cubicBezTo>
                    <a:pt x="2818" y="689"/>
                    <a:pt x="2762" y="718"/>
                    <a:pt x="2724" y="767"/>
                  </a:cubicBezTo>
                  <a:lnTo>
                    <a:pt x="2719" y="777"/>
                  </a:lnTo>
                  <a:lnTo>
                    <a:pt x="2507" y="1489"/>
                  </a:lnTo>
                  <a:cubicBezTo>
                    <a:pt x="2502" y="1499"/>
                    <a:pt x="2502" y="1503"/>
                    <a:pt x="2498" y="1513"/>
                  </a:cubicBezTo>
                  <a:lnTo>
                    <a:pt x="2498" y="1518"/>
                  </a:lnTo>
                  <a:cubicBezTo>
                    <a:pt x="2493" y="1527"/>
                    <a:pt x="2493" y="1532"/>
                    <a:pt x="2488" y="1537"/>
                  </a:cubicBezTo>
                  <a:lnTo>
                    <a:pt x="2488" y="1542"/>
                  </a:lnTo>
                  <a:cubicBezTo>
                    <a:pt x="2483" y="1547"/>
                    <a:pt x="2478" y="1552"/>
                    <a:pt x="2474" y="1556"/>
                  </a:cubicBezTo>
                  <a:lnTo>
                    <a:pt x="2469" y="1566"/>
                  </a:lnTo>
                  <a:lnTo>
                    <a:pt x="2459" y="1571"/>
                  </a:lnTo>
                  <a:cubicBezTo>
                    <a:pt x="2445" y="1585"/>
                    <a:pt x="2430" y="1590"/>
                    <a:pt x="2416" y="1600"/>
                  </a:cubicBezTo>
                  <a:cubicBezTo>
                    <a:pt x="2392" y="1609"/>
                    <a:pt x="2372" y="1614"/>
                    <a:pt x="2348" y="1614"/>
                  </a:cubicBezTo>
                  <a:cubicBezTo>
                    <a:pt x="2233" y="1614"/>
                    <a:pt x="2146" y="1503"/>
                    <a:pt x="2180" y="1393"/>
                  </a:cubicBezTo>
                  <a:lnTo>
                    <a:pt x="2406" y="628"/>
                  </a:lnTo>
                  <a:cubicBezTo>
                    <a:pt x="2421" y="565"/>
                    <a:pt x="2406" y="498"/>
                    <a:pt x="2363" y="450"/>
                  </a:cubicBezTo>
                  <a:lnTo>
                    <a:pt x="2372" y="445"/>
                  </a:lnTo>
                  <a:lnTo>
                    <a:pt x="2315" y="416"/>
                  </a:lnTo>
                  <a:cubicBezTo>
                    <a:pt x="2300" y="406"/>
                    <a:pt x="2281" y="397"/>
                    <a:pt x="2262" y="392"/>
                  </a:cubicBezTo>
                  <a:lnTo>
                    <a:pt x="2238" y="387"/>
                  </a:lnTo>
                  <a:cubicBezTo>
                    <a:pt x="2223" y="383"/>
                    <a:pt x="2207" y="381"/>
                    <a:pt x="2192" y="381"/>
                  </a:cubicBezTo>
                  <a:cubicBezTo>
                    <a:pt x="2135" y="381"/>
                    <a:pt x="2079" y="409"/>
                    <a:pt x="2040" y="454"/>
                  </a:cubicBezTo>
                  <a:lnTo>
                    <a:pt x="2036" y="459"/>
                  </a:lnTo>
                  <a:lnTo>
                    <a:pt x="1785" y="1321"/>
                  </a:lnTo>
                  <a:cubicBezTo>
                    <a:pt x="1785" y="1330"/>
                    <a:pt x="1781" y="1335"/>
                    <a:pt x="1776" y="1345"/>
                  </a:cubicBezTo>
                  <a:lnTo>
                    <a:pt x="1776" y="1349"/>
                  </a:lnTo>
                  <a:cubicBezTo>
                    <a:pt x="1776" y="1354"/>
                    <a:pt x="1771" y="1364"/>
                    <a:pt x="1766" y="1369"/>
                  </a:cubicBezTo>
                  <a:lnTo>
                    <a:pt x="1761" y="1374"/>
                  </a:lnTo>
                  <a:cubicBezTo>
                    <a:pt x="1757" y="1378"/>
                    <a:pt x="1757" y="1383"/>
                    <a:pt x="1752" y="1388"/>
                  </a:cubicBezTo>
                  <a:lnTo>
                    <a:pt x="1742" y="1398"/>
                  </a:lnTo>
                  <a:lnTo>
                    <a:pt x="1737" y="1402"/>
                  </a:lnTo>
                  <a:cubicBezTo>
                    <a:pt x="1723" y="1412"/>
                    <a:pt x="1708" y="1422"/>
                    <a:pt x="1694" y="1431"/>
                  </a:cubicBezTo>
                  <a:lnTo>
                    <a:pt x="1680" y="1436"/>
                  </a:lnTo>
                  <a:cubicBezTo>
                    <a:pt x="1660" y="1441"/>
                    <a:pt x="1641" y="1446"/>
                    <a:pt x="1622" y="1446"/>
                  </a:cubicBezTo>
                  <a:cubicBezTo>
                    <a:pt x="1506" y="1446"/>
                    <a:pt x="1425" y="1335"/>
                    <a:pt x="1453" y="1224"/>
                  </a:cubicBezTo>
                  <a:lnTo>
                    <a:pt x="1708" y="339"/>
                  </a:lnTo>
                  <a:lnTo>
                    <a:pt x="1732" y="248"/>
                  </a:lnTo>
                  <a:cubicBezTo>
                    <a:pt x="1742" y="195"/>
                    <a:pt x="1737" y="142"/>
                    <a:pt x="1708" y="98"/>
                  </a:cubicBezTo>
                  <a:cubicBezTo>
                    <a:pt x="1699" y="89"/>
                    <a:pt x="1694" y="79"/>
                    <a:pt x="1684" y="70"/>
                  </a:cubicBezTo>
                  <a:lnTo>
                    <a:pt x="1699" y="65"/>
                  </a:lnTo>
                  <a:lnTo>
                    <a:pt x="1641" y="31"/>
                  </a:lnTo>
                  <a:cubicBezTo>
                    <a:pt x="1622" y="21"/>
                    <a:pt x="1603" y="17"/>
                    <a:pt x="1583" y="12"/>
                  </a:cubicBezTo>
                  <a:lnTo>
                    <a:pt x="1564" y="7"/>
                  </a:lnTo>
                  <a:cubicBezTo>
                    <a:pt x="1548" y="3"/>
                    <a:pt x="1531" y="0"/>
                    <a:pt x="15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4"/>
            <p:cNvSpPr/>
            <p:nvPr/>
          </p:nvSpPr>
          <p:spPr>
            <a:xfrm>
              <a:off x="7350819" y="1507769"/>
              <a:ext cx="124592" cy="138588"/>
            </a:xfrm>
            <a:custGeom>
              <a:avLst/>
              <a:gdLst/>
              <a:ahLst/>
              <a:cxnLst/>
              <a:rect l="l" t="t" r="r" b="b"/>
              <a:pathLst>
                <a:path w="3552" h="3951" extrusionOk="0">
                  <a:moveTo>
                    <a:pt x="1040" y="0"/>
                  </a:moveTo>
                  <a:cubicBezTo>
                    <a:pt x="929" y="0"/>
                    <a:pt x="842" y="87"/>
                    <a:pt x="842" y="197"/>
                  </a:cubicBezTo>
                  <a:lnTo>
                    <a:pt x="842" y="1492"/>
                  </a:lnTo>
                  <a:cubicBezTo>
                    <a:pt x="842" y="1497"/>
                    <a:pt x="842" y="1506"/>
                    <a:pt x="842" y="1516"/>
                  </a:cubicBezTo>
                  <a:lnTo>
                    <a:pt x="842" y="1521"/>
                  </a:lnTo>
                  <a:cubicBezTo>
                    <a:pt x="838" y="1525"/>
                    <a:pt x="838" y="1530"/>
                    <a:pt x="838" y="1540"/>
                  </a:cubicBezTo>
                  <a:cubicBezTo>
                    <a:pt x="833" y="1545"/>
                    <a:pt x="833" y="1554"/>
                    <a:pt x="828" y="1559"/>
                  </a:cubicBezTo>
                  <a:lnTo>
                    <a:pt x="828" y="1564"/>
                  </a:lnTo>
                  <a:cubicBezTo>
                    <a:pt x="828" y="1569"/>
                    <a:pt x="823" y="1574"/>
                    <a:pt x="818" y="1578"/>
                  </a:cubicBezTo>
                  <a:lnTo>
                    <a:pt x="818" y="1583"/>
                  </a:lnTo>
                  <a:cubicBezTo>
                    <a:pt x="814" y="1588"/>
                    <a:pt x="814" y="1598"/>
                    <a:pt x="809" y="1602"/>
                  </a:cubicBezTo>
                  <a:lnTo>
                    <a:pt x="804" y="1607"/>
                  </a:lnTo>
                  <a:lnTo>
                    <a:pt x="789" y="1617"/>
                  </a:lnTo>
                  <a:lnTo>
                    <a:pt x="785" y="1622"/>
                  </a:lnTo>
                  <a:lnTo>
                    <a:pt x="770" y="1631"/>
                  </a:lnTo>
                  <a:lnTo>
                    <a:pt x="765" y="1631"/>
                  </a:lnTo>
                  <a:lnTo>
                    <a:pt x="746" y="1641"/>
                  </a:lnTo>
                  <a:cubicBezTo>
                    <a:pt x="722" y="1652"/>
                    <a:pt x="698" y="1657"/>
                    <a:pt x="675" y="1657"/>
                  </a:cubicBezTo>
                  <a:cubicBezTo>
                    <a:pt x="585" y="1657"/>
                    <a:pt x="506" y="1582"/>
                    <a:pt x="506" y="1482"/>
                  </a:cubicBezTo>
                  <a:lnTo>
                    <a:pt x="506" y="1217"/>
                  </a:lnTo>
                  <a:lnTo>
                    <a:pt x="708" y="1179"/>
                  </a:lnTo>
                  <a:lnTo>
                    <a:pt x="443" y="1145"/>
                  </a:lnTo>
                  <a:lnTo>
                    <a:pt x="395" y="1140"/>
                  </a:lnTo>
                  <a:lnTo>
                    <a:pt x="260" y="1140"/>
                  </a:lnTo>
                  <a:lnTo>
                    <a:pt x="236" y="1145"/>
                  </a:lnTo>
                  <a:lnTo>
                    <a:pt x="222" y="1150"/>
                  </a:lnTo>
                  <a:lnTo>
                    <a:pt x="207" y="1155"/>
                  </a:lnTo>
                  <a:lnTo>
                    <a:pt x="188" y="1165"/>
                  </a:lnTo>
                  <a:lnTo>
                    <a:pt x="178" y="1169"/>
                  </a:lnTo>
                  <a:cubicBezTo>
                    <a:pt x="169" y="1174"/>
                    <a:pt x="159" y="1179"/>
                    <a:pt x="154" y="1184"/>
                  </a:cubicBezTo>
                  <a:cubicBezTo>
                    <a:pt x="0" y="1314"/>
                    <a:pt x="24" y="1732"/>
                    <a:pt x="48" y="2103"/>
                  </a:cubicBezTo>
                  <a:cubicBezTo>
                    <a:pt x="87" y="2728"/>
                    <a:pt x="833" y="3287"/>
                    <a:pt x="838" y="3291"/>
                  </a:cubicBezTo>
                  <a:cubicBezTo>
                    <a:pt x="881" y="3325"/>
                    <a:pt x="910" y="3378"/>
                    <a:pt x="910" y="3431"/>
                  </a:cubicBezTo>
                  <a:lnTo>
                    <a:pt x="910" y="3951"/>
                  </a:lnTo>
                  <a:lnTo>
                    <a:pt x="3065" y="3951"/>
                  </a:lnTo>
                  <a:lnTo>
                    <a:pt x="3065" y="3229"/>
                  </a:lnTo>
                  <a:cubicBezTo>
                    <a:pt x="3065" y="3181"/>
                    <a:pt x="3089" y="3133"/>
                    <a:pt x="3128" y="3099"/>
                  </a:cubicBezTo>
                  <a:cubicBezTo>
                    <a:pt x="3532" y="2757"/>
                    <a:pt x="3551" y="1997"/>
                    <a:pt x="3527" y="1732"/>
                  </a:cubicBezTo>
                  <a:cubicBezTo>
                    <a:pt x="3518" y="1728"/>
                    <a:pt x="3508" y="1723"/>
                    <a:pt x="3503" y="1713"/>
                  </a:cubicBezTo>
                  <a:lnTo>
                    <a:pt x="3503" y="698"/>
                  </a:lnTo>
                  <a:cubicBezTo>
                    <a:pt x="3503" y="655"/>
                    <a:pt x="3484" y="606"/>
                    <a:pt x="3455" y="573"/>
                  </a:cubicBezTo>
                  <a:lnTo>
                    <a:pt x="3470" y="568"/>
                  </a:lnTo>
                  <a:lnTo>
                    <a:pt x="3417" y="534"/>
                  </a:lnTo>
                  <a:cubicBezTo>
                    <a:pt x="3393" y="520"/>
                    <a:pt x="3364" y="510"/>
                    <a:pt x="3330" y="505"/>
                  </a:cubicBezTo>
                  <a:lnTo>
                    <a:pt x="3282" y="505"/>
                  </a:lnTo>
                  <a:cubicBezTo>
                    <a:pt x="3176" y="505"/>
                    <a:pt x="3085" y="592"/>
                    <a:pt x="3085" y="703"/>
                  </a:cubicBezTo>
                  <a:lnTo>
                    <a:pt x="3085" y="1136"/>
                  </a:lnTo>
                  <a:cubicBezTo>
                    <a:pt x="3085" y="1145"/>
                    <a:pt x="3085" y="1150"/>
                    <a:pt x="3085" y="1160"/>
                  </a:cubicBezTo>
                  <a:lnTo>
                    <a:pt x="3085" y="1165"/>
                  </a:lnTo>
                  <a:cubicBezTo>
                    <a:pt x="3085" y="1169"/>
                    <a:pt x="3085" y="1179"/>
                    <a:pt x="3080" y="1184"/>
                  </a:cubicBezTo>
                  <a:cubicBezTo>
                    <a:pt x="3080" y="1189"/>
                    <a:pt x="3075" y="1198"/>
                    <a:pt x="3075" y="1203"/>
                  </a:cubicBezTo>
                  <a:lnTo>
                    <a:pt x="3075" y="1208"/>
                  </a:lnTo>
                  <a:cubicBezTo>
                    <a:pt x="3070" y="1213"/>
                    <a:pt x="3065" y="1222"/>
                    <a:pt x="3065" y="1227"/>
                  </a:cubicBezTo>
                  <a:cubicBezTo>
                    <a:pt x="3061" y="1237"/>
                    <a:pt x="3056" y="1242"/>
                    <a:pt x="3051" y="1246"/>
                  </a:cubicBezTo>
                  <a:lnTo>
                    <a:pt x="3046" y="1251"/>
                  </a:lnTo>
                  <a:lnTo>
                    <a:pt x="3037" y="1261"/>
                  </a:lnTo>
                  <a:lnTo>
                    <a:pt x="3032" y="1266"/>
                  </a:lnTo>
                  <a:cubicBezTo>
                    <a:pt x="3027" y="1270"/>
                    <a:pt x="3022" y="1275"/>
                    <a:pt x="3012" y="1280"/>
                  </a:cubicBezTo>
                  <a:lnTo>
                    <a:pt x="3008" y="1280"/>
                  </a:lnTo>
                  <a:lnTo>
                    <a:pt x="2988" y="1290"/>
                  </a:lnTo>
                  <a:lnTo>
                    <a:pt x="2979" y="1290"/>
                  </a:lnTo>
                  <a:cubicBezTo>
                    <a:pt x="2956" y="1299"/>
                    <a:pt x="2932" y="1304"/>
                    <a:pt x="2910" y="1304"/>
                  </a:cubicBezTo>
                  <a:cubicBezTo>
                    <a:pt x="2817" y="1304"/>
                    <a:pt x="2734" y="1231"/>
                    <a:pt x="2738" y="1131"/>
                  </a:cubicBezTo>
                  <a:lnTo>
                    <a:pt x="2738" y="549"/>
                  </a:lnTo>
                  <a:cubicBezTo>
                    <a:pt x="2733" y="501"/>
                    <a:pt x="2719" y="452"/>
                    <a:pt x="2690" y="419"/>
                  </a:cubicBezTo>
                  <a:lnTo>
                    <a:pt x="2700" y="414"/>
                  </a:lnTo>
                  <a:lnTo>
                    <a:pt x="2647" y="380"/>
                  </a:lnTo>
                  <a:cubicBezTo>
                    <a:pt x="2623" y="366"/>
                    <a:pt x="2594" y="356"/>
                    <a:pt x="2565" y="351"/>
                  </a:cubicBezTo>
                  <a:lnTo>
                    <a:pt x="2517" y="351"/>
                  </a:lnTo>
                  <a:cubicBezTo>
                    <a:pt x="2440" y="351"/>
                    <a:pt x="2373" y="395"/>
                    <a:pt x="2339" y="457"/>
                  </a:cubicBezTo>
                  <a:lnTo>
                    <a:pt x="2334" y="467"/>
                  </a:lnTo>
                  <a:lnTo>
                    <a:pt x="2334" y="1025"/>
                  </a:lnTo>
                  <a:cubicBezTo>
                    <a:pt x="2334" y="1035"/>
                    <a:pt x="2334" y="1039"/>
                    <a:pt x="2334" y="1049"/>
                  </a:cubicBezTo>
                  <a:lnTo>
                    <a:pt x="2334" y="1054"/>
                  </a:lnTo>
                  <a:cubicBezTo>
                    <a:pt x="2334" y="1059"/>
                    <a:pt x="2329" y="1068"/>
                    <a:pt x="2329" y="1073"/>
                  </a:cubicBezTo>
                  <a:cubicBezTo>
                    <a:pt x="2329" y="1078"/>
                    <a:pt x="2324" y="1088"/>
                    <a:pt x="2324" y="1092"/>
                  </a:cubicBezTo>
                  <a:lnTo>
                    <a:pt x="2324" y="1097"/>
                  </a:lnTo>
                  <a:cubicBezTo>
                    <a:pt x="2320" y="1102"/>
                    <a:pt x="2315" y="1112"/>
                    <a:pt x="2315" y="1116"/>
                  </a:cubicBezTo>
                  <a:cubicBezTo>
                    <a:pt x="2310" y="1126"/>
                    <a:pt x="2305" y="1131"/>
                    <a:pt x="2300" y="1136"/>
                  </a:cubicBezTo>
                  <a:lnTo>
                    <a:pt x="2296" y="1140"/>
                  </a:lnTo>
                  <a:lnTo>
                    <a:pt x="2281" y="1150"/>
                  </a:lnTo>
                  <a:lnTo>
                    <a:pt x="2281" y="1155"/>
                  </a:lnTo>
                  <a:cubicBezTo>
                    <a:pt x="2276" y="1160"/>
                    <a:pt x="2267" y="1165"/>
                    <a:pt x="2262" y="1169"/>
                  </a:cubicBezTo>
                  <a:lnTo>
                    <a:pt x="2257" y="1169"/>
                  </a:lnTo>
                  <a:lnTo>
                    <a:pt x="2238" y="1179"/>
                  </a:lnTo>
                  <a:lnTo>
                    <a:pt x="2233" y="1179"/>
                  </a:lnTo>
                  <a:cubicBezTo>
                    <a:pt x="2211" y="1189"/>
                    <a:pt x="2188" y="1193"/>
                    <a:pt x="2166" y="1193"/>
                  </a:cubicBezTo>
                  <a:cubicBezTo>
                    <a:pt x="2076" y="1193"/>
                    <a:pt x="1992" y="1121"/>
                    <a:pt x="1992" y="1020"/>
                  </a:cubicBezTo>
                  <a:lnTo>
                    <a:pt x="1992" y="409"/>
                  </a:lnTo>
                  <a:cubicBezTo>
                    <a:pt x="1992" y="361"/>
                    <a:pt x="1978" y="318"/>
                    <a:pt x="1949" y="279"/>
                  </a:cubicBezTo>
                  <a:lnTo>
                    <a:pt x="1959" y="274"/>
                  </a:lnTo>
                  <a:lnTo>
                    <a:pt x="1906" y="246"/>
                  </a:lnTo>
                  <a:cubicBezTo>
                    <a:pt x="1882" y="226"/>
                    <a:pt x="1853" y="217"/>
                    <a:pt x="1824" y="212"/>
                  </a:cubicBezTo>
                  <a:lnTo>
                    <a:pt x="1776" y="212"/>
                  </a:lnTo>
                  <a:cubicBezTo>
                    <a:pt x="1704" y="212"/>
                    <a:pt x="1636" y="255"/>
                    <a:pt x="1598" y="318"/>
                  </a:cubicBezTo>
                  <a:lnTo>
                    <a:pt x="1593" y="327"/>
                  </a:lnTo>
                  <a:lnTo>
                    <a:pt x="1593" y="1030"/>
                  </a:lnTo>
                  <a:cubicBezTo>
                    <a:pt x="1593" y="1035"/>
                    <a:pt x="1593" y="1044"/>
                    <a:pt x="1593" y="1054"/>
                  </a:cubicBezTo>
                  <a:lnTo>
                    <a:pt x="1593" y="1059"/>
                  </a:lnTo>
                  <a:cubicBezTo>
                    <a:pt x="1593" y="1064"/>
                    <a:pt x="1593" y="1073"/>
                    <a:pt x="1588" y="1078"/>
                  </a:cubicBezTo>
                  <a:cubicBezTo>
                    <a:pt x="1588" y="1083"/>
                    <a:pt x="1588" y="1092"/>
                    <a:pt x="1583" y="1097"/>
                  </a:cubicBezTo>
                  <a:lnTo>
                    <a:pt x="1583" y="1102"/>
                  </a:lnTo>
                  <a:cubicBezTo>
                    <a:pt x="1579" y="1107"/>
                    <a:pt x="1579" y="1112"/>
                    <a:pt x="1574" y="1121"/>
                  </a:cubicBezTo>
                  <a:cubicBezTo>
                    <a:pt x="1569" y="1126"/>
                    <a:pt x="1564" y="1136"/>
                    <a:pt x="1559" y="1140"/>
                  </a:cubicBezTo>
                  <a:lnTo>
                    <a:pt x="1555" y="1145"/>
                  </a:lnTo>
                  <a:lnTo>
                    <a:pt x="1545" y="1155"/>
                  </a:lnTo>
                  <a:lnTo>
                    <a:pt x="1540" y="1160"/>
                  </a:lnTo>
                  <a:lnTo>
                    <a:pt x="1521" y="1174"/>
                  </a:lnTo>
                  <a:lnTo>
                    <a:pt x="1516" y="1174"/>
                  </a:lnTo>
                  <a:lnTo>
                    <a:pt x="1502" y="1184"/>
                  </a:lnTo>
                  <a:cubicBezTo>
                    <a:pt x="1479" y="1193"/>
                    <a:pt x="1457" y="1197"/>
                    <a:pt x="1435" y="1197"/>
                  </a:cubicBezTo>
                  <a:cubicBezTo>
                    <a:pt x="1343" y="1197"/>
                    <a:pt x="1261" y="1121"/>
                    <a:pt x="1261" y="1020"/>
                  </a:cubicBezTo>
                  <a:lnTo>
                    <a:pt x="1261" y="193"/>
                  </a:lnTo>
                  <a:cubicBezTo>
                    <a:pt x="1261" y="144"/>
                    <a:pt x="1242" y="101"/>
                    <a:pt x="1213" y="67"/>
                  </a:cubicBezTo>
                  <a:lnTo>
                    <a:pt x="1223" y="58"/>
                  </a:lnTo>
                  <a:lnTo>
                    <a:pt x="1170" y="29"/>
                  </a:lnTo>
                  <a:cubicBezTo>
                    <a:pt x="1146" y="15"/>
                    <a:pt x="1117" y="0"/>
                    <a:pt x="1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4"/>
            <p:cNvSpPr/>
            <p:nvPr/>
          </p:nvSpPr>
          <p:spPr>
            <a:xfrm>
              <a:off x="7019835" y="1589779"/>
              <a:ext cx="39882" cy="98600"/>
            </a:xfrm>
            <a:custGeom>
              <a:avLst/>
              <a:gdLst/>
              <a:ahLst/>
              <a:cxnLst/>
              <a:rect l="l" t="t" r="r" b="b"/>
              <a:pathLst>
                <a:path w="1137" h="2811" extrusionOk="0">
                  <a:moveTo>
                    <a:pt x="256" y="1"/>
                  </a:moveTo>
                  <a:lnTo>
                    <a:pt x="236" y="5"/>
                  </a:lnTo>
                  <a:lnTo>
                    <a:pt x="222" y="10"/>
                  </a:lnTo>
                  <a:lnTo>
                    <a:pt x="203" y="15"/>
                  </a:lnTo>
                  <a:lnTo>
                    <a:pt x="188" y="20"/>
                  </a:lnTo>
                  <a:lnTo>
                    <a:pt x="174" y="25"/>
                  </a:lnTo>
                  <a:cubicBezTo>
                    <a:pt x="169" y="29"/>
                    <a:pt x="159" y="39"/>
                    <a:pt x="150" y="44"/>
                  </a:cubicBezTo>
                  <a:cubicBezTo>
                    <a:pt x="1" y="169"/>
                    <a:pt x="25" y="592"/>
                    <a:pt x="49" y="963"/>
                  </a:cubicBezTo>
                  <a:cubicBezTo>
                    <a:pt x="77" y="1483"/>
                    <a:pt x="631" y="1997"/>
                    <a:pt x="838" y="2151"/>
                  </a:cubicBezTo>
                  <a:cubicBezTo>
                    <a:pt x="881" y="2185"/>
                    <a:pt x="905" y="2233"/>
                    <a:pt x="905" y="2291"/>
                  </a:cubicBezTo>
                  <a:lnTo>
                    <a:pt x="905" y="2811"/>
                  </a:lnTo>
                  <a:lnTo>
                    <a:pt x="1136" y="2811"/>
                  </a:lnTo>
                  <a:lnTo>
                    <a:pt x="1136" y="2291"/>
                  </a:lnTo>
                  <a:cubicBezTo>
                    <a:pt x="1136" y="2238"/>
                    <a:pt x="1107" y="2185"/>
                    <a:pt x="1064" y="2156"/>
                  </a:cubicBezTo>
                  <a:cubicBezTo>
                    <a:pt x="857" y="1997"/>
                    <a:pt x="308" y="1483"/>
                    <a:pt x="275" y="963"/>
                  </a:cubicBezTo>
                  <a:cubicBezTo>
                    <a:pt x="256" y="592"/>
                    <a:pt x="227" y="174"/>
                    <a:pt x="381" y="49"/>
                  </a:cubicBezTo>
                  <a:cubicBezTo>
                    <a:pt x="385" y="39"/>
                    <a:pt x="395" y="34"/>
                    <a:pt x="405" y="29"/>
                  </a:cubicBezTo>
                  <a:lnTo>
                    <a:pt x="414" y="25"/>
                  </a:lnTo>
                  <a:lnTo>
                    <a:pt x="434" y="15"/>
                  </a:lnTo>
                  <a:lnTo>
                    <a:pt x="448" y="10"/>
                  </a:lnTo>
                  <a:lnTo>
                    <a:pt x="462" y="5"/>
                  </a:lnTo>
                  <a:lnTo>
                    <a:pt x="438" y="5"/>
                  </a:lnTo>
                  <a:lnTo>
                    <a:pt x="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4"/>
            <p:cNvSpPr/>
            <p:nvPr/>
          </p:nvSpPr>
          <p:spPr>
            <a:xfrm>
              <a:off x="7047861" y="1549440"/>
              <a:ext cx="13013" cy="58297"/>
            </a:xfrm>
            <a:custGeom>
              <a:avLst/>
              <a:gdLst/>
              <a:ahLst/>
              <a:cxnLst/>
              <a:rect l="l" t="t" r="r" b="b"/>
              <a:pathLst>
                <a:path w="371" h="1662" extrusionOk="0">
                  <a:moveTo>
                    <a:pt x="246" y="1"/>
                  </a:moveTo>
                  <a:cubicBezTo>
                    <a:pt x="135" y="1"/>
                    <a:pt x="48" y="87"/>
                    <a:pt x="48" y="198"/>
                  </a:cubicBezTo>
                  <a:lnTo>
                    <a:pt x="48" y="1175"/>
                  </a:lnTo>
                  <a:lnTo>
                    <a:pt x="135" y="1184"/>
                  </a:lnTo>
                  <a:lnTo>
                    <a:pt x="48" y="1204"/>
                  </a:lnTo>
                  <a:lnTo>
                    <a:pt x="48" y="1492"/>
                  </a:lnTo>
                  <a:cubicBezTo>
                    <a:pt x="48" y="1497"/>
                    <a:pt x="48" y="1507"/>
                    <a:pt x="48" y="1516"/>
                  </a:cubicBezTo>
                  <a:lnTo>
                    <a:pt x="48" y="1521"/>
                  </a:lnTo>
                  <a:cubicBezTo>
                    <a:pt x="48" y="1526"/>
                    <a:pt x="48" y="1531"/>
                    <a:pt x="44" y="1540"/>
                  </a:cubicBezTo>
                  <a:cubicBezTo>
                    <a:pt x="44" y="1545"/>
                    <a:pt x="39" y="1555"/>
                    <a:pt x="39" y="1560"/>
                  </a:cubicBezTo>
                  <a:lnTo>
                    <a:pt x="39" y="1564"/>
                  </a:lnTo>
                  <a:cubicBezTo>
                    <a:pt x="34" y="1569"/>
                    <a:pt x="34" y="1574"/>
                    <a:pt x="29" y="1579"/>
                  </a:cubicBezTo>
                  <a:lnTo>
                    <a:pt x="29" y="1584"/>
                  </a:lnTo>
                  <a:cubicBezTo>
                    <a:pt x="24" y="1588"/>
                    <a:pt x="20" y="1598"/>
                    <a:pt x="15" y="1603"/>
                  </a:cubicBezTo>
                  <a:lnTo>
                    <a:pt x="10" y="1608"/>
                  </a:lnTo>
                  <a:lnTo>
                    <a:pt x="0" y="1617"/>
                  </a:lnTo>
                  <a:cubicBezTo>
                    <a:pt x="31" y="1645"/>
                    <a:pt x="72" y="1661"/>
                    <a:pt x="113" y="1661"/>
                  </a:cubicBezTo>
                  <a:cubicBezTo>
                    <a:pt x="136" y="1661"/>
                    <a:pt x="158" y="1656"/>
                    <a:pt x="178" y="1646"/>
                  </a:cubicBezTo>
                  <a:lnTo>
                    <a:pt x="198" y="1637"/>
                  </a:lnTo>
                  <a:lnTo>
                    <a:pt x="202" y="1637"/>
                  </a:lnTo>
                  <a:lnTo>
                    <a:pt x="222" y="1627"/>
                  </a:lnTo>
                  <a:lnTo>
                    <a:pt x="226" y="1622"/>
                  </a:lnTo>
                  <a:lnTo>
                    <a:pt x="236" y="1608"/>
                  </a:lnTo>
                  <a:lnTo>
                    <a:pt x="241" y="1603"/>
                  </a:lnTo>
                  <a:cubicBezTo>
                    <a:pt x="246" y="1598"/>
                    <a:pt x="250" y="1593"/>
                    <a:pt x="255" y="1588"/>
                  </a:cubicBezTo>
                  <a:lnTo>
                    <a:pt x="255" y="1584"/>
                  </a:lnTo>
                  <a:cubicBezTo>
                    <a:pt x="260" y="1579"/>
                    <a:pt x="260" y="1574"/>
                    <a:pt x="265" y="1569"/>
                  </a:cubicBezTo>
                  <a:lnTo>
                    <a:pt x="265" y="1564"/>
                  </a:lnTo>
                  <a:cubicBezTo>
                    <a:pt x="265" y="1555"/>
                    <a:pt x="270" y="1550"/>
                    <a:pt x="270" y="1545"/>
                  </a:cubicBezTo>
                  <a:cubicBezTo>
                    <a:pt x="275" y="1536"/>
                    <a:pt x="275" y="1531"/>
                    <a:pt x="275" y="1521"/>
                  </a:cubicBezTo>
                  <a:lnTo>
                    <a:pt x="275" y="1511"/>
                  </a:lnTo>
                  <a:cubicBezTo>
                    <a:pt x="275" y="1502"/>
                    <a:pt x="275" y="1497"/>
                    <a:pt x="275" y="1487"/>
                  </a:cubicBezTo>
                  <a:lnTo>
                    <a:pt x="275" y="198"/>
                  </a:lnTo>
                  <a:cubicBezTo>
                    <a:pt x="275" y="126"/>
                    <a:pt x="313" y="63"/>
                    <a:pt x="371" y="29"/>
                  </a:cubicBezTo>
                  <a:cubicBezTo>
                    <a:pt x="347" y="15"/>
                    <a:pt x="318" y="5"/>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4"/>
            <p:cNvSpPr/>
            <p:nvPr/>
          </p:nvSpPr>
          <p:spPr>
            <a:xfrm>
              <a:off x="7308446" y="1394261"/>
              <a:ext cx="19433" cy="30938"/>
            </a:xfrm>
            <a:custGeom>
              <a:avLst/>
              <a:gdLst/>
              <a:ahLst/>
              <a:cxnLst/>
              <a:rect l="l" t="t" r="r" b="b"/>
              <a:pathLst>
                <a:path w="554" h="882" extrusionOk="0">
                  <a:moveTo>
                    <a:pt x="427" y="1"/>
                  </a:moveTo>
                  <a:cubicBezTo>
                    <a:pt x="339" y="1"/>
                    <a:pt x="257" y="63"/>
                    <a:pt x="236" y="157"/>
                  </a:cubicBezTo>
                  <a:lnTo>
                    <a:pt x="49" y="758"/>
                  </a:lnTo>
                  <a:cubicBezTo>
                    <a:pt x="44" y="768"/>
                    <a:pt x="44" y="773"/>
                    <a:pt x="39" y="782"/>
                  </a:cubicBezTo>
                  <a:lnTo>
                    <a:pt x="39" y="792"/>
                  </a:lnTo>
                  <a:lnTo>
                    <a:pt x="29" y="801"/>
                  </a:lnTo>
                  <a:cubicBezTo>
                    <a:pt x="20" y="816"/>
                    <a:pt x="10" y="825"/>
                    <a:pt x="1" y="835"/>
                  </a:cubicBezTo>
                  <a:cubicBezTo>
                    <a:pt x="31" y="866"/>
                    <a:pt x="74" y="882"/>
                    <a:pt x="117" y="882"/>
                  </a:cubicBezTo>
                  <a:cubicBezTo>
                    <a:pt x="134" y="882"/>
                    <a:pt x="152" y="879"/>
                    <a:pt x="169" y="874"/>
                  </a:cubicBezTo>
                  <a:lnTo>
                    <a:pt x="183" y="864"/>
                  </a:lnTo>
                  <a:cubicBezTo>
                    <a:pt x="212" y="854"/>
                    <a:pt x="241" y="830"/>
                    <a:pt x="260" y="801"/>
                  </a:cubicBezTo>
                  <a:lnTo>
                    <a:pt x="265" y="792"/>
                  </a:lnTo>
                  <a:lnTo>
                    <a:pt x="270" y="782"/>
                  </a:lnTo>
                  <a:cubicBezTo>
                    <a:pt x="275" y="773"/>
                    <a:pt x="275" y="768"/>
                    <a:pt x="280" y="758"/>
                  </a:cubicBezTo>
                  <a:lnTo>
                    <a:pt x="467" y="157"/>
                  </a:lnTo>
                  <a:cubicBezTo>
                    <a:pt x="482" y="104"/>
                    <a:pt x="511" y="60"/>
                    <a:pt x="554" y="36"/>
                  </a:cubicBezTo>
                  <a:cubicBezTo>
                    <a:pt x="535" y="22"/>
                    <a:pt x="520" y="17"/>
                    <a:pt x="501" y="12"/>
                  </a:cubicBezTo>
                  <a:lnTo>
                    <a:pt x="477" y="7"/>
                  </a:lnTo>
                  <a:cubicBezTo>
                    <a:pt x="460" y="3"/>
                    <a:pt x="444" y="1"/>
                    <a:pt x="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4"/>
            <p:cNvSpPr/>
            <p:nvPr/>
          </p:nvSpPr>
          <p:spPr>
            <a:xfrm>
              <a:off x="7283962" y="1383002"/>
              <a:ext cx="19117" cy="32482"/>
            </a:xfrm>
            <a:custGeom>
              <a:avLst/>
              <a:gdLst/>
              <a:ahLst/>
              <a:cxnLst/>
              <a:rect l="l" t="t" r="r" b="b"/>
              <a:pathLst>
                <a:path w="545" h="926" extrusionOk="0">
                  <a:moveTo>
                    <a:pt x="424" y="1"/>
                  </a:moveTo>
                  <a:cubicBezTo>
                    <a:pt x="361" y="1"/>
                    <a:pt x="301" y="32"/>
                    <a:pt x="266" y="83"/>
                  </a:cubicBezTo>
                  <a:lnTo>
                    <a:pt x="261" y="88"/>
                  </a:lnTo>
                  <a:lnTo>
                    <a:pt x="49" y="805"/>
                  </a:lnTo>
                  <a:cubicBezTo>
                    <a:pt x="44" y="810"/>
                    <a:pt x="39" y="819"/>
                    <a:pt x="35" y="824"/>
                  </a:cubicBezTo>
                  <a:lnTo>
                    <a:pt x="35" y="834"/>
                  </a:lnTo>
                  <a:cubicBezTo>
                    <a:pt x="35" y="838"/>
                    <a:pt x="30" y="843"/>
                    <a:pt x="25" y="848"/>
                  </a:cubicBezTo>
                  <a:lnTo>
                    <a:pt x="25" y="853"/>
                  </a:lnTo>
                  <a:cubicBezTo>
                    <a:pt x="20" y="858"/>
                    <a:pt x="15" y="863"/>
                    <a:pt x="11" y="872"/>
                  </a:cubicBezTo>
                  <a:lnTo>
                    <a:pt x="6" y="877"/>
                  </a:lnTo>
                  <a:lnTo>
                    <a:pt x="1" y="882"/>
                  </a:lnTo>
                  <a:cubicBezTo>
                    <a:pt x="20" y="896"/>
                    <a:pt x="39" y="911"/>
                    <a:pt x="68" y="920"/>
                  </a:cubicBezTo>
                  <a:cubicBezTo>
                    <a:pt x="83" y="925"/>
                    <a:pt x="97" y="925"/>
                    <a:pt x="116" y="925"/>
                  </a:cubicBezTo>
                  <a:cubicBezTo>
                    <a:pt x="140" y="925"/>
                    <a:pt x="164" y="920"/>
                    <a:pt x="184" y="911"/>
                  </a:cubicBezTo>
                  <a:cubicBezTo>
                    <a:pt x="198" y="906"/>
                    <a:pt x="213" y="896"/>
                    <a:pt x="227" y="887"/>
                  </a:cubicBezTo>
                  <a:lnTo>
                    <a:pt x="237" y="877"/>
                  </a:lnTo>
                  <a:lnTo>
                    <a:pt x="241" y="872"/>
                  </a:lnTo>
                  <a:cubicBezTo>
                    <a:pt x="246" y="867"/>
                    <a:pt x="251" y="863"/>
                    <a:pt x="256" y="853"/>
                  </a:cubicBezTo>
                  <a:cubicBezTo>
                    <a:pt x="261" y="843"/>
                    <a:pt x="266" y="838"/>
                    <a:pt x="266" y="834"/>
                  </a:cubicBezTo>
                  <a:lnTo>
                    <a:pt x="266" y="824"/>
                  </a:lnTo>
                  <a:cubicBezTo>
                    <a:pt x="270" y="819"/>
                    <a:pt x="275" y="810"/>
                    <a:pt x="275" y="805"/>
                  </a:cubicBezTo>
                  <a:lnTo>
                    <a:pt x="487" y="88"/>
                  </a:lnTo>
                  <a:lnTo>
                    <a:pt x="492" y="83"/>
                  </a:lnTo>
                  <a:cubicBezTo>
                    <a:pt x="506" y="64"/>
                    <a:pt x="525" y="45"/>
                    <a:pt x="545" y="35"/>
                  </a:cubicBezTo>
                  <a:lnTo>
                    <a:pt x="535" y="30"/>
                  </a:lnTo>
                  <a:lnTo>
                    <a:pt x="511" y="21"/>
                  </a:lnTo>
                  <a:lnTo>
                    <a:pt x="492" y="11"/>
                  </a:lnTo>
                  <a:lnTo>
                    <a:pt x="468" y="6"/>
                  </a:lnTo>
                  <a:cubicBezTo>
                    <a:pt x="453" y="2"/>
                    <a:pt x="438" y="1"/>
                    <a:pt x="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4"/>
            <p:cNvSpPr/>
            <p:nvPr/>
          </p:nvSpPr>
          <p:spPr>
            <a:xfrm>
              <a:off x="7258497" y="1372093"/>
              <a:ext cx="20275" cy="37287"/>
            </a:xfrm>
            <a:custGeom>
              <a:avLst/>
              <a:gdLst/>
              <a:ahLst/>
              <a:cxnLst/>
              <a:rect l="l" t="t" r="r" b="b"/>
              <a:pathLst>
                <a:path w="578" h="1063" extrusionOk="0">
                  <a:moveTo>
                    <a:pt x="459" y="0"/>
                  </a:moveTo>
                  <a:cubicBezTo>
                    <a:pt x="400" y="0"/>
                    <a:pt x="342" y="25"/>
                    <a:pt x="303" y="72"/>
                  </a:cubicBezTo>
                  <a:lnTo>
                    <a:pt x="299" y="76"/>
                  </a:lnTo>
                  <a:lnTo>
                    <a:pt x="48" y="938"/>
                  </a:lnTo>
                  <a:cubicBezTo>
                    <a:pt x="44" y="947"/>
                    <a:pt x="44" y="957"/>
                    <a:pt x="39" y="962"/>
                  </a:cubicBezTo>
                  <a:lnTo>
                    <a:pt x="39" y="971"/>
                  </a:lnTo>
                  <a:cubicBezTo>
                    <a:pt x="34" y="976"/>
                    <a:pt x="29" y="981"/>
                    <a:pt x="29" y="986"/>
                  </a:cubicBezTo>
                  <a:lnTo>
                    <a:pt x="24" y="991"/>
                  </a:lnTo>
                  <a:cubicBezTo>
                    <a:pt x="20" y="996"/>
                    <a:pt x="15" y="1005"/>
                    <a:pt x="10" y="1010"/>
                  </a:cubicBezTo>
                  <a:lnTo>
                    <a:pt x="0" y="1015"/>
                  </a:lnTo>
                  <a:lnTo>
                    <a:pt x="0" y="1020"/>
                  </a:lnTo>
                  <a:cubicBezTo>
                    <a:pt x="20" y="1039"/>
                    <a:pt x="39" y="1048"/>
                    <a:pt x="68" y="1058"/>
                  </a:cubicBezTo>
                  <a:cubicBezTo>
                    <a:pt x="82" y="1063"/>
                    <a:pt x="97" y="1063"/>
                    <a:pt x="116" y="1063"/>
                  </a:cubicBezTo>
                  <a:cubicBezTo>
                    <a:pt x="135" y="1063"/>
                    <a:pt x="154" y="1063"/>
                    <a:pt x="174" y="1053"/>
                  </a:cubicBezTo>
                  <a:lnTo>
                    <a:pt x="183" y="1048"/>
                  </a:lnTo>
                  <a:cubicBezTo>
                    <a:pt x="202" y="1044"/>
                    <a:pt x="217" y="1034"/>
                    <a:pt x="231" y="1020"/>
                  </a:cubicBezTo>
                  <a:lnTo>
                    <a:pt x="236" y="1015"/>
                  </a:lnTo>
                  <a:lnTo>
                    <a:pt x="246" y="1005"/>
                  </a:lnTo>
                  <a:lnTo>
                    <a:pt x="255" y="991"/>
                  </a:lnTo>
                  <a:lnTo>
                    <a:pt x="260" y="986"/>
                  </a:lnTo>
                  <a:cubicBezTo>
                    <a:pt x="265" y="981"/>
                    <a:pt x="265" y="976"/>
                    <a:pt x="270" y="967"/>
                  </a:cubicBezTo>
                  <a:lnTo>
                    <a:pt x="270" y="962"/>
                  </a:lnTo>
                  <a:cubicBezTo>
                    <a:pt x="275" y="957"/>
                    <a:pt x="275" y="947"/>
                    <a:pt x="279" y="938"/>
                  </a:cubicBezTo>
                  <a:lnTo>
                    <a:pt x="530" y="76"/>
                  </a:lnTo>
                  <a:lnTo>
                    <a:pt x="534" y="72"/>
                  </a:lnTo>
                  <a:cubicBezTo>
                    <a:pt x="544" y="57"/>
                    <a:pt x="563" y="43"/>
                    <a:pt x="578" y="33"/>
                  </a:cubicBezTo>
                  <a:cubicBezTo>
                    <a:pt x="558" y="24"/>
                    <a:pt x="544" y="14"/>
                    <a:pt x="525" y="9"/>
                  </a:cubicBezTo>
                  <a:lnTo>
                    <a:pt x="501" y="4"/>
                  </a:lnTo>
                  <a:cubicBezTo>
                    <a:pt x="487" y="2"/>
                    <a:pt x="473" y="0"/>
                    <a:pt x="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4"/>
            <p:cNvSpPr/>
            <p:nvPr/>
          </p:nvSpPr>
          <p:spPr>
            <a:xfrm>
              <a:off x="7228436" y="1358729"/>
              <a:ext cx="26378" cy="60298"/>
            </a:xfrm>
            <a:custGeom>
              <a:avLst/>
              <a:gdLst/>
              <a:ahLst/>
              <a:cxnLst/>
              <a:rect l="l" t="t" r="r" b="b"/>
              <a:pathLst>
                <a:path w="752" h="1719" extrusionOk="0">
                  <a:moveTo>
                    <a:pt x="630" y="1"/>
                  </a:moveTo>
                  <a:cubicBezTo>
                    <a:pt x="595" y="1"/>
                    <a:pt x="559" y="9"/>
                    <a:pt x="525" y="29"/>
                  </a:cubicBezTo>
                  <a:cubicBezTo>
                    <a:pt x="482" y="58"/>
                    <a:pt x="448" y="101"/>
                    <a:pt x="439" y="150"/>
                  </a:cubicBezTo>
                  <a:lnTo>
                    <a:pt x="49" y="1588"/>
                  </a:lnTo>
                  <a:cubicBezTo>
                    <a:pt x="49" y="1593"/>
                    <a:pt x="44" y="1603"/>
                    <a:pt x="44" y="1612"/>
                  </a:cubicBezTo>
                  <a:lnTo>
                    <a:pt x="44" y="1617"/>
                  </a:lnTo>
                  <a:cubicBezTo>
                    <a:pt x="39" y="1622"/>
                    <a:pt x="34" y="1632"/>
                    <a:pt x="30" y="1636"/>
                  </a:cubicBezTo>
                  <a:cubicBezTo>
                    <a:pt x="25" y="1646"/>
                    <a:pt x="20" y="1651"/>
                    <a:pt x="15" y="1660"/>
                  </a:cubicBezTo>
                  <a:lnTo>
                    <a:pt x="10" y="1660"/>
                  </a:lnTo>
                  <a:lnTo>
                    <a:pt x="1" y="1670"/>
                  </a:lnTo>
                  <a:cubicBezTo>
                    <a:pt x="20" y="1689"/>
                    <a:pt x="44" y="1704"/>
                    <a:pt x="73" y="1713"/>
                  </a:cubicBezTo>
                  <a:cubicBezTo>
                    <a:pt x="86" y="1717"/>
                    <a:pt x="99" y="1718"/>
                    <a:pt x="113" y="1718"/>
                  </a:cubicBezTo>
                  <a:cubicBezTo>
                    <a:pt x="140" y="1718"/>
                    <a:pt x="168" y="1712"/>
                    <a:pt x="193" y="1699"/>
                  </a:cubicBezTo>
                  <a:lnTo>
                    <a:pt x="203" y="1694"/>
                  </a:lnTo>
                  <a:cubicBezTo>
                    <a:pt x="208" y="1689"/>
                    <a:pt x="213" y="1689"/>
                    <a:pt x="222" y="1684"/>
                  </a:cubicBezTo>
                  <a:lnTo>
                    <a:pt x="227" y="1680"/>
                  </a:lnTo>
                  <a:lnTo>
                    <a:pt x="241" y="1665"/>
                  </a:lnTo>
                  <a:lnTo>
                    <a:pt x="246" y="1660"/>
                  </a:lnTo>
                  <a:cubicBezTo>
                    <a:pt x="251" y="1656"/>
                    <a:pt x="256" y="1646"/>
                    <a:pt x="261" y="1641"/>
                  </a:cubicBezTo>
                  <a:cubicBezTo>
                    <a:pt x="265" y="1636"/>
                    <a:pt x="270" y="1627"/>
                    <a:pt x="270" y="1622"/>
                  </a:cubicBezTo>
                  <a:lnTo>
                    <a:pt x="270" y="1612"/>
                  </a:lnTo>
                  <a:cubicBezTo>
                    <a:pt x="275" y="1607"/>
                    <a:pt x="280" y="1598"/>
                    <a:pt x="280" y="1588"/>
                  </a:cubicBezTo>
                  <a:lnTo>
                    <a:pt x="670" y="154"/>
                  </a:lnTo>
                  <a:cubicBezTo>
                    <a:pt x="679" y="101"/>
                    <a:pt x="708" y="58"/>
                    <a:pt x="751" y="34"/>
                  </a:cubicBezTo>
                  <a:cubicBezTo>
                    <a:pt x="737" y="24"/>
                    <a:pt x="718" y="15"/>
                    <a:pt x="699" y="10"/>
                  </a:cubicBezTo>
                  <a:lnTo>
                    <a:pt x="674" y="5"/>
                  </a:lnTo>
                  <a:cubicBezTo>
                    <a:pt x="660" y="2"/>
                    <a:pt x="645"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4"/>
            <p:cNvSpPr/>
            <p:nvPr/>
          </p:nvSpPr>
          <p:spPr>
            <a:xfrm>
              <a:off x="7197393" y="1407836"/>
              <a:ext cx="27360" cy="110073"/>
            </a:xfrm>
            <a:custGeom>
              <a:avLst/>
              <a:gdLst/>
              <a:ahLst/>
              <a:cxnLst/>
              <a:rect l="l" t="t" r="r" b="b"/>
              <a:pathLst>
                <a:path w="780" h="3138" extrusionOk="0">
                  <a:moveTo>
                    <a:pt x="150" y="1"/>
                  </a:moveTo>
                  <a:lnTo>
                    <a:pt x="135" y="44"/>
                  </a:lnTo>
                  <a:cubicBezTo>
                    <a:pt x="87" y="232"/>
                    <a:pt x="44" y="419"/>
                    <a:pt x="15" y="607"/>
                  </a:cubicBezTo>
                  <a:cubicBezTo>
                    <a:pt x="5" y="665"/>
                    <a:pt x="0" y="722"/>
                    <a:pt x="5" y="785"/>
                  </a:cubicBezTo>
                  <a:cubicBezTo>
                    <a:pt x="15" y="1290"/>
                    <a:pt x="409" y="1819"/>
                    <a:pt x="496" y="1925"/>
                  </a:cubicBezTo>
                  <a:lnTo>
                    <a:pt x="511" y="1945"/>
                  </a:lnTo>
                  <a:cubicBezTo>
                    <a:pt x="535" y="1978"/>
                    <a:pt x="549" y="2017"/>
                    <a:pt x="549" y="2055"/>
                  </a:cubicBezTo>
                  <a:lnTo>
                    <a:pt x="549" y="3138"/>
                  </a:lnTo>
                  <a:lnTo>
                    <a:pt x="780" y="3138"/>
                  </a:lnTo>
                  <a:lnTo>
                    <a:pt x="780" y="2055"/>
                  </a:lnTo>
                  <a:cubicBezTo>
                    <a:pt x="780" y="2017"/>
                    <a:pt x="766" y="1978"/>
                    <a:pt x="737" y="1945"/>
                  </a:cubicBezTo>
                  <a:lnTo>
                    <a:pt x="722" y="1925"/>
                  </a:lnTo>
                  <a:cubicBezTo>
                    <a:pt x="636" y="1819"/>
                    <a:pt x="241" y="1290"/>
                    <a:pt x="231" y="785"/>
                  </a:cubicBezTo>
                  <a:cubicBezTo>
                    <a:pt x="231" y="722"/>
                    <a:pt x="236" y="665"/>
                    <a:pt x="246" y="607"/>
                  </a:cubicBezTo>
                  <a:cubicBezTo>
                    <a:pt x="275" y="434"/>
                    <a:pt x="308" y="256"/>
                    <a:pt x="357" y="87"/>
                  </a:cubicBezTo>
                  <a:lnTo>
                    <a:pt x="1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4"/>
            <p:cNvSpPr/>
            <p:nvPr/>
          </p:nvSpPr>
          <p:spPr>
            <a:xfrm>
              <a:off x="7378003" y="1507594"/>
              <a:ext cx="13013" cy="58368"/>
            </a:xfrm>
            <a:custGeom>
              <a:avLst/>
              <a:gdLst/>
              <a:ahLst/>
              <a:cxnLst/>
              <a:rect l="l" t="t" r="r" b="b"/>
              <a:pathLst>
                <a:path w="371" h="1664" extrusionOk="0">
                  <a:moveTo>
                    <a:pt x="245" y="0"/>
                  </a:moveTo>
                  <a:cubicBezTo>
                    <a:pt x="135" y="0"/>
                    <a:pt x="48" y="92"/>
                    <a:pt x="48" y="202"/>
                  </a:cubicBezTo>
                  <a:lnTo>
                    <a:pt x="48" y="1179"/>
                  </a:lnTo>
                  <a:lnTo>
                    <a:pt x="140" y="1189"/>
                  </a:lnTo>
                  <a:lnTo>
                    <a:pt x="53" y="1203"/>
                  </a:lnTo>
                  <a:lnTo>
                    <a:pt x="53" y="1492"/>
                  </a:lnTo>
                  <a:cubicBezTo>
                    <a:pt x="53" y="1502"/>
                    <a:pt x="53" y="1506"/>
                    <a:pt x="53" y="1516"/>
                  </a:cubicBezTo>
                  <a:lnTo>
                    <a:pt x="53" y="1521"/>
                  </a:lnTo>
                  <a:cubicBezTo>
                    <a:pt x="53" y="1530"/>
                    <a:pt x="48" y="1535"/>
                    <a:pt x="48" y="1540"/>
                  </a:cubicBezTo>
                  <a:cubicBezTo>
                    <a:pt x="43" y="1550"/>
                    <a:pt x="43" y="1554"/>
                    <a:pt x="39" y="1559"/>
                  </a:cubicBezTo>
                  <a:lnTo>
                    <a:pt x="39" y="1564"/>
                  </a:lnTo>
                  <a:cubicBezTo>
                    <a:pt x="39" y="1574"/>
                    <a:pt x="34" y="1579"/>
                    <a:pt x="29" y="1583"/>
                  </a:cubicBezTo>
                  <a:lnTo>
                    <a:pt x="29" y="1588"/>
                  </a:lnTo>
                  <a:cubicBezTo>
                    <a:pt x="29" y="1593"/>
                    <a:pt x="24" y="1598"/>
                    <a:pt x="19" y="1603"/>
                  </a:cubicBezTo>
                  <a:lnTo>
                    <a:pt x="14" y="1607"/>
                  </a:lnTo>
                  <a:lnTo>
                    <a:pt x="0" y="1617"/>
                  </a:lnTo>
                  <a:cubicBezTo>
                    <a:pt x="35" y="1648"/>
                    <a:pt x="75" y="1663"/>
                    <a:pt x="117" y="1663"/>
                  </a:cubicBezTo>
                  <a:cubicBezTo>
                    <a:pt x="139" y="1663"/>
                    <a:pt x="161" y="1659"/>
                    <a:pt x="183" y="1651"/>
                  </a:cubicBezTo>
                  <a:lnTo>
                    <a:pt x="202" y="1641"/>
                  </a:lnTo>
                  <a:lnTo>
                    <a:pt x="207" y="1641"/>
                  </a:lnTo>
                  <a:lnTo>
                    <a:pt x="221" y="1627"/>
                  </a:lnTo>
                  <a:lnTo>
                    <a:pt x="226" y="1622"/>
                  </a:lnTo>
                  <a:lnTo>
                    <a:pt x="241" y="1612"/>
                  </a:lnTo>
                  <a:lnTo>
                    <a:pt x="245" y="1607"/>
                  </a:lnTo>
                  <a:cubicBezTo>
                    <a:pt x="250" y="1603"/>
                    <a:pt x="255" y="1598"/>
                    <a:pt x="255" y="1588"/>
                  </a:cubicBezTo>
                  <a:cubicBezTo>
                    <a:pt x="260" y="1583"/>
                    <a:pt x="265" y="1579"/>
                    <a:pt x="265" y="1569"/>
                  </a:cubicBezTo>
                  <a:lnTo>
                    <a:pt x="265" y="1564"/>
                  </a:lnTo>
                  <a:cubicBezTo>
                    <a:pt x="269" y="1559"/>
                    <a:pt x="269" y="1554"/>
                    <a:pt x="274" y="1545"/>
                  </a:cubicBezTo>
                  <a:cubicBezTo>
                    <a:pt x="274" y="1540"/>
                    <a:pt x="279" y="1530"/>
                    <a:pt x="279" y="1526"/>
                  </a:cubicBezTo>
                  <a:lnTo>
                    <a:pt x="279" y="1521"/>
                  </a:lnTo>
                  <a:cubicBezTo>
                    <a:pt x="279" y="1511"/>
                    <a:pt x="279" y="1506"/>
                    <a:pt x="279" y="1497"/>
                  </a:cubicBezTo>
                  <a:lnTo>
                    <a:pt x="279" y="198"/>
                  </a:lnTo>
                  <a:cubicBezTo>
                    <a:pt x="279" y="130"/>
                    <a:pt x="313" y="68"/>
                    <a:pt x="371" y="29"/>
                  </a:cubicBezTo>
                  <a:cubicBezTo>
                    <a:pt x="346" y="15"/>
                    <a:pt x="322" y="5"/>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4"/>
            <p:cNvSpPr/>
            <p:nvPr/>
          </p:nvSpPr>
          <p:spPr>
            <a:xfrm>
              <a:off x="7349977" y="1547932"/>
              <a:ext cx="39847" cy="98600"/>
            </a:xfrm>
            <a:custGeom>
              <a:avLst/>
              <a:gdLst/>
              <a:ahLst/>
              <a:cxnLst/>
              <a:rect l="l" t="t" r="r" b="b"/>
              <a:pathLst>
                <a:path w="1136" h="2811" extrusionOk="0">
                  <a:moveTo>
                    <a:pt x="260" y="0"/>
                  </a:moveTo>
                  <a:lnTo>
                    <a:pt x="236" y="5"/>
                  </a:lnTo>
                  <a:lnTo>
                    <a:pt x="222" y="10"/>
                  </a:lnTo>
                  <a:lnTo>
                    <a:pt x="207" y="15"/>
                  </a:lnTo>
                  <a:lnTo>
                    <a:pt x="188" y="24"/>
                  </a:lnTo>
                  <a:lnTo>
                    <a:pt x="178" y="29"/>
                  </a:lnTo>
                  <a:cubicBezTo>
                    <a:pt x="169" y="34"/>
                    <a:pt x="159" y="39"/>
                    <a:pt x="154" y="44"/>
                  </a:cubicBezTo>
                  <a:cubicBezTo>
                    <a:pt x="0" y="174"/>
                    <a:pt x="29" y="592"/>
                    <a:pt x="48" y="963"/>
                  </a:cubicBezTo>
                  <a:cubicBezTo>
                    <a:pt x="87" y="1588"/>
                    <a:pt x="833" y="2146"/>
                    <a:pt x="838" y="2151"/>
                  </a:cubicBezTo>
                  <a:cubicBezTo>
                    <a:pt x="881" y="2185"/>
                    <a:pt x="910" y="2238"/>
                    <a:pt x="910" y="2291"/>
                  </a:cubicBezTo>
                  <a:lnTo>
                    <a:pt x="910" y="2810"/>
                  </a:lnTo>
                  <a:lnTo>
                    <a:pt x="1136" y="2810"/>
                  </a:lnTo>
                  <a:lnTo>
                    <a:pt x="1136" y="2296"/>
                  </a:lnTo>
                  <a:cubicBezTo>
                    <a:pt x="1136" y="2238"/>
                    <a:pt x="1112" y="2190"/>
                    <a:pt x="1068" y="2156"/>
                  </a:cubicBezTo>
                  <a:cubicBezTo>
                    <a:pt x="1059" y="2151"/>
                    <a:pt x="318" y="1588"/>
                    <a:pt x="279" y="967"/>
                  </a:cubicBezTo>
                  <a:cubicBezTo>
                    <a:pt x="255" y="597"/>
                    <a:pt x="231" y="174"/>
                    <a:pt x="380" y="48"/>
                  </a:cubicBezTo>
                  <a:cubicBezTo>
                    <a:pt x="390" y="44"/>
                    <a:pt x="400" y="39"/>
                    <a:pt x="404" y="34"/>
                  </a:cubicBezTo>
                  <a:lnTo>
                    <a:pt x="419" y="24"/>
                  </a:lnTo>
                  <a:lnTo>
                    <a:pt x="433" y="20"/>
                  </a:lnTo>
                  <a:lnTo>
                    <a:pt x="453" y="15"/>
                  </a:lnTo>
                  <a:lnTo>
                    <a:pt x="467" y="10"/>
                  </a:lnTo>
                  <a:lnTo>
                    <a:pt x="472" y="10"/>
                  </a:lnTo>
                  <a:lnTo>
                    <a:pt x="443" y="5"/>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4"/>
            <p:cNvSpPr/>
            <p:nvPr/>
          </p:nvSpPr>
          <p:spPr>
            <a:xfrm>
              <a:off x="7138149" y="1354169"/>
              <a:ext cx="25536" cy="17573"/>
            </a:xfrm>
            <a:custGeom>
              <a:avLst/>
              <a:gdLst/>
              <a:ahLst/>
              <a:cxnLst/>
              <a:rect l="l" t="t" r="r" b="b"/>
              <a:pathLst>
                <a:path w="728" h="501" extrusionOk="0">
                  <a:moveTo>
                    <a:pt x="1" y="0"/>
                  </a:moveTo>
                  <a:lnTo>
                    <a:pt x="515" y="501"/>
                  </a:lnTo>
                  <a:lnTo>
                    <a:pt x="727" y="4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4"/>
            <p:cNvSpPr/>
            <p:nvPr/>
          </p:nvSpPr>
          <p:spPr>
            <a:xfrm>
              <a:off x="7332929" y="1428075"/>
              <a:ext cx="24168" cy="27571"/>
            </a:xfrm>
            <a:custGeom>
              <a:avLst/>
              <a:gdLst/>
              <a:ahLst/>
              <a:cxnLst/>
              <a:rect l="l" t="t" r="r" b="b"/>
              <a:pathLst>
                <a:path w="689" h="786" extrusionOk="0">
                  <a:moveTo>
                    <a:pt x="164" y="1"/>
                  </a:moveTo>
                  <a:lnTo>
                    <a:pt x="10" y="569"/>
                  </a:lnTo>
                  <a:cubicBezTo>
                    <a:pt x="5" y="583"/>
                    <a:pt x="5" y="593"/>
                    <a:pt x="0" y="607"/>
                  </a:cubicBezTo>
                  <a:lnTo>
                    <a:pt x="429" y="785"/>
                  </a:lnTo>
                  <a:lnTo>
                    <a:pt x="688" y="218"/>
                  </a:lnTo>
                  <a:lnTo>
                    <a:pt x="1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4"/>
            <p:cNvSpPr/>
            <p:nvPr/>
          </p:nvSpPr>
          <p:spPr>
            <a:xfrm>
              <a:off x="7168034" y="1360062"/>
              <a:ext cx="58930" cy="41391"/>
            </a:xfrm>
            <a:custGeom>
              <a:avLst/>
              <a:gdLst/>
              <a:ahLst/>
              <a:cxnLst/>
              <a:rect l="l" t="t" r="r" b="b"/>
              <a:pathLst>
                <a:path w="1680" h="1180" extrusionOk="0">
                  <a:moveTo>
                    <a:pt x="255" y="1"/>
                  </a:moveTo>
                  <a:lnTo>
                    <a:pt x="0" y="535"/>
                  </a:lnTo>
                  <a:lnTo>
                    <a:pt x="1526" y="1180"/>
                  </a:lnTo>
                  <a:lnTo>
                    <a:pt x="1680" y="602"/>
                  </a:lnTo>
                  <a:lnTo>
                    <a:pt x="2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4"/>
            <p:cNvSpPr/>
            <p:nvPr/>
          </p:nvSpPr>
          <p:spPr>
            <a:xfrm>
              <a:off x="7360780" y="1441089"/>
              <a:ext cx="21643" cy="24028"/>
            </a:xfrm>
            <a:custGeom>
              <a:avLst/>
              <a:gdLst/>
              <a:ahLst/>
              <a:cxnLst/>
              <a:rect l="l" t="t" r="r" b="b"/>
              <a:pathLst>
                <a:path w="617" h="685" extrusionOk="0">
                  <a:moveTo>
                    <a:pt x="260" y="0"/>
                  </a:moveTo>
                  <a:lnTo>
                    <a:pt x="0" y="563"/>
                  </a:lnTo>
                  <a:lnTo>
                    <a:pt x="270" y="674"/>
                  </a:lnTo>
                  <a:cubicBezTo>
                    <a:pt x="287" y="681"/>
                    <a:pt x="305" y="684"/>
                    <a:pt x="324" y="684"/>
                  </a:cubicBezTo>
                  <a:cubicBezTo>
                    <a:pt x="380" y="684"/>
                    <a:pt x="435" y="652"/>
                    <a:pt x="457" y="597"/>
                  </a:cubicBezTo>
                  <a:lnTo>
                    <a:pt x="587" y="299"/>
                  </a:lnTo>
                  <a:cubicBezTo>
                    <a:pt x="616" y="222"/>
                    <a:pt x="582" y="135"/>
                    <a:pt x="510" y="106"/>
                  </a:cubicBezTo>
                  <a:lnTo>
                    <a:pt x="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4"/>
            <p:cNvSpPr/>
            <p:nvPr/>
          </p:nvSpPr>
          <p:spPr>
            <a:xfrm>
              <a:off x="7041618" y="1702024"/>
              <a:ext cx="96566" cy="23817"/>
            </a:xfrm>
            <a:custGeom>
              <a:avLst/>
              <a:gdLst/>
              <a:ahLst/>
              <a:cxnLst/>
              <a:rect l="l" t="t" r="r" b="b"/>
              <a:pathLst>
                <a:path w="2753" h="679" extrusionOk="0">
                  <a:moveTo>
                    <a:pt x="0" y="0"/>
                  </a:moveTo>
                  <a:lnTo>
                    <a:pt x="0" y="679"/>
                  </a:lnTo>
                  <a:lnTo>
                    <a:pt x="2753" y="679"/>
                  </a:lnTo>
                  <a:lnTo>
                    <a:pt x="27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4"/>
            <p:cNvSpPr/>
            <p:nvPr/>
          </p:nvSpPr>
          <p:spPr>
            <a:xfrm>
              <a:off x="7041442" y="1740994"/>
              <a:ext cx="96566" cy="59981"/>
            </a:xfrm>
            <a:custGeom>
              <a:avLst/>
              <a:gdLst/>
              <a:ahLst/>
              <a:cxnLst/>
              <a:rect l="l" t="t" r="r" b="b"/>
              <a:pathLst>
                <a:path w="2753" h="1710" extrusionOk="0">
                  <a:moveTo>
                    <a:pt x="0" y="1"/>
                  </a:moveTo>
                  <a:lnTo>
                    <a:pt x="0" y="1709"/>
                  </a:lnTo>
                  <a:lnTo>
                    <a:pt x="2753" y="1709"/>
                  </a:lnTo>
                  <a:lnTo>
                    <a:pt x="27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4"/>
            <p:cNvSpPr/>
            <p:nvPr/>
          </p:nvSpPr>
          <p:spPr>
            <a:xfrm>
              <a:off x="7057823" y="1702024"/>
              <a:ext cx="80361" cy="23817"/>
            </a:xfrm>
            <a:custGeom>
              <a:avLst/>
              <a:gdLst/>
              <a:ahLst/>
              <a:cxnLst/>
              <a:rect l="l" t="t" r="r" b="b"/>
              <a:pathLst>
                <a:path w="2291" h="679" extrusionOk="0">
                  <a:moveTo>
                    <a:pt x="0" y="0"/>
                  </a:moveTo>
                  <a:lnTo>
                    <a:pt x="0" y="679"/>
                  </a:lnTo>
                  <a:lnTo>
                    <a:pt x="2291" y="679"/>
                  </a:lnTo>
                  <a:lnTo>
                    <a:pt x="2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4"/>
            <p:cNvSpPr/>
            <p:nvPr/>
          </p:nvSpPr>
          <p:spPr>
            <a:xfrm>
              <a:off x="7057823" y="1740994"/>
              <a:ext cx="80361" cy="59981"/>
            </a:xfrm>
            <a:custGeom>
              <a:avLst/>
              <a:gdLst/>
              <a:ahLst/>
              <a:cxnLst/>
              <a:rect l="l" t="t" r="r" b="b"/>
              <a:pathLst>
                <a:path w="2291" h="1710" extrusionOk="0">
                  <a:moveTo>
                    <a:pt x="0" y="1"/>
                  </a:moveTo>
                  <a:lnTo>
                    <a:pt x="0" y="1709"/>
                  </a:lnTo>
                  <a:lnTo>
                    <a:pt x="2291" y="1709"/>
                  </a:lnTo>
                  <a:lnTo>
                    <a:pt x="22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4"/>
            <p:cNvSpPr/>
            <p:nvPr/>
          </p:nvSpPr>
          <p:spPr>
            <a:xfrm>
              <a:off x="7371724" y="1699148"/>
              <a:ext cx="96601" cy="101828"/>
            </a:xfrm>
            <a:custGeom>
              <a:avLst/>
              <a:gdLst/>
              <a:ahLst/>
              <a:cxnLst/>
              <a:rect l="l" t="t" r="r" b="b"/>
              <a:pathLst>
                <a:path w="2754" h="2903" extrusionOk="0">
                  <a:moveTo>
                    <a:pt x="1" y="1"/>
                  </a:moveTo>
                  <a:lnTo>
                    <a:pt x="1" y="2902"/>
                  </a:lnTo>
                  <a:lnTo>
                    <a:pt x="2753" y="2902"/>
                  </a:lnTo>
                  <a:lnTo>
                    <a:pt x="27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4"/>
            <p:cNvSpPr/>
            <p:nvPr/>
          </p:nvSpPr>
          <p:spPr>
            <a:xfrm>
              <a:off x="7371724" y="1660177"/>
              <a:ext cx="96601" cy="23992"/>
            </a:xfrm>
            <a:custGeom>
              <a:avLst/>
              <a:gdLst/>
              <a:ahLst/>
              <a:cxnLst/>
              <a:rect l="l" t="t" r="r" b="b"/>
              <a:pathLst>
                <a:path w="2754" h="684" extrusionOk="0">
                  <a:moveTo>
                    <a:pt x="1" y="0"/>
                  </a:moveTo>
                  <a:lnTo>
                    <a:pt x="1" y="683"/>
                  </a:lnTo>
                  <a:lnTo>
                    <a:pt x="2753" y="683"/>
                  </a:lnTo>
                  <a:lnTo>
                    <a:pt x="27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4"/>
            <p:cNvSpPr/>
            <p:nvPr/>
          </p:nvSpPr>
          <p:spPr>
            <a:xfrm>
              <a:off x="7392665" y="1699148"/>
              <a:ext cx="75660" cy="101828"/>
            </a:xfrm>
            <a:custGeom>
              <a:avLst/>
              <a:gdLst/>
              <a:ahLst/>
              <a:cxnLst/>
              <a:rect l="l" t="t" r="r" b="b"/>
              <a:pathLst>
                <a:path w="2157" h="2903" extrusionOk="0">
                  <a:moveTo>
                    <a:pt x="1" y="1"/>
                  </a:moveTo>
                  <a:lnTo>
                    <a:pt x="1" y="2902"/>
                  </a:lnTo>
                  <a:lnTo>
                    <a:pt x="2156" y="2902"/>
                  </a:lnTo>
                  <a:lnTo>
                    <a:pt x="21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4"/>
            <p:cNvSpPr/>
            <p:nvPr/>
          </p:nvSpPr>
          <p:spPr>
            <a:xfrm>
              <a:off x="7392665" y="1660177"/>
              <a:ext cx="75660" cy="23992"/>
            </a:xfrm>
            <a:custGeom>
              <a:avLst/>
              <a:gdLst/>
              <a:ahLst/>
              <a:cxnLst/>
              <a:rect l="l" t="t" r="r" b="b"/>
              <a:pathLst>
                <a:path w="2157" h="684" extrusionOk="0">
                  <a:moveTo>
                    <a:pt x="1" y="0"/>
                  </a:moveTo>
                  <a:lnTo>
                    <a:pt x="1" y="683"/>
                  </a:lnTo>
                  <a:lnTo>
                    <a:pt x="2156" y="683"/>
                  </a:lnTo>
                  <a:lnTo>
                    <a:pt x="21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4"/>
            <p:cNvSpPr/>
            <p:nvPr/>
          </p:nvSpPr>
          <p:spPr>
            <a:xfrm>
              <a:off x="7204303" y="1532218"/>
              <a:ext cx="96601" cy="23852"/>
            </a:xfrm>
            <a:custGeom>
              <a:avLst/>
              <a:gdLst/>
              <a:ahLst/>
              <a:cxnLst/>
              <a:rect l="l" t="t" r="r" b="b"/>
              <a:pathLst>
                <a:path w="2754" h="680" extrusionOk="0">
                  <a:moveTo>
                    <a:pt x="1" y="1"/>
                  </a:moveTo>
                  <a:lnTo>
                    <a:pt x="1" y="679"/>
                  </a:lnTo>
                  <a:lnTo>
                    <a:pt x="2753" y="679"/>
                  </a:lnTo>
                  <a:lnTo>
                    <a:pt x="2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4"/>
            <p:cNvSpPr/>
            <p:nvPr/>
          </p:nvSpPr>
          <p:spPr>
            <a:xfrm>
              <a:off x="7219492" y="1532218"/>
              <a:ext cx="81413" cy="23852"/>
            </a:xfrm>
            <a:custGeom>
              <a:avLst/>
              <a:gdLst/>
              <a:ahLst/>
              <a:cxnLst/>
              <a:rect l="l" t="t" r="r" b="b"/>
              <a:pathLst>
                <a:path w="2321" h="680" extrusionOk="0">
                  <a:moveTo>
                    <a:pt x="1" y="1"/>
                  </a:moveTo>
                  <a:lnTo>
                    <a:pt x="1" y="679"/>
                  </a:lnTo>
                  <a:lnTo>
                    <a:pt x="2320" y="679"/>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4"/>
            <p:cNvSpPr/>
            <p:nvPr/>
          </p:nvSpPr>
          <p:spPr>
            <a:xfrm>
              <a:off x="7219492" y="1571223"/>
              <a:ext cx="88323" cy="229752"/>
            </a:xfrm>
            <a:custGeom>
              <a:avLst/>
              <a:gdLst/>
              <a:ahLst/>
              <a:cxnLst/>
              <a:rect l="l" t="t" r="r" b="b"/>
              <a:pathLst>
                <a:path w="2518" h="6550" extrusionOk="0">
                  <a:moveTo>
                    <a:pt x="1" y="0"/>
                  </a:moveTo>
                  <a:lnTo>
                    <a:pt x="1" y="6549"/>
                  </a:lnTo>
                  <a:lnTo>
                    <a:pt x="2517" y="6549"/>
                  </a:lnTo>
                  <a:lnTo>
                    <a:pt x="2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4"/>
            <p:cNvSpPr/>
            <p:nvPr/>
          </p:nvSpPr>
          <p:spPr>
            <a:xfrm>
              <a:off x="7166841" y="1369182"/>
              <a:ext cx="59106" cy="33639"/>
            </a:xfrm>
            <a:custGeom>
              <a:avLst/>
              <a:gdLst/>
              <a:ahLst/>
              <a:cxnLst/>
              <a:rect l="l" t="t" r="r" b="b"/>
              <a:pathLst>
                <a:path w="1685" h="959" extrusionOk="0">
                  <a:moveTo>
                    <a:pt x="130" y="1"/>
                  </a:moveTo>
                  <a:lnTo>
                    <a:pt x="1" y="280"/>
                  </a:lnTo>
                  <a:lnTo>
                    <a:pt x="1603" y="958"/>
                  </a:lnTo>
                  <a:lnTo>
                    <a:pt x="1685" y="660"/>
                  </a:lnTo>
                  <a:lnTo>
                    <a:pt x="1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4"/>
            <p:cNvSpPr/>
            <p:nvPr/>
          </p:nvSpPr>
          <p:spPr>
            <a:xfrm>
              <a:off x="7331737" y="1438563"/>
              <a:ext cx="20275" cy="17398"/>
            </a:xfrm>
            <a:custGeom>
              <a:avLst/>
              <a:gdLst/>
              <a:ahLst/>
              <a:cxnLst/>
              <a:rect l="l" t="t" r="r" b="b"/>
              <a:pathLst>
                <a:path w="578" h="496" extrusionOk="0">
                  <a:moveTo>
                    <a:pt x="82" y="0"/>
                  </a:moveTo>
                  <a:lnTo>
                    <a:pt x="5" y="265"/>
                  </a:lnTo>
                  <a:cubicBezTo>
                    <a:pt x="5" y="275"/>
                    <a:pt x="5" y="289"/>
                    <a:pt x="1" y="303"/>
                  </a:cubicBezTo>
                  <a:lnTo>
                    <a:pt x="453" y="496"/>
                  </a:lnTo>
                  <a:lnTo>
                    <a:pt x="578" y="222"/>
                  </a:lnTo>
                  <a:lnTo>
                    <a:pt x="578" y="212"/>
                  </a:lnTo>
                  <a:lnTo>
                    <a:pt x="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4"/>
            <p:cNvSpPr/>
            <p:nvPr/>
          </p:nvSpPr>
          <p:spPr>
            <a:xfrm>
              <a:off x="7393191" y="1510961"/>
              <a:ext cx="15224" cy="40865"/>
            </a:xfrm>
            <a:custGeom>
              <a:avLst/>
              <a:gdLst/>
              <a:ahLst/>
              <a:cxnLst/>
              <a:rect l="l" t="t" r="r" b="b"/>
              <a:pathLst>
                <a:path w="434" h="1165" extrusionOk="0">
                  <a:moveTo>
                    <a:pt x="217" y="1"/>
                  </a:moveTo>
                  <a:cubicBezTo>
                    <a:pt x="108" y="1"/>
                    <a:pt x="0" y="73"/>
                    <a:pt x="0" y="217"/>
                  </a:cubicBezTo>
                  <a:lnTo>
                    <a:pt x="0" y="948"/>
                  </a:lnTo>
                  <a:cubicBezTo>
                    <a:pt x="0" y="1069"/>
                    <a:pt x="96" y="1165"/>
                    <a:pt x="217" y="1165"/>
                  </a:cubicBezTo>
                  <a:cubicBezTo>
                    <a:pt x="337" y="1165"/>
                    <a:pt x="433" y="1069"/>
                    <a:pt x="433" y="948"/>
                  </a:cubicBezTo>
                  <a:lnTo>
                    <a:pt x="433" y="217"/>
                  </a:lnTo>
                  <a:cubicBezTo>
                    <a:pt x="433" y="73"/>
                    <a:pt x="325" y="1"/>
                    <a:pt x="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4"/>
            <p:cNvSpPr/>
            <p:nvPr/>
          </p:nvSpPr>
          <p:spPr>
            <a:xfrm>
              <a:off x="7419323" y="1515030"/>
              <a:ext cx="15223" cy="36795"/>
            </a:xfrm>
            <a:custGeom>
              <a:avLst/>
              <a:gdLst/>
              <a:ahLst/>
              <a:cxnLst/>
              <a:rect l="l" t="t" r="r" b="b"/>
              <a:pathLst>
                <a:path w="434" h="1049" extrusionOk="0">
                  <a:moveTo>
                    <a:pt x="217" y="0"/>
                  </a:moveTo>
                  <a:cubicBezTo>
                    <a:pt x="109" y="0"/>
                    <a:pt x="1" y="72"/>
                    <a:pt x="1" y="217"/>
                  </a:cubicBezTo>
                  <a:lnTo>
                    <a:pt x="1" y="832"/>
                  </a:lnTo>
                  <a:cubicBezTo>
                    <a:pt x="1" y="953"/>
                    <a:pt x="97" y="1049"/>
                    <a:pt x="217" y="1049"/>
                  </a:cubicBezTo>
                  <a:cubicBezTo>
                    <a:pt x="338" y="1049"/>
                    <a:pt x="434" y="953"/>
                    <a:pt x="434" y="832"/>
                  </a:cubicBezTo>
                  <a:lnTo>
                    <a:pt x="434" y="217"/>
                  </a:lnTo>
                  <a:cubicBezTo>
                    <a:pt x="434" y="72"/>
                    <a:pt x="326"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4"/>
            <p:cNvSpPr/>
            <p:nvPr/>
          </p:nvSpPr>
          <p:spPr>
            <a:xfrm>
              <a:off x="7445490" y="1525308"/>
              <a:ext cx="15223" cy="30236"/>
            </a:xfrm>
            <a:custGeom>
              <a:avLst/>
              <a:gdLst/>
              <a:ahLst/>
              <a:cxnLst/>
              <a:rect l="l" t="t" r="r" b="b"/>
              <a:pathLst>
                <a:path w="434" h="862" extrusionOk="0">
                  <a:moveTo>
                    <a:pt x="217" y="1"/>
                  </a:moveTo>
                  <a:cubicBezTo>
                    <a:pt x="109" y="1"/>
                    <a:pt x="1" y="73"/>
                    <a:pt x="1" y="217"/>
                  </a:cubicBezTo>
                  <a:lnTo>
                    <a:pt x="1" y="645"/>
                  </a:lnTo>
                  <a:cubicBezTo>
                    <a:pt x="1" y="766"/>
                    <a:pt x="97" y="862"/>
                    <a:pt x="217" y="862"/>
                  </a:cubicBezTo>
                  <a:cubicBezTo>
                    <a:pt x="338" y="862"/>
                    <a:pt x="434" y="766"/>
                    <a:pt x="434" y="650"/>
                  </a:cubicBezTo>
                  <a:lnTo>
                    <a:pt x="434" y="217"/>
                  </a:lnTo>
                  <a:cubicBezTo>
                    <a:pt x="434" y="73"/>
                    <a:pt x="326" y="1"/>
                    <a:pt x="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4"/>
            <p:cNvSpPr/>
            <p:nvPr/>
          </p:nvSpPr>
          <p:spPr>
            <a:xfrm>
              <a:off x="7336121" y="1494405"/>
              <a:ext cx="153951" cy="322249"/>
            </a:xfrm>
            <a:custGeom>
              <a:avLst/>
              <a:gdLst/>
              <a:ahLst/>
              <a:cxnLst/>
              <a:rect l="l" t="t" r="r" b="b"/>
              <a:pathLst>
                <a:path w="4389" h="9187" extrusionOk="0">
                  <a:moveTo>
                    <a:pt x="1468" y="434"/>
                  </a:moveTo>
                  <a:cubicBezTo>
                    <a:pt x="1555" y="434"/>
                    <a:pt x="1627" y="501"/>
                    <a:pt x="1627" y="588"/>
                  </a:cubicBezTo>
                  <a:lnTo>
                    <a:pt x="1627" y="689"/>
                  </a:lnTo>
                  <a:cubicBezTo>
                    <a:pt x="1627" y="827"/>
                    <a:pt x="1735" y="904"/>
                    <a:pt x="1843" y="904"/>
                  </a:cubicBezTo>
                  <a:cubicBezTo>
                    <a:pt x="1928" y="904"/>
                    <a:pt x="2012" y="858"/>
                    <a:pt x="2046" y="756"/>
                  </a:cubicBezTo>
                  <a:cubicBezTo>
                    <a:pt x="2065" y="694"/>
                    <a:pt x="2127" y="651"/>
                    <a:pt x="2195" y="651"/>
                  </a:cubicBezTo>
                  <a:lnTo>
                    <a:pt x="2214" y="651"/>
                  </a:lnTo>
                  <a:cubicBezTo>
                    <a:pt x="2301" y="651"/>
                    <a:pt x="2368" y="718"/>
                    <a:pt x="2368" y="805"/>
                  </a:cubicBezTo>
                  <a:lnTo>
                    <a:pt x="2368" y="833"/>
                  </a:lnTo>
                  <a:cubicBezTo>
                    <a:pt x="2371" y="971"/>
                    <a:pt x="2480" y="1049"/>
                    <a:pt x="2589" y="1049"/>
                  </a:cubicBezTo>
                  <a:cubicBezTo>
                    <a:pt x="2673" y="1049"/>
                    <a:pt x="2758" y="1002"/>
                    <a:pt x="2792" y="901"/>
                  </a:cubicBezTo>
                  <a:cubicBezTo>
                    <a:pt x="2811" y="833"/>
                    <a:pt x="2873" y="790"/>
                    <a:pt x="2941" y="790"/>
                  </a:cubicBezTo>
                  <a:lnTo>
                    <a:pt x="2960" y="790"/>
                  </a:lnTo>
                  <a:cubicBezTo>
                    <a:pt x="3047" y="790"/>
                    <a:pt x="3114" y="857"/>
                    <a:pt x="3114" y="944"/>
                  </a:cubicBezTo>
                  <a:lnTo>
                    <a:pt x="3114" y="1098"/>
                  </a:lnTo>
                  <a:cubicBezTo>
                    <a:pt x="3114" y="1240"/>
                    <a:pt x="3222" y="1311"/>
                    <a:pt x="3330" y="1311"/>
                  </a:cubicBezTo>
                  <a:cubicBezTo>
                    <a:pt x="3439" y="1311"/>
                    <a:pt x="3547" y="1240"/>
                    <a:pt x="3547" y="1098"/>
                  </a:cubicBezTo>
                  <a:cubicBezTo>
                    <a:pt x="3547" y="1011"/>
                    <a:pt x="3619" y="939"/>
                    <a:pt x="3701" y="939"/>
                  </a:cubicBezTo>
                  <a:lnTo>
                    <a:pt x="3725" y="939"/>
                  </a:lnTo>
                  <a:cubicBezTo>
                    <a:pt x="3812" y="939"/>
                    <a:pt x="3879" y="1011"/>
                    <a:pt x="3879" y="1098"/>
                  </a:cubicBezTo>
                  <a:lnTo>
                    <a:pt x="3879" y="2109"/>
                  </a:lnTo>
                  <a:lnTo>
                    <a:pt x="3879" y="2133"/>
                  </a:lnTo>
                  <a:cubicBezTo>
                    <a:pt x="3903" y="2388"/>
                    <a:pt x="3884" y="3133"/>
                    <a:pt x="3494" y="3461"/>
                  </a:cubicBezTo>
                  <a:cubicBezTo>
                    <a:pt x="3446" y="3504"/>
                    <a:pt x="3417" y="3562"/>
                    <a:pt x="3417" y="3624"/>
                  </a:cubicBezTo>
                  <a:lnTo>
                    <a:pt x="3417" y="4312"/>
                  </a:lnTo>
                  <a:lnTo>
                    <a:pt x="1353" y="4312"/>
                  </a:lnTo>
                  <a:lnTo>
                    <a:pt x="1353" y="3836"/>
                  </a:lnTo>
                  <a:cubicBezTo>
                    <a:pt x="1353" y="3769"/>
                    <a:pt x="1319" y="3701"/>
                    <a:pt x="1266" y="3663"/>
                  </a:cubicBezTo>
                  <a:lnTo>
                    <a:pt x="1261" y="3658"/>
                  </a:lnTo>
                  <a:cubicBezTo>
                    <a:pt x="1257" y="3653"/>
                    <a:pt x="530" y="3105"/>
                    <a:pt x="492" y="2498"/>
                  </a:cubicBezTo>
                  <a:cubicBezTo>
                    <a:pt x="472" y="2157"/>
                    <a:pt x="443" y="1733"/>
                    <a:pt x="578" y="1618"/>
                  </a:cubicBezTo>
                  <a:cubicBezTo>
                    <a:pt x="614" y="1588"/>
                    <a:pt x="669" y="1575"/>
                    <a:pt x="743" y="1575"/>
                  </a:cubicBezTo>
                  <a:cubicBezTo>
                    <a:pt x="779" y="1575"/>
                    <a:pt x="818" y="1578"/>
                    <a:pt x="862" y="1584"/>
                  </a:cubicBezTo>
                  <a:lnTo>
                    <a:pt x="862" y="1878"/>
                  </a:lnTo>
                  <a:cubicBezTo>
                    <a:pt x="862" y="2022"/>
                    <a:pt x="970" y="2094"/>
                    <a:pt x="1079" y="2094"/>
                  </a:cubicBezTo>
                  <a:cubicBezTo>
                    <a:pt x="1187" y="2094"/>
                    <a:pt x="1295" y="2022"/>
                    <a:pt x="1295" y="1878"/>
                  </a:cubicBezTo>
                  <a:lnTo>
                    <a:pt x="1295" y="588"/>
                  </a:lnTo>
                  <a:cubicBezTo>
                    <a:pt x="1295" y="501"/>
                    <a:pt x="1362" y="434"/>
                    <a:pt x="1449" y="434"/>
                  </a:cubicBezTo>
                  <a:close/>
                  <a:moveTo>
                    <a:pt x="3773" y="4741"/>
                  </a:moveTo>
                  <a:lnTo>
                    <a:pt x="3773" y="5419"/>
                  </a:lnTo>
                  <a:lnTo>
                    <a:pt x="1021" y="5419"/>
                  </a:lnTo>
                  <a:lnTo>
                    <a:pt x="1021" y="4741"/>
                  </a:lnTo>
                  <a:close/>
                  <a:moveTo>
                    <a:pt x="3773" y="5852"/>
                  </a:moveTo>
                  <a:lnTo>
                    <a:pt x="3773" y="8749"/>
                  </a:lnTo>
                  <a:lnTo>
                    <a:pt x="1021" y="8749"/>
                  </a:lnTo>
                  <a:lnTo>
                    <a:pt x="1021" y="5852"/>
                  </a:lnTo>
                  <a:close/>
                  <a:moveTo>
                    <a:pt x="1449" y="1"/>
                  </a:moveTo>
                  <a:cubicBezTo>
                    <a:pt x="1127" y="1"/>
                    <a:pt x="862" y="266"/>
                    <a:pt x="862" y="588"/>
                  </a:cubicBezTo>
                  <a:lnTo>
                    <a:pt x="862" y="1156"/>
                  </a:lnTo>
                  <a:cubicBezTo>
                    <a:pt x="820" y="1152"/>
                    <a:pt x="780" y="1149"/>
                    <a:pt x="741" y="1149"/>
                  </a:cubicBezTo>
                  <a:cubicBezTo>
                    <a:pt x="561" y="1149"/>
                    <a:pt x="415" y="1196"/>
                    <a:pt x="304" y="1291"/>
                  </a:cubicBezTo>
                  <a:cubicBezTo>
                    <a:pt x="1" y="1546"/>
                    <a:pt x="30" y="2046"/>
                    <a:pt x="63" y="2532"/>
                  </a:cubicBezTo>
                  <a:cubicBezTo>
                    <a:pt x="102" y="3196"/>
                    <a:pt x="694" y="3749"/>
                    <a:pt x="920" y="3942"/>
                  </a:cubicBezTo>
                  <a:lnTo>
                    <a:pt x="920" y="4312"/>
                  </a:lnTo>
                  <a:lnTo>
                    <a:pt x="804" y="4312"/>
                  </a:lnTo>
                  <a:cubicBezTo>
                    <a:pt x="689" y="4312"/>
                    <a:pt x="593" y="4409"/>
                    <a:pt x="593" y="4529"/>
                  </a:cubicBezTo>
                  <a:lnTo>
                    <a:pt x="593" y="8970"/>
                  </a:lnTo>
                  <a:cubicBezTo>
                    <a:pt x="593" y="9090"/>
                    <a:pt x="689" y="9187"/>
                    <a:pt x="804" y="9187"/>
                  </a:cubicBezTo>
                  <a:lnTo>
                    <a:pt x="3990" y="9187"/>
                  </a:lnTo>
                  <a:cubicBezTo>
                    <a:pt x="4110" y="9187"/>
                    <a:pt x="4206" y="9090"/>
                    <a:pt x="4206" y="8970"/>
                  </a:cubicBezTo>
                  <a:lnTo>
                    <a:pt x="4206" y="4524"/>
                  </a:lnTo>
                  <a:cubicBezTo>
                    <a:pt x="4206" y="4404"/>
                    <a:pt x="4110" y="4307"/>
                    <a:pt x="3990" y="4307"/>
                  </a:cubicBezTo>
                  <a:lnTo>
                    <a:pt x="3855" y="4307"/>
                  </a:lnTo>
                  <a:lnTo>
                    <a:pt x="3855" y="3720"/>
                  </a:lnTo>
                  <a:cubicBezTo>
                    <a:pt x="4389" y="3182"/>
                    <a:pt x="4326" y="2219"/>
                    <a:pt x="4317" y="2099"/>
                  </a:cubicBezTo>
                  <a:lnTo>
                    <a:pt x="4317" y="1098"/>
                  </a:lnTo>
                  <a:cubicBezTo>
                    <a:pt x="4317" y="771"/>
                    <a:pt x="4052" y="511"/>
                    <a:pt x="3730" y="511"/>
                  </a:cubicBezTo>
                  <a:lnTo>
                    <a:pt x="3711" y="511"/>
                  </a:lnTo>
                  <a:cubicBezTo>
                    <a:pt x="3620" y="559"/>
                    <a:pt x="3523" y="582"/>
                    <a:pt x="3427" y="582"/>
                  </a:cubicBezTo>
                  <a:cubicBezTo>
                    <a:pt x="3251" y="582"/>
                    <a:pt x="3080" y="505"/>
                    <a:pt x="2965" y="362"/>
                  </a:cubicBezTo>
                  <a:lnTo>
                    <a:pt x="2945" y="362"/>
                  </a:lnTo>
                  <a:cubicBezTo>
                    <a:pt x="2859" y="406"/>
                    <a:pt x="2766" y="427"/>
                    <a:pt x="2673" y="427"/>
                  </a:cubicBezTo>
                  <a:cubicBezTo>
                    <a:pt x="2502" y="427"/>
                    <a:pt x="2334" y="355"/>
                    <a:pt x="2219" y="218"/>
                  </a:cubicBezTo>
                  <a:lnTo>
                    <a:pt x="2195" y="218"/>
                  </a:lnTo>
                  <a:cubicBezTo>
                    <a:pt x="2118" y="251"/>
                    <a:pt x="2038" y="267"/>
                    <a:pt x="1959" y="267"/>
                  </a:cubicBezTo>
                  <a:cubicBezTo>
                    <a:pt x="1766" y="267"/>
                    <a:pt x="1582" y="172"/>
                    <a:pt x="1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4"/>
            <p:cNvSpPr/>
            <p:nvPr/>
          </p:nvSpPr>
          <p:spPr>
            <a:xfrm>
              <a:off x="7063050" y="1552668"/>
              <a:ext cx="15048" cy="41040"/>
            </a:xfrm>
            <a:custGeom>
              <a:avLst/>
              <a:gdLst/>
              <a:ahLst/>
              <a:cxnLst/>
              <a:rect l="l" t="t" r="r" b="b"/>
              <a:pathLst>
                <a:path w="429" h="1170" extrusionOk="0">
                  <a:moveTo>
                    <a:pt x="214" y="0"/>
                  </a:moveTo>
                  <a:cubicBezTo>
                    <a:pt x="107" y="0"/>
                    <a:pt x="0" y="72"/>
                    <a:pt x="0" y="217"/>
                  </a:cubicBezTo>
                  <a:lnTo>
                    <a:pt x="0" y="953"/>
                  </a:lnTo>
                  <a:cubicBezTo>
                    <a:pt x="0" y="1073"/>
                    <a:pt x="97" y="1169"/>
                    <a:pt x="212" y="1169"/>
                  </a:cubicBezTo>
                  <a:cubicBezTo>
                    <a:pt x="332" y="1169"/>
                    <a:pt x="429" y="1068"/>
                    <a:pt x="429" y="953"/>
                  </a:cubicBezTo>
                  <a:lnTo>
                    <a:pt x="429" y="217"/>
                  </a:lnTo>
                  <a:cubicBezTo>
                    <a:pt x="429" y="72"/>
                    <a:pt x="321" y="0"/>
                    <a:pt x="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4"/>
            <p:cNvSpPr/>
            <p:nvPr/>
          </p:nvSpPr>
          <p:spPr>
            <a:xfrm>
              <a:off x="7089217" y="1556877"/>
              <a:ext cx="15048" cy="36830"/>
            </a:xfrm>
            <a:custGeom>
              <a:avLst/>
              <a:gdLst/>
              <a:ahLst/>
              <a:cxnLst/>
              <a:rect l="l" t="t" r="r" b="b"/>
              <a:pathLst>
                <a:path w="429" h="1050" extrusionOk="0">
                  <a:moveTo>
                    <a:pt x="214" y="0"/>
                  </a:moveTo>
                  <a:cubicBezTo>
                    <a:pt x="107" y="0"/>
                    <a:pt x="0" y="73"/>
                    <a:pt x="0" y="217"/>
                  </a:cubicBezTo>
                  <a:lnTo>
                    <a:pt x="0" y="833"/>
                  </a:lnTo>
                  <a:cubicBezTo>
                    <a:pt x="0" y="953"/>
                    <a:pt x="96" y="1049"/>
                    <a:pt x="212" y="1049"/>
                  </a:cubicBezTo>
                  <a:cubicBezTo>
                    <a:pt x="332" y="1049"/>
                    <a:pt x="428" y="953"/>
                    <a:pt x="428" y="833"/>
                  </a:cubicBezTo>
                  <a:lnTo>
                    <a:pt x="428" y="217"/>
                  </a:lnTo>
                  <a:cubicBezTo>
                    <a:pt x="428" y="73"/>
                    <a:pt x="321" y="0"/>
                    <a:pt x="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4"/>
            <p:cNvSpPr/>
            <p:nvPr/>
          </p:nvSpPr>
          <p:spPr>
            <a:xfrm>
              <a:off x="7149619" y="1343155"/>
              <a:ext cx="246975" cy="473500"/>
            </a:xfrm>
            <a:custGeom>
              <a:avLst/>
              <a:gdLst/>
              <a:ahLst/>
              <a:cxnLst/>
              <a:rect l="l" t="t" r="r" b="b"/>
              <a:pathLst>
                <a:path w="7041" h="13499" extrusionOk="0">
                  <a:moveTo>
                    <a:pt x="780" y="497"/>
                  </a:moveTo>
                  <a:lnTo>
                    <a:pt x="2161" y="1084"/>
                  </a:lnTo>
                  <a:lnTo>
                    <a:pt x="2012" y="1642"/>
                  </a:lnTo>
                  <a:lnTo>
                    <a:pt x="535" y="1017"/>
                  </a:lnTo>
                  <a:lnTo>
                    <a:pt x="780" y="497"/>
                  </a:lnTo>
                  <a:close/>
                  <a:moveTo>
                    <a:pt x="5385" y="2436"/>
                  </a:moveTo>
                  <a:lnTo>
                    <a:pt x="5871" y="2643"/>
                  </a:lnTo>
                  <a:lnTo>
                    <a:pt x="5630" y="3168"/>
                  </a:lnTo>
                  <a:lnTo>
                    <a:pt x="5231" y="3004"/>
                  </a:lnTo>
                  <a:cubicBezTo>
                    <a:pt x="5231" y="2990"/>
                    <a:pt x="5236" y="2975"/>
                    <a:pt x="5241" y="2966"/>
                  </a:cubicBezTo>
                  <a:lnTo>
                    <a:pt x="5385" y="2436"/>
                  </a:lnTo>
                  <a:close/>
                  <a:moveTo>
                    <a:pt x="6266" y="2807"/>
                  </a:moveTo>
                  <a:lnTo>
                    <a:pt x="6506" y="2908"/>
                  </a:lnTo>
                  <a:cubicBezTo>
                    <a:pt x="6574" y="2937"/>
                    <a:pt x="6607" y="3019"/>
                    <a:pt x="6578" y="3091"/>
                  </a:cubicBezTo>
                  <a:lnTo>
                    <a:pt x="6578" y="3086"/>
                  </a:lnTo>
                  <a:lnTo>
                    <a:pt x="6458" y="3370"/>
                  </a:lnTo>
                  <a:cubicBezTo>
                    <a:pt x="6437" y="3423"/>
                    <a:pt x="6387" y="3455"/>
                    <a:pt x="6335" y="3455"/>
                  </a:cubicBezTo>
                  <a:cubicBezTo>
                    <a:pt x="6317" y="3455"/>
                    <a:pt x="6298" y="3451"/>
                    <a:pt x="6280" y="3442"/>
                  </a:cubicBezTo>
                  <a:lnTo>
                    <a:pt x="6025" y="3336"/>
                  </a:lnTo>
                  <a:lnTo>
                    <a:pt x="6266" y="2807"/>
                  </a:lnTo>
                  <a:close/>
                  <a:moveTo>
                    <a:pt x="2887" y="498"/>
                  </a:moveTo>
                  <a:cubicBezTo>
                    <a:pt x="2899" y="498"/>
                    <a:pt x="2910" y="499"/>
                    <a:pt x="2921" y="502"/>
                  </a:cubicBezTo>
                  <a:lnTo>
                    <a:pt x="2946" y="507"/>
                  </a:lnTo>
                  <a:cubicBezTo>
                    <a:pt x="3027" y="526"/>
                    <a:pt x="3080" y="613"/>
                    <a:pt x="3061" y="695"/>
                  </a:cubicBezTo>
                  <a:lnTo>
                    <a:pt x="3037" y="786"/>
                  </a:lnTo>
                  <a:lnTo>
                    <a:pt x="2782" y="1671"/>
                  </a:lnTo>
                  <a:cubicBezTo>
                    <a:pt x="2735" y="1837"/>
                    <a:pt x="2868" y="1947"/>
                    <a:pt x="2999" y="1947"/>
                  </a:cubicBezTo>
                  <a:cubicBezTo>
                    <a:pt x="3084" y="1947"/>
                    <a:pt x="3168" y="1900"/>
                    <a:pt x="3201" y="1792"/>
                  </a:cubicBezTo>
                  <a:lnTo>
                    <a:pt x="3446" y="935"/>
                  </a:lnTo>
                  <a:cubicBezTo>
                    <a:pt x="3472" y="901"/>
                    <a:pt x="3516" y="882"/>
                    <a:pt x="3561" y="882"/>
                  </a:cubicBezTo>
                  <a:cubicBezTo>
                    <a:pt x="3574" y="882"/>
                    <a:pt x="3587" y="884"/>
                    <a:pt x="3600" y="887"/>
                  </a:cubicBezTo>
                  <a:lnTo>
                    <a:pt x="3619" y="892"/>
                  </a:lnTo>
                  <a:cubicBezTo>
                    <a:pt x="3701" y="911"/>
                    <a:pt x="3754" y="993"/>
                    <a:pt x="3735" y="1075"/>
                  </a:cubicBezTo>
                  <a:lnTo>
                    <a:pt x="3508" y="1840"/>
                  </a:lnTo>
                  <a:cubicBezTo>
                    <a:pt x="3453" y="2011"/>
                    <a:pt x="3589" y="2126"/>
                    <a:pt x="3721" y="2126"/>
                  </a:cubicBezTo>
                  <a:cubicBezTo>
                    <a:pt x="3808" y="2126"/>
                    <a:pt x="3894" y="2076"/>
                    <a:pt x="3922" y="1960"/>
                  </a:cubicBezTo>
                  <a:lnTo>
                    <a:pt x="4134" y="1253"/>
                  </a:lnTo>
                  <a:cubicBezTo>
                    <a:pt x="4162" y="1209"/>
                    <a:pt x="4214" y="1188"/>
                    <a:pt x="4264" y="1188"/>
                  </a:cubicBezTo>
                  <a:cubicBezTo>
                    <a:pt x="4274" y="1188"/>
                    <a:pt x="4283" y="1189"/>
                    <a:pt x="4293" y="1190"/>
                  </a:cubicBezTo>
                  <a:lnTo>
                    <a:pt x="4317" y="1200"/>
                  </a:lnTo>
                  <a:cubicBezTo>
                    <a:pt x="4399" y="1219"/>
                    <a:pt x="4452" y="1301"/>
                    <a:pt x="4432" y="1383"/>
                  </a:cubicBezTo>
                  <a:lnTo>
                    <a:pt x="4399" y="1522"/>
                  </a:lnTo>
                  <a:lnTo>
                    <a:pt x="4211" y="2109"/>
                  </a:lnTo>
                  <a:cubicBezTo>
                    <a:pt x="4158" y="2280"/>
                    <a:pt x="4294" y="2394"/>
                    <a:pt x="4426" y="2394"/>
                  </a:cubicBezTo>
                  <a:cubicBezTo>
                    <a:pt x="4510" y="2394"/>
                    <a:pt x="4593" y="2348"/>
                    <a:pt x="4625" y="2239"/>
                  </a:cubicBezTo>
                  <a:lnTo>
                    <a:pt x="4812" y="1642"/>
                  </a:lnTo>
                  <a:lnTo>
                    <a:pt x="4812" y="1638"/>
                  </a:lnTo>
                  <a:lnTo>
                    <a:pt x="4812" y="1628"/>
                  </a:lnTo>
                  <a:cubicBezTo>
                    <a:pt x="4829" y="1558"/>
                    <a:pt x="4892" y="1509"/>
                    <a:pt x="4961" y="1509"/>
                  </a:cubicBezTo>
                  <a:cubicBezTo>
                    <a:pt x="4973" y="1509"/>
                    <a:pt x="4984" y="1510"/>
                    <a:pt x="4995" y="1513"/>
                  </a:cubicBezTo>
                  <a:lnTo>
                    <a:pt x="5019" y="1517"/>
                  </a:lnTo>
                  <a:cubicBezTo>
                    <a:pt x="5106" y="1537"/>
                    <a:pt x="5159" y="1623"/>
                    <a:pt x="5140" y="1705"/>
                  </a:cubicBezTo>
                  <a:lnTo>
                    <a:pt x="5140" y="1710"/>
                  </a:lnTo>
                  <a:lnTo>
                    <a:pt x="4817" y="2865"/>
                  </a:lnTo>
                  <a:cubicBezTo>
                    <a:pt x="4817" y="2874"/>
                    <a:pt x="4812" y="2884"/>
                    <a:pt x="4812" y="2894"/>
                  </a:cubicBezTo>
                  <a:cubicBezTo>
                    <a:pt x="4812" y="2903"/>
                    <a:pt x="4678" y="3822"/>
                    <a:pt x="4129" y="4096"/>
                  </a:cubicBezTo>
                  <a:cubicBezTo>
                    <a:pt x="4057" y="4130"/>
                    <a:pt x="4009" y="4207"/>
                    <a:pt x="4009" y="4289"/>
                  </a:cubicBezTo>
                  <a:lnTo>
                    <a:pt x="4009" y="4948"/>
                  </a:lnTo>
                  <a:lnTo>
                    <a:pt x="1959" y="4948"/>
                  </a:lnTo>
                  <a:lnTo>
                    <a:pt x="1959" y="3914"/>
                  </a:lnTo>
                  <a:cubicBezTo>
                    <a:pt x="1959" y="3861"/>
                    <a:pt x="1940" y="3813"/>
                    <a:pt x="1911" y="3774"/>
                  </a:cubicBezTo>
                  <a:cubicBezTo>
                    <a:pt x="1901" y="3769"/>
                    <a:pt x="1324" y="3062"/>
                    <a:pt x="1430" y="2470"/>
                  </a:cubicBezTo>
                  <a:cubicBezTo>
                    <a:pt x="1459" y="2282"/>
                    <a:pt x="1497" y="2095"/>
                    <a:pt x="1550" y="1912"/>
                  </a:cubicBezTo>
                  <a:lnTo>
                    <a:pt x="1940" y="2076"/>
                  </a:lnTo>
                  <a:cubicBezTo>
                    <a:pt x="1974" y="2170"/>
                    <a:pt x="2058" y="2216"/>
                    <a:pt x="2141" y="2216"/>
                  </a:cubicBezTo>
                  <a:cubicBezTo>
                    <a:pt x="2231" y="2216"/>
                    <a:pt x="2321" y="2162"/>
                    <a:pt x="2349" y="2056"/>
                  </a:cubicBezTo>
                  <a:lnTo>
                    <a:pt x="2734" y="622"/>
                  </a:lnTo>
                  <a:lnTo>
                    <a:pt x="2734" y="618"/>
                  </a:lnTo>
                  <a:cubicBezTo>
                    <a:pt x="2750" y="547"/>
                    <a:pt x="2817" y="498"/>
                    <a:pt x="2887" y="498"/>
                  </a:cubicBezTo>
                  <a:close/>
                  <a:moveTo>
                    <a:pt x="4317" y="5405"/>
                  </a:moveTo>
                  <a:lnTo>
                    <a:pt x="4317" y="6084"/>
                  </a:lnTo>
                  <a:lnTo>
                    <a:pt x="1565" y="6084"/>
                  </a:lnTo>
                  <a:lnTo>
                    <a:pt x="1565" y="5405"/>
                  </a:lnTo>
                  <a:close/>
                  <a:moveTo>
                    <a:pt x="675" y="0"/>
                  </a:moveTo>
                  <a:cubicBezTo>
                    <a:pt x="593" y="0"/>
                    <a:pt x="513" y="46"/>
                    <a:pt x="477" y="122"/>
                  </a:cubicBezTo>
                  <a:lnTo>
                    <a:pt x="49" y="1027"/>
                  </a:lnTo>
                  <a:cubicBezTo>
                    <a:pt x="1" y="1123"/>
                    <a:pt x="34" y="1238"/>
                    <a:pt x="121" y="1296"/>
                  </a:cubicBezTo>
                  <a:cubicBezTo>
                    <a:pt x="155" y="1320"/>
                    <a:pt x="188" y="1335"/>
                    <a:pt x="222" y="1349"/>
                  </a:cubicBezTo>
                  <a:lnTo>
                    <a:pt x="1146" y="1744"/>
                  </a:lnTo>
                  <a:cubicBezTo>
                    <a:pt x="1083" y="1955"/>
                    <a:pt x="1030" y="2172"/>
                    <a:pt x="1002" y="2393"/>
                  </a:cubicBezTo>
                  <a:cubicBezTo>
                    <a:pt x="881" y="3072"/>
                    <a:pt x="1362" y="3774"/>
                    <a:pt x="1526" y="3986"/>
                  </a:cubicBezTo>
                  <a:lnTo>
                    <a:pt x="1526" y="4967"/>
                  </a:lnTo>
                  <a:lnTo>
                    <a:pt x="1348" y="4967"/>
                  </a:lnTo>
                  <a:cubicBezTo>
                    <a:pt x="1228" y="4967"/>
                    <a:pt x="1131" y="5064"/>
                    <a:pt x="1131" y="5184"/>
                  </a:cubicBezTo>
                  <a:lnTo>
                    <a:pt x="1131" y="13282"/>
                  </a:lnTo>
                  <a:cubicBezTo>
                    <a:pt x="1131" y="13398"/>
                    <a:pt x="1228" y="13499"/>
                    <a:pt x="1348" y="13499"/>
                  </a:cubicBezTo>
                  <a:lnTo>
                    <a:pt x="4529" y="13499"/>
                  </a:lnTo>
                  <a:cubicBezTo>
                    <a:pt x="4649" y="13499"/>
                    <a:pt x="4745" y="13398"/>
                    <a:pt x="4745" y="13282"/>
                  </a:cubicBezTo>
                  <a:lnTo>
                    <a:pt x="4745" y="7874"/>
                  </a:lnTo>
                  <a:cubicBezTo>
                    <a:pt x="4745" y="7729"/>
                    <a:pt x="4638" y="7657"/>
                    <a:pt x="4531" y="7657"/>
                  </a:cubicBezTo>
                  <a:cubicBezTo>
                    <a:pt x="4424" y="7657"/>
                    <a:pt x="4317" y="7729"/>
                    <a:pt x="4317" y="7874"/>
                  </a:cubicBezTo>
                  <a:lnTo>
                    <a:pt x="4317" y="13066"/>
                  </a:lnTo>
                  <a:lnTo>
                    <a:pt x="1565" y="13066"/>
                  </a:lnTo>
                  <a:lnTo>
                    <a:pt x="1565" y="6517"/>
                  </a:lnTo>
                  <a:lnTo>
                    <a:pt x="4317" y="6517"/>
                  </a:lnTo>
                  <a:lnTo>
                    <a:pt x="4317" y="7118"/>
                  </a:lnTo>
                  <a:cubicBezTo>
                    <a:pt x="4314" y="7260"/>
                    <a:pt x="4422" y="7331"/>
                    <a:pt x="4529" y="7331"/>
                  </a:cubicBezTo>
                  <a:cubicBezTo>
                    <a:pt x="4637" y="7331"/>
                    <a:pt x="4745" y="7260"/>
                    <a:pt x="4745" y="7118"/>
                  </a:cubicBezTo>
                  <a:lnTo>
                    <a:pt x="4745" y="5194"/>
                  </a:lnTo>
                  <a:cubicBezTo>
                    <a:pt x="4745" y="5073"/>
                    <a:pt x="4649" y="4977"/>
                    <a:pt x="4529" y="4977"/>
                  </a:cubicBezTo>
                  <a:lnTo>
                    <a:pt x="4442" y="4977"/>
                  </a:lnTo>
                  <a:lnTo>
                    <a:pt x="4442" y="4419"/>
                  </a:lnTo>
                  <a:cubicBezTo>
                    <a:pt x="4808" y="4178"/>
                    <a:pt x="5010" y="3755"/>
                    <a:pt x="5120" y="3428"/>
                  </a:cubicBezTo>
                  <a:lnTo>
                    <a:pt x="6112" y="3846"/>
                  </a:lnTo>
                  <a:cubicBezTo>
                    <a:pt x="6183" y="3876"/>
                    <a:pt x="6258" y="3890"/>
                    <a:pt x="6331" y="3890"/>
                  </a:cubicBezTo>
                  <a:cubicBezTo>
                    <a:pt x="6552" y="3890"/>
                    <a:pt x="6763" y="3760"/>
                    <a:pt x="6857" y="3543"/>
                  </a:cubicBezTo>
                  <a:lnTo>
                    <a:pt x="6978" y="3259"/>
                  </a:lnTo>
                  <a:cubicBezTo>
                    <a:pt x="7040" y="3120"/>
                    <a:pt x="7040" y="2961"/>
                    <a:pt x="6983" y="2817"/>
                  </a:cubicBezTo>
                  <a:cubicBezTo>
                    <a:pt x="6925" y="2677"/>
                    <a:pt x="6814" y="2566"/>
                    <a:pt x="6675" y="2509"/>
                  </a:cubicBezTo>
                  <a:lnTo>
                    <a:pt x="5501" y="2013"/>
                  </a:lnTo>
                  <a:lnTo>
                    <a:pt x="5558" y="1816"/>
                  </a:lnTo>
                  <a:lnTo>
                    <a:pt x="5558" y="1811"/>
                  </a:lnTo>
                  <a:cubicBezTo>
                    <a:pt x="5630" y="1493"/>
                    <a:pt x="5438" y="1176"/>
                    <a:pt x="5120" y="1104"/>
                  </a:cubicBezTo>
                  <a:lnTo>
                    <a:pt x="5101" y="1099"/>
                  </a:lnTo>
                  <a:cubicBezTo>
                    <a:pt x="5055" y="1087"/>
                    <a:pt x="5008" y="1081"/>
                    <a:pt x="4961" y="1081"/>
                  </a:cubicBezTo>
                  <a:cubicBezTo>
                    <a:pt x="4910" y="1081"/>
                    <a:pt x="4858" y="1088"/>
                    <a:pt x="4808" y="1104"/>
                  </a:cubicBezTo>
                  <a:cubicBezTo>
                    <a:pt x="4731" y="940"/>
                    <a:pt x="4586" y="820"/>
                    <a:pt x="4413" y="781"/>
                  </a:cubicBezTo>
                  <a:lnTo>
                    <a:pt x="4389" y="776"/>
                  </a:lnTo>
                  <a:cubicBezTo>
                    <a:pt x="4343" y="764"/>
                    <a:pt x="4295" y="758"/>
                    <a:pt x="4247" y="758"/>
                  </a:cubicBezTo>
                  <a:cubicBezTo>
                    <a:pt x="4199" y="758"/>
                    <a:pt x="4151" y="764"/>
                    <a:pt x="4105" y="776"/>
                  </a:cubicBezTo>
                  <a:cubicBezTo>
                    <a:pt x="4100" y="762"/>
                    <a:pt x="4091" y="748"/>
                    <a:pt x="4081" y="733"/>
                  </a:cubicBezTo>
                  <a:cubicBezTo>
                    <a:pt x="3999" y="598"/>
                    <a:pt x="3869" y="502"/>
                    <a:pt x="3715" y="468"/>
                  </a:cubicBezTo>
                  <a:lnTo>
                    <a:pt x="3696" y="464"/>
                  </a:lnTo>
                  <a:cubicBezTo>
                    <a:pt x="3651" y="452"/>
                    <a:pt x="3604" y="448"/>
                    <a:pt x="3558" y="448"/>
                  </a:cubicBezTo>
                  <a:cubicBezTo>
                    <a:pt x="3525" y="448"/>
                    <a:pt x="3492" y="450"/>
                    <a:pt x="3460" y="454"/>
                  </a:cubicBezTo>
                  <a:cubicBezTo>
                    <a:pt x="3446" y="420"/>
                    <a:pt x="3427" y="382"/>
                    <a:pt x="3407" y="348"/>
                  </a:cubicBezTo>
                  <a:cubicBezTo>
                    <a:pt x="3326" y="213"/>
                    <a:pt x="3191" y="122"/>
                    <a:pt x="3042" y="83"/>
                  </a:cubicBezTo>
                  <a:lnTo>
                    <a:pt x="3018" y="79"/>
                  </a:lnTo>
                  <a:cubicBezTo>
                    <a:pt x="2973" y="68"/>
                    <a:pt x="2929" y="64"/>
                    <a:pt x="2885" y="64"/>
                  </a:cubicBezTo>
                  <a:cubicBezTo>
                    <a:pt x="2621" y="64"/>
                    <a:pt x="2381" y="243"/>
                    <a:pt x="2315" y="512"/>
                  </a:cubicBezTo>
                  <a:lnTo>
                    <a:pt x="2277" y="656"/>
                  </a:lnTo>
                  <a:lnTo>
                    <a:pt x="756" y="16"/>
                  </a:lnTo>
                  <a:cubicBezTo>
                    <a:pt x="730" y="5"/>
                    <a:pt x="702"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4"/>
            <p:cNvSpPr/>
            <p:nvPr/>
          </p:nvSpPr>
          <p:spPr>
            <a:xfrm>
              <a:off x="7112297" y="1339963"/>
              <a:ext cx="71242" cy="50196"/>
            </a:xfrm>
            <a:custGeom>
              <a:avLst/>
              <a:gdLst/>
              <a:ahLst/>
              <a:cxnLst/>
              <a:rect l="l" t="t" r="r" b="b"/>
              <a:pathLst>
                <a:path w="2031" h="1431" extrusionOk="0">
                  <a:moveTo>
                    <a:pt x="288" y="1"/>
                  </a:moveTo>
                  <a:cubicBezTo>
                    <a:pt x="97" y="1"/>
                    <a:pt x="1" y="236"/>
                    <a:pt x="141" y="372"/>
                  </a:cubicBezTo>
                  <a:lnTo>
                    <a:pt x="1156" y="1368"/>
                  </a:lnTo>
                  <a:cubicBezTo>
                    <a:pt x="1199" y="1406"/>
                    <a:pt x="1252" y="1426"/>
                    <a:pt x="1310" y="1426"/>
                  </a:cubicBezTo>
                  <a:lnTo>
                    <a:pt x="1310" y="1430"/>
                  </a:lnTo>
                  <a:cubicBezTo>
                    <a:pt x="1503" y="1430"/>
                    <a:pt x="1599" y="1195"/>
                    <a:pt x="1459" y="1060"/>
                  </a:cubicBezTo>
                  <a:lnTo>
                    <a:pt x="858" y="473"/>
                  </a:lnTo>
                  <a:lnTo>
                    <a:pt x="1724" y="526"/>
                  </a:lnTo>
                  <a:cubicBezTo>
                    <a:pt x="1730" y="526"/>
                    <a:pt x="1736" y="526"/>
                    <a:pt x="1742" y="526"/>
                  </a:cubicBezTo>
                  <a:cubicBezTo>
                    <a:pt x="2009" y="526"/>
                    <a:pt x="2031" y="112"/>
                    <a:pt x="1753" y="97"/>
                  </a:cubicBezTo>
                  <a:lnTo>
                    <a:pt x="304" y="1"/>
                  </a:lnTo>
                  <a:cubicBezTo>
                    <a:pt x="299" y="1"/>
                    <a:pt x="293"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4"/>
            <p:cNvSpPr/>
            <p:nvPr/>
          </p:nvSpPr>
          <p:spPr>
            <a:xfrm>
              <a:off x="7204303" y="1571223"/>
              <a:ext cx="96601" cy="229752"/>
            </a:xfrm>
            <a:custGeom>
              <a:avLst/>
              <a:gdLst/>
              <a:ahLst/>
              <a:cxnLst/>
              <a:rect l="l" t="t" r="r" b="b"/>
              <a:pathLst>
                <a:path w="2754" h="6550" extrusionOk="0">
                  <a:moveTo>
                    <a:pt x="1" y="0"/>
                  </a:moveTo>
                  <a:lnTo>
                    <a:pt x="1" y="6549"/>
                  </a:lnTo>
                  <a:lnTo>
                    <a:pt x="2753" y="6549"/>
                  </a:lnTo>
                  <a:lnTo>
                    <a:pt x="2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4"/>
            <p:cNvSpPr/>
            <p:nvPr/>
          </p:nvSpPr>
          <p:spPr>
            <a:xfrm>
              <a:off x="7115349" y="1567014"/>
              <a:ext cx="15223" cy="30411"/>
            </a:xfrm>
            <a:custGeom>
              <a:avLst/>
              <a:gdLst/>
              <a:ahLst/>
              <a:cxnLst/>
              <a:rect l="l" t="t" r="r" b="b"/>
              <a:pathLst>
                <a:path w="434" h="867" extrusionOk="0">
                  <a:moveTo>
                    <a:pt x="217" y="0"/>
                  </a:moveTo>
                  <a:cubicBezTo>
                    <a:pt x="109" y="0"/>
                    <a:pt x="1" y="72"/>
                    <a:pt x="1" y="217"/>
                  </a:cubicBezTo>
                  <a:lnTo>
                    <a:pt x="1" y="650"/>
                  </a:lnTo>
                  <a:cubicBezTo>
                    <a:pt x="1" y="770"/>
                    <a:pt x="97" y="866"/>
                    <a:pt x="217" y="866"/>
                  </a:cubicBezTo>
                  <a:cubicBezTo>
                    <a:pt x="333" y="866"/>
                    <a:pt x="434" y="770"/>
                    <a:pt x="434" y="650"/>
                  </a:cubicBezTo>
                  <a:lnTo>
                    <a:pt x="434" y="217"/>
                  </a:lnTo>
                  <a:cubicBezTo>
                    <a:pt x="434" y="72"/>
                    <a:pt x="326"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4"/>
            <p:cNvSpPr/>
            <p:nvPr/>
          </p:nvSpPr>
          <p:spPr>
            <a:xfrm>
              <a:off x="7006155" y="1536111"/>
              <a:ext cx="153636" cy="280368"/>
            </a:xfrm>
            <a:custGeom>
              <a:avLst/>
              <a:gdLst/>
              <a:ahLst/>
              <a:cxnLst/>
              <a:rect l="l" t="t" r="r" b="b"/>
              <a:pathLst>
                <a:path w="4380" h="7993" extrusionOk="0">
                  <a:moveTo>
                    <a:pt x="1464" y="434"/>
                  </a:moveTo>
                  <a:cubicBezTo>
                    <a:pt x="1550" y="434"/>
                    <a:pt x="1617" y="506"/>
                    <a:pt x="1617" y="592"/>
                  </a:cubicBezTo>
                  <a:lnTo>
                    <a:pt x="1617" y="689"/>
                  </a:lnTo>
                  <a:cubicBezTo>
                    <a:pt x="1617" y="827"/>
                    <a:pt x="1727" y="904"/>
                    <a:pt x="1837" y="904"/>
                  </a:cubicBezTo>
                  <a:cubicBezTo>
                    <a:pt x="1922" y="904"/>
                    <a:pt x="2007" y="857"/>
                    <a:pt x="2041" y="756"/>
                  </a:cubicBezTo>
                  <a:cubicBezTo>
                    <a:pt x="2060" y="693"/>
                    <a:pt x="2118" y="650"/>
                    <a:pt x="2185" y="650"/>
                  </a:cubicBezTo>
                  <a:lnTo>
                    <a:pt x="2209" y="650"/>
                  </a:lnTo>
                  <a:cubicBezTo>
                    <a:pt x="2296" y="650"/>
                    <a:pt x="2363" y="717"/>
                    <a:pt x="2363" y="804"/>
                  </a:cubicBezTo>
                  <a:lnTo>
                    <a:pt x="2363" y="838"/>
                  </a:lnTo>
                  <a:cubicBezTo>
                    <a:pt x="2366" y="973"/>
                    <a:pt x="2475" y="1048"/>
                    <a:pt x="2582" y="1048"/>
                  </a:cubicBezTo>
                  <a:cubicBezTo>
                    <a:pt x="2666" y="1048"/>
                    <a:pt x="2750" y="1002"/>
                    <a:pt x="2782" y="900"/>
                  </a:cubicBezTo>
                  <a:cubicBezTo>
                    <a:pt x="2806" y="833"/>
                    <a:pt x="2864" y="790"/>
                    <a:pt x="2931" y="790"/>
                  </a:cubicBezTo>
                  <a:lnTo>
                    <a:pt x="2955" y="790"/>
                  </a:lnTo>
                  <a:cubicBezTo>
                    <a:pt x="3042" y="790"/>
                    <a:pt x="3109" y="862"/>
                    <a:pt x="3109" y="944"/>
                  </a:cubicBezTo>
                  <a:lnTo>
                    <a:pt x="3109" y="1093"/>
                  </a:lnTo>
                  <a:cubicBezTo>
                    <a:pt x="3109" y="1237"/>
                    <a:pt x="3217" y="1309"/>
                    <a:pt x="3326" y="1309"/>
                  </a:cubicBezTo>
                  <a:cubicBezTo>
                    <a:pt x="3434" y="1309"/>
                    <a:pt x="3542" y="1237"/>
                    <a:pt x="3542" y="1093"/>
                  </a:cubicBezTo>
                  <a:cubicBezTo>
                    <a:pt x="3542" y="1011"/>
                    <a:pt x="3610" y="939"/>
                    <a:pt x="3696" y="939"/>
                  </a:cubicBezTo>
                  <a:lnTo>
                    <a:pt x="3720" y="939"/>
                  </a:lnTo>
                  <a:cubicBezTo>
                    <a:pt x="3807" y="939"/>
                    <a:pt x="3874" y="1011"/>
                    <a:pt x="3874" y="1093"/>
                  </a:cubicBezTo>
                  <a:lnTo>
                    <a:pt x="3874" y="2108"/>
                  </a:lnTo>
                  <a:lnTo>
                    <a:pt x="3874" y="2132"/>
                  </a:lnTo>
                  <a:cubicBezTo>
                    <a:pt x="3898" y="2387"/>
                    <a:pt x="3879" y="3133"/>
                    <a:pt x="3489" y="3460"/>
                  </a:cubicBezTo>
                  <a:cubicBezTo>
                    <a:pt x="3441" y="3503"/>
                    <a:pt x="3412" y="3561"/>
                    <a:pt x="3412" y="3624"/>
                  </a:cubicBezTo>
                  <a:lnTo>
                    <a:pt x="3412" y="4307"/>
                  </a:lnTo>
                  <a:lnTo>
                    <a:pt x="1343" y="4307"/>
                  </a:lnTo>
                  <a:lnTo>
                    <a:pt x="1343" y="3835"/>
                  </a:lnTo>
                  <a:cubicBezTo>
                    <a:pt x="1343" y="3763"/>
                    <a:pt x="1310" y="3701"/>
                    <a:pt x="1257" y="3662"/>
                  </a:cubicBezTo>
                  <a:cubicBezTo>
                    <a:pt x="1050" y="3508"/>
                    <a:pt x="516" y="3008"/>
                    <a:pt x="482" y="2503"/>
                  </a:cubicBezTo>
                  <a:cubicBezTo>
                    <a:pt x="463" y="2161"/>
                    <a:pt x="434" y="1733"/>
                    <a:pt x="573" y="1622"/>
                  </a:cubicBezTo>
                  <a:cubicBezTo>
                    <a:pt x="606" y="1593"/>
                    <a:pt x="660" y="1579"/>
                    <a:pt x="734" y="1579"/>
                  </a:cubicBezTo>
                  <a:cubicBezTo>
                    <a:pt x="769" y="1579"/>
                    <a:pt x="809" y="1582"/>
                    <a:pt x="852" y="1588"/>
                  </a:cubicBezTo>
                  <a:lnTo>
                    <a:pt x="852" y="1882"/>
                  </a:lnTo>
                  <a:cubicBezTo>
                    <a:pt x="852" y="2026"/>
                    <a:pt x="961" y="2098"/>
                    <a:pt x="1069" y="2098"/>
                  </a:cubicBezTo>
                  <a:cubicBezTo>
                    <a:pt x="1177" y="2098"/>
                    <a:pt x="1285" y="2026"/>
                    <a:pt x="1285" y="1882"/>
                  </a:cubicBezTo>
                  <a:lnTo>
                    <a:pt x="1285" y="592"/>
                  </a:lnTo>
                  <a:cubicBezTo>
                    <a:pt x="1285" y="506"/>
                    <a:pt x="1353" y="434"/>
                    <a:pt x="1439" y="434"/>
                  </a:cubicBezTo>
                  <a:close/>
                  <a:moveTo>
                    <a:pt x="3768" y="4745"/>
                  </a:moveTo>
                  <a:lnTo>
                    <a:pt x="3768" y="5423"/>
                  </a:lnTo>
                  <a:lnTo>
                    <a:pt x="1016" y="5423"/>
                  </a:lnTo>
                  <a:lnTo>
                    <a:pt x="1016" y="4745"/>
                  </a:lnTo>
                  <a:close/>
                  <a:moveTo>
                    <a:pt x="3768" y="5856"/>
                  </a:moveTo>
                  <a:lnTo>
                    <a:pt x="3764" y="7560"/>
                  </a:lnTo>
                  <a:lnTo>
                    <a:pt x="1016" y="7560"/>
                  </a:lnTo>
                  <a:lnTo>
                    <a:pt x="1016" y="5856"/>
                  </a:lnTo>
                  <a:close/>
                  <a:moveTo>
                    <a:pt x="1449" y="0"/>
                  </a:moveTo>
                  <a:cubicBezTo>
                    <a:pt x="1122" y="0"/>
                    <a:pt x="862" y="265"/>
                    <a:pt x="862" y="588"/>
                  </a:cubicBezTo>
                  <a:lnTo>
                    <a:pt x="862" y="1155"/>
                  </a:lnTo>
                  <a:cubicBezTo>
                    <a:pt x="817" y="1150"/>
                    <a:pt x="774" y="1147"/>
                    <a:pt x="733" y="1147"/>
                  </a:cubicBezTo>
                  <a:cubicBezTo>
                    <a:pt x="557" y="1147"/>
                    <a:pt x="412" y="1196"/>
                    <a:pt x="299" y="1290"/>
                  </a:cubicBezTo>
                  <a:cubicBezTo>
                    <a:pt x="1" y="1545"/>
                    <a:pt x="30" y="2045"/>
                    <a:pt x="58" y="2531"/>
                  </a:cubicBezTo>
                  <a:cubicBezTo>
                    <a:pt x="102" y="3191"/>
                    <a:pt x="689" y="3749"/>
                    <a:pt x="920" y="3941"/>
                  </a:cubicBezTo>
                  <a:lnTo>
                    <a:pt x="920" y="4312"/>
                  </a:lnTo>
                  <a:lnTo>
                    <a:pt x="804" y="4312"/>
                  </a:lnTo>
                  <a:cubicBezTo>
                    <a:pt x="684" y="4312"/>
                    <a:pt x="588" y="4408"/>
                    <a:pt x="588" y="4528"/>
                  </a:cubicBezTo>
                  <a:lnTo>
                    <a:pt x="588" y="7776"/>
                  </a:lnTo>
                  <a:cubicBezTo>
                    <a:pt x="588" y="7897"/>
                    <a:pt x="684" y="7993"/>
                    <a:pt x="804" y="7993"/>
                  </a:cubicBezTo>
                  <a:lnTo>
                    <a:pt x="3990" y="7993"/>
                  </a:lnTo>
                  <a:cubicBezTo>
                    <a:pt x="4110" y="7993"/>
                    <a:pt x="4206" y="7897"/>
                    <a:pt x="4206" y="7776"/>
                  </a:cubicBezTo>
                  <a:lnTo>
                    <a:pt x="4206" y="4528"/>
                  </a:lnTo>
                  <a:cubicBezTo>
                    <a:pt x="4206" y="4411"/>
                    <a:pt x="4110" y="4312"/>
                    <a:pt x="3993" y="4312"/>
                  </a:cubicBezTo>
                  <a:cubicBezTo>
                    <a:pt x="3990" y="4312"/>
                    <a:pt x="3988" y="4312"/>
                    <a:pt x="3985" y="4312"/>
                  </a:cubicBezTo>
                  <a:lnTo>
                    <a:pt x="3850" y="4312"/>
                  </a:lnTo>
                  <a:lnTo>
                    <a:pt x="3850" y="3720"/>
                  </a:lnTo>
                  <a:cubicBezTo>
                    <a:pt x="4379" y="3181"/>
                    <a:pt x="4322" y="2224"/>
                    <a:pt x="4312" y="2103"/>
                  </a:cubicBezTo>
                  <a:lnTo>
                    <a:pt x="4312" y="1098"/>
                  </a:lnTo>
                  <a:cubicBezTo>
                    <a:pt x="4312" y="773"/>
                    <a:pt x="4052" y="510"/>
                    <a:pt x="3729" y="510"/>
                  </a:cubicBezTo>
                  <a:cubicBezTo>
                    <a:pt x="3726" y="510"/>
                    <a:pt x="3723" y="510"/>
                    <a:pt x="3720" y="511"/>
                  </a:cubicBezTo>
                  <a:lnTo>
                    <a:pt x="3696" y="511"/>
                  </a:lnTo>
                  <a:cubicBezTo>
                    <a:pt x="3608" y="558"/>
                    <a:pt x="3511" y="581"/>
                    <a:pt x="3416" y="581"/>
                  </a:cubicBezTo>
                  <a:cubicBezTo>
                    <a:pt x="3242" y="581"/>
                    <a:pt x="3070" y="504"/>
                    <a:pt x="2955" y="361"/>
                  </a:cubicBezTo>
                  <a:lnTo>
                    <a:pt x="2941" y="361"/>
                  </a:lnTo>
                  <a:cubicBezTo>
                    <a:pt x="2854" y="405"/>
                    <a:pt x="2761" y="427"/>
                    <a:pt x="2668" y="427"/>
                  </a:cubicBezTo>
                  <a:cubicBezTo>
                    <a:pt x="2497" y="427"/>
                    <a:pt x="2330" y="354"/>
                    <a:pt x="2214" y="217"/>
                  </a:cubicBezTo>
                  <a:lnTo>
                    <a:pt x="2190" y="217"/>
                  </a:lnTo>
                  <a:cubicBezTo>
                    <a:pt x="2115" y="251"/>
                    <a:pt x="2035" y="267"/>
                    <a:pt x="1957" y="267"/>
                  </a:cubicBezTo>
                  <a:cubicBezTo>
                    <a:pt x="1766" y="267"/>
                    <a:pt x="1581" y="171"/>
                    <a:pt x="1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54"/>
          <p:cNvGrpSpPr/>
          <p:nvPr/>
        </p:nvGrpSpPr>
        <p:grpSpPr>
          <a:xfrm>
            <a:off x="1607575" y="1267325"/>
            <a:ext cx="530328" cy="558472"/>
            <a:chOff x="1607576" y="1267325"/>
            <a:chExt cx="530328" cy="558472"/>
          </a:xfrm>
        </p:grpSpPr>
        <p:sp>
          <p:nvSpPr>
            <p:cNvPr id="1318" name="Google Shape;1318;p54"/>
            <p:cNvSpPr/>
            <p:nvPr/>
          </p:nvSpPr>
          <p:spPr>
            <a:xfrm>
              <a:off x="1781345" y="1589165"/>
              <a:ext cx="170757" cy="143642"/>
            </a:xfrm>
            <a:custGeom>
              <a:avLst/>
              <a:gdLst/>
              <a:ahLst/>
              <a:cxnLst/>
              <a:rect l="l" t="t" r="r" b="b"/>
              <a:pathLst>
                <a:path w="4868" h="4095" extrusionOk="0">
                  <a:moveTo>
                    <a:pt x="2478" y="1"/>
                  </a:moveTo>
                  <a:cubicBezTo>
                    <a:pt x="2367" y="1"/>
                    <a:pt x="2257" y="72"/>
                    <a:pt x="2240" y="214"/>
                  </a:cubicBezTo>
                  <a:lnTo>
                    <a:pt x="2240" y="2490"/>
                  </a:lnTo>
                  <a:lnTo>
                    <a:pt x="267" y="3630"/>
                  </a:lnTo>
                  <a:cubicBezTo>
                    <a:pt x="1" y="3749"/>
                    <a:pt x="142" y="4095"/>
                    <a:pt x="361" y="4095"/>
                  </a:cubicBezTo>
                  <a:cubicBezTo>
                    <a:pt x="408" y="4095"/>
                    <a:pt x="458" y="4080"/>
                    <a:pt x="508" y="4044"/>
                  </a:cubicBezTo>
                  <a:lnTo>
                    <a:pt x="2476" y="2903"/>
                  </a:lnTo>
                  <a:lnTo>
                    <a:pt x="4449" y="4044"/>
                  </a:lnTo>
                  <a:cubicBezTo>
                    <a:pt x="4491" y="4074"/>
                    <a:pt x="4541" y="4089"/>
                    <a:pt x="4590" y="4089"/>
                  </a:cubicBezTo>
                  <a:cubicBezTo>
                    <a:pt x="4673" y="4089"/>
                    <a:pt x="4754" y="4047"/>
                    <a:pt x="4800" y="3972"/>
                  </a:cubicBezTo>
                  <a:cubicBezTo>
                    <a:pt x="4867" y="3846"/>
                    <a:pt x="4819" y="3688"/>
                    <a:pt x="4689" y="3630"/>
                  </a:cubicBezTo>
                  <a:lnTo>
                    <a:pt x="2716" y="2490"/>
                  </a:lnTo>
                  <a:lnTo>
                    <a:pt x="2716" y="214"/>
                  </a:lnTo>
                  <a:cubicBezTo>
                    <a:pt x="2699" y="72"/>
                    <a:pt x="2589" y="1"/>
                    <a:pt x="2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4"/>
            <p:cNvSpPr/>
            <p:nvPr/>
          </p:nvSpPr>
          <p:spPr>
            <a:xfrm>
              <a:off x="1862267" y="1407912"/>
              <a:ext cx="21116" cy="18415"/>
            </a:xfrm>
            <a:custGeom>
              <a:avLst/>
              <a:gdLst/>
              <a:ahLst/>
              <a:cxnLst/>
              <a:rect l="l" t="t" r="r" b="b"/>
              <a:pathLst>
                <a:path w="602" h="525" extrusionOk="0">
                  <a:moveTo>
                    <a:pt x="0" y="0"/>
                  </a:moveTo>
                  <a:lnTo>
                    <a:pt x="0" y="236"/>
                  </a:lnTo>
                  <a:lnTo>
                    <a:pt x="294" y="525"/>
                  </a:lnTo>
                  <a:lnTo>
                    <a:pt x="602" y="202"/>
                  </a:lnTo>
                  <a:lnTo>
                    <a:pt x="602" y="0"/>
                  </a:lnTo>
                  <a:lnTo>
                    <a:pt x="549" y="5"/>
                  </a:lnTo>
                  <a:cubicBezTo>
                    <a:pt x="506" y="10"/>
                    <a:pt x="457" y="15"/>
                    <a:pt x="409" y="15"/>
                  </a:cubicBezTo>
                  <a:lnTo>
                    <a:pt x="193" y="15"/>
                  </a:lnTo>
                  <a:cubicBezTo>
                    <a:pt x="145" y="15"/>
                    <a:pt x="97" y="10"/>
                    <a:pt x="53" y="5"/>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4"/>
            <p:cNvSpPr/>
            <p:nvPr/>
          </p:nvSpPr>
          <p:spPr>
            <a:xfrm>
              <a:off x="1821263" y="1347826"/>
              <a:ext cx="6103" cy="17749"/>
            </a:xfrm>
            <a:custGeom>
              <a:avLst/>
              <a:gdLst/>
              <a:ahLst/>
              <a:cxnLst/>
              <a:rect l="l" t="t" r="r" b="b"/>
              <a:pathLst>
                <a:path w="174" h="506" extrusionOk="0">
                  <a:moveTo>
                    <a:pt x="173" y="0"/>
                  </a:moveTo>
                  <a:lnTo>
                    <a:pt x="91" y="82"/>
                  </a:lnTo>
                  <a:cubicBezTo>
                    <a:pt x="0" y="178"/>
                    <a:pt x="0" y="327"/>
                    <a:pt x="91" y="424"/>
                  </a:cubicBezTo>
                  <a:lnTo>
                    <a:pt x="173" y="506"/>
                  </a:lnTo>
                  <a:lnTo>
                    <a:pt x="1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4"/>
            <p:cNvSpPr/>
            <p:nvPr/>
          </p:nvSpPr>
          <p:spPr>
            <a:xfrm>
              <a:off x="1664961" y="1643884"/>
              <a:ext cx="64332" cy="70260"/>
            </a:xfrm>
            <a:custGeom>
              <a:avLst/>
              <a:gdLst/>
              <a:ahLst/>
              <a:cxnLst/>
              <a:rect l="l" t="t" r="r" b="b"/>
              <a:pathLst>
                <a:path w="1834" h="2003" extrusionOk="0">
                  <a:moveTo>
                    <a:pt x="1338" y="1"/>
                  </a:moveTo>
                  <a:lnTo>
                    <a:pt x="1295" y="39"/>
                  </a:lnTo>
                  <a:cubicBezTo>
                    <a:pt x="881" y="386"/>
                    <a:pt x="332" y="492"/>
                    <a:pt x="44" y="521"/>
                  </a:cubicBezTo>
                  <a:lnTo>
                    <a:pt x="0" y="525"/>
                  </a:lnTo>
                  <a:lnTo>
                    <a:pt x="0" y="1194"/>
                  </a:lnTo>
                  <a:cubicBezTo>
                    <a:pt x="0" y="1637"/>
                    <a:pt x="361" y="1998"/>
                    <a:pt x="809" y="2003"/>
                  </a:cubicBezTo>
                  <a:lnTo>
                    <a:pt x="1025" y="2003"/>
                  </a:lnTo>
                  <a:cubicBezTo>
                    <a:pt x="1468" y="2003"/>
                    <a:pt x="1829" y="1642"/>
                    <a:pt x="1834" y="1199"/>
                  </a:cubicBezTo>
                  <a:lnTo>
                    <a:pt x="1834" y="487"/>
                  </a:lnTo>
                  <a:lnTo>
                    <a:pt x="1805" y="472"/>
                  </a:lnTo>
                  <a:cubicBezTo>
                    <a:pt x="1617" y="381"/>
                    <a:pt x="1468" y="232"/>
                    <a:pt x="1367" y="49"/>
                  </a:cubicBezTo>
                  <a:lnTo>
                    <a:pt x="1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4"/>
            <p:cNvSpPr/>
            <p:nvPr/>
          </p:nvSpPr>
          <p:spPr>
            <a:xfrm>
              <a:off x="1742586" y="1668719"/>
              <a:ext cx="6279" cy="16065"/>
            </a:xfrm>
            <a:custGeom>
              <a:avLst/>
              <a:gdLst/>
              <a:ahLst/>
              <a:cxnLst/>
              <a:rect l="l" t="t" r="r" b="b"/>
              <a:pathLst>
                <a:path w="179" h="458" extrusionOk="0">
                  <a:moveTo>
                    <a:pt x="1" y="0"/>
                  </a:moveTo>
                  <a:lnTo>
                    <a:pt x="1" y="457"/>
                  </a:lnTo>
                  <a:lnTo>
                    <a:pt x="78" y="400"/>
                  </a:lnTo>
                  <a:cubicBezTo>
                    <a:pt x="140" y="351"/>
                    <a:pt x="179" y="279"/>
                    <a:pt x="179" y="202"/>
                  </a:cubicBezTo>
                  <a:cubicBezTo>
                    <a:pt x="179" y="140"/>
                    <a:pt x="155" y="77"/>
                    <a:pt x="111" y="34"/>
                  </a:cubicBezTo>
                  <a:lnTo>
                    <a:pt x="97" y="24"/>
                  </a:lnTo>
                  <a:lnTo>
                    <a:pt x="83" y="24"/>
                  </a:lnTo>
                  <a:lnTo>
                    <a:pt x="63" y="1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4"/>
            <p:cNvSpPr/>
            <p:nvPr/>
          </p:nvSpPr>
          <p:spPr>
            <a:xfrm>
              <a:off x="1686393" y="1726946"/>
              <a:ext cx="21292" cy="18416"/>
            </a:xfrm>
            <a:custGeom>
              <a:avLst/>
              <a:gdLst/>
              <a:ahLst/>
              <a:cxnLst/>
              <a:rect l="l" t="t" r="r" b="b"/>
              <a:pathLst>
                <a:path w="607" h="525" extrusionOk="0">
                  <a:moveTo>
                    <a:pt x="607" y="0"/>
                  </a:moveTo>
                  <a:lnTo>
                    <a:pt x="554" y="10"/>
                  </a:lnTo>
                  <a:cubicBezTo>
                    <a:pt x="506" y="15"/>
                    <a:pt x="458" y="19"/>
                    <a:pt x="414" y="19"/>
                  </a:cubicBezTo>
                  <a:lnTo>
                    <a:pt x="198" y="19"/>
                  </a:lnTo>
                  <a:cubicBezTo>
                    <a:pt x="150" y="19"/>
                    <a:pt x="102" y="15"/>
                    <a:pt x="53" y="10"/>
                  </a:cubicBezTo>
                  <a:lnTo>
                    <a:pt x="0" y="5"/>
                  </a:lnTo>
                  <a:lnTo>
                    <a:pt x="0" y="241"/>
                  </a:lnTo>
                  <a:lnTo>
                    <a:pt x="299" y="525"/>
                  </a:lnTo>
                  <a:lnTo>
                    <a:pt x="607" y="207"/>
                  </a:lnTo>
                  <a:lnTo>
                    <a:pt x="6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4"/>
            <p:cNvSpPr/>
            <p:nvPr/>
          </p:nvSpPr>
          <p:spPr>
            <a:xfrm>
              <a:off x="1840835" y="1324851"/>
              <a:ext cx="64155" cy="70083"/>
            </a:xfrm>
            <a:custGeom>
              <a:avLst/>
              <a:gdLst/>
              <a:ahLst/>
              <a:cxnLst/>
              <a:rect l="l" t="t" r="r" b="b"/>
              <a:pathLst>
                <a:path w="1829" h="1998" extrusionOk="0">
                  <a:moveTo>
                    <a:pt x="1338" y="1"/>
                  </a:moveTo>
                  <a:lnTo>
                    <a:pt x="1295" y="35"/>
                  </a:lnTo>
                  <a:cubicBezTo>
                    <a:pt x="876" y="386"/>
                    <a:pt x="332" y="487"/>
                    <a:pt x="44" y="516"/>
                  </a:cubicBezTo>
                  <a:lnTo>
                    <a:pt x="0" y="521"/>
                  </a:lnTo>
                  <a:lnTo>
                    <a:pt x="0" y="1194"/>
                  </a:lnTo>
                  <a:cubicBezTo>
                    <a:pt x="0" y="1637"/>
                    <a:pt x="361" y="1998"/>
                    <a:pt x="809" y="1998"/>
                  </a:cubicBezTo>
                  <a:lnTo>
                    <a:pt x="1025" y="1998"/>
                  </a:lnTo>
                  <a:cubicBezTo>
                    <a:pt x="1468" y="1998"/>
                    <a:pt x="1829" y="1637"/>
                    <a:pt x="1829" y="1194"/>
                  </a:cubicBezTo>
                  <a:lnTo>
                    <a:pt x="1829" y="482"/>
                  </a:lnTo>
                  <a:lnTo>
                    <a:pt x="1805" y="468"/>
                  </a:lnTo>
                  <a:cubicBezTo>
                    <a:pt x="1617" y="376"/>
                    <a:pt x="1463" y="232"/>
                    <a:pt x="1367" y="49"/>
                  </a:cubicBezTo>
                  <a:lnTo>
                    <a:pt x="1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4"/>
            <p:cNvSpPr/>
            <p:nvPr/>
          </p:nvSpPr>
          <p:spPr>
            <a:xfrm>
              <a:off x="1918460" y="1349510"/>
              <a:ext cx="6103" cy="16065"/>
            </a:xfrm>
            <a:custGeom>
              <a:avLst/>
              <a:gdLst/>
              <a:ahLst/>
              <a:cxnLst/>
              <a:rect l="l" t="t" r="r" b="b"/>
              <a:pathLst>
                <a:path w="174" h="458" extrusionOk="0">
                  <a:moveTo>
                    <a:pt x="1" y="0"/>
                  </a:moveTo>
                  <a:lnTo>
                    <a:pt x="1" y="458"/>
                  </a:lnTo>
                  <a:lnTo>
                    <a:pt x="78" y="405"/>
                  </a:lnTo>
                  <a:cubicBezTo>
                    <a:pt x="140" y="356"/>
                    <a:pt x="174" y="284"/>
                    <a:pt x="174" y="207"/>
                  </a:cubicBezTo>
                  <a:cubicBezTo>
                    <a:pt x="174" y="145"/>
                    <a:pt x="150" y="82"/>
                    <a:pt x="106" y="39"/>
                  </a:cubicBezTo>
                  <a:lnTo>
                    <a:pt x="97" y="29"/>
                  </a:lnTo>
                  <a:lnTo>
                    <a:pt x="82" y="29"/>
                  </a:lnTo>
                  <a:lnTo>
                    <a:pt x="63" y="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4"/>
            <p:cNvSpPr/>
            <p:nvPr/>
          </p:nvSpPr>
          <p:spPr>
            <a:xfrm>
              <a:off x="2016534" y="1644060"/>
              <a:ext cx="64332" cy="70085"/>
            </a:xfrm>
            <a:custGeom>
              <a:avLst/>
              <a:gdLst/>
              <a:ahLst/>
              <a:cxnLst/>
              <a:rect l="l" t="t" r="r" b="b"/>
              <a:pathLst>
                <a:path w="1834" h="1998" extrusionOk="0">
                  <a:moveTo>
                    <a:pt x="1338" y="1"/>
                  </a:moveTo>
                  <a:lnTo>
                    <a:pt x="1295" y="34"/>
                  </a:lnTo>
                  <a:cubicBezTo>
                    <a:pt x="881" y="381"/>
                    <a:pt x="332" y="487"/>
                    <a:pt x="44" y="516"/>
                  </a:cubicBezTo>
                  <a:lnTo>
                    <a:pt x="0" y="520"/>
                  </a:lnTo>
                  <a:lnTo>
                    <a:pt x="0" y="1189"/>
                  </a:lnTo>
                  <a:cubicBezTo>
                    <a:pt x="5" y="1637"/>
                    <a:pt x="366" y="1998"/>
                    <a:pt x="809" y="1998"/>
                  </a:cubicBezTo>
                  <a:lnTo>
                    <a:pt x="1025" y="1998"/>
                  </a:lnTo>
                  <a:cubicBezTo>
                    <a:pt x="1473" y="1998"/>
                    <a:pt x="1833" y="1637"/>
                    <a:pt x="1833" y="1189"/>
                  </a:cubicBezTo>
                  <a:lnTo>
                    <a:pt x="1833" y="482"/>
                  </a:lnTo>
                  <a:lnTo>
                    <a:pt x="1805" y="467"/>
                  </a:lnTo>
                  <a:cubicBezTo>
                    <a:pt x="1622" y="376"/>
                    <a:pt x="1468" y="227"/>
                    <a:pt x="1367" y="49"/>
                  </a:cubicBezTo>
                  <a:lnTo>
                    <a:pt x="1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4"/>
            <p:cNvSpPr/>
            <p:nvPr/>
          </p:nvSpPr>
          <p:spPr>
            <a:xfrm>
              <a:off x="1997102" y="1666860"/>
              <a:ext cx="6139" cy="17925"/>
            </a:xfrm>
            <a:custGeom>
              <a:avLst/>
              <a:gdLst/>
              <a:ahLst/>
              <a:cxnLst/>
              <a:rect l="l" t="t" r="r" b="b"/>
              <a:pathLst>
                <a:path w="175" h="511" extrusionOk="0">
                  <a:moveTo>
                    <a:pt x="174" y="0"/>
                  </a:moveTo>
                  <a:lnTo>
                    <a:pt x="92" y="87"/>
                  </a:lnTo>
                  <a:cubicBezTo>
                    <a:pt x="1" y="178"/>
                    <a:pt x="1" y="327"/>
                    <a:pt x="92" y="424"/>
                  </a:cubicBezTo>
                  <a:lnTo>
                    <a:pt x="174" y="510"/>
                  </a:lnTo>
                  <a:lnTo>
                    <a:pt x="1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4"/>
            <p:cNvSpPr/>
            <p:nvPr/>
          </p:nvSpPr>
          <p:spPr>
            <a:xfrm>
              <a:off x="2094334" y="1668719"/>
              <a:ext cx="6103" cy="16065"/>
            </a:xfrm>
            <a:custGeom>
              <a:avLst/>
              <a:gdLst/>
              <a:ahLst/>
              <a:cxnLst/>
              <a:rect l="l" t="t" r="r" b="b"/>
              <a:pathLst>
                <a:path w="174" h="458" extrusionOk="0">
                  <a:moveTo>
                    <a:pt x="0" y="0"/>
                  </a:moveTo>
                  <a:lnTo>
                    <a:pt x="0" y="457"/>
                  </a:lnTo>
                  <a:lnTo>
                    <a:pt x="73" y="400"/>
                  </a:lnTo>
                  <a:cubicBezTo>
                    <a:pt x="135" y="356"/>
                    <a:pt x="174" y="284"/>
                    <a:pt x="174" y="207"/>
                  </a:cubicBezTo>
                  <a:cubicBezTo>
                    <a:pt x="174" y="145"/>
                    <a:pt x="150" y="82"/>
                    <a:pt x="106" y="39"/>
                  </a:cubicBezTo>
                  <a:lnTo>
                    <a:pt x="97" y="24"/>
                  </a:lnTo>
                  <a:lnTo>
                    <a:pt x="82" y="24"/>
                  </a:lnTo>
                  <a:lnTo>
                    <a:pt x="58" y="1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4"/>
            <p:cNvSpPr/>
            <p:nvPr/>
          </p:nvSpPr>
          <p:spPr>
            <a:xfrm>
              <a:off x="2038141" y="1726946"/>
              <a:ext cx="21292" cy="18416"/>
            </a:xfrm>
            <a:custGeom>
              <a:avLst/>
              <a:gdLst/>
              <a:ahLst/>
              <a:cxnLst/>
              <a:rect l="l" t="t" r="r" b="b"/>
              <a:pathLst>
                <a:path w="607" h="525" extrusionOk="0">
                  <a:moveTo>
                    <a:pt x="602" y="0"/>
                  </a:moveTo>
                  <a:lnTo>
                    <a:pt x="602" y="5"/>
                  </a:lnTo>
                  <a:lnTo>
                    <a:pt x="602" y="5"/>
                  </a:lnTo>
                  <a:lnTo>
                    <a:pt x="606" y="5"/>
                  </a:lnTo>
                  <a:lnTo>
                    <a:pt x="602" y="0"/>
                  </a:lnTo>
                  <a:close/>
                  <a:moveTo>
                    <a:pt x="0" y="5"/>
                  </a:moveTo>
                  <a:lnTo>
                    <a:pt x="0" y="241"/>
                  </a:lnTo>
                  <a:lnTo>
                    <a:pt x="294" y="525"/>
                  </a:lnTo>
                  <a:lnTo>
                    <a:pt x="602" y="207"/>
                  </a:lnTo>
                  <a:lnTo>
                    <a:pt x="602" y="5"/>
                  </a:lnTo>
                  <a:lnTo>
                    <a:pt x="602" y="5"/>
                  </a:lnTo>
                  <a:lnTo>
                    <a:pt x="549" y="10"/>
                  </a:lnTo>
                  <a:cubicBezTo>
                    <a:pt x="505" y="15"/>
                    <a:pt x="457" y="19"/>
                    <a:pt x="409" y="19"/>
                  </a:cubicBezTo>
                  <a:lnTo>
                    <a:pt x="193" y="19"/>
                  </a:lnTo>
                  <a:cubicBezTo>
                    <a:pt x="144" y="19"/>
                    <a:pt x="96" y="15"/>
                    <a:pt x="53" y="10"/>
                  </a:cubicBezTo>
                  <a:lnTo>
                    <a:pt x="0" y="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4"/>
            <p:cNvSpPr/>
            <p:nvPr/>
          </p:nvSpPr>
          <p:spPr>
            <a:xfrm>
              <a:off x="1624447" y="1744309"/>
              <a:ext cx="145537" cy="73312"/>
            </a:xfrm>
            <a:custGeom>
              <a:avLst/>
              <a:gdLst/>
              <a:ahLst/>
              <a:cxnLst/>
              <a:rect l="l" t="t" r="r" b="b"/>
              <a:pathLst>
                <a:path w="4149" h="2090" extrusionOk="0">
                  <a:moveTo>
                    <a:pt x="2705" y="1"/>
                  </a:moveTo>
                  <a:lnTo>
                    <a:pt x="2257" y="468"/>
                  </a:lnTo>
                  <a:cubicBezTo>
                    <a:pt x="2209" y="511"/>
                    <a:pt x="2151" y="535"/>
                    <a:pt x="2089" y="540"/>
                  </a:cubicBezTo>
                  <a:lnTo>
                    <a:pt x="2084" y="540"/>
                  </a:lnTo>
                  <a:cubicBezTo>
                    <a:pt x="2021" y="540"/>
                    <a:pt x="1964" y="516"/>
                    <a:pt x="1916" y="472"/>
                  </a:cubicBezTo>
                  <a:lnTo>
                    <a:pt x="1439" y="6"/>
                  </a:lnTo>
                  <a:lnTo>
                    <a:pt x="544" y="357"/>
                  </a:lnTo>
                  <a:lnTo>
                    <a:pt x="535" y="362"/>
                  </a:lnTo>
                  <a:cubicBezTo>
                    <a:pt x="515" y="371"/>
                    <a:pt x="1" y="559"/>
                    <a:pt x="1" y="1223"/>
                  </a:cubicBezTo>
                  <a:lnTo>
                    <a:pt x="1" y="2089"/>
                  </a:lnTo>
                  <a:lnTo>
                    <a:pt x="4148" y="2089"/>
                  </a:lnTo>
                  <a:lnTo>
                    <a:pt x="4148" y="1228"/>
                  </a:lnTo>
                  <a:cubicBezTo>
                    <a:pt x="4148" y="564"/>
                    <a:pt x="3629" y="371"/>
                    <a:pt x="3609" y="367"/>
                  </a:cubicBezTo>
                  <a:lnTo>
                    <a:pt x="3595" y="362"/>
                  </a:lnTo>
                  <a:lnTo>
                    <a:pt x="2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4"/>
            <p:cNvSpPr/>
            <p:nvPr/>
          </p:nvSpPr>
          <p:spPr>
            <a:xfrm>
              <a:off x="1800146" y="1424960"/>
              <a:ext cx="145533" cy="73451"/>
            </a:xfrm>
            <a:custGeom>
              <a:avLst/>
              <a:gdLst/>
              <a:ahLst/>
              <a:cxnLst/>
              <a:rect l="l" t="t" r="r" b="b"/>
              <a:pathLst>
                <a:path w="4149" h="2094" extrusionOk="0">
                  <a:moveTo>
                    <a:pt x="2705" y="0"/>
                  </a:moveTo>
                  <a:lnTo>
                    <a:pt x="2257" y="467"/>
                  </a:lnTo>
                  <a:cubicBezTo>
                    <a:pt x="2209" y="515"/>
                    <a:pt x="2151" y="539"/>
                    <a:pt x="2084" y="539"/>
                  </a:cubicBezTo>
                  <a:cubicBezTo>
                    <a:pt x="2022" y="539"/>
                    <a:pt x="1959" y="515"/>
                    <a:pt x="1916" y="472"/>
                  </a:cubicBezTo>
                  <a:lnTo>
                    <a:pt x="1439" y="10"/>
                  </a:lnTo>
                  <a:lnTo>
                    <a:pt x="544" y="361"/>
                  </a:lnTo>
                  <a:lnTo>
                    <a:pt x="535" y="366"/>
                  </a:lnTo>
                  <a:cubicBezTo>
                    <a:pt x="515" y="371"/>
                    <a:pt x="1" y="563"/>
                    <a:pt x="1" y="1222"/>
                  </a:cubicBezTo>
                  <a:lnTo>
                    <a:pt x="1" y="2093"/>
                  </a:lnTo>
                  <a:lnTo>
                    <a:pt x="4148" y="2093"/>
                  </a:lnTo>
                  <a:lnTo>
                    <a:pt x="4148" y="1227"/>
                  </a:lnTo>
                  <a:cubicBezTo>
                    <a:pt x="4148" y="568"/>
                    <a:pt x="3629" y="376"/>
                    <a:pt x="3609" y="366"/>
                  </a:cubicBezTo>
                  <a:lnTo>
                    <a:pt x="3595" y="361"/>
                  </a:lnTo>
                  <a:lnTo>
                    <a:pt x="27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4"/>
            <p:cNvSpPr/>
            <p:nvPr/>
          </p:nvSpPr>
          <p:spPr>
            <a:xfrm>
              <a:off x="1975495" y="1744309"/>
              <a:ext cx="145712" cy="73452"/>
            </a:xfrm>
            <a:custGeom>
              <a:avLst/>
              <a:gdLst/>
              <a:ahLst/>
              <a:cxnLst/>
              <a:rect l="l" t="t" r="r" b="b"/>
              <a:pathLst>
                <a:path w="4154" h="2094" extrusionOk="0">
                  <a:moveTo>
                    <a:pt x="2705" y="1"/>
                  </a:moveTo>
                  <a:lnTo>
                    <a:pt x="2258" y="468"/>
                  </a:lnTo>
                  <a:cubicBezTo>
                    <a:pt x="2214" y="511"/>
                    <a:pt x="2152" y="535"/>
                    <a:pt x="2089" y="540"/>
                  </a:cubicBezTo>
                  <a:lnTo>
                    <a:pt x="2084" y="540"/>
                  </a:lnTo>
                  <a:cubicBezTo>
                    <a:pt x="2022" y="540"/>
                    <a:pt x="1964" y="516"/>
                    <a:pt x="1916" y="472"/>
                  </a:cubicBezTo>
                  <a:lnTo>
                    <a:pt x="1444" y="6"/>
                  </a:lnTo>
                  <a:lnTo>
                    <a:pt x="550" y="362"/>
                  </a:lnTo>
                  <a:lnTo>
                    <a:pt x="540" y="367"/>
                  </a:lnTo>
                  <a:cubicBezTo>
                    <a:pt x="521" y="371"/>
                    <a:pt x="1" y="564"/>
                    <a:pt x="1" y="1223"/>
                  </a:cubicBezTo>
                  <a:lnTo>
                    <a:pt x="1" y="2094"/>
                  </a:lnTo>
                  <a:lnTo>
                    <a:pt x="4153" y="2094"/>
                  </a:lnTo>
                  <a:lnTo>
                    <a:pt x="4153" y="1228"/>
                  </a:lnTo>
                  <a:cubicBezTo>
                    <a:pt x="4149" y="564"/>
                    <a:pt x="3634" y="371"/>
                    <a:pt x="3610" y="367"/>
                  </a:cubicBezTo>
                  <a:lnTo>
                    <a:pt x="3600" y="362"/>
                  </a:lnTo>
                  <a:lnTo>
                    <a:pt x="2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4"/>
            <p:cNvSpPr/>
            <p:nvPr/>
          </p:nvSpPr>
          <p:spPr>
            <a:xfrm>
              <a:off x="1829681" y="1282513"/>
              <a:ext cx="86113" cy="48967"/>
            </a:xfrm>
            <a:custGeom>
              <a:avLst/>
              <a:gdLst/>
              <a:ahLst/>
              <a:cxnLst/>
              <a:rect l="l" t="t" r="r" b="b"/>
              <a:pathLst>
                <a:path w="2455" h="1396" extrusionOk="0">
                  <a:moveTo>
                    <a:pt x="1175" y="0"/>
                  </a:moveTo>
                  <a:cubicBezTo>
                    <a:pt x="525" y="0"/>
                    <a:pt x="1" y="525"/>
                    <a:pt x="1" y="1169"/>
                  </a:cubicBezTo>
                  <a:lnTo>
                    <a:pt x="1" y="1396"/>
                  </a:lnTo>
                  <a:lnTo>
                    <a:pt x="63" y="1371"/>
                  </a:lnTo>
                  <a:lnTo>
                    <a:pt x="73" y="1371"/>
                  </a:lnTo>
                  <a:lnTo>
                    <a:pt x="82" y="1367"/>
                  </a:lnTo>
                  <a:lnTo>
                    <a:pt x="126" y="1367"/>
                  </a:lnTo>
                  <a:cubicBezTo>
                    <a:pt x="131" y="1367"/>
                    <a:pt x="1117" y="1362"/>
                    <a:pt x="1564" y="746"/>
                  </a:cubicBezTo>
                  <a:cubicBezTo>
                    <a:pt x="1603" y="691"/>
                    <a:pt x="1661" y="666"/>
                    <a:pt x="1717" y="666"/>
                  </a:cubicBezTo>
                  <a:cubicBezTo>
                    <a:pt x="1800" y="666"/>
                    <a:pt x="1881" y="721"/>
                    <a:pt x="1901" y="818"/>
                  </a:cubicBezTo>
                  <a:cubicBezTo>
                    <a:pt x="1906" y="837"/>
                    <a:pt x="2022" y="1290"/>
                    <a:pt x="2378" y="1371"/>
                  </a:cubicBezTo>
                  <a:lnTo>
                    <a:pt x="2392" y="1371"/>
                  </a:lnTo>
                  <a:lnTo>
                    <a:pt x="2455" y="1391"/>
                  </a:lnTo>
                  <a:lnTo>
                    <a:pt x="2455" y="1174"/>
                  </a:lnTo>
                  <a:cubicBezTo>
                    <a:pt x="2455" y="529"/>
                    <a:pt x="1935" y="5"/>
                    <a:pt x="1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4"/>
            <p:cNvSpPr/>
            <p:nvPr/>
          </p:nvSpPr>
          <p:spPr>
            <a:xfrm>
              <a:off x="1653982" y="1602023"/>
              <a:ext cx="86115" cy="48828"/>
            </a:xfrm>
            <a:custGeom>
              <a:avLst/>
              <a:gdLst/>
              <a:ahLst/>
              <a:cxnLst/>
              <a:rect l="l" t="t" r="r" b="b"/>
              <a:pathLst>
                <a:path w="2455" h="1392" extrusionOk="0">
                  <a:moveTo>
                    <a:pt x="1170" y="1"/>
                  </a:moveTo>
                  <a:cubicBezTo>
                    <a:pt x="525" y="1"/>
                    <a:pt x="1" y="525"/>
                    <a:pt x="1" y="1170"/>
                  </a:cubicBezTo>
                  <a:lnTo>
                    <a:pt x="1" y="1387"/>
                  </a:lnTo>
                  <a:lnTo>
                    <a:pt x="58" y="1367"/>
                  </a:lnTo>
                  <a:lnTo>
                    <a:pt x="121" y="1367"/>
                  </a:lnTo>
                  <a:cubicBezTo>
                    <a:pt x="131" y="1367"/>
                    <a:pt x="1117" y="1363"/>
                    <a:pt x="1560" y="747"/>
                  </a:cubicBezTo>
                  <a:cubicBezTo>
                    <a:pt x="1598" y="695"/>
                    <a:pt x="1655" y="670"/>
                    <a:pt x="1711" y="670"/>
                  </a:cubicBezTo>
                  <a:cubicBezTo>
                    <a:pt x="1795" y="670"/>
                    <a:pt x="1878" y="724"/>
                    <a:pt x="1901" y="819"/>
                  </a:cubicBezTo>
                  <a:cubicBezTo>
                    <a:pt x="1906" y="838"/>
                    <a:pt x="2022" y="1290"/>
                    <a:pt x="2378" y="1372"/>
                  </a:cubicBezTo>
                  <a:lnTo>
                    <a:pt x="2392" y="1372"/>
                  </a:lnTo>
                  <a:lnTo>
                    <a:pt x="2450" y="1392"/>
                  </a:lnTo>
                  <a:lnTo>
                    <a:pt x="2450" y="1175"/>
                  </a:lnTo>
                  <a:cubicBezTo>
                    <a:pt x="2455" y="530"/>
                    <a:pt x="1930" y="1"/>
                    <a:pt x="1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4"/>
            <p:cNvSpPr/>
            <p:nvPr/>
          </p:nvSpPr>
          <p:spPr>
            <a:xfrm>
              <a:off x="2005555" y="1602023"/>
              <a:ext cx="86115" cy="48828"/>
            </a:xfrm>
            <a:custGeom>
              <a:avLst/>
              <a:gdLst/>
              <a:ahLst/>
              <a:cxnLst/>
              <a:rect l="l" t="t" r="r" b="b"/>
              <a:pathLst>
                <a:path w="2455" h="1392" extrusionOk="0">
                  <a:moveTo>
                    <a:pt x="1170" y="1"/>
                  </a:moveTo>
                  <a:cubicBezTo>
                    <a:pt x="525" y="1"/>
                    <a:pt x="0" y="525"/>
                    <a:pt x="0" y="1170"/>
                  </a:cubicBezTo>
                  <a:lnTo>
                    <a:pt x="0" y="1387"/>
                  </a:lnTo>
                  <a:lnTo>
                    <a:pt x="58" y="1367"/>
                  </a:lnTo>
                  <a:lnTo>
                    <a:pt x="121" y="1367"/>
                  </a:lnTo>
                  <a:cubicBezTo>
                    <a:pt x="130" y="1367"/>
                    <a:pt x="1117" y="1363"/>
                    <a:pt x="1559" y="747"/>
                  </a:cubicBezTo>
                  <a:cubicBezTo>
                    <a:pt x="1598" y="695"/>
                    <a:pt x="1655" y="670"/>
                    <a:pt x="1712" y="670"/>
                  </a:cubicBezTo>
                  <a:cubicBezTo>
                    <a:pt x="1797" y="670"/>
                    <a:pt x="1881" y="724"/>
                    <a:pt x="1901" y="819"/>
                  </a:cubicBezTo>
                  <a:cubicBezTo>
                    <a:pt x="1906" y="838"/>
                    <a:pt x="2021" y="1290"/>
                    <a:pt x="2377" y="1372"/>
                  </a:cubicBezTo>
                  <a:lnTo>
                    <a:pt x="2392" y="1372"/>
                  </a:lnTo>
                  <a:lnTo>
                    <a:pt x="2450" y="1392"/>
                  </a:lnTo>
                  <a:lnTo>
                    <a:pt x="2450" y="1175"/>
                  </a:lnTo>
                  <a:cubicBezTo>
                    <a:pt x="2454" y="530"/>
                    <a:pt x="1930" y="1"/>
                    <a:pt x="1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4"/>
            <p:cNvSpPr/>
            <p:nvPr/>
          </p:nvSpPr>
          <p:spPr>
            <a:xfrm>
              <a:off x="1646909" y="1665016"/>
              <a:ext cx="6103" cy="17749"/>
            </a:xfrm>
            <a:custGeom>
              <a:avLst/>
              <a:gdLst/>
              <a:ahLst/>
              <a:cxnLst/>
              <a:rect l="l" t="t" r="r" b="b"/>
              <a:pathLst>
                <a:path w="174" h="506" extrusionOk="0">
                  <a:moveTo>
                    <a:pt x="173" y="0"/>
                  </a:moveTo>
                  <a:lnTo>
                    <a:pt x="91" y="82"/>
                  </a:lnTo>
                  <a:cubicBezTo>
                    <a:pt x="0" y="178"/>
                    <a:pt x="0" y="327"/>
                    <a:pt x="91" y="424"/>
                  </a:cubicBezTo>
                  <a:lnTo>
                    <a:pt x="173" y="506"/>
                  </a:lnTo>
                  <a:lnTo>
                    <a:pt x="1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4"/>
            <p:cNvSpPr/>
            <p:nvPr/>
          </p:nvSpPr>
          <p:spPr>
            <a:xfrm>
              <a:off x="1783274" y="1267325"/>
              <a:ext cx="179277" cy="239012"/>
            </a:xfrm>
            <a:custGeom>
              <a:avLst/>
              <a:gdLst/>
              <a:ahLst/>
              <a:cxnLst/>
              <a:rect l="l" t="t" r="r" b="b"/>
              <a:pathLst>
                <a:path w="5111" h="6814" extrusionOk="0">
                  <a:moveTo>
                    <a:pt x="2618" y="476"/>
                  </a:moveTo>
                  <a:cubicBezTo>
                    <a:pt x="3244" y="476"/>
                    <a:pt x="3744" y="982"/>
                    <a:pt x="3744" y="1602"/>
                  </a:cubicBezTo>
                  <a:lnTo>
                    <a:pt x="3744" y="1752"/>
                  </a:lnTo>
                  <a:lnTo>
                    <a:pt x="3725" y="1752"/>
                  </a:lnTo>
                  <a:cubicBezTo>
                    <a:pt x="3397" y="1675"/>
                    <a:pt x="3287" y="1232"/>
                    <a:pt x="3287" y="1232"/>
                  </a:cubicBezTo>
                  <a:cubicBezTo>
                    <a:pt x="3258" y="1115"/>
                    <a:pt x="3156" y="1048"/>
                    <a:pt x="3052" y="1048"/>
                  </a:cubicBezTo>
                  <a:cubicBezTo>
                    <a:pt x="2981" y="1048"/>
                    <a:pt x="2909" y="1079"/>
                    <a:pt x="2859" y="1145"/>
                  </a:cubicBezTo>
                  <a:cubicBezTo>
                    <a:pt x="2430" y="1737"/>
                    <a:pt x="1473" y="1747"/>
                    <a:pt x="1458" y="1747"/>
                  </a:cubicBezTo>
                  <a:lnTo>
                    <a:pt x="1381" y="1747"/>
                  </a:lnTo>
                  <a:lnTo>
                    <a:pt x="1381" y="1598"/>
                  </a:lnTo>
                  <a:cubicBezTo>
                    <a:pt x="1386" y="977"/>
                    <a:pt x="1891" y="481"/>
                    <a:pt x="2507" y="476"/>
                  </a:cubicBezTo>
                  <a:close/>
                  <a:moveTo>
                    <a:pt x="3912" y="2406"/>
                  </a:moveTo>
                  <a:lnTo>
                    <a:pt x="3936" y="2411"/>
                  </a:lnTo>
                  <a:cubicBezTo>
                    <a:pt x="4018" y="2497"/>
                    <a:pt x="4004" y="2632"/>
                    <a:pt x="3912" y="2699"/>
                  </a:cubicBezTo>
                  <a:lnTo>
                    <a:pt x="3912" y="2406"/>
                  </a:lnTo>
                  <a:close/>
                  <a:moveTo>
                    <a:pt x="1218" y="2406"/>
                  </a:moveTo>
                  <a:lnTo>
                    <a:pt x="1218" y="2704"/>
                  </a:lnTo>
                  <a:cubicBezTo>
                    <a:pt x="1165" y="2671"/>
                    <a:pt x="1131" y="2608"/>
                    <a:pt x="1131" y="2546"/>
                  </a:cubicBezTo>
                  <a:lnTo>
                    <a:pt x="1131" y="2541"/>
                  </a:lnTo>
                  <a:cubicBezTo>
                    <a:pt x="1131" y="2493"/>
                    <a:pt x="1150" y="2449"/>
                    <a:pt x="1179" y="2416"/>
                  </a:cubicBezTo>
                  <a:cubicBezTo>
                    <a:pt x="1194" y="2411"/>
                    <a:pt x="1208" y="2406"/>
                    <a:pt x="1218" y="2406"/>
                  </a:cubicBezTo>
                  <a:close/>
                  <a:moveTo>
                    <a:pt x="2974" y="1708"/>
                  </a:moveTo>
                  <a:cubicBezTo>
                    <a:pt x="3080" y="1896"/>
                    <a:pt x="3239" y="2050"/>
                    <a:pt x="3431" y="2146"/>
                  </a:cubicBezTo>
                  <a:lnTo>
                    <a:pt x="3431" y="2829"/>
                  </a:lnTo>
                  <a:cubicBezTo>
                    <a:pt x="3431" y="3248"/>
                    <a:pt x="3094" y="3590"/>
                    <a:pt x="2676" y="3590"/>
                  </a:cubicBezTo>
                  <a:lnTo>
                    <a:pt x="2459" y="3590"/>
                  </a:lnTo>
                  <a:cubicBezTo>
                    <a:pt x="2041" y="3590"/>
                    <a:pt x="1699" y="3248"/>
                    <a:pt x="1699" y="2829"/>
                  </a:cubicBezTo>
                  <a:lnTo>
                    <a:pt x="1699" y="2204"/>
                  </a:lnTo>
                  <a:cubicBezTo>
                    <a:pt x="2007" y="2170"/>
                    <a:pt x="2555" y="2060"/>
                    <a:pt x="2974" y="1708"/>
                  </a:cubicBezTo>
                  <a:close/>
                  <a:moveTo>
                    <a:pt x="2820" y="4056"/>
                  </a:moveTo>
                  <a:lnTo>
                    <a:pt x="2820" y="4186"/>
                  </a:lnTo>
                  <a:lnTo>
                    <a:pt x="2560" y="4461"/>
                  </a:lnTo>
                  <a:lnTo>
                    <a:pt x="2310" y="4220"/>
                  </a:lnTo>
                  <a:lnTo>
                    <a:pt x="2310" y="4056"/>
                  </a:lnTo>
                  <a:cubicBezTo>
                    <a:pt x="2358" y="4061"/>
                    <a:pt x="2406" y="4066"/>
                    <a:pt x="2459" y="4066"/>
                  </a:cubicBezTo>
                  <a:lnTo>
                    <a:pt x="2676" y="4066"/>
                  </a:lnTo>
                  <a:cubicBezTo>
                    <a:pt x="2724" y="4066"/>
                    <a:pt x="2772" y="4061"/>
                    <a:pt x="2820" y="4056"/>
                  </a:cubicBezTo>
                  <a:close/>
                  <a:moveTo>
                    <a:pt x="2507" y="0"/>
                  </a:moveTo>
                  <a:cubicBezTo>
                    <a:pt x="1622" y="0"/>
                    <a:pt x="905" y="717"/>
                    <a:pt x="905" y="1602"/>
                  </a:cubicBezTo>
                  <a:lnTo>
                    <a:pt x="905" y="2021"/>
                  </a:lnTo>
                  <a:cubicBezTo>
                    <a:pt x="429" y="2406"/>
                    <a:pt x="669" y="3176"/>
                    <a:pt x="1280" y="3214"/>
                  </a:cubicBezTo>
                  <a:cubicBezTo>
                    <a:pt x="1377" y="3503"/>
                    <a:pt x="1574" y="3748"/>
                    <a:pt x="1834" y="3898"/>
                  </a:cubicBezTo>
                  <a:lnTo>
                    <a:pt x="1834" y="4032"/>
                  </a:lnTo>
                  <a:lnTo>
                    <a:pt x="857" y="4412"/>
                  </a:lnTo>
                  <a:cubicBezTo>
                    <a:pt x="765" y="4446"/>
                    <a:pt x="0" y="4749"/>
                    <a:pt x="0" y="5721"/>
                  </a:cubicBezTo>
                  <a:lnTo>
                    <a:pt x="0" y="6573"/>
                  </a:lnTo>
                  <a:cubicBezTo>
                    <a:pt x="0" y="6708"/>
                    <a:pt x="111" y="6814"/>
                    <a:pt x="241" y="6814"/>
                  </a:cubicBezTo>
                  <a:lnTo>
                    <a:pt x="852" y="6814"/>
                  </a:lnTo>
                  <a:cubicBezTo>
                    <a:pt x="1131" y="6780"/>
                    <a:pt x="1131" y="6371"/>
                    <a:pt x="852" y="6337"/>
                  </a:cubicBezTo>
                  <a:lnTo>
                    <a:pt x="482" y="6337"/>
                  </a:lnTo>
                  <a:lnTo>
                    <a:pt x="482" y="5721"/>
                  </a:lnTo>
                  <a:cubicBezTo>
                    <a:pt x="482" y="5062"/>
                    <a:pt x="996" y="4870"/>
                    <a:pt x="1020" y="4865"/>
                  </a:cubicBezTo>
                  <a:lnTo>
                    <a:pt x="1030" y="4860"/>
                  </a:lnTo>
                  <a:lnTo>
                    <a:pt x="1925" y="4509"/>
                  </a:lnTo>
                  <a:lnTo>
                    <a:pt x="2401" y="4971"/>
                  </a:lnTo>
                  <a:cubicBezTo>
                    <a:pt x="2445" y="5014"/>
                    <a:pt x="2503" y="5038"/>
                    <a:pt x="2565" y="5038"/>
                  </a:cubicBezTo>
                  <a:lnTo>
                    <a:pt x="2570" y="5038"/>
                  </a:lnTo>
                  <a:cubicBezTo>
                    <a:pt x="2632" y="5038"/>
                    <a:pt x="2695" y="5014"/>
                    <a:pt x="2738" y="4966"/>
                  </a:cubicBezTo>
                  <a:lnTo>
                    <a:pt x="3186" y="4499"/>
                  </a:lnTo>
                  <a:lnTo>
                    <a:pt x="4081" y="4860"/>
                  </a:lnTo>
                  <a:lnTo>
                    <a:pt x="4090" y="4865"/>
                  </a:lnTo>
                  <a:cubicBezTo>
                    <a:pt x="4114" y="4874"/>
                    <a:pt x="4629" y="5067"/>
                    <a:pt x="4629" y="5726"/>
                  </a:cubicBezTo>
                  <a:lnTo>
                    <a:pt x="4629" y="6337"/>
                  </a:lnTo>
                  <a:lnTo>
                    <a:pt x="1612" y="6337"/>
                  </a:lnTo>
                  <a:cubicBezTo>
                    <a:pt x="1328" y="6371"/>
                    <a:pt x="1328" y="6780"/>
                    <a:pt x="1612" y="6814"/>
                  </a:cubicBezTo>
                  <a:lnTo>
                    <a:pt x="4870" y="6814"/>
                  </a:lnTo>
                  <a:cubicBezTo>
                    <a:pt x="5005" y="6814"/>
                    <a:pt x="5110" y="6708"/>
                    <a:pt x="5110" y="6573"/>
                  </a:cubicBezTo>
                  <a:lnTo>
                    <a:pt x="5110" y="5721"/>
                  </a:lnTo>
                  <a:cubicBezTo>
                    <a:pt x="5106" y="4754"/>
                    <a:pt x="4345" y="4446"/>
                    <a:pt x="4249" y="4412"/>
                  </a:cubicBezTo>
                  <a:lnTo>
                    <a:pt x="3301" y="4032"/>
                  </a:lnTo>
                  <a:lnTo>
                    <a:pt x="3301" y="3898"/>
                  </a:lnTo>
                  <a:cubicBezTo>
                    <a:pt x="3561" y="3744"/>
                    <a:pt x="3754" y="3503"/>
                    <a:pt x="3850" y="3214"/>
                  </a:cubicBezTo>
                  <a:cubicBezTo>
                    <a:pt x="4456" y="3166"/>
                    <a:pt x="4692" y="2406"/>
                    <a:pt x="4220" y="2021"/>
                  </a:cubicBezTo>
                  <a:lnTo>
                    <a:pt x="4220" y="1602"/>
                  </a:lnTo>
                  <a:cubicBezTo>
                    <a:pt x="4220" y="717"/>
                    <a:pt x="3503" y="0"/>
                    <a:pt x="2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4"/>
            <p:cNvSpPr/>
            <p:nvPr/>
          </p:nvSpPr>
          <p:spPr>
            <a:xfrm>
              <a:off x="1958798" y="1586674"/>
              <a:ext cx="179106" cy="239123"/>
            </a:xfrm>
            <a:custGeom>
              <a:avLst/>
              <a:gdLst/>
              <a:ahLst/>
              <a:cxnLst/>
              <a:rect l="l" t="t" r="r" b="b"/>
              <a:pathLst>
                <a:path w="5106" h="6817" extrusionOk="0">
                  <a:moveTo>
                    <a:pt x="2618" y="477"/>
                  </a:moveTo>
                  <a:cubicBezTo>
                    <a:pt x="3239" y="477"/>
                    <a:pt x="3739" y="977"/>
                    <a:pt x="3739" y="1598"/>
                  </a:cubicBezTo>
                  <a:lnTo>
                    <a:pt x="3739" y="1752"/>
                  </a:lnTo>
                  <a:lnTo>
                    <a:pt x="3730" y="1747"/>
                  </a:lnTo>
                  <a:lnTo>
                    <a:pt x="3725" y="1747"/>
                  </a:lnTo>
                  <a:cubicBezTo>
                    <a:pt x="3393" y="1670"/>
                    <a:pt x="3282" y="1232"/>
                    <a:pt x="3282" y="1228"/>
                  </a:cubicBezTo>
                  <a:cubicBezTo>
                    <a:pt x="3254" y="1110"/>
                    <a:pt x="3152" y="1044"/>
                    <a:pt x="3049" y="1044"/>
                  </a:cubicBezTo>
                  <a:cubicBezTo>
                    <a:pt x="2978" y="1044"/>
                    <a:pt x="2908" y="1075"/>
                    <a:pt x="2859" y="1141"/>
                  </a:cubicBezTo>
                  <a:cubicBezTo>
                    <a:pt x="2426" y="1733"/>
                    <a:pt x="1468" y="1743"/>
                    <a:pt x="1459" y="1743"/>
                  </a:cubicBezTo>
                  <a:lnTo>
                    <a:pt x="1382" y="1743"/>
                  </a:lnTo>
                  <a:lnTo>
                    <a:pt x="1382" y="1593"/>
                  </a:lnTo>
                  <a:cubicBezTo>
                    <a:pt x="1386" y="977"/>
                    <a:pt x="1887" y="477"/>
                    <a:pt x="2503" y="477"/>
                  </a:cubicBezTo>
                  <a:close/>
                  <a:moveTo>
                    <a:pt x="3908" y="2402"/>
                  </a:moveTo>
                  <a:lnTo>
                    <a:pt x="3937" y="2407"/>
                  </a:lnTo>
                  <a:cubicBezTo>
                    <a:pt x="4018" y="2493"/>
                    <a:pt x="4004" y="2633"/>
                    <a:pt x="3908" y="2700"/>
                  </a:cubicBezTo>
                  <a:lnTo>
                    <a:pt x="3908" y="2402"/>
                  </a:lnTo>
                  <a:close/>
                  <a:moveTo>
                    <a:pt x="1218" y="2402"/>
                  </a:moveTo>
                  <a:lnTo>
                    <a:pt x="1218" y="2705"/>
                  </a:lnTo>
                  <a:cubicBezTo>
                    <a:pt x="1165" y="2666"/>
                    <a:pt x="1131" y="2609"/>
                    <a:pt x="1131" y="2541"/>
                  </a:cubicBezTo>
                  <a:cubicBezTo>
                    <a:pt x="1131" y="2493"/>
                    <a:pt x="1146" y="2450"/>
                    <a:pt x="1179" y="2411"/>
                  </a:cubicBezTo>
                  <a:cubicBezTo>
                    <a:pt x="1194" y="2411"/>
                    <a:pt x="1204" y="2407"/>
                    <a:pt x="1218" y="2402"/>
                  </a:cubicBezTo>
                  <a:close/>
                  <a:moveTo>
                    <a:pt x="2974" y="1709"/>
                  </a:moveTo>
                  <a:cubicBezTo>
                    <a:pt x="3080" y="1896"/>
                    <a:pt x="3239" y="2050"/>
                    <a:pt x="3431" y="2147"/>
                  </a:cubicBezTo>
                  <a:lnTo>
                    <a:pt x="3431" y="2835"/>
                  </a:lnTo>
                  <a:cubicBezTo>
                    <a:pt x="3431" y="3253"/>
                    <a:pt x="3090" y="3590"/>
                    <a:pt x="2671" y="3590"/>
                  </a:cubicBezTo>
                  <a:lnTo>
                    <a:pt x="2455" y="3590"/>
                  </a:lnTo>
                  <a:cubicBezTo>
                    <a:pt x="2036" y="3590"/>
                    <a:pt x="1694" y="3253"/>
                    <a:pt x="1694" y="2835"/>
                  </a:cubicBezTo>
                  <a:lnTo>
                    <a:pt x="1694" y="2204"/>
                  </a:lnTo>
                  <a:lnTo>
                    <a:pt x="1694" y="2200"/>
                  </a:lnTo>
                  <a:cubicBezTo>
                    <a:pt x="2007" y="2166"/>
                    <a:pt x="2551" y="2060"/>
                    <a:pt x="2974" y="1709"/>
                  </a:cubicBezTo>
                  <a:close/>
                  <a:moveTo>
                    <a:pt x="2820" y="4057"/>
                  </a:moveTo>
                  <a:lnTo>
                    <a:pt x="2820" y="4187"/>
                  </a:lnTo>
                  <a:lnTo>
                    <a:pt x="2556" y="4456"/>
                  </a:lnTo>
                  <a:lnTo>
                    <a:pt x="2310" y="4216"/>
                  </a:lnTo>
                  <a:lnTo>
                    <a:pt x="2310" y="4057"/>
                  </a:lnTo>
                  <a:cubicBezTo>
                    <a:pt x="2358" y="4062"/>
                    <a:pt x="2406" y="4067"/>
                    <a:pt x="2455" y="4067"/>
                  </a:cubicBezTo>
                  <a:lnTo>
                    <a:pt x="2671" y="4067"/>
                  </a:lnTo>
                  <a:cubicBezTo>
                    <a:pt x="2719" y="4067"/>
                    <a:pt x="2772" y="4062"/>
                    <a:pt x="2820" y="4057"/>
                  </a:cubicBezTo>
                  <a:close/>
                  <a:moveTo>
                    <a:pt x="2503" y="1"/>
                  </a:moveTo>
                  <a:cubicBezTo>
                    <a:pt x="1622" y="1"/>
                    <a:pt x="905" y="718"/>
                    <a:pt x="905" y="1603"/>
                  </a:cubicBezTo>
                  <a:lnTo>
                    <a:pt x="905" y="2022"/>
                  </a:lnTo>
                  <a:cubicBezTo>
                    <a:pt x="429" y="2407"/>
                    <a:pt x="669" y="3172"/>
                    <a:pt x="1281" y="3215"/>
                  </a:cubicBezTo>
                  <a:cubicBezTo>
                    <a:pt x="1377" y="3504"/>
                    <a:pt x="1574" y="3744"/>
                    <a:pt x="1834" y="3898"/>
                  </a:cubicBezTo>
                  <a:lnTo>
                    <a:pt x="1834" y="4028"/>
                  </a:lnTo>
                  <a:lnTo>
                    <a:pt x="857" y="4413"/>
                  </a:lnTo>
                  <a:cubicBezTo>
                    <a:pt x="766" y="4447"/>
                    <a:pt x="1" y="4750"/>
                    <a:pt x="1" y="5722"/>
                  </a:cubicBezTo>
                  <a:lnTo>
                    <a:pt x="1" y="6573"/>
                  </a:lnTo>
                  <a:cubicBezTo>
                    <a:pt x="1" y="6708"/>
                    <a:pt x="111" y="6814"/>
                    <a:pt x="241" y="6814"/>
                  </a:cubicBezTo>
                  <a:lnTo>
                    <a:pt x="847" y="6814"/>
                  </a:lnTo>
                  <a:cubicBezTo>
                    <a:pt x="858" y="6815"/>
                    <a:pt x="868" y="6816"/>
                    <a:pt x="878" y="6816"/>
                  </a:cubicBezTo>
                  <a:cubicBezTo>
                    <a:pt x="1005" y="6816"/>
                    <a:pt x="1117" y="6707"/>
                    <a:pt x="1117" y="6573"/>
                  </a:cubicBezTo>
                  <a:cubicBezTo>
                    <a:pt x="1117" y="6440"/>
                    <a:pt x="1006" y="6336"/>
                    <a:pt x="879" y="6336"/>
                  </a:cubicBezTo>
                  <a:cubicBezTo>
                    <a:pt x="869" y="6336"/>
                    <a:pt x="858" y="6336"/>
                    <a:pt x="847" y="6338"/>
                  </a:cubicBezTo>
                  <a:lnTo>
                    <a:pt x="477" y="6338"/>
                  </a:lnTo>
                  <a:lnTo>
                    <a:pt x="477" y="5722"/>
                  </a:lnTo>
                  <a:cubicBezTo>
                    <a:pt x="477" y="5058"/>
                    <a:pt x="992" y="4865"/>
                    <a:pt x="1016" y="4861"/>
                  </a:cubicBezTo>
                  <a:lnTo>
                    <a:pt x="1026" y="4856"/>
                  </a:lnTo>
                  <a:lnTo>
                    <a:pt x="1920" y="4504"/>
                  </a:lnTo>
                  <a:lnTo>
                    <a:pt x="2397" y="4966"/>
                  </a:lnTo>
                  <a:cubicBezTo>
                    <a:pt x="2440" y="5010"/>
                    <a:pt x="2498" y="5034"/>
                    <a:pt x="2560" y="5039"/>
                  </a:cubicBezTo>
                  <a:lnTo>
                    <a:pt x="2565" y="5039"/>
                  </a:lnTo>
                  <a:cubicBezTo>
                    <a:pt x="2628" y="5034"/>
                    <a:pt x="2690" y="5010"/>
                    <a:pt x="2734" y="4962"/>
                  </a:cubicBezTo>
                  <a:lnTo>
                    <a:pt x="3181" y="4500"/>
                  </a:lnTo>
                  <a:lnTo>
                    <a:pt x="4076" y="4861"/>
                  </a:lnTo>
                  <a:lnTo>
                    <a:pt x="4086" y="4861"/>
                  </a:lnTo>
                  <a:cubicBezTo>
                    <a:pt x="4110" y="4870"/>
                    <a:pt x="4625" y="5063"/>
                    <a:pt x="4625" y="5722"/>
                  </a:cubicBezTo>
                  <a:lnTo>
                    <a:pt x="4625" y="6333"/>
                  </a:lnTo>
                  <a:lnTo>
                    <a:pt x="1608" y="6333"/>
                  </a:lnTo>
                  <a:cubicBezTo>
                    <a:pt x="1324" y="6371"/>
                    <a:pt x="1324" y="6776"/>
                    <a:pt x="1608" y="6814"/>
                  </a:cubicBezTo>
                  <a:lnTo>
                    <a:pt x="4865" y="6814"/>
                  </a:lnTo>
                  <a:cubicBezTo>
                    <a:pt x="5000" y="6814"/>
                    <a:pt x="5106" y="6703"/>
                    <a:pt x="5106" y="6573"/>
                  </a:cubicBezTo>
                  <a:lnTo>
                    <a:pt x="5106" y="5722"/>
                  </a:lnTo>
                  <a:cubicBezTo>
                    <a:pt x="5101" y="4755"/>
                    <a:pt x="4346" y="4447"/>
                    <a:pt x="4249" y="4413"/>
                  </a:cubicBezTo>
                  <a:lnTo>
                    <a:pt x="3297" y="4033"/>
                  </a:lnTo>
                  <a:lnTo>
                    <a:pt x="3297" y="3898"/>
                  </a:lnTo>
                  <a:cubicBezTo>
                    <a:pt x="3556" y="3744"/>
                    <a:pt x="3754" y="3499"/>
                    <a:pt x="3850" y="3215"/>
                  </a:cubicBezTo>
                  <a:cubicBezTo>
                    <a:pt x="4451" y="3162"/>
                    <a:pt x="4687" y="2407"/>
                    <a:pt x="4221" y="2022"/>
                  </a:cubicBezTo>
                  <a:lnTo>
                    <a:pt x="4221" y="1603"/>
                  </a:lnTo>
                  <a:cubicBezTo>
                    <a:pt x="4221" y="718"/>
                    <a:pt x="3504" y="1"/>
                    <a:pt x="2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4"/>
            <p:cNvSpPr/>
            <p:nvPr/>
          </p:nvSpPr>
          <p:spPr>
            <a:xfrm>
              <a:off x="1607575" y="1586674"/>
              <a:ext cx="179106" cy="239053"/>
            </a:xfrm>
            <a:custGeom>
              <a:avLst/>
              <a:gdLst/>
              <a:ahLst/>
              <a:cxnLst/>
              <a:rect l="l" t="t" r="r" b="b"/>
              <a:pathLst>
                <a:path w="5106" h="6815" extrusionOk="0">
                  <a:moveTo>
                    <a:pt x="2618" y="477"/>
                  </a:moveTo>
                  <a:cubicBezTo>
                    <a:pt x="3239" y="477"/>
                    <a:pt x="3739" y="977"/>
                    <a:pt x="3744" y="1598"/>
                  </a:cubicBezTo>
                  <a:lnTo>
                    <a:pt x="3744" y="1752"/>
                  </a:lnTo>
                  <a:lnTo>
                    <a:pt x="3729" y="1747"/>
                  </a:lnTo>
                  <a:lnTo>
                    <a:pt x="3725" y="1747"/>
                  </a:lnTo>
                  <a:cubicBezTo>
                    <a:pt x="3393" y="1670"/>
                    <a:pt x="3287" y="1232"/>
                    <a:pt x="3282" y="1228"/>
                  </a:cubicBezTo>
                  <a:cubicBezTo>
                    <a:pt x="3253" y="1110"/>
                    <a:pt x="3152" y="1044"/>
                    <a:pt x="3048" y="1044"/>
                  </a:cubicBezTo>
                  <a:cubicBezTo>
                    <a:pt x="2978" y="1044"/>
                    <a:pt x="2907" y="1075"/>
                    <a:pt x="2859" y="1141"/>
                  </a:cubicBezTo>
                  <a:cubicBezTo>
                    <a:pt x="2425" y="1733"/>
                    <a:pt x="1468" y="1743"/>
                    <a:pt x="1458" y="1743"/>
                  </a:cubicBezTo>
                  <a:lnTo>
                    <a:pt x="1381" y="1743"/>
                  </a:lnTo>
                  <a:lnTo>
                    <a:pt x="1381" y="1593"/>
                  </a:lnTo>
                  <a:cubicBezTo>
                    <a:pt x="1386" y="973"/>
                    <a:pt x="1887" y="477"/>
                    <a:pt x="2507" y="477"/>
                  </a:cubicBezTo>
                  <a:close/>
                  <a:moveTo>
                    <a:pt x="3912" y="2402"/>
                  </a:moveTo>
                  <a:lnTo>
                    <a:pt x="3936" y="2407"/>
                  </a:lnTo>
                  <a:cubicBezTo>
                    <a:pt x="4018" y="2493"/>
                    <a:pt x="4004" y="2633"/>
                    <a:pt x="3912" y="2700"/>
                  </a:cubicBezTo>
                  <a:lnTo>
                    <a:pt x="3912" y="2402"/>
                  </a:lnTo>
                  <a:close/>
                  <a:moveTo>
                    <a:pt x="1218" y="2402"/>
                  </a:moveTo>
                  <a:lnTo>
                    <a:pt x="1218" y="2705"/>
                  </a:lnTo>
                  <a:cubicBezTo>
                    <a:pt x="1165" y="2666"/>
                    <a:pt x="1131" y="2609"/>
                    <a:pt x="1131" y="2541"/>
                  </a:cubicBezTo>
                  <a:cubicBezTo>
                    <a:pt x="1131" y="2493"/>
                    <a:pt x="1150" y="2450"/>
                    <a:pt x="1179" y="2411"/>
                  </a:cubicBezTo>
                  <a:cubicBezTo>
                    <a:pt x="1194" y="2411"/>
                    <a:pt x="1208" y="2407"/>
                    <a:pt x="1218" y="2402"/>
                  </a:cubicBezTo>
                  <a:close/>
                  <a:moveTo>
                    <a:pt x="2974" y="1709"/>
                  </a:moveTo>
                  <a:cubicBezTo>
                    <a:pt x="3080" y="1896"/>
                    <a:pt x="3239" y="2050"/>
                    <a:pt x="3431" y="2147"/>
                  </a:cubicBezTo>
                  <a:lnTo>
                    <a:pt x="3431" y="2835"/>
                  </a:lnTo>
                  <a:cubicBezTo>
                    <a:pt x="3431" y="3253"/>
                    <a:pt x="3094" y="3590"/>
                    <a:pt x="2671" y="3590"/>
                  </a:cubicBezTo>
                  <a:lnTo>
                    <a:pt x="2459" y="3590"/>
                  </a:lnTo>
                  <a:cubicBezTo>
                    <a:pt x="2036" y="3590"/>
                    <a:pt x="1699" y="3253"/>
                    <a:pt x="1699" y="2835"/>
                  </a:cubicBezTo>
                  <a:lnTo>
                    <a:pt x="1699" y="2204"/>
                  </a:lnTo>
                  <a:lnTo>
                    <a:pt x="1699" y="2200"/>
                  </a:lnTo>
                  <a:cubicBezTo>
                    <a:pt x="2007" y="2166"/>
                    <a:pt x="2555" y="2060"/>
                    <a:pt x="2974" y="1709"/>
                  </a:cubicBezTo>
                  <a:close/>
                  <a:moveTo>
                    <a:pt x="2820" y="4057"/>
                  </a:moveTo>
                  <a:lnTo>
                    <a:pt x="2820" y="4187"/>
                  </a:lnTo>
                  <a:lnTo>
                    <a:pt x="2555" y="4456"/>
                  </a:lnTo>
                  <a:lnTo>
                    <a:pt x="2310" y="4216"/>
                  </a:lnTo>
                  <a:lnTo>
                    <a:pt x="2310" y="4057"/>
                  </a:lnTo>
                  <a:cubicBezTo>
                    <a:pt x="2358" y="4062"/>
                    <a:pt x="2406" y="4067"/>
                    <a:pt x="2459" y="4067"/>
                  </a:cubicBezTo>
                  <a:lnTo>
                    <a:pt x="2676" y="4067"/>
                  </a:lnTo>
                  <a:cubicBezTo>
                    <a:pt x="2724" y="4067"/>
                    <a:pt x="2772" y="4062"/>
                    <a:pt x="2820" y="4057"/>
                  </a:cubicBezTo>
                  <a:close/>
                  <a:moveTo>
                    <a:pt x="2502" y="1"/>
                  </a:moveTo>
                  <a:cubicBezTo>
                    <a:pt x="1622" y="1"/>
                    <a:pt x="905" y="718"/>
                    <a:pt x="905" y="1603"/>
                  </a:cubicBezTo>
                  <a:lnTo>
                    <a:pt x="905" y="2022"/>
                  </a:lnTo>
                  <a:cubicBezTo>
                    <a:pt x="429" y="2407"/>
                    <a:pt x="669" y="3172"/>
                    <a:pt x="1280" y="3215"/>
                  </a:cubicBezTo>
                  <a:cubicBezTo>
                    <a:pt x="1372" y="3504"/>
                    <a:pt x="1569" y="3744"/>
                    <a:pt x="1829" y="3898"/>
                  </a:cubicBezTo>
                  <a:lnTo>
                    <a:pt x="1829" y="4028"/>
                  </a:lnTo>
                  <a:lnTo>
                    <a:pt x="852" y="4413"/>
                  </a:lnTo>
                  <a:cubicBezTo>
                    <a:pt x="765" y="4447"/>
                    <a:pt x="0" y="4750"/>
                    <a:pt x="0" y="5722"/>
                  </a:cubicBezTo>
                  <a:lnTo>
                    <a:pt x="0" y="6573"/>
                  </a:lnTo>
                  <a:cubicBezTo>
                    <a:pt x="0" y="6708"/>
                    <a:pt x="106" y="6814"/>
                    <a:pt x="241" y="6814"/>
                  </a:cubicBezTo>
                  <a:lnTo>
                    <a:pt x="847" y="6814"/>
                  </a:lnTo>
                  <a:cubicBezTo>
                    <a:pt x="1126" y="6780"/>
                    <a:pt x="1126" y="6371"/>
                    <a:pt x="847" y="6338"/>
                  </a:cubicBezTo>
                  <a:lnTo>
                    <a:pt x="477" y="6338"/>
                  </a:lnTo>
                  <a:lnTo>
                    <a:pt x="477" y="5722"/>
                  </a:lnTo>
                  <a:cubicBezTo>
                    <a:pt x="477" y="5058"/>
                    <a:pt x="996" y="4865"/>
                    <a:pt x="1016" y="4861"/>
                  </a:cubicBezTo>
                  <a:lnTo>
                    <a:pt x="1025" y="4856"/>
                  </a:lnTo>
                  <a:lnTo>
                    <a:pt x="1920" y="4504"/>
                  </a:lnTo>
                  <a:lnTo>
                    <a:pt x="2397" y="4966"/>
                  </a:lnTo>
                  <a:cubicBezTo>
                    <a:pt x="2440" y="5010"/>
                    <a:pt x="2498" y="5034"/>
                    <a:pt x="2560" y="5039"/>
                  </a:cubicBezTo>
                  <a:lnTo>
                    <a:pt x="2565" y="5039"/>
                  </a:lnTo>
                  <a:cubicBezTo>
                    <a:pt x="2628" y="5034"/>
                    <a:pt x="2690" y="5010"/>
                    <a:pt x="2733" y="4962"/>
                  </a:cubicBezTo>
                  <a:lnTo>
                    <a:pt x="3181" y="4500"/>
                  </a:lnTo>
                  <a:lnTo>
                    <a:pt x="4076" y="4861"/>
                  </a:lnTo>
                  <a:lnTo>
                    <a:pt x="4086" y="4861"/>
                  </a:lnTo>
                  <a:cubicBezTo>
                    <a:pt x="4110" y="4870"/>
                    <a:pt x="4629" y="5063"/>
                    <a:pt x="4629" y="5722"/>
                  </a:cubicBezTo>
                  <a:lnTo>
                    <a:pt x="4629" y="6333"/>
                  </a:lnTo>
                  <a:lnTo>
                    <a:pt x="1607" y="6333"/>
                  </a:lnTo>
                  <a:cubicBezTo>
                    <a:pt x="1324" y="6371"/>
                    <a:pt x="1324" y="6776"/>
                    <a:pt x="1607" y="6814"/>
                  </a:cubicBezTo>
                  <a:lnTo>
                    <a:pt x="4865" y="6814"/>
                  </a:lnTo>
                  <a:cubicBezTo>
                    <a:pt x="5000" y="6814"/>
                    <a:pt x="5106" y="6703"/>
                    <a:pt x="5106" y="6573"/>
                  </a:cubicBezTo>
                  <a:lnTo>
                    <a:pt x="5106" y="5722"/>
                  </a:lnTo>
                  <a:cubicBezTo>
                    <a:pt x="5106" y="4755"/>
                    <a:pt x="4345" y="4447"/>
                    <a:pt x="4249" y="4413"/>
                  </a:cubicBezTo>
                  <a:lnTo>
                    <a:pt x="3296" y="4033"/>
                  </a:lnTo>
                  <a:lnTo>
                    <a:pt x="3296" y="3898"/>
                  </a:lnTo>
                  <a:cubicBezTo>
                    <a:pt x="3561" y="3744"/>
                    <a:pt x="3754" y="3499"/>
                    <a:pt x="3850" y="3215"/>
                  </a:cubicBezTo>
                  <a:cubicBezTo>
                    <a:pt x="4451" y="3162"/>
                    <a:pt x="4692" y="2407"/>
                    <a:pt x="4220" y="2022"/>
                  </a:cubicBezTo>
                  <a:lnTo>
                    <a:pt x="4220" y="1603"/>
                  </a:lnTo>
                  <a:cubicBezTo>
                    <a:pt x="4220" y="718"/>
                    <a:pt x="3503" y="1"/>
                    <a:pt x="2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0" name="Google Shape;1340;p54"/>
          <p:cNvGrpSpPr/>
          <p:nvPr/>
        </p:nvGrpSpPr>
        <p:grpSpPr>
          <a:xfrm>
            <a:off x="4306844" y="1382937"/>
            <a:ext cx="530311" cy="437120"/>
            <a:chOff x="4306844" y="1382937"/>
            <a:chExt cx="530311" cy="437120"/>
          </a:xfrm>
        </p:grpSpPr>
        <p:sp>
          <p:nvSpPr>
            <p:cNvPr id="1341" name="Google Shape;1341;p54"/>
            <p:cNvSpPr/>
            <p:nvPr/>
          </p:nvSpPr>
          <p:spPr>
            <a:xfrm>
              <a:off x="4554583" y="1480507"/>
              <a:ext cx="269921" cy="245710"/>
            </a:xfrm>
            <a:custGeom>
              <a:avLst/>
              <a:gdLst/>
              <a:ahLst/>
              <a:cxnLst/>
              <a:rect l="l" t="t" r="r" b="b"/>
              <a:pathLst>
                <a:path w="6656" h="6059" extrusionOk="0">
                  <a:moveTo>
                    <a:pt x="4192" y="0"/>
                  </a:moveTo>
                  <a:lnTo>
                    <a:pt x="2912" y="977"/>
                  </a:lnTo>
                  <a:lnTo>
                    <a:pt x="1843" y="626"/>
                  </a:lnTo>
                  <a:lnTo>
                    <a:pt x="1" y="2127"/>
                  </a:lnTo>
                  <a:lnTo>
                    <a:pt x="2844" y="6058"/>
                  </a:lnTo>
                  <a:lnTo>
                    <a:pt x="6655" y="3349"/>
                  </a:lnTo>
                  <a:lnTo>
                    <a:pt x="41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4"/>
            <p:cNvSpPr/>
            <p:nvPr/>
          </p:nvSpPr>
          <p:spPr>
            <a:xfrm>
              <a:off x="4673240" y="1382937"/>
              <a:ext cx="152804" cy="270853"/>
            </a:xfrm>
            <a:custGeom>
              <a:avLst/>
              <a:gdLst/>
              <a:ahLst/>
              <a:cxnLst/>
              <a:rect l="l" t="t" r="r" b="b"/>
              <a:pathLst>
                <a:path w="3768" h="6679" extrusionOk="0">
                  <a:moveTo>
                    <a:pt x="3768" y="0"/>
                  </a:moveTo>
                  <a:lnTo>
                    <a:pt x="0" y="2421"/>
                  </a:lnTo>
                  <a:lnTo>
                    <a:pt x="3248" y="6679"/>
                  </a:lnTo>
                  <a:lnTo>
                    <a:pt x="3768" y="6265"/>
                  </a:lnTo>
                  <a:lnTo>
                    <a:pt x="3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4"/>
            <p:cNvSpPr/>
            <p:nvPr/>
          </p:nvSpPr>
          <p:spPr>
            <a:xfrm>
              <a:off x="4776042" y="1583147"/>
              <a:ext cx="50002" cy="70643"/>
            </a:xfrm>
            <a:custGeom>
              <a:avLst/>
              <a:gdLst/>
              <a:ahLst/>
              <a:cxnLst/>
              <a:rect l="l" t="t" r="r" b="b"/>
              <a:pathLst>
                <a:path w="1233" h="1742" extrusionOk="0">
                  <a:moveTo>
                    <a:pt x="1233" y="0"/>
                  </a:moveTo>
                  <a:lnTo>
                    <a:pt x="1" y="813"/>
                  </a:lnTo>
                  <a:lnTo>
                    <a:pt x="713" y="1742"/>
                  </a:lnTo>
                  <a:lnTo>
                    <a:pt x="1233" y="1328"/>
                  </a:lnTo>
                  <a:lnTo>
                    <a:pt x="12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4"/>
            <p:cNvSpPr/>
            <p:nvPr/>
          </p:nvSpPr>
          <p:spPr>
            <a:xfrm>
              <a:off x="4572142" y="1561654"/>
              <a:ext cx="205320" cy="136501"/>
            </a:xfrm>
            <a:custGeom>
              <a:avLst/>
              <a:gdLst/>
              <a:ahLst/>
              <a:cxnLst/>
              <a:rect l="l" t="t" r="r" b="b"/>
              <a:pathLst>
                <a:path w="5063" h="3366" extrusionOk="0">
                  <a:moveTo>
                    <a:pt x="583" y="1"/>
                  </a:moveTo>
                  <a:lnTo>
                    <a:pt x="1" y="1069"/>
                  </a:lnTo>
                  <a:lnTo>
                    <a:pt x="4081" y="3292"/>
                  </a:lnTo>
                  <a:cubicBezTo>
                    <a:pt x="4173" y="3342"/>
                    <a:pt x="4273" y="3366"/>
                    <a:pt x="4372" y="3366"/>
                  </a:cubicBezTo>
                  <a:cubicBezTo>
                    <a:pt x="4587" y="3366"/>
                    <a:pt x="4795" y="3253"/>
                    <a:pt x="4904" y="3051"/>
                  </a:cubicBezTo>
                  <a:cubicBezTo>
                    <a:pt x="5063" y="2758"/>
                    <a:pt x="4957" y="2387"/>
                    <a:pt x="4663" y="2229"/>
                  </a:cubicBezTo>
                  <a:lnTo>
                    <a:pt x="5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4"/>
            <p:cNvSpPr/>
            <p:nvPr/>
          </p:nvSpPr>
          <p:spPr>
            <a:xfrm>
              <a:off x="4534306" y="1596975"/>
              <a:ext cx="205320" cy="136461"/>
            </a:xfrm>
            <a:custGeom>
              <a:avLst/>
              <a:gdLst/>
              <a:ahLst/>
              <a:cxnLst/>
              <a:rect l="l" t="t" r="r" b="b"/>
              <a:pathLst>
                <a:path w="5063" h="3365" extrusionOk="0">
                  <a:moveTo>
                    <a:pt x="582" y="1"/>
                  </a:moveTo>
                  <a:lnTo>
                    <a:pt x="0" y="1064"/>
                  </a:lnTo>
                  <a:lnTo>
                    <a:pt x="4081" y="3292"/>
                  </a:lnTo>
                  <a:cubicBezTo>
                    <a:pt x="4172" y="3341"/>
                    <a:pt x="4269" y="3365"/>
                    <a:pt x="4366" y="3365"/>
                  </a:cubicBezTo>
                  <a:cubicBezTo>
                    <a:pt x="4581" y="3365"/>
                    <a:pt x="4790" y="3249"/>
                    <a:pt x="4903" y="3047"/>
                  </a:cubicBezTo>
                  <a:cubicBezTo>
                    <a:pt x="5062" y="2753"/>
                    <a:pt x="4956" y="2387"/>
                    <a:pt x="4663" y="2229"/>
                  </a:cubicBezTo>
                  <a:lnTo>
                    <a:pt x="5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4"/>
            <p:cNvSpPr/>
            <p:nvPr/>
          </p:nvSpPr>
          <p:spPr>
            <a:xfrm>
              <a:off x="4496430" y="1632297"/>
              <a:ext cx="205320" cy="136461"/>
            </a:xfrm>
            <a:custGeom>
              <a:avLst/>
              <a:gdLst/>
              <a:ahLst/>
              <a:cxnLst/>
              <a:rect l="l" t="t" r="r" b="b"/>
              <a:pathLst>
                <a:path w="5063" h="3365" extrusionOk="0">
                  <a:moveTo>
                    <a:pt x="578" y="1"/>
                  </a:moveTo>
                  <a:lnTo>
                    <a:pt x="1" y="1064"/>
                  </a:lnTo>
                  <a:lnTo>
                    <a:pt x="4081" y="3292"/>
                  </a:lnTo>
                  <a:cubicBezTo>
                    <a:pt x="4172" y="3341"/>
                    <a:pt x="4270" y="3364"/>
                    <a:pt x="4367" y="3364"/>
                  </a:cubicBezTo>
                  <a:cubicBezTo>
                    <a:pt x="4581" y="3364"/>
                    <a:pt x="4789" y="3249"/>
                    <a:pt x="4899" y="3046"/>
                  </a:cubicBezTo>
                  <a:cubicBezTo>
                    <a:pt x="5063" y="2753"/>
                    <a:pt x="4952" y="2387"/>
                    <a:pt x="4658" y="2228"/>
                  </a:cubicBezTo>
                  <a:lnTo>
                    <a:pt x="5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4"/>
            <p:cNvSpPr/>
            <p:nvPr/>
          </p:nvSpPr>
          <p:spPr>
            <a:xfrm>
              <a:off x="4458391" y="1667619"/>
              <a:ext cx="205320" cy="136461"/>
            </a:xfrm>
            <a:custGeom>
              <a:avLst/>
              <a:gdLst/>
              <a:ahLst/>
              <a:cxnLst/>
              <a:rect l="l" t="t" r="r" b="b"/>
              <a:pathLst>
                <a:path w="5063" h="3365" extrusionOk="0">
                  <a:moveTo>
                    <a:pt x="583" y="1"/>
                  </a:moveTo>
                  <a:lnTo>
                    <a:pt x="0" y="1064"/>
                  </a:lnTo>
                  <a:lnTo>
                    <a:pt x="4081" y="3292"/>
                  </a:lnTo>
                  <a:cubicBezTo>
                    <a:pt x="4172" y="3341"/>
                    <a:pt x="4271" y="3364"/>
                    <a:pt x="4368" y="3364"/>
                  </a:cubicBezTo>
                  <a:cubicBezTo>
                    <a:pt x="4584" y="3364"/>
                    <a:pt x="4794" y="3250"/>
                    <a:pt x="4904" y="3051"/>
                  </a:cubicBezTo>
                  <a:cubicBezTo>
                    <a:pt x="5062" y="2758"/>
                    <a:pt x="4956" y="2387"/>
                    <a:pt x="4663" y="2228"/>
                  </a:cubicBezTo>
                  <a:lnTo>
                    <a:pt x="5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4"/>
            <p:cNvSpPr/>
            <p:nvPr/>
          </p:nvSpPr>
          <p:spPr>
            <a:xfrm>
              <a:off x="4578387" y="1758741"/>
              <a:ext cx="80457" cy="45379"/>
            </a:xfrm>
            <a:custGeom>
              <a:avLst/>
              <a:gdLst/>
              <a:ahLst/>
              <a:cxnLst/>
              <a:rect l="l" t="t" r="r" b="b"/>
              <a:pathLst>
                <a:path w="1984" h="1119" extrusionOk="0">
                  <a:moveTo>
                    <a:pt x="246" y="1"/>
                  </a:moveTo>
                  <a:lnTo>
                    <a:pt x="1" y="434"/>
                  </a:lnTo>
                  <a:lnTo>
                    <a:pt x="1122" y="1045"/>
                  </a:lnTo>
                  <a:cubicBezTo>
                    <a:pt x="1214" y="1095"/>
                    <a:pt x="1314" y="1118"/>
                    <a:pt x="1412" y="1118"/>
                  </a:cubicBezTo>
                  <a:cubicBezTo>
                    <a:pt x="1627" y="1118"/>
                    <a:pt x="1836" y="1005"/>
                    <a:pt x="1945" y="804"/>
                  </a:cubicBezTo>
                  <a:cubicBezTo>
                    <a:pt x="1959" y="775"/>
                    <a:pt x="1973" y="746"/>
                    <a:pt x="1983" y="718"/>
                  </a:cubicBezTo>
                  <a:lnTo>
                    <a:pt x="1983" y="718"/>
                  </a:lnTo>
                  <a:cubicBezTo>
                    <a:pt x="1917" y="741"/>
                    <a:pt x="1848" y="753"/>
                    <a:pt x="1779" y="753"/>
                  </a:cubicBezTo>
                  <a:cubicBezTo>
                    <a:pt x="1679" y="753"/>
                    <a:pt x="1579" y="728"/>
                    <a:pt x="1487" y="679"/>
                  </a:cubicBezTo>
                  <a:lnTo>
                    <a:pt x="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4"/>
            <p:cNvSpPr/>
            <p:nvPr/>
          </p:nvSpPr>
          <p:spPr>
            <a:xfrm>
              <a:off x="4334461" y="1497661"/>
              <a:ext cx="261323" cy="236748"/>
            </a:xfrm>
            <a:custGeom>
              <a:avLst/>
              <a:gdLst/>
              <a:ahLst/>
              <a:cxnLst/>
              <a:rect l="l" t="t" r="r" b="b"/>
              <a:pathLst>
                <a:path w="6444" h="5838" extrusionOk="0">
                  <a:moveTo>
                    <a:pt x="2017" y="1"/>
                  </a:moveTo>
                  <a:lnTo>
                    <a:pt x="1" y="3638"/>
                  </a:lnTo>
                  <a:lnTo>
                    <a:pt x="4125" y="5837"/>
                  </a:lnTo>
                  <a:lnTo>
                    <a:pt x="6444" y="1579"/>
                  </a:lnTo>
                  <a:lnTo>
                    <a:pt x="4351" y="698"/>
                  </a:lnTo>
                  <a:lnTo>
                    <a:pt x="3412" y="809"/>
                  </a:lnTo>
                  <a:lnTo>
                    <a:pt x="20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4"/>
            <p:cNvSpPr/>
            <p:nvPr/>
          </p:nvSpPr>
          <p:spPr>
            <a:xfrm>
              <a:off x="4323147" y="1471140"/>
              <a:ext cx="144044" cy="208604"/>
            </a:xfrm>
            <a:custGeom>
              <a:avLst/>
              <a:gdLst/>
              <a:ahLst/>
              <a:cxnLst/>
              <a:rect l="l" t="t" r="r" b="b"/>
              <a:pathLst>
                <a:path w="3552" h="5144" extrusionOk="0">
                  <a:moveTo>
                    <a:pt x="2676" y="0"/>
                  </a:moveTo>
                  <a:lnTo>
                    <a:pt x="1" y="4639"/>
                  </a:lnTo>
                  <a:lnTo>
                    <a:pt x="872" y="5144"/>
                  </a:lnTo>
                  <a:lnTo>
                    <a:pt x="3552" y="505"/>
                  </a:lnTo>
                  <a:lnTo>
                    <a:pt x="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4"/>
            <p:cNvSpPr/>
            <p:nvPr/>
          </p:nvSpPr>
          <p:spPr>
            <a:xfrm>
              <a:off x="4318078" y="1405565"/>
              <a:ext cx="123565" cy="259580"/>
            </a:xfrm>
            <a:custGeom>
              <a:avLst/>
              <a:gdLst/>
              <a:ahLst/>
              <a:cxnLst/>
              <a:rect l="l" t="t" r="r" b="b"/>
              <a:pathLst>
                <a:path w="3047" h="6401" extrusionOk="0">
                  <a:moveTo>
                    <a:pt x="1" y="0"/>
                  </a:moveTo>
                  <a:lnTo>
                    <a:pt x="1" y="6183"/>
                  </a:lnTo>
                  <a:lnTo>
                    <a:pt x="366" y="6400"/>
                  </a:lnTo>
                  <a:lnTo>
                    <a:pt x="3047" y="17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4"/>
            <p:cNvSpPr/>
            <p:nvPr/>
          </p:nvSpPr>
          <p:spPr>
            <a:xfrm>
              <a:off x="4318078" y="1596205"/>
              <a:ext cx="41242" cy="68940"/>
            </a:xfrm>
            <a:custGeom>
              <a:avLst/>
              <a:gdLst/>
              <a:ahLst/>
              <a:cxnLst/>
              <a:rect l="l" t="t" r="r" b="b"/>
              <a:pathLst>
                <a:path w="1017" h="1700" extrusionOk="0">
                  <a:moveTo>
                    <a:pt x="1" y="0"/>
                  </a:moveTo>
                  <a:lnTo>
                    <a:pt x="1" y="1482"/>
                  </a:lnTo>
                  <a:lnTo>
                    <a:pt x="366" y="1699"/>
                  </a:lnTo>
                  <a:lnTo>
                    <a:pt x="1016" y="57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4"/>
            <p:cNvSpPr/>
            <p:nvPr/>
          </p:nvSpPr>
          <p:spPr>
            <a:xfrm>
              <a:off x="4388518" y="1633270"/>
              <a:ext cx="110101" cy="88568"/>
            </a:xfrm>
            <a:custGeom>
              <a:avLst/>
              <a:gdLst/>
              <a:ahLst/>
              <a:cxnLst/>
              <a:rect l="l" t="t" r="r" b="b"/>
              <a:pathLst>
                <a:path w="2715" h="2184" extrusionOk="0">
                  <a:moveTo>
                    <a:pt x="2026" y="1"/>
                  </a:moveTo>
                  <a:cubicBezTo>
                    <a:pt x="1902" y="1"/>
                    <a:pt x="1778" y="38"/>
                    <a:pt x="1670" y="116"/>
                  </a:cubicBezTo>
                  <a:lnTo>
                    <a:pt x="333" y="1088"/>
                  </a:lnTo>
                  <a:cubicBezTo>
                    <a:pt x="59" y="1281"/>
                    <a:pt x="1" y="1661"/>
                    <a:pt x="193" y="1935"/>
                  </a:cubicBezTo>
                  <a:cubicBezTo>
                    <a:pt x="312" y="2098"/>
                    <a:pt x="498" y="2183"/>
                    <a:pt x="685" y="2183"/>
                  </a:cubicBezTo>
                  <a:cubicBezTo>
                    <a:pt x="809" y="2183"/>
                    <a:pt x="933" y="2146"/>
                    <a:pt x="1040" y="2070"/>
                  </a:cubicBezTo>
                  <a:lnTo>
                    <a:pt x="2383" y="1098"/>
                  </a:lnTo>
                  <a:cubicBezTo>
                    <a:pt x="2657" y="900"/>
                    <a:pt x="2715" y="511"/>
                    <a:pt x="2508" y="241"/>
                  </a:cubicBezTo>
                  <a:lnTo>
                    <a:pt x="2508" y="236"/>
                  </a:lnTo>
                  <a:cubicBezTo>
                    <a:pt x="2387" y="82"/>
                    <a:pt x="2208" y="1"/>
                    <a:pt x="2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4"/>
            <p:cNvSpPr/>
            <p:nvPr/>
          </p:nvSpPr>
          <p:spPr>
            <a:xfrm>
              <a:off x="4393425" y="1635055"/>
              <a:ext cx="105194" cy="86662"/>
            </a:xfrm>
            <a:custGeom>
              <a:avLst/>
              <a:gdLst/>
              <a:ahLst/>
              <a:cxnLst/>
              <a:rect l="l" t="t" r="r" b="b"/>
              <a:pathLst>
                <a:path w="2594" h="2137" extrusionOk="0">
                  <a:moveTo>
                    <a:pt x="2132" y="0"/>
                  </a:moveTo>
                  <a:cubicBezTo>
                    <a:pt x="2233" y="260"/>
                    <a:pt x="2146" y="553"/>
                    <a:pt x="1925" y="717"/>
                  </a:cubicBezTo>
                  <a:lnTo>
                    <a:pt x="582" y="1684"/>
                  </a:lnTo>
                  <a:cubicBezTo>
                    <a:pt x="478" y="1762"/>
                    <a:pt x="355" y="1800"/>
                    <a:pt x="230" y="1800"/>
                  </a:cubicBezTo>
                  <a:cubicBezTo>
                    <a:pt x="153" y="1800"/>
                    <a:pt x="75" y="1786"/>
                    <a:pt x="0" y="1756"/>
                  </a:cubicBezTo>
                  <a:lnTo>
                    <a:pt x="0" y="1756"/>
                  </a:lnTo>
                  <a:cubicBezTo>
                    <a:pt x="99" y="1998"/>
                    <a:pt x="329" y="2136"/>
                    <a:pt x="566" y="2136"/>
                  </a:cubicBezTo>
                  <a:cubicBezTo>
                    <a:pt x="688" y="2136"/>
                    <a:pt x="811" y="2099"/>
                    <a:pt x="919" y="2021"/>
                  </a:cubicBezTo>
                  <a:lnTo>
                    <a:pt x="2262" y="1054"/>
                  </a:lnTo>
                  <a:cubicBezTo>
                    <a:pt x="2536" y="852"/>
                    <a:pt x="2594" y="462"/>
                    <a:pt x="2387" y="192"/>
                  </a:cubicBezTo>
                  <a:cubicBezTo>
                    <a:pt x="2319" y="106"/>
                    <a:pt x="2233" y="38"/>
                    <a:pt x="2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4"/>
            <p:cNvSpPr/>
            <p:nvPr/>
          </p:nvSpPr>
          <p:spPr>
            <a:xfrm>
              <a:off x="4430693" y="1672201"/>
              <a:ext cx="97976" cy="79849"/>
            </a:xfrm>
            <a:custGeom>
              <a:avLst/>
              <a:gdLst/>
              <a:ahLst/>
              <a:cxnLst/>
              <a:rect l="l" t="t" r="r" b="b"/>
              <a:pathLst>
                <a:path w="2416" h="1969" extrusionOk="0">
                  <a:moveTo>
                    <a:pt x="1726" y="1"/>
                  </a:moveTo>
                  <a:cubicBezTo>
                    <a:pt x="1602" y="1"/>
                    <a:pt x="1478" y="39"/>
                    <a:pt x="1371" y="119"/>
                  </a:cubicBezTo>
                  <a:lnTo>
                    <a:pt x="342" y="864"/>
                  </a:lnTo>
                  <a:cubicBezTo>
                    <a:pt x="63" y="1062"/>
                    <a:pt x="0" y="1451"/>
                    <a:pt x="202" y="1726"/>
                  </a:cubicBezTo>
                  <a:cubicBezTo>
                    <a:pt x="320" y="1884"/>
                    <a:pt x="502" y="1968"/>
                    <a:pt x="686" y="1968"/>
                  </a:cubicBezTo>
                  <a:cubicBezTo>
                    <a:pt x="810" y="1968"/>
                    <a:pt x="936" y="1930"/>
                    <a:pt x="1044" y="1851"/>
                  </a:cubicBezTo>
                  <a:lnTo>
                    <a:pt x="2084" y="1100"/>
                  </a:lnTo>
                  <a:cubicBezTo>
                    <a:pt x="2358" y="898"/>
                    <a:pt x="2416" y="508"/>
                    <a:pt x="2209" y="239"/>
                  </a:cubicBezTo>
                  <a:cubicBezTo>
                    <a:pt x="2088" y="84"/>
                    <a:pt x="1908" y="1"/>
                    <a:pt x="1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4"/>
            <p:cNvSpPr/>
            <p:nvPr/>
          </p:nvSpPr>
          <p:spPr>
            <a:xfrm>
              <a:off x="4435762" y="1674067"/>
              <a:ext cx="92907" cy="77983"/>
            </a:xfrm>
            <a:custGeom>
              <a:avLst/>
              <a:gdLst/>
              <a:ahLst/>
              <a:cxnLst/>
              <a:rect l="l" t="t" r="r" b="b"/>
              <a:pathLst>
                <a:path w="2291" h="1923" extrusionOk="0">
                  <a:moveTo>
                    <a:pt x="1829" y="0"/>
                  </a:moveTo>
                  <a:cubicBezTo>
                    <a:pt x="1930" y="260"/>
                    <a:pt x="1848" y="554"/>
                    <a:pt x="1622" y="717"/>
                  </a:cubicBezTo>
                  <a:lnTo>
                    <a:pt x="578" y="1473"/>
                  </a:lnTo>
                  <a:cubicBezTo>
                    <a:pt x="472" y="1548"/>
                    <a:pt x="348" y="1586"/>
                    <a:pt x="223" y="1586"/>
                  </a:cubicBezTo>
                  <a:cubicBezTo>
                    <a:pt x="148" y="1586"/>
                    <a:pt x="72" y="1572"/>
                    <a:pt x="0" y="1545"/>
                  </a:cubicBezTo>
                  <a:lnTo>
                    <a:pt x="0" y="1545"/>
                  </a:lnTo>
                  <a:cubicBezTo>
                    <a:pt x="19" y="1593"/>
                    <a:pt x="44" y="1636"/>
                    <a:pt x="77" y="1680"/>
                  </a:cubicBezTo>
                  <a:cubicBezTo>
                    <a:pt x="195" y="1838"/>
                    <a:pt x="377" y="1922"/>
                    <a:pt x="561" y="1922"/>
                  </a:cubicBezTo>
                  <a:cubicBezTo>
                    <a:pt x="685" y="1922"/>
                    <a:pt x="811" y="1884"/>
                    <a:pt x="919" y="1805"/>
                  </a:cubicBezTo>
                  <a:lnTo>
                    <a:pt x="1959" y="1054"/>
                  </a:lnTo>
                  <a:cubicBezTo>
                    <a:pt x="2233" y="852"/>
                    <a:pt x="2291" y="462"/>
                    <a:pt x="2079" y="193"/>
                  </a:cubicBezTo>
                  <a:cubicBezTo>
                    <a:pt x="2016" y="106"/>
                    <a:pt x="1925" y="39"/>
                    <a:pt x="1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4"/>
            <p:cNvSpPr/>
            <p:nvPr/>
          </p:nvSpPr>
          <p:spPr>
            <a:xfrm>
              <a:off x="4472625" y="1711335"/>
              <a:ext cx="85891" cy="70846"/>
            </a:xfrm>
            <a:custGeom>
              <a:avLst/>
              <a:gdLst/>
              <a:ahLst/>
              <a:cxnLst/>
              <a:rect l="l" t="t" r="r" b="b"/>
              <a:pathLst>
                <a:path w="2118" h="1747" extrusionOk="0">
                  <a:moveTo>
                    <a:pt x="1429" y="0"/>
                  </a:moveTo>
                  <a:cubicBezTo>
                    <a:pt x="1305" y="0"/>
                    <a:pt x="1181" y="38"/>
                    <a:pt x="1074" y="116"/>
                  </a:cubicBezTo>
                  <a:lnTo>
                    <a:pt x="333" y="650"/>
                  </a:lnTo>
                  <a:cubicBezTo>
                    <a:pt x="63" y="847"/>
                    <a:pt x="1" y="1227"/>
                    <a:pt x="198" y="1497"/>
                  </a:cubicBezTo>
                  <a:cubicBezTo>
                    <a:pt x="317" y="1660"/>
                    <a:pt x="501" y="1747"/>
                    <a:pt x="689" y="1747"/>
                  </a:cubicBezTo>
                  <a:cubicBezTo>
                    <a:pt x="812" y="1747"/>
                    <a:pt x="936" y="1710"/>
                    <a:pt x="1045" y="1632"/>
                  </a:cubicBezTo>
                  <a:lnTo>
                    <a:pt x="1786" y="1097"/>
                  </a:lnTo>
                  <a:cubicBezTo>
                    <a:pt x="2060" y="895"/>
                    <a:pt x="2118" y="506"/>
                    <a:pt x="1911" y="236"/>
                  </a:cubicBezTo>
                  <a:cubicBezTo>
                    <a:pt x="1791" y="82"/>
                    <a:pt x="1611" y="0"/>
                    <a:pt x="1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4"/>
            <p:cNvSpPr/>
            <p:nvPr/>
          </p:nvSpPr>
          <p:spPr>
            <a:xfrm>
              <a:off x="4477329" y="1712714"/>
              <a:ext cx="81187" cy="69589"/>
            </a:xfrm>
            <a:custGeom>
              <a:avLst/>
              <a:gdLst/>
              <a:ahLst/>
              <a:cxnLst/>
              <a:rect l="l" t="t" r="r" b="b"/>
              <a:pathLst>
                <a:path w="2002" h="1716" extrusionOk="0">
                  <a:moveTo>
                    <a:pt x="1516" y="0"/>
                  </a:moveTo>
                  <a:cubicBezTo>
                    <a:pt x="1602" y="255"/>
                    <a:pt x="1516" y="534"/>
                    <a:pt x="1299" y="693"/>
                  </a:cubicBezTo>
                  <a:lnTo>
                    <a:pt x="558" y="1227"/>
                  </a:lnTo>
                  <a:cubicBezTo>
                    <a:pt x="451" y="1306"/>
                    <a:pt x="324" y="1346"/>
                    <a:pt x="197" y="1346"/>
                  </a:cubicBezTo>
                  <a:cubicBezTo>
                    <a:pt x="131" y="1346"/>
                    <a:pt x="64" y="1335"/>
                    <a:pt x="0" y="1314"/>
                  </a:cubicBezTo>
                  <a:lnTo>
                    <a:pt x="0" y="1314"/>
                  </a:lnTo>
                  <a:cubicBezTo>
                    <a:pt x="19" y="1367"/>
                    <a:pt x="43" y="1420"/>
                    <a:pt x="77" y="1468"/>
                  </a:cubicBezTo>
                  <a:cubicBezTo>
                    <a:pt x="196" y="1630"/>
                    <a:pt x="382" y="1716"/>
                    <a:pt x="569" y="1716"/>
                  </a:cubicBezTo>
                  <a:cubicBezTo>
                    <a:pt x="693" y="1716"/>
                    <a:pt x="817" y="1679"/>
                    <a:pt x="924" y="1602"/>
                  </a:cubicBezTo>
                  <a:lnTo>
                    <a:pt x="1665" y="1063"/>
                  </a:lnTo>
                  <a:cubicBezTo>
                    <a:pt x="1944" y="866"/>
                    <a:pt x="2002" y="476"/>
                    <a:pt x="1795" y="202"/>
                  </a:cubicBezTo>
                  <a:cubicBezTo>
                    <a:pt x="1723" y="111"/>
                    <a:pt x="1626" y="39"/>
                    <a:pt x="1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4"/>
            <p:cNvSpPr/>
            <p:nvPr/>
          </p:nvSpPr>
          <p:spPr>
            <a:xfrm>
              <a:off x="4514759" y="1750347"/>
              <a:ext cx="73806" cy="62087"/>
            </a:xfrm>
            <a:custGeom>
              <a:avLst/>
              <a:gdLst/>
              <a:ahLst/>
              <a:cxnLst/>
              <a:rect l="l" t="t" r="r" b="b"/>
              <a:pathLst>
                <a:path w="1820" h="1531" extrusionOk="0">
                  <a:moveTo>
                    <a:pt x="1131" y="1"/>
                  </a:moveTo>
                  <a:cubicBezTo>
                    <a:pt x="1007" y="1"/>
                    <a:pt x="883" y="38"/>
                    <a:pt x="776" y="116"/>
                  </a:cubicBezTo>
                  <a:lnTo>
                    <a:pt x="333" y="434"/>
                  </a:lnTo>
                  <a:cubicBezTo>
                    <a:pt x="64" y="631"/>
                    <a:pt x="1" y="1011"/>
                    <a:pt x="198" y="1281"/>
                  </a:cubicBezTo>
                  <a:cubicBezTo>
                    <a:pt x="315" y="1444"/>
                    <a:pt x="499" y="1531"/>
                    <a:pt x="688" y="1531"/>
                  </a:cubicBezTo>
                  <a:cubicBezTo>
                    <a:pt x="812" y="1531"/>
                    <a:pt x="937" y="1493"/>
                    <a:pt x="1045" y="1415"/>
                  </a:cubicBezTo>
                  <a:lnTo>
                    <a:pt x="1483" y="1098"/>
                  </a:lnTo>
                  <a:cubicBezTo>
                    <a:pt x="1762" y="896"/>
                    <a:pt x="1820" y="506"/>
                    <a:pt x="1608" y="237"/>
                  </a:cubicBezTo>
                  <a:cubicBezTo>
                    <a:pt x="1491" y="82"/>
                    <a:pt x="1312" y="1"/>
                    <a:pt x="11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4"/>
            <p:cNvSpPr/>
            <p:nvPr/>
          </p:nvSpPr>
          <p:spPr>
            <a:xfrm>
              <a:off x="4519666" y="1751928"/>
              <a:ext cx="68899" cy="60586"/>
            </a:xfrm>
            <a:custGeom>
              <a:avLst/>
              <a:gdLst/>
              <a:ahLst/>
              <a:cxnLst/>
              <a:rect l="l" t="t" r="r" b="b"/>
              <a:pathLst>
                <a:path w="1699" h="1494" extrusionOk="0">
                  <a:moveTo>
                    <a:pt x="1227" y="0"/>
                  </a:moveTo>
                  <a:lnTo>
                    <a:pt x="1227" y="0"/>
                  </a:lnTo>
                  <a:cubicBezTo>
                    <a:pt x="1328" y="260"/>
                    <a:pt x="1242" y="549"/>
                    <a:pt x="1020" y="712"/>
                  </a:cubicBezTo>
                  <a:lnTo>
                    <a:pt x="578" y="1030"/>
                  </a:lnTo>
                  <a:cubicBezTo>
                    <a:pt x="470" y="1107"/>
                    <a:pt x="344" y="1146"/>
                    <a:pt x="216" y="1146"/>
                  </a:cubicBezTo>
                  <a:cubicBezTo>
                    <a:pt x="143" y="1146"/>
                    <a:pt x="70" y="1133"/>
                    <a:pt x="0" y="1107"/>
                  </a:cubicBezTo>
                  <a:lnTo>
                    <a:pt x="0" y="1107"/>
                  </a:lnTo>
                  <a:cubicBezTo>
                    <a:pt x="96" y="1352"/>
                    <a:pt x="328" y="1494"/>
                    <a:pt x="567" y="1494"/>
                  </a:cubicBezTo>
                  <a:cubicBezTo>
                    <a:pt x="690" y="1494"/>
                    <a:pt x="815" y="1456"/>
                    <a:pt x="924" y="1376"/>
                  </a:cubicBezTo>
                  <a:lnTo>
                    <a:pt x="1367" y="1059"/>
                  </a:lnTo>
                  <a:cubicBezTo>
                    <a:pt x="1641" y="857"/>
                    <a:pt x="1699" y="467"/>
                    <a:pt x="1492" y="198"/>
                  </a:cubicBezTo>
                  <a:cubicBezTo>
                    <a:pt x="1420" y="111"/>
                    <a:pt x="1333" y="39"/>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4"/>
            <p:cNvSpPr/>
            <p:nvPr/>
          </p:nvSpPr>
          <p:spPr>
            <a:xfrm>
              <a:off x="4522789" y="1505853"/>
              <a:ext cx="106573" cy="163956"/>
            </a:xfrm>
            <a:custGeom>
              <a:avLst/>
              <a:gdLst/>
              <a:ahLst/>
              <a:cxnLst/>
              <a:rect l="l" t="t" r="r" b="b"/>
              <a:pathLst>
                <a:path w="2628" h="4043" extrusionOk="0">
                  <a:moveTo>
                    <a:pt x="404" y="1"/>
                  </a:moveTo>
                  <a:lnTo>
                    <a:pt x="0" y="1617"/>
                  </a:lnTo>
                  <a:lnTo>
                    <a:pt x="0" y="3234"/>
                  </a:lnTo>
                  <a:cubicBezTo>
                    <a:pt x="0" y="3682"/>
                    <a:pt x="361" y="4042"/>
                    <a:pt x="809" y="4042"/>
                  </a:cubicBezTo>
                  <a:cubicBezTo>
                    <a:pt x="1256" y="4042"/>
                    <a:pt x="1617" y="3682"/>
                    <a:pt x="1617" y="3234"/>
                  </a:cubicBezTo>
                  <a:lnTo>
                    <a:pt x="1617" y="1617"/>
                  </a:lnTo>
                  <a:lnTo>
                    <a:pt x="26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4"/>
            <p:cNvSpPr/>
            <p:nvPr/>
          </p:nvSpPr>
          <p:spPr>
            <a:xfrm>
              <a:off x="4306844" y="1397982"/>
              <a:ext cx="530311" cy="422075"/>
            </a:xfrm>
            <a:custGeom>
              <a:avLst/>
              <a:gdLst/>
              <a:ahLst/>
              <a:cxnLst/>
              <a:rect l="l" t="t" r="r" b="b"/>
              <a:pathLst>
                <a:path w="13077" h="10408" extrusionOk="0">
                  <a:moveTo>
                    <a:pt x="7924" y="2853"/>
                  </a:moveTo>
                  <a:lnTo>
                    <a:pt x="8958" y="3195"/>
                  </a:lnTo>
                  <a:cubicBezTo>
                    <a:pt x="8976" y="3201"/>
                    <a:pt x="8994" y="3203"/>
                    <a:pt x="9013" y="3203"/>
                  </a:cubicBezTo>
                  <a:cubicBezTo>
                    <a:pt x="9055" y="3203"/>
                    <a:pt x="9098" y="3189"/>
                    <a:pt x="9131" y="3166"/>
                  </a:cubicBezTo>
                  <a:lnTo>
                    <a:pt x="9459" y="2916"/>
                  </a:lnTo>
                  <a:lnTo>
                    <a:pt x="11725" y="5894"/>
                  </a:lnTo>
                  <a:lnTo>
                    <a:pt x="11374" y="6140"/>
                  </a:lnTo>
                  <a:cubicBezTo>
                    <a:pt x="11345" y="6125"/>
                    <a:pt x="11321" y="6111"/>
                    <a:pt x="11297" y="6096"/>
                  </a:cubicBezTo>
                  <a:lnTo>
                    <a:pt x="7370" y="3955"/>
                  </a:lnTo>
                  <a:lnTo>
                    <a:pt x="7515" y="3719"/>
                  </a:lnTo>
                  <a:cubicBezTo>
                    <a:pt x="7602" y="3572"/>
                    <a:pt x="7476" y="3433"/>
                    <a:pt x="7346" y="3433"/>
                  </a:cubicBezTo>
                  <a:cubicBezTo>
                    <a:pt x="7290" y="3433"/>
                    <a:pt x="7233" y="3459"/>
                    <a:pt x="7192" y="3522"/>
                  </a:cubicBezTo>
                  <a:lnTo>
                    <a:pt x="6783" y="4176"/>
                  </a:lnTo>
                  <a:cubicBezTo>
                    <a:pt x="6764" y="4205"/>
                    <a:pt x="6754" y="4239"/>
                    <a:pt x="6754" y="4277"/>
                  </a:cubicBezTo>
                  <a:lnTo>
                    <a:pt x="6754" y="5894"/>
                  </a:lnTo>
                  <a:cubicBezTo>
                    <a:pt x="6754" y="6236"/>
                    <a:pt x="6475" y="6510"/>
                    <a:pt x="6134" y="6510"/>
                  </a:cubicBezTo>
                  <a:cubicBezTo>
                    <a:pt x="5792" y="6510"/>
                    <a:pt x="5518" y="6236"/>
                    <a:pt x="5518" y="5894"/>
                  </a:cubicBezTo>
                  <a:lnTo>
                    <a:pt x="5518" y="4301"/>
                  </a:lnTo>
                  <a:lnTo>
                    <a:pt x="5879" y="2853"/>
                  </a:lnTo>
                  <a:close/>
                  <a:moveTo>
                    <a:pt x="3396" y="2208"/>
                  </a:moveTo>
                  <a:lnTo>
                    <a:pt x="3694" y="2382"/>
                  </a:lnTo>
                  <a:lnTo>
                    <a:pt x="1206" y="6693"/>
                  </a:lnTo>
                  <a:lnTo>
                    <a:pt x="908" y="6515"/>
                  </a:lnTo>
                  <a:lnTo>
                    <a:pt x="3396" y="2208"/>
                  </a:lnTo>
                  <a:close/>
                  <a:moveTo>
                    <a:pt x="4041" y="5990"/>
                  </a:moveTo>
                  <a:cubicBezTo>
                    <a:pt x="4170" y="5990"/>
                    <a:pt x="4296" y="6051"/>
                    <a:pt x="4377" y="6164"/>
                  </a:cubicBezTo>
                  <a:cubicBezTo>
                    <a:pt x="4512" y="6351"/>
                    <a:pt x="4474" y="6611"/>
                    <a:pt x="4286" y="6746"/>
                  </a:cubicBezTo>
                  <a:lnTo>
                    <a:pt x="2943" y="7713"/>
                  </a:lnTo>
                  <a:cubicBezTo>
                    <a:pt x="2870" y="7767"/>
                    <a:pt x="2784" y="7793"/>
                    <a:pt x="2698" y="7793"/>
                  </a:cubicBezTo>
                  <a:cubicBezTo>
                    <a:pt x="2570" y="7793"/>
                    <a:pt x="2442" y="7734"/>
                    <a:pt x="2361" y="7622"/>
                  </a:cubicBezTo>
                  <a:cubicBezTo>
                    <a:pt x="2227" y="7434"/>
                    <a:pt x="2270" y="7174"/>
                    <a:pt x="2457" y="7039"/>
                  </a:cubicBezTo>
                  <a:lnTo>
                    <a:pt x="3795" y="6072"/>
                  </a:lnTo>
                  <a:cubicBezTo>
                    <a:pt x="3870" y="6017"/>
                    <a:pt x="3956" y="5990"/>
                    <a:pt x="4041" y="5990"/>
                  </a:cubicBezTo>
                  <a:close/>
                  <a:moveTo>
                    <a:pt x="4778" y="6954"/>
                  </a:moveTo>
                  <a:cubicBezTo>
                    <a:pt x="4904" y="6954"/>
                    <a:pt x="5028" y="7012"/>
                    <a:pt x="5109" y="7116"/>
                  </a:cubicBezTo>
                  <a:cubicBezTo>
                    <a:pt x="5248" y="7304"/>
                    <a:pt x="5210" y="7569"/>
                    <a:pt x="5022" y="7708"/>
                  </a:cubicBezTo>
                  <a:lnTo>
                    <a:pt x="3983" y="8464"/>
                  </a:lnTo>
                  <a:cubicBezTo>
                    <a:pt x="3910" y="8515"/>
                    <a:pt x="3826" y="8540"/>
                    <a:pt x="3743" y="8540"/>
                  </a:cubicBezTo>
                  <a:cubicBezTo>
                    <a:pt x="3616" y="8540"/>
                    <a:pt x="3490" y="8482"/>
                    <a:pt x="3405" y="8372"/>
                  </a:cubicBezTo>
                  <a:cubicBezTo>
                    <a:pt x="3271" y="8180"/>
                    <a:pt x="3314" y="7915"/>
                    <a:pt x="3506" y="7776"/>
                  </a:cubicBezTo>
                  <a:lnTo>
                    <a:pt x="4507" y="7054"/>
                  </a:lnTo>
                  <a:cubicBezTo>
                    <a:pt x="4541" y="7030"/>
                    <a:pt x="4579" y="7006"/>
                    <a:pt x="4618" y="6986"/>
                  </a:cubicBezTo>
                  <a:cubicBezTo>
                    <a:pt x="4670" y="6965"/>
                    <a:pt x="4724" y="6954"/>
                    <a:pt x="4778" y="6954"/>
                  </a:cubicBezTo>
                  <a:close/>
                  <a:moveTo>
                    <a:pt x="5517" y="7914"/>
                  </a:moveTo>
                  <a:cubicBezTo>
                    <a:pt x="5642" y="7914"/>
                    <a:pt x="5765" y="7970"/>
                    <a:pt x="5845" y="8079"/>
                  </a:cubicBezTo>
                  <a:cubicBezTo>
                    <a:pt x="5989" y="8266"/>
                    <a:pt x="5951" y="8531"/>
                    <a:pt x="5758" y="8670"/>
                  </a:cubicBezTo>
                  <a:lnTo>
                    <a:pt x="5017" y="9205"/>
                  </a:lnTo>
                  <a:cubicBezTo>
                    <a:pt x="4947" y="9259"/>
                    <a:pt x="4860" y="9286"/>
                    <a:pt x="4771" y="9286"/>
                  </a:cubicBezTo>
                  <a:cubicBezTo>
                    <a:pt x="4750" y="9286"/>
                    <a:pt x="4730" y="9284"/>
                    <a:pt x="4709" y="9282"/>
                  </a:cubicBezTo>
                  <a:cubicBezTo>
                    <a:pt x="4344" y="9224"/>
                    <a:pt x="4228" y="8747"/>
                    <a:pt x="4531" y="8531"/>
                  </a:cubicBezTo>
                  <a:lnTo>
                    <a:pt x="5243" y="8016"/>
                  </a:lnTo>
                  <a:lnTo>
                    <a:pt x="5272" y="7992"/>
                  </a:lnTo>
                  <a:cubicBezTo>
                    <a:pt x="5346" y="7940"/>
                    <a:pt x="5432" y="7914"/>
                    <a:pt x="5517" y="7914"/>
                  </a:cubicBezTo>
                  <a:close/>
                  <a:moveTo>
                    <a:pt x="3646" y="3224"/>
                  </a:moveTo>
                  <a:lnTo>
                    <a:pt x="3997" y="3426"/>
                  </a:lnTo>
                  <a:cubicBezTo>
                    <a:pt x="4022" y="3444"/>
                    <a:pt x="4052" y="3453"/>
                    <a:pt x="4082" y="3453"/>
                  </a:cubicBezTo>
                  <a:cubicBezTo>
                    <a:pt x="4092" y="3453"/>
                    <a:pt x="4103" y="3452"/>
                    <a:pt x="4113" y="3450"/>
                  </a:cubicBezTo>
                  <a:lnTo>
                    <a:pt x="5008" y="3349"/>
                  </a:lnTo>
                  <a:lnTo>
                    <a:pt x="5330" y="3483"/>
                  </a:lnTo>
                  <a:lnTo>
                    <a:pt x="5142" y="4229"/>
                  </a:lnTo>
                  <a:cubicBezTo>
                    <a:pt x="5138" y="4244"/>
                    <a:pt x="5138" y="4258"/>
                    <a:pt x="5138" y="4273"/>
                  </a:cubicBezTo>
                  <a:lnTo>
                    <a:pt x="5138" y="5889"/>
                  </a:lnTo>
                  <a:cubicBezTo>
                    <a:pt x="5138" y="6443"/>
                    <a:pt x="5585" y="6890"/>
                    <a:pt x="6138" y="6890"/>
                  </a:cubicBezTo>
                  <a:cubicBezTo>
                    <a:pt x="6687" y="6890"/>
                    <a:pt x="7134" y="6443"/>
                    <a:pt x="7134" y="5889"/>
                  </a:cubicBezTo>
                  <a:lnTo>
                    <a:pt x="7134" y="4325"/>
                  </a:lnTo>
                  <a:lnTo>
                    <a:pt x="7168" y="4273"/>
                  </a:lnTo>
                  <a:lnTo>
                    <a:pt x="11114" y="6428"/>
                  </a:lnTo>
                  <a:cubicBezTo>
                    <a:pt x="11316" y="6539"/>
                    <a:pt x="11388" y="6789"/>
                    <a:pt x="11282" y="6996"/>
                  </a:cubicBezTo>
                  <a:lnTo>
                    <a:pt x="11282" y="6991"/>
                  </a:lnTo>
                  <a:cubicBezTo>
                    <a:pt x="11206" y="7131"/>
                    <a:pt x="11061" y="7208"/>
                    <a:pt x="10912" y="7208"/>
                  </a:cubicBezTo>
                  <a:cubicBezTo>
                    <a:pt x="10845" y="7208"/>
                    <a:pt x="10777" y="7192"/>
                    <a:pt x="10714" y="7160"/>
                  </a:cubicBezTo>
                  <a:lnTo>
                    <a:pt x="8525" y="5966"/>
                  </a:lnTo>
                  <a:cubicBezTo>
                    <a:pt x="8495" y="5951"/>
                    <a:pt x="8465" y="5945"/>
                    <a:pt x="8437" y="5945"/>
                  </a:cubicBezTo>
                  <a:cubicBezTo>
                    <a:pt x="8269" y="5945"/>
                    <a:pt x="8169" y="6191"/>
                    <a:pt x="8347" y="6298"/>
                  </a:cubicBezTo>
                  <a:lnTo>
                    <a:pt x="10180" y="7299"/>
                  </a:lnTo>
                  <a:cubicBezTo>
                    <a:pt x="10387" y="7405"/>
                    <a:pt x="10464" y="7660"/>
                    <a:pt x="10354" y="7867"/>
                  </a:cubicBezTo>
                  <a:cubicBezTo>
                    <a:pt x="10278" y="8005"/>
                    <a:pt x="10133" y="8084"/>
                    <a:pt x="9984" y="8084"/>
                  </a:cubicBezTo>
                  <a:cubicBezTo>
                    <a:pt x="9915" y="8084"/>
                    <a:pt x="9845" y="8067"/>
                    <a:pt x="9781" y="8031"/>
                  </a:cubicBezTo>
                  <a:lnTo>
                    <a:pt x="7919" y="7015"/>
                  </a:lnTo>
                  <a:cubicBezTo>
                    <a:pt x="7888" y="7000"/>
                    <a:pt x="7859" y="6994"/>
                    <a:pt x="7831" y="6994"/>
                  </a:cubicBezTo>
                  <a:cubicBezTo>
                    <a:pt x="7662" y="6994"/>
                    <a:pt x="7562" y="7240"/>
                    <a:pt x="7736" y="7347"/>
                  </a:cubicBezTo>
                  <a:lnTo>
                    <a:pt x="9242" y="8170"/>
                  </a:lnTo>
                  <a:cubicBezTo>
                    <a:pt x="9449" y="8281"/>
                    <a:pt x="9521" y="8536"/>
                    <a:pt x="9410" y="8738"/>
                  </a:cubicBezTo>
                  <a:cubicBezTo>
                    <a:pt x="9335" y="8876"/>
                    <a:pt x="9194" y="8953"/>
                    <a:pt x="9047" y="8953"/>
                  </a:cubicBezTo>
                  <a:cubicBezTo>
                    <a:pt x="8978" y="8953"/>
                    <a:pt x="8908" y="8937"/>
                    <a:pt x="8843" y="8901"/>
                  </a:cubicBezTo>
                  <a:lnTo>
                    <a:pt x="7269" y="8040"/>
                  </a:lnTo>
                  <a:cubicBezTo>
                    <a:pt x="7240" y="8026"/>
                    <a:pt x="7211" y="8020"/>
                    <a:pt x="7184" y="8020"/>
                  </a:cubicBezTo>
                  <a:cubicBezTo>
                    <a:pt x="7014" y="8020"/>
                    <a:pt x="6913" y="8265"/>
                    <a:pt x="7091" y="8377"/>
                  </a:cubicBezTo>
                  <a:lnTo>
                    <a:pt x="8313" y="9041"/>
                  </a:lnTo>
                  <a:cubicBezTo>
                    <a:pt x="8515" y="9152"/>
                    <a:pt x="8592" y="9407"/>
                    <a:pt x="8482" y="9609"/>
                  </a:cubicBezTo>
                  <a:cubicBezTo>
                    <a:pt x="8407" y="9749"/>
                    <a:pt x="8265" y="9827"/>
                    <a:pt x="8119" y="9827"/>
                  </a:cubicBezTo>
                  <a:cubicBezTo>
                    <a:pt x="8050" y="9827"/>
                    <a:pt x="7979" y="9810"/>
                    <a:pt x="7914" y="9772"/>
                  </a:cubicBezTo>
                  <a:lnTo>
                    <a:pt x="7053" y="9306"/>
                  </a:lnTo>
                  <a:cubicBezTo>
                    <a:pt x="7062" y="8877"/>
                    <a:pt x="6725" y="8521"/>
                    <a:pt x="6297" y="8497"/>
                  </a:cubicBezTo>
                  <a:cubicBezTo>
                    <a:pt x="6302" y="8483"/>
                    <a:pt x="6307" y="8464"/>
                    <a:pt x="6307" y="8449"/>
                  </a:cubicBezTo>
                  <a:cubicBezTo>
                    <a:pt x="6374" y="7982"/>
                    <a:pt x="6028" y="7559"/>
                    <a:pt x="5561" y="7535"/>
                  </a:cubicBezTo>
                  <a:cubicBezTo>
                    <a:pt x="5561" y="7520"/>
                    <a:pt x="5566" y="7501"/>
                    <a:pt x="5571" y="7487"/>
                  </a:cubicBezTo>
                  <a:cubicBezTo>
                    <a:pt x="5638" y="7020"/>
                    <a:pt x="5292" y="6597"/>
                    <a:pt x="4820" y="6573"/>
                  </a:cubicBezTo>
                  <a:cubicBezTo>
                    <a:pt x="4825" y="6558"/>
                    <a:pt x="4825" y="6539"/>
                    <a:pt x="4830" y="6524"/>
                  </a:cubicBezTo>
                  <a:cubicBezTo>
                    <a:pt x="4863" y="6308"/>
                    <a:pt x="4806" y="6091"/>
                    <a:pt x="4676" y="5923"/>
                  </a:cubicBezTo>
                  <a:cubicBezTo>
                    <a:pt x="4518" y="5716"/>
                    <a:pt x="4281" y="5607"/>
                    <a:pt x="4041" y="5607"/>
                  </a:cubicBezTo>
                  <a:cubicBezTo>
                    <a:pt x="3879" y="5607"/>
                    <a:pt x="3715" y="5657"/>
                    <a:pt x="3574" y="5759"/>
                  </a:cubicBezTo>
                  <a:lnTo>
                    <a:pt x="2251" y="6717"/>
                  </a:lnTo>
                  <a:lnTo>
                    <a:pt x="1774" y="6462"/>
                  </a:lnTo>
                  <a:lnTo>
                    <a:pt x="3646" y="3224"/>
                  </a:lnTo>
                  <a:close/>
                  <a:moveTo>
                    <a:pt x="6259" y="8876"/>
                  </a:moveTo>
                  <a:cubicBezTo>
                    <a:pt x="6384" y="8876"/>
                    <a:pt x="6506" y="8931"/>
                    <a:pt x="6586" y="9036"/>
                  </a:cubicBezTo>
                  <a:cubicBezTo>
                    <a:pt x="6658" y="9128"/>
                    <a:pt x="6687" y="9243"/>
                    <a:pt x="6668" y="9354"/>
                  </a:cubicBezTo>
                  <a:cubicBezTo>
                    <a:pt x="6653" y="9464"/>
                    <a:pt x="6591" y="9565"/>
                    <a:pt x="6499" y="9633"/>
                  </a:cubicBezTo>
                  <a:lnTo>
                    <a:pt x="6061" y="9950"/>
                  </a:lnTo>
                  <a:cubicBezTo>
                    <a:pt x="5986" y="10007"/>
                    <a:pt x="5898" y="10034"/>
                    <a:pt x="5810" y="10034"/>
                  </a:cubicBezTo>
                  <a:cubicBezTo>
                    <a:pt x="5681" y="10034"/>
                    <a:pt x="5553" y="9974"/>
                    <a:pt x="5470" y="9859"/>
                  </a:cubicBezTo>
                  <a:cubicBezTo>
                    <a:pt x="5335" y="9671"/>
                    <a:pt x="5378" y="9407"/>
                    <a:pt x="5571" y="9277"/>
                  </a:cubicBezTo>
                  <a:lnTo>
                    <a:pt x="5984" y="8974"/>
                  </a:lnTo>
                  <a:lnTo>
                    <a:pt x="6013" y="8954"/>
                  </a:lnTo>
                  <a:cubicBezTo>
                    <a:pt x="6088" y="8902"/>
                    <a:pt x="6174" y="8876"/>
                    <a:pt x="6259" y="8876"/>
                  </a:cubicBezTo>
                  <a:close/>
                  <a:moveTo>
                    <a:pt x="272" y="0"/>
                  </a:moveTo>
                  <a:cubicBezTo>
                    <a:pt x="104" y="0"/>
                    <a:pt x="0" y="240"/>
                    <a:pt x="177" y="351"/>
                  </a:cubicBezTo>
                  <a:lnTo>
                    <a:pt x="3059" y="2016"/>
                  </a:lnTo>
                  <a:lnTo>
                    <a:pt x="571" y="6327"/>
                  </a:lnTo>
                  <a:lnTo>
                    <a:pt x="364" y="6207"/>
                  </a:lnTo>
                  <a:cubicBezTo>
                    <a:pt x="332" y="6189"/>
                    <a:pt x="300" y="6182"/>
                    <a:pt x="270" y="6182"/>
                  </a:cubicBezTo>
                  <a:cubicBezTo>
                    <a:pt x="103" y="6182"/>
                    <a:pt x="1" y="6424"/>
                    <a:pt x="177" y="6534"/>
                  </a:cubicBezTo>
                  <a:lnTo>
                    <a:pt x="1178" y="7111"/>
                  </a:lnTo>
                  <a:cubicBezTo>
                    <a:pt x="1206" y="7129"/>
                    <a:pt x="1237" y="7137"/>
                    <a:pt x="1268" y="7137"/>
                  </a:cubicBezTo>
                  <a:cubicBezTo>
                    <a:pt x="1333" y="7137"/>
                    <a:pt x="1397" y="7102"/>
                    <a:pt x="1433" y="7044"/>
                  </a:cubicBezTo>
                  <a:lnTo>
                    <a:pt x="1582" y="6794"/>
                  </a:lnTo>
                  <a:lnTo>
                    <a:pt x="1986" y="7010"/>
                  </a:lnTo>
                  <a:cubicBezTo>
                    <a:pt x="1705" y="7560"/>
                    <a:pt x="2127" y="8173"/>
                    <a:pt x="2686" y="8173"/>
                  </a:cubicBezTo>
                  <a:cubicBezTo>
                    <a:pt x="2768" y="8173"/>
                    <a:pt x="2853" y="8160"/>
                    <a:pt x="2939" y="8132"/>
                  </a:cubicBezTo>
                  <a:cubicBezTo>
                    <a:pt x="2939" y="8300"/>
                    <a:pt x="2996" y="8464"/>
                    <a:pt x="3097" y="8598"/>
                  </a:cubicBezTo>
                  <a:cubicBezTo>
                    <a:pt x="3250" y="8801"/>
                    <a:pt x="3487" y="8914"/>
                    <a:pt x="3732" y="8914"/>
                  </a:cubicBezTo>
                  <a:cubicBezTo>
                    <a:pt x="3813" y="8914"/>
                    <a:pt x="3894" y="8902"/>
                    <a:pt x="3973" y="8877"/>
                  </a:cubicBezTo>
                  <a:cubicBezTo>
                    <a:pt x="3978" y="9262"/>
                    <a:pt x="4262" y="9590"/>
                    <a:pt x="4642" y="9652"/>
                  </a:cubicBezTo>
                  <a:cubicBezTo>
                    <a:pt x="4685" y="9657"/>
                    <a:pt x="4729" y="9662"/>
                    <a:pt x="4772" y="9662"/>
                  </a:cubicBezTo>
                  <a:cubicBezTo>
                    <a:pt x="4854" y="9662"/>
                    <a:pt x="4936" y="9647"/>
                    <a:pt x="5012" y="9623"/>
                  </a:cubicBezTo>
                  <a:cubicBezTo>
                    <a:pt x="5017" y="10008"/>
                    <a:pt x="5301" y="10335"/>
                    <a:pt x="5681" y="10398"/>
                  </a:cubicBezTo>
                  <a:cubicBezTo>
                    <a:pt x="5725" y="10403"/>
                    <a:pt x="5768" y="10408"/>
                    <a:pt x="5806" y="10408"/>
                  </a:cubicBezTo>
                  <a:cubicBezTo>
                    <a:pt x="5975" y="10408"/>
                    <a:pt x="6138" y="10355"/>
                    <a:pt x="6273" y="10258"/>
                  </a:cubicBezTo>
                  <a:lnTo>
                    <a:pt x="6716" y="9936"/>
                  </a:lnTo>
                  <a:cubicBezTo>
                    <a:pt x="6812" y="9869"/>
                    <a:pt x="6889" y="9782"/>
                    <a:pt x="6942" y="9681"/>
                  </a:cubicBezTo>
                  <a:lnTo>
                    <a:pt x="7722" y="10100"/>
                  </a:lnTo>
                  <a:cubicBezTo>
                    <a:pt x="7847" y="10168"/>
                    <a:pt x="7978" y="10199"/>
                    <a:pt x="8105" y="10199"/>
                  </a:cubicBezTo>
                  <a:cubicBezTo>
                    <a:pt x="8552" y="10199"/>
                    <a:pt x="8952" y="9814"/>
                    <a:pt x="8896" y="9315"/>
                  </a:cubicBezTo>
                  <a:lnTo>
                    <a:pt x="8896" y="9315"/>
                  </a:lnTo>
                  <a:cubicBezTo>
                    <a:pt x="8945" y="9324"/>
                    <a:pt x="8993" y="9329"/>
                    <a:pt x="9041" y="9329"/>
                  </a:cubicBezTo>
                  <a:cubicBezTo>
                    <a:pt x="9503" y="9329"/>
                    <a:pt x="9881" y="8924"/>
                    <a:pt x="9829" y="8444"/>
                  </a:cubicBezTo>
                  <a:lnTo>
                    <a:pt x="9829" y="8444"/>
                  </a:lnTo>
                  <a:cubicBezTo>
                    <a:pt x="9878" y="8453"/>
                    <a:pt x="9927" y="8458"/>
                    <a:pt x="9975" y="8458"/>
                  </a:cubicBezTo>
                  <a:cubicBezTo>
                    <a:pt x="10437" y="8458"/>
                    <a:pt x="10819" y="8053"/>
                    <a:pt x="10763" y="7573"/>
                  </a:cubicBezTo>
                  <a:lnTo>
                    <a:pt x="10763" y="7573"/>
                  </a:lnTo>
                  <a:cubicBezTo>
                    <a:pt x="10811" y="7583"/>
                    <a:pt x="10859" y="7583"/>
                    <a:pt x="10907" y="7588"/>
                  </a:cubicBezTo>
                  <a:cubicBezTo>
                    <a:pt x="10984" y="7588"/>
                    <a:pt x="11061" y="7573"/>
                    <a:pt x="11133" y="7554"/>
                  </a:cubicBezTo>
                  <a:cubicBezTo>
                    <a:pt x="11556" y="7429"/>
                    <a:pt x="11797" y="6986"/>
                    <a:pt x="11672" y="6563"/>
                  </a:cubicBezTo>
                  <a:cubicBezTo>
                    <a:pt x="11662" y="6515"/>
                    <a:pt x="11643" y="6472"/>
                    <a:pt x="11619" y="6423"/>
                  </a:cubicBezTo>
                  <a:lnTo>
                    <a:pt x="11951" y="6188"/>
                  </a:lnTo>
                  <a:lnTo>
                    <a:pt x="12124" y="6419"/>
                  </a:lnTo>
                  <a:cubicBezTo>
                    <a:pt x="12164" y="6467"/>
                    <a:pt x="12222" y="6493"/>
                    <a:pt x="12279" y="6493"/>
                  </a:cubicBezTo>
                  <a:cubicBezTo>
                    <a:pt x="12320" y="6493"/>
                    <a:pt x="12360" y="6480"/>
                    <a:pt x="12394" y="6452"/>
                  </a:cubicBezTo>
                  <a:lnTo>
                    <a:pt x="12918" y="6038"/>
                  </a:lnTo>
                  <a:cubicBezTo>
                    <a:pt x="13076" y="5911"/>
                    <a:pt x="12957" y="5695"/>
                    <a:pt x="12801" y="5695"/>
                  </a:cubicBezTo>
                  <a:cubicBezTo>
                    <a:pt x="12763" y="5695"/>
                    <a:pt x="12722" y="5708"/>
                    <a:pt x="12682" y="5740"/>
                  </a:cubicBezTo>
                  <a:lnTo>
                    <a:pt x="12687" y="5745"/>
                  </a:lnTo>
                  <a:lnTo>
                    <a:pt x="12312" y="6038"/>
                  </a:lnTo>
                  <a:lnTo>
                    <a:pt x="9309" y="2098"/>
                  </a:lnTo>
                  <a:lnTo>
                    <a:pt x="11027" y="996"/>
                  </a:lnTo>
                  <a:cubicBezTo>
                    <a:pt x="11196" y="879"/>
                    <a:pt x="11086" y="644"/>
                    <a:pt x="10924" y="644"/>
                  </a:cubicBezTo>
                  <a:cubicBezTo>
                    <a:pt x="10892" y="644"/>
                    <a:pt x="10859" y="653"/>
                    <a:pt x="10825" y="673"/>
                  </a:cubicBezTo>
                  <a:lnTo>
                    <a:pt x="8934" y="1886"/>
                  </a:lnTo>
                  <a:cubicBezTo>
                    <a:pt x="8843" y="1949"/>
                    <a:pt x="8819" y="2074"/>
                    <a:pt x="8886" y="2160"/>
                  </a:cubicBezTo>
                  <a:lnTo>
                    <a:pt x="9228" y="2613"/>
                  </a:lnTo>
                  <a:lnTo>
                    <a:pt x="8987" y="2800"/>
                  </a:lnTo>
                  <a:lnTo>
                    <a:pt x="8015" y="2483"/>
                  </a:lnTo>
                  <a:cubicBezTo>
                    <a:pt x="7996" y="2473"/>
                    <a:pt x="7972" y="2473"/>
                    <a:pt x="7952" y="2473"/>
                  </a:cubicBezTo>
                  <a:lnTo>
                    <a:pt x="5729" y="2473"/>
                  </a:lnTo>
                  <a:cubicBezTo>
                    <a:pt x="5726" y="2473"/>
                    <a:pt x="5723" y="2473"/>
                    <a:pt x="5720" y="2473"/>
                  </a:cubicBezTo>
                  <a:cubicBezTo>
                    <a:pt x="5637" y="2473"/>
                    <a:pt x="5565" y="2534"/>
                    <a:pt x="5547" y="2613"/>
                  </a:cubicBezTo>
                  <a:lnTo>
                    <a:pt x="5421" y="3113"/>
                  </a:lnTo>
                  <a:lnTo>
                    <a:pt x="5104" y="2983"/>
                  </a:lnTo>
                  <a:cubicBezTo>
                    <a:pt x="5082" y="2972"/>
                    <a:pt x="5058" y="2967"/>
                    <a:pt x="5033" y="2967"/>
                  </a:cubicBezTo>
                  <a:cubicBezTo>
                    <a:pt x="5025" y="2967"/>
                    <a:pt x="5016" y="2967"/>
                    <a:pt x="5008" y="2969"/>
                  </a:cubicBezTo>
                  <a:lnTo>
                    <a:pt x="4132" y="3070"/>
                  </a:lnTo>
                  <a:lnTo>
                    <a:pt x="3829" y="2896"/>
                  </a:lnTo>
                  <a:lnTo>
                    <a:pt x="4113" y="2406"/>
                  </a:lnTo>
                  <a:cubicBezTo>
                    <a:pt x="4166" y="2314"/>
                    <a:pt x="4132" y="2199"/>
                    <a:pt x="4045" y="2146"/>
                  </a:cubicBezTo>
                  <a:lnTo>
                    <a:pt x="364" y="24"/>
                  </a:lnTo>
                  <a:cubicBezTo>
                    <a:pt x="332" y="7"/>
                    <a:pt x="30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3" name="Google Shape;1363;p54"/>
          <p:cNvSpPr/>
          <p:nvPr/>
        </p:nvSpPr>
        <p:spPr>
          <a:xfrm>
            <a:off x="4426940" y="3303281"/>
            <a:ext cx="351905" cy="21442"/>
          </a:xfrm>
          <a:custGeom>
            <a:avLst/>
            <a:gdLst/>
            <a:ahLst/>
            <a:cxnLst/>
            <a:rect l="l" t="t" r="r" b="b"/>
            <a:pathLst>
              <a:path w="10832" h="660" extrusionOk="0">
                <a:moveTo>
                  <a:pt x="0" y="1"/>
                </a:moveTo>
                <a:lnTo>
                  <a:pt x="0" y="660"/>
                </a:lnTo>
                <a:lnTo>
                  <a:pt x="10831" y="660"/>
                </a:lnTo>
                <a:lnTo>
                  <a:pt x="10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4"/>
          <p:cNvSpPr/>
          <p:nvPr/>
        </p:nvSpPr>
        <p:spPr>
          <a:xfrm>
            <a:off x="4528075" y="3546356"/>
            <a:ext cx="250609" cy="21149"/>
          </a:xfrm>
          <a:custGeom>
            <a:avLst/>
            <a:gdLst/>
            <a:ahLst/>
            <a:cxnLst/>
            <a:rect l="l" t="t" r="r" b="b"/>
            <a:pathLst>
              <a:path w="7714" h="651" extrusionOk="0">
                <a:moveTo>
                  <a:pt x="7699" y="1"/>
                </a:moveTo>
                <a:cubicBezTo>
                  <a:pt x="7670" y="39"/>
                  <a:pt x="7627" y="59"/>
                  <a:pt x="7579" y="63"/>
                </a:cubicBezTo>
                <a:lnTo>
                  <a:pt x="58" y="63"/>
                </a:lnTo>
                <a:lnTo>
                  <a:pt x="58" y="429"/>
                </a:lnTo>
                <a:cubicBezTo>
                  <a:pt x="63" y="506"/>
                  <a:pt x="39" y="583"/>
                  <a:pt x="0" y="650"/>
                </a:cubicBezTo>
                <a:lnTo>
                  <a:pt x="7714" y="650"/>
                </a:lnTo>
                <a:lnTo>
                  <a:pt x="7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4"/>
          <p:cNvSpPr/>
          <p:nvPr/>
        </p:nvSpPr>
        <p:spPr>
          <a:xfrm>
            <a:off x="4556827" y="3440380"/>
            <a:ext cx="28004" cy="65527"/>
          </a:xfrm>
          <a:custGeom>
            <a:avLst/>
            <a:gdLst/>
            <a:ahLst/>
            <a:cxnLst/>
            <a:rect l="l" t="t" r="r" b="b"/>
            <a:pathLst>
              <a:path w="862" h="2017" extrusionOk="0">
                <a:moveTo>
                  <a:pt x="1" y="0"/>
                </a:moveTo>
                <a:lnTo>
                  <a:pt x="1" y="2017"/>
                </a:lnTo>
                <a:lnTo>
                  <a:pt x="862" y="2017"/>
                </a:lnTo>
                <a:lnTo>
                  <a:pt x="8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4"/>
          <p:cNvSpPr/>
          <p:nvPr/>
        </p:nvSpPr>
        <p:spPr>
          <a:xfrm>
            <a:off x="4606858" y="3408802"/>
            <a:ext cx="28004" cy="94766"/>
          </a:xfrm>
          <a:custGeom>
            <a:avLst/>
            <a:gdLst/>
            <a:ahLst/>
            <a:cxnLst/>
            <a:rect l="l" t="t" r="r" b="b"/>
            <a:pathLst>
              <a:path w="862" h="2917" extrusionOk="0">
                <a:moveTo>
                  <a:pt x="0" y="0"/>
                </a:moveTo>
                <a:lnTo>
                  <a:pt x="0" y="2916"/>
                </a:lnTo>
                <a:lnTo>
                  <a:pt x="862" y="2916"/>
                </a:lnTo>
                <a:lnTo>
                  <a:pt x="8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4"/>
          <p:cNvSpPr/>
          <p:nvPr/>
        </p:nvSpPr>
        <p:spPr>
          <a:xfrm>
            <a:off x="4656890" y="3426476"/>
            <a:ext cx="26607" cy="77093"/>
          </a:xfrm>
          <a:custGeom>
            <a:avLst/>
            <a:gdLst/>
            <a:ahLst/>
            <a:cxnLst/>
            <a:rect l="l" t="t" r="r" b="b"/>
            <a:pathLst>
              <a:path w="819" h="2373" extrusionOk="0">
                <a:moveTo>
                  <a:pt x="0" y="0"/>
                </a:moveTo>
                <a:lnTo>
                  <a:pt x="0" y="2372"/>
                </a:lnTo>
                <a:lnTo>
                  <a:pt x="818" y="2372"/>
                </a:lnTo>
                <a:lnTo>
                  <a:pt x="8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4"/>
          <p:cNvSpPr/>
          <p:nvPr/>
        </p:nvSpPr>
        <p:spPr>
          <a:xfrm>
            <a:off x="4707051" y="3368939"/>
            <a:ext cx="28037" cy="134791"/>
          </a:xfrm>
          <a:custGeom>
            <a:avLst/>
            <a:gdLst/>
            <a:ahLst/>
            <a:cxnLst/>
            <a:rect l="l" t="t" r="r" b="b"/>
            <a:pathLst>
              <a:path w="863" h="4149" extrusionOk="0">
                <a:moveTo>
                  <a:pt x="1" y="0"/>
                </a:moveTo>
                <a:lnTo>
                  <a:pt x="1" y="4148"/>
                </a:lnTo>
                <a:lnTo>
                  <a:pt x="862" y="4148"/>
                </a:lnTo>
                <a:lnTo>
                  <a:pt x="8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4"/>
          <p:cNvSpPr/>
          <p:nvPr/>
        </p:nvSpPr>
        <p:spPr>
          <a:xfrm>
            <a:off x="4438505" y="3331253"/>
            <a:ext cx="328774" cy="205289"/>
          </a:xfrm>
          <a:custGeom>
            <a:avLst/>
            <a:gdLst/>
            <a:ahLst/>
            <a:cxnLst/>
            <a:rect l="l" t="t" r="r" b="b"/>
            <a:pathLst>
              <a:path w="10120" h="6319" extrusionOk="0">
                <a:moveTo>
                  <a:pt x="2036" y="1266"/>
                </a:moveTo>
                <a:cubicBezTo>
                  <a:pt x="2305" y="1281"/>
                  <a:pt x="2305" y="1680"/>
                  <a:pt x="2036" y="1695"/>
                </a:cubicBezTo>
                <a:lnTo>
                  <a:pt x="890" y="1695"/>
                </a:lnTo>
                <a:cubicBezTo>
                  <a:pt x="621" y="1680"/>
                  <a:pt x="621" y="1281"/>
                  <a:pt x="890" y="1266"/>
                </a:cubicBezTo>
                <a:close/>
                <a:moveTo>
                  <a:pt x="2675" y="1944"/>
                </a:moveTo>
                <a:cubicBezTo>
                  <a:pt x="2955" y="1944"/>
                  <a:pt x="2955" y="2373"/>
                  <a:pt x="2675" y="2373"/>
                </a:cubicBezTo>
                <a:cubicBezTo>
                  <a:pt x="2670" y="2373"/>
                  <a:pt x="2666" y="2373"/>
                  <a:pt x="2661" y="2373"/>
                </a:cubicBezTo>
                <a:lnTo>
                  <a:pt x="890" y="2373"/>
                </a:lnTo>
                <a:cubicBezTo>
                  <a:pt x="886" y="2373"/>
                  <a:pt x="881" y="2373"/>
                  <a:pt x="876" y="2373"/>
                </a:cubicBezTo>
                <a:cubicBezTo>
                  <a:pt x="592" y="2373"/>
                  <a:pt x="592" y="1944"/>
                  <a:pt x="876" y="1944"/>
                </a:cubicBezTo>
                <a:cubicBezTo>
                  <a:pt x="881" y="1944"/>
                  <a:pt x="886" y="1945"/>
                  <a:pt x="890" y="1945"/>
                </a:cubicBezTo>
                <a:lnTo>
                  <a:pt x="2661" y="1945"/>
                </a:lnTo>
                <a:cubicBezTo>
                  <a:pt x="2666" y="1945"/>
                  <a:pt x="2670" y="1944"/>
                  <a:pt x="2675" y="1944"/>
                </a:cubicBezTo>
                <a:close/>
                <a:moveTo>
                  <a:pt x="872" y="2623"/>
                </a:moveTo>
                <a:cubicBezTo>
                  <a:pt x="878" y="2623"/>
                  <a:pt x="884" y="2623"/>
                  <a:pt x="890" y="2623"/>
                </a:cubicBezTo>
                <a:lnTo>
                  <a:pt x="2661" y="2623"/>
                </a:lnTo>
                <a:cubicBezTo>
                  <a:pt x="2931" y="2638"/>
                  <a:pt x="2931" y="3037"/>
                  <a:pt x="2661" y="3051"/>
                </a:cubicBezTo>
                <a:lnTo>
                  <a:pt x="890" y="3051"/>
                </a:lnTo>
                <a:cubicBezTo>
                  <a:pt x="886" y="3052"/>
                  <a:pt x="881" y="3052"/>
                  <a:pt x="877" y="3052"/>
                </a:cubicBezTo>
                <a:cubicBezTo>
                  <a:pt x="593" y="3052"/>
                  <a:pt x="592" y="2623"/>
                  <a:pt x="872" y="2623"/>
                </a:cubicBezTo>
                <a:close/>
                <a:moveTo>
                  <a:pt x="872" y="3301"/>
                </a:moveTo>
                <a:cubicBezTo>
                  <a:pt x="878" y="3301"/>
                  <a:pt x="884" y="3301"/>
                  <a:pt x="890" y="3302"/>
                </a:cubicBezTo>
                <a:lnTo>
                  <a:pt x="2661" y="3302"/>
                </a:lnTo>
                <a:cubicBezTo>
                  <a:pt x="2931" y="3311"/>
                  <a:pt x="2931" y="3716"/>
                  <a:pt x="2661" y="3730"/>
                </a:cubicBezTo>
                <a:lnTo>
                  <a:pt x="890" y="3730"/>
                </a:lnTo>
                <a:cubicBezTo>
                  <a:pt x="886" y="3730"/>
                  <a:pt x="881" y="3730"/>
                  <a:pt x="877" y="3730"/>
                </a:cubicBezTo>
                <a:cubicBezTo>
                  <a:pt x="593" y="3730"/>
                  <a:pt x="592" y="3301"/>
                  <a:pt x="872" y="3301"/>
                </a:cubicBezTo>
                <a:close/>
                <a:moveTo>
                  <a:pt x="4504" y="3003"/>
                </a:moveTo>
                <a:cubicBezTo>
                  <a:pt x="4624" y="3003"/>
                  <a:pt x="4721" y="3100"/>
                  <a:pt x="4721" y="3220"/>
                </a:cubicBezTo>
                <a:lnTo>
                  <a:pt x="4721" y="5520"/>
                </a:lnTo>
                <a:cubicBezTo>
                  <a:pt x="4721" y="5640"/>
                  <a:pt x="4624" y="5736"/>
                  <a:pt x="4504" y="5736"/>
                </a:cubicBezTo>
                <a:lnTo>
                  <a:pt x="3643" y="5736"/>
                </a:lnTo>
                <a:cubicBezTo>
                  <a:pt x="3522" y="5736"/>
                  <a:pt x="3426" y="5640"/>
                  <a:pt x="3426" y="5520"/>
                </a:cubicBezTo>
                <a:lnTo>
                  <a:pt x="3426" y="3220"/>
                </a:lnTo>
                <a:cubicBezTo>
                  <a:pt x="3426" y="3100"/>
                  <a:pt x="3522" y="3003"/>
                  <a:pt x="3643" y="3003"/>
                </a:cubicBezTo>
                <a:close/>
                <a:moveTo>
                  <a:pt x="6044" y="1964"/>
                </a:moveTo>
                <a:cubicBezTo>
                  <a:pt x="6164" y="1964"/>
                  <a:pt x="6260" y="2055"/>
                  <a:pt x="6260" y="2176"/>
                </a:cubicBezTo>
                <a:lnTo>
                  <a:pt x="6260" y="5520"/>
                </a:lnTo>
                <a:cubicBezTo>
                  <a:pt x="6260" y="5640"/>
                  <a:pt x="6164" y="5736"/>
                  <a:pt x="6044" y="5736"/>
                </a:cubicBezTo>
                <a:lnTo>
                  <a:pt x="5182" y="5736"/>
                </a:lnTo>
                <a:cubicBezTo>
                  <a:pt x="5062" y="5736"/>
                  <a:pt x="4966" y="5640"/>
                  <a:pt x="4966" y="5520"/>
                </a:cubicBezTo>
                <a:lnTo>
                  <a:pt x="4971" y="2176"/>
                </a:lnTo>
                <a:cubicBezTo>
                  <a:pt x="4971" y="2055"/>
                  <a:pt x="5062" y="1964"/>
                  <a:pt x="5182" y="1964"/>
                </a:cubicBezTo>
                <a:close/>
                <a:moveTo>
                  <a:pt x="7588" y="2503"/>
                </a:moveTo>
                <a:cubicBezTo>
                  <a:pt x="7709" y="2503"/>
                  <a:pt x="7805" y="2599"/>
                  <a:pt x="7805" y="2719"/>
                </a:cubicBezTo>
                <a:lnTo>
                  <a:pt x="7805" y="5520"/>
                </a:lnTo>
                <a:cubicBezTo>
                  <a:pt x="7805" y="5640"/>
                  <a:pt x="7709" y="5736"/>
                  <a:pt x="7588" y="5736"/>
                </a:cubicBezTo>
                <a:lnTo>
                  <a:pt x="6727" y="5736"/>
                </a:lnTo>
                <a:cubicBezTo>
                  <a:pt x="6607" y="5736"/>
                  <a:pt x="6510" y="5640"/>
                  <a:pt x="6510" y="5520"/>
                </a:cubicBezTo>
                <a:lnTo>
                  <a:pt x="6510" y="2719"/>
                </a:lnTo>
                <a:cubicBezTo>
                  <a:pt x="6510" y="2599"/>
                  <a:pt x="6607" y="2503"/>
                  <a:pt x="6727" y="2503"/>
                </a:cubicBezTo>
                <a:close/>
                <a:moveTo>
                  <a:pt x="9128" y="727"/>
                </a:moveTo>
                <a:cubicBezTo>
                  <a:pt x="9248" y="727"/>
                  <a:pt x="9345" y="824"/>
                  <a:pt x="9345" y="944"/>
                </a:cubicBezTo>
                <a:lnTo>
                  <a:pt x="9345" y="5520"/>
                </a:lnTo>
                <a:cubicBezTo>
                  <a:pt x="9345" y="5640"/>
                  <a:pt x="9248" y="5736"/>
                  <a:pt x="9128" y="5736"/>
                </a:cubicBezTo>
                <a:lnTo>
                  <a:pt x="8267" y="5736"/>
                </a:lnTo>
                <a:cubicBezTo>
                  <a:pt x="8146" y="5736"/>
                  <a:pt x="8050" y="5640"/>
                  <a:pt x="8050" y="5520"/>
                </a:cubicBezTo>
                <a:lnTo>
                  <a:pt x="8050" y="944"/>
                </a:lnTo>
                <a:cubicBezTo>
                  <a:pt x="8050" y="824"/>
                  <a:pt x="8146" y="727"/>
                  <a:pt x="8267" y="727"/>
                </a:cubicBezTo>
                <a:close/>
                <a:moveTo>
                  <a:pt x="0" y="1"/>
                </a:moveTo>
                <a:lnTo>
                  <a:pt x="0" y="3826"/>
                </a:lnTo>
                <a:lnTo>
                  <a:pt x="529" y="3826"/>
                </a:lnTo>
                <a:cubicBezTo>
                  <a:pt x="645" y="3826"/>
                  <a:pt x="741" y="3922"/>
                  <a:pt x="741" y="4043"/>
                </a:cubicBezTo>
                <a:lnTo>
                  <a:pt x="741" y="4394"/>
                </a:lnTo>
                <a:cubicBezTo>
                  <a:pt x="876" y="4432"/>
                  <a:pt x="1006" y="4490"/>
                  <a:pt x="1131" y="4553"/>
                </a:cubicBezTo>
                <a:lnTo>
                  <a:pt x="1381" y="4303"/>
                </a:lnTo>
                <a:cubicBezTo>
                  <a:pt x="1422" y="4262"/>
                  <a:pt x="1476" y="4241"/>
                  <a:pt x="1531" y="4241"/>
                </a:cubicBezTo>
                <a:cubicBezTo>
                  <a:pt x="1586" y="4241"/>
                  <a:pt x="1641" y="4262"/>
                  <a:pt x="1684" y="4303"/>
                </a:cubicBezTo>
                <a:lnTo>
                  <a:pt x="2334" y="4957"/>
                </a:lnTo>
                <a:cubicBezTo>
                  <a:pt x="2416" y="5039"/>
                  <a:pt x="2416" y="5173"/>
                  <a:pt x="2334" y="5260"/>
                </a:cubicBezTo>
                <a:lnTo>
                  <a:pt x="2088" y="5505"/>
                </a:lnTo>
                <a:cubicBezTo>
                  <a:pt x="2151" y="5631"/>
                  <a:pt x="2204" y="5760"/>
                  <a:pt x="2247" y="5895"/>
                </a:cubicBezTo>
                <a:lnTo>
                  <a:pt x="2599" y="5895"/>
                </a:lnTo>
                <a:cubicBezTo>
                  <a:pt x="2719" y="5895"/>
                  <a:pt x="2815" y="5991"/>
                  <a:pt x="2815" y="6112"/>
                </a:cubicBezTo>
                <a:lnTo>
                  <a:pt x="2815" y="6319"/>
                </a:lnTo>
                <a:lnTo>
                  <a:pt x="10119" y="6319"/>
                </a:lnTo>
                <a:lnTo>
                  <a:pt x="101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4"/>
          <p:cNvSpPr/>
          <p:nvPr/>
        </p:nvSpPr>
        <p:spPr>
          <a:xfrm>
            <a:off x="4438343" y="3324691"/>
            <a:ext cx="328936" cy="130892"/>
          </a:xfrm>
          <a:custGeom>
            <a:avLst/>
            <a:gdLst/>
            <a:ahLst/>
            <a:cxnLst/>
            <a:rect l="l" t="t" r="r" b="b"/>
            <a:pathLst>
              <a:path w="10125" h="4029" extrusionOk="0">
                <a:moveTo>
                  <a:pt x="0" y="1"/>
                </a:moveTo>
                <a:lnTo>
                  <a:pt x="0" y="4028"/>
                </a:lnTo>
                <a:lnTo>
                  <a:pt x="318" y="4028"/>
                </a:lnTo>
                <a:lnTo>
                  <a:pt x="318" y="487"/>
                </a:lnTo>
                <a:lnTo>
                  <a:pt x="10124" y="487"/>
                </a:lnTo>
                <a:lnTo>
                  <a:pt x="101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4"/>
          <p:cNvSpPr/>
          <p:nvPr/>
        </p:nvSpPr>
        <p:spPr>
          <a:xfrm>
            <a:off x="4426940" y="3303281"/>
            <a:ext cx="11111" cy="14100"/>
          </a:xfrm>
          <a:custGeom>
            <a:avLst/>
            <a:gdLst/>
            <a:ahLst/>
            <a:cxnLst/>
            <a:rect l="l" t="t" r="r" b="b"/>
            <a:pathLst>
              <a:path w="342" h="434" extrusionOk="0">
                <a:moveTo>
                  <a:pt x="0" y="1"/>
                </a:moveTo>
                <a:lnTo>
                  <a:pt x="0" y="434"/>
                </a:lnTo>
                <a:lnTo>
                  <a:pt x="342" y="434"/>
                </a:lnTo>
                <a:lnTo>
                  <a:pt x="3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4"/>
          <p:cNvSpPr/>
          <p:nvPr/>
        </p:nvSpPr>
        <p:spPr>
          <a:xfrm>
            <a:off x="4528075" y="3551847"/>
            <a:ext cx="13157" cy="12833"/>
          </a:xfrm>
          <a:custGeom>
            <a:avLst/>
            <a:gdLst/>
            <a:ahLst/>
            <a:cxnLst/>
            <a:rect l="l" t="t" r="r" b="b"/>
            <a:pathLst>
              <a:path w="405" h="395" extrusionOk="0">
                <a:moveTo>
                  <a:pt x="58" y="0"/>
                </a:moveTo>
                <a:lnTo>
                  <a:pt x="58" y="250"/>
                </a:lnTo>
                <a:cubicBezTo>
                  <a:pt x="58" y="303"/>
                  <a:pt x="39" y="356"/>
                  <a:pt x="0" y="395"/>
                </a:cubicBezTo>
                <a:lnTo>
                  <a:pt x="342" y="395"/>
                </a:lnTo>
                <a:cubicBezTo>
                  <a:pt x="380" y="356"/>
                  <a:pt x="404" y="303"/>
                  <a:pt x="404" y="250"/>
                </a:cubicBezTo>
                <a:lnTo>
                  <a:pt x="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4"/>
          <p:cNvSpPr/>
          <p:nvPr/>
        </p:nvSpPr>
        <p:spPr>
          <a:xfrm>
            <a:off x="4365017" y="3469457"/>
            <a:ext cx="151034" cy="150872"/>
          </a:xfrm>
          <a:custGeom>
            <a:avLst/>
            <a:gdLst/>
            <a:ahLst/>
            <a:cxnLst/>
            <a:rect l="l" t="t" r="r" b="b"/>
            <a:pathLst>
              <a:path w="4649" h="4644" extrusionOk="0">
                <a:moveTo>
                  <a:pt x="2368" y="982"/>
                </a:moveTo>
                <a:cubicBezTo>
                  <a:pt x="3114" y="982"/>
                  <a:pt x="3715" y="1583"/>
                  <a:pt x="3715" y="2324"/>
                </a:cubicBezTo>
                <a:lnTo>
                  <a:pt x="3715" y="2401"/>
                </a:lnTo>
                <a:lnTo>
                  <a:pt x="3715" y="2426"/>
                </a:lnTo>
                <a:cubicBezTo>
                  <a:pt x="3715" y="2445"/>
                  <a:pt x="3715" y="2464"/>
                  <a:pt x="3711" y="2478"/>
                </a:cubicBezTo>
                <a:cubicBezTo>
                  <a:pt x="3711" y="2488"/>
                  <a:pt x="3711" y="2498"/>
                  <a:pt x="3706" y="2503"/>
                </a:cubicBezTo>
                <a:cubicBezTo>
                  <a:pt x="3706" y="2522"/>
                  <a:pt x="3701" y="2541"/>
                  <a:pt x="3696" y="2560"/>
                </a:cubicBezTo>
                <a:cubicBezTo>
                  <a:pt x="3696" y="2565"/>
                  <a:pt x="3696" y="2575"/>
                  <a:pt x="3691" y="2580"/>
                </a:cubicBezTo>
                <a:cubicBezTo>
                  <a:pt x="3691" y="2599"/>
                  <a:pt x="3686" y="2623"/>
                  <a:pt x="3682" y="2642"/>
                </a:cubicBezTo>
                <a:lnTo>
                  <a:pt x="3677" y="2656"/>
                </a:lnTo>
                <a:cubicBezTo>
                  <a:pt x="3672" y="2681"/>
                  <a:pt x="3662" y="2705"/>
                  <a:pt x="3658" y="2729"/>
                </a:cubicBezTo>
                <a:lnTo>
                  <a:pt x="3648" y="2748"/>
                </a:lnTo>
                <a:cubicBezTo>
                  <a:pt x="3643" y="2767"/>
                  <a:pt x="3638" y="2782"/>
                  <a:pt x="3634" y="2796"/>
                </a:cubicBezTo>
                <a:cubicBezTo>
                  <a:pt x="3624" y="2810"/>
                  <a:pt x="3576" y="2815"/>
                  <a:pt x="3571" y="2825"/>
                </a:cubicBezTo>
                <a:lnTo>
                  <a:pt x="3561" y="2859"/>
                </a:lnTo>
                <a:cubicBezTo>
                  <a:pt x="3552" y="2873"/>
                  <a:pt x="3547" y="2883"/>
                  <a:pt x="3542" y="2897"/>
                </a:cubicBezTo>
                <a:lnTo>
                  <a:pt x="3532" y="2921"/>
                </a:lnTo>
                <a:cubicBezTo>
                  <a:pt x="3446" y="3090"/>
                  <a:pt x="3330" y="3239"/>
                  <a:pt x="3181" y="3359"/>
                </a:cubicBezTo>
                <a:cubicBezTo>
                  <a:pt x="3148" y="3383"/>
                  <a:pt x="3114" y="3412"/>
                  <a:pt x="3080" y="3436"/>
                </a:cubicBezTo>
                <a:lnTo>
                  <a:pt x="3032" y="3465"/>
                </a:lnTo>
                <a:lnTo>
                  <a:pt x="3018" y="3474"/>
                </a:lnTo>
                <a:lnTo>
                  <a:pt x="2979" y="3499"/>
                </a:lnTo>
                <a:lnTo>
                  <a:pt x="2965" y="3503"/>
                </a:lnTo>
                <a:lnTo>
                  <a:pt x="2917" y="3532"/>
                </a:lnTo>
                <a:lnTo>
                  <a:pt x="2864" y="3556"/>
                </a:lnTo>
                <a:lnTo>
                  <a:pt x="2844" y="3561"/>
                </a:lnTo>
                <a:lnTo>
                  <a:pt x="2806" y="3576"/>
                </a:lnTo>
                <a:lnTo>
                  <a:pt x="2787" y="3585"/>
                </a:lnTo>
                <a:lnTo>
                  <a:pt x="2734" y="3604"/>
                </a:lnTo>
                <a:lnTo>
                  <a:pt x="2729" y="3604"/>
                </a:lnTo>
                <a:lnTo>
                  <a:pt x="2676" y="3619"/>
                </a:lnTo>
                <a:lnTo>
                  <a:pt x="2657" y="3619"/>
                </a:lnTo>
                <a:lnTo>
                  <a:pt x="2613" y="3628"/>
                </a:lnTo>
                <a:lnTo>
                  <a:pt x="2599" y="3628"/>
                </a:lnTo>
                <a:lnTo>
                  <a:pt x="2541" y="3638"/>
                </a:lnTo>
                <a:lnTo>
                  <a:pt x="2479" y="3648"/>
                </a:lnTo>
                <a:lnTo>
                  <a:pt x="2464" y="3648"/>
                </a:lnTo>
                <a:lnTo>
                  <a:pt x="2421" y="3653"/>
                </a:lnTo>
                <a:lnTo>
                  <a:pt x="2262" y="3653"/>
                </a:lnTo>
                <a:lnTo>
                  <a:pt x="2219" y="3648"/>
                </a:lnTo>
                <a:lnTo>
                  <a:pt x="2204" y="3648"/>
                </a:lnTo>
                <a:lnTo>
                  <a:pt x="2142" y="3638"/>
                </a:lnTo>
                <a:lnTo>
                  <a:pt x="2137" y="3638"/>
                </a:lnTo>
                <a:lnTo>
                  <a:pt x="2108" y="3633"/>
                </a:lnTo>
                <a:lnTo>
                  <a:pt x="2084" y="3628"/>
                </a:lnTo>
                <a:lnTo>
                  <a:pt x="2075" y="3628"/>
                </a:lnTo>
                <a:cubicBezTo>
                  <a:pt x="2031" y="3624"/>
                  <a:pt x="1988" y="3609"/>
                  <a:pt x="1954" y="3600"/>
                </a:cubicBezTo>
                <a:lnTo>
                  <a:pt x="1901" y="3580"/>
                </a:lnTo>
                <a:lnTo>
                  <a:pt x="1896" y="3580"/>
                </a:lnTo>
                <a:cubicBezTo>
                  <a:pt x="1858" y="3566"/>
                  <a:pt x="1815" y="3547"/>
                  <a:pt x="1776" y="3532"/>
                </a:cubicBezTo>
                <a:lnTo>
                  <a:pt x="1771" y="3532"/>
                </a:lnTo>
                <a:lnTo>
                  <a:pt x="1743" y="3518"/>
                </a:lnTo>
                <a:lnTo>
                  <a:pt x="1728" y="3508"/>
                </a:lnTo>
                <a:lnTo>
                  <a:pt x="1723" y="3508"/>
                </a:lnTo>
                <a:lnTo>
                  <a:pt x="1709" y="3499"/>
                </a:lnTo>
                <a:lnTo>
                  <a:pt x="1675" y="3479"/>
                </a:lnTo>
                <a:lnTo>
                  <a:pt x="1670" y="3479"/>
                </a:lnTo>
                <a:lnTo>
                  <a:pt x="1656" y="3470"/>
                </a:lnTo>
                <a:lnTo>
                  <a:pt x="1608" y="3441"/>
                </a:lnTo>
                <a:lnTo>
                  <a:pt x="1603" y="3436"/>
                </a:lnTo>
                <a:cubicBezTo>
                  <a:pt x="1391" y="3292"/>
                  <a:pt x="1228" y="3094"/>
                  <a:pt x="1127" y="2859"/>
                </a:cubicBezTo>
                <a:lnTo>
                  <a:pt x="1122" y="2849"/>
                </a:lnTo>
                <a:lnTo>
                  <a:pt x="1112" y="2820"/>
                </a:lnTo>
                <a:lnTo>
                  <a:pt x="1103" y="2801"/>
                </a:lnTo>
                <a:cubicBezTo>
                  <a:pt x="1093" y="2782"/>
                  <a:pt x="1088" y="2758"/>
                  <a:pt x="1078" y="2738"/>
                </a:cubicBezTo>
                <a:lnTo>
                  <a:pt x="1078" y="2729"/>
                </a:lnTo>
                <a:cubicBezTo>
                  <a:pt x="1064" y="2681"/>
                  <a:pt x="1050" y="2628"/>
                  <a:pt x="1040" y="2575"/>
                </a:cubicBezTo>
                <a:lnTo>
                  <a:pt x="1040" y="2565"/>
                </a:lnTo>
                <a:cubicBezTo>
                  <a:pt x="1035" y="2541"/>
                  <a:pt x="1035" y="2522"/>
                  <a:pt x="1030" y="2503"/>
                </a:cubicBezTo>
                <a:lnTo>
                  <a:pt x="1030" y="2483"/>
                </a:lnTo>
                <a:cubicBezTo>
                  <a:pt x="1030" y="2464"/>
                  <a:pt x="1026" y="2445"/>
                  <a:pt x="1026" y="2426"/>
                </a:cubicBezTo>
                <a:lnTo>
                  <a:pt x="1026" y="2401"/>
                </a:lnTo>
                <a:lnTo>
                  <a:pt x="1026" y="2329"/>
                </a:lnTo>
                <a:lnTo>
                  <a:pt x="1026" y="2324"/>
                </a:lnTo>
                <a:cubicBezTo>
                  <a:pt x="1026" y="1583"/>
                  <a:pt x="1627" y="982"/>
                  <a:pt x="2368" y="982"/>
                </a:cubicBezTo>
                <a:close/>
                <a:moveTo>
                  <a:pt x="2079" y="0"/>
                </a:moveTo>
                <a:lnTo>
                  <a:pt x="2079" y="299"/>
                </a:lnTo>
                <a:cubicBezTo>
                  <a:pt x="2079" y="400"/>
                  <a:pt x="2012" y="486"/>
                  <a:pt x="1911" y="510"/>
                </a:cubicBezTo>
                <a:cubicBezTo>
                  <a:pt x="1709" y="554"/>
                  <a:pt x="1516" y="636"/>
                  <a:pt x="1338" y="751"/>
                </a:cubicBezTo>
                <a:cubicBezTo>
                  <a:pt x="1305" y="772"/>
                  <a:pt x="1267" y="783"/>
                  <a:pt x="1229" y="783"/>
                </a:cubicBezTo>
                <a:cubicBezTo>
                  <a:pt x="1173" y="783"/>
                  <a:pt x="1117" y="760"/>
                  <a:pt x="1074" y="717"/>
                </a:cubicBezTo>
                <a:lnTo>
                  <a:pt x="857" y="506"/>
                </a:lnTo>
                <a:lnTo>
                  <a:pt x="511" y="857"/>
                </a:lnTo>
                <a:lnTo>
                  <a:pt x="722" y="1069"/>
                </a:lnTo>
                <a:cubicBezTo>
                  <a:pt x="795" y="1141"/>
                  <a:pt x="809" y="1251"/>
                  <a:pt x="751" y="1333"/>
                </a:cubicBezTo>
                <a:cubicBezTo>
                  <a:pt x="641" y="1511"/>
                  <a:pt x="559" y="1704"/>
                  <a:pt x="511" y="1906"/>
                </a:cubicBezTo>
                <a:cubicBezTo>
                  <a:pt x="491" y="2007"/>
                  <a:pt x="405" y="2074"/>
                  <a:pt x="304" y="2074"/>
                </a:cubicBezTo>
                <a:lnTo>
                  <a:pt x="1" y="2074"/>
                </a:lnTo>
                <a:lnTo>
                  <a:pt x="1" y="2570"/>
                </a:lnTo>
                <a:lnTo>
                  <a:pt x="304" y="2570"/>
                </a:lnTo>
                <a:cubicBezTo>
                  <a:pt x="405" y="2570"/>
                  <a:pt x="491" y="2637"/>
                  <a:pt x="511" y="2738"/>
                </a:cubicBezTo>
                <a:cubicBezTo>
                  <a:pt x="559" y="2940"/>
                  <a:pt x="641" y="3133"/>
                  <a:pt x="751" y="3311"/>
                </a:cubicBezTo>
                <a:cubicBezTo>
                  <a:pt x="809" y="3393"/>
                  <a:pt x="795" y="3503"/>
                  <a:pt x="722" y="3576"/>
                </a:cubicBezTo>
                <a:lnTo>
                  <a:pt x="511" y="3787"/>
                </a:lnTo>
                <a:lnTo>
                  <a:pt x="857" y="4139"/>
                </a:lnTo>
                <a:lnTo>
                  <a:pt x="1074" y="3927"/>
                </a:lnTo>
                <a:cubicBezTo>
                  <a:pt x="1117" y="3884"/>
                  <a:pt x="1173" y="3861"/>
                  <a:pt x="1229" y="3861"/>
                </a:cubicBezTo>
                <a:cubicBezTo>
                  <a:pt x="1267" y="3861"/>
                  <a:pt x="1305" y="3872"/>
                  <a:pt x="1338" y="3893"/>
                </a:cubicBezTo>
                <a:cubicBezTo>
                  <a:pt x="1516" y="4009"/>
                  <a:pt x="1709" y="4086"/>
                  <a:pt x="1911" y="4134"/>
                </a:cubicBezTo>
                <a:cubicBezTo>
                  <a:pt x="2012" y="4158"/>
                  <a:pt x="2079" y="4244"/>
                  <a:pt x="2079" y="4345"/>
                </a:cubicBezTo>
                <a:lnTo>
                  <a:pt x="2079" y="4644"/>
                </a:lnTo>
                <a:lnTo>
                  <a:pt x="2575" y="4644"/>
                </a:lnTo>
                <a:lnTo>
                  <a:pt x="2575" y="4345"/>
                </a:lnTo>
                <a:cubicBezTo>
                  <a:pt x="2575" y="4244"/>
                  <a:pt x="2642" y="4158"/>
                  <a:pt x="2739" y="4134"/>
                </a:cubicBezTo>
                <a:cubicBezTo>
                  <a:pt x="2945" y="4086"/>
                  <a:pt x="3138" y="4009"/>
                  <a:pt x="3316" y="3893"/>
                </a:cubicBezTo>
                <a:cubicBezTo>
                  <a:pt x="3349" y="3872"/>
                  <a:pt x="3387" y="3861"/>
                  <a:pt x="3425" y="3861"/>
                </a:cubicBezTo>
                <a:cubicBezTo>
                  <a:pt x="3481" y="3861"/>
                  <a:pt x="3538" y="3884"/>
                  <a:pt x="3581" y="3927"/>
                </a:cubicBezTo>
                <a:lnTo>
                  <a:pt x="3792" y="4139"/>
                </a:lnTo>
                <a:lnTo>
                  <a:pt x="4144" y="3787"/>
                </a:lnTo>
                <a:lnTo>
                  <a:pt x="3927" y="3576"/>
                </a:lnTo>
                <a:cubicBezTo>
                  <a:pt x="3860" y="3503"/>
                  <a:pt x="3845" y="3393"/>
                  <a:pt x="3898" y="3311"/>
                </a:cubicBezTo>
                <a:cubicBezTo>
                  <a:pt x="4009" y="3133"/>
                  <a:pt x="4091" y="2940"/>
                  <a:pt x="4139" y="2738"/>
                </a:cubicBezTo>
                <a:cubicBezTo>
                  <a:pt x="4163" y="2637"/>
                  <a:pt x="4249" y="2570"/>
                  <a:pt x="4350" y="2570"/>
                </a:cubicBezTo>
                <a:lnTo>
                  <a:pt x="4649" y="2570"/>
                </a:lnTo>
                <a:lnTo>
                  <a:pt x="4649" y="2074"/>
                </a:lnTo>
                <a:lnTo>
                  <a:pt x="4346" y="2074"/>
                </a:lnTo>
                <a:cubicBezTo>
                  <a:pt x="4249" y="2074"/>
                  <a:pt x="4158" y="2007"/>
                  <a:pt x="4139" y="1906"/>
                </a:cubicBezTo>
                <a:cubicBezTo>
                  <a:pt x="4091" y="1704"/>
                  <a:pt x="4009" y="1511"/>
                  <a:pt x="3898" y="1333"/>
                </a:cubicBezTo>
                <a:cubicBezTo>
                  <a:pt x="3845" y="1251"/>
                  <a:pt x="3855" y="1141"/>
                  <a:pt x="3927" y="1069"/>
                </a:cubicBezTo>
                <a:lnTo>
                  <a:pt x="4144" y="857"/>
                </a:lnTo>
                <a:lnTo>
                  <a:pt x="3792" y="506"/>
                </a:lnTo>
                <a:lnTo>
                  <a:pt x="3581" y="717"/>
                </a:lnTo>
                <a:cubicBezTo>
                  <a:pt x="3538" y="760"/>
                  <a:pt x="3481" y="783"/>
                  <a:pt x="3424" y="783"/>
                </a:cubicBezTo>
                <a:cubicBezTo>
                  <a:pt x="3385" y="783"/>
                  <a:pt x="3346" y="772"/>
                  <a:pt x="3311" y="751"/>
                </a:cubicBezTo>
                <a:cubicBezTo>
                  <a:pt x="3138" y="636"/>
                  <a:pt x="2941" y="554"/>
                  <a:pt x="2739" y="510"/>
                </a:cubicBezTo>
                <a:cubicBezTo>
                  <a:pt x="2642" y="486"/>
                  <a:pt x="2570" y="400"/>
                  <a:pt x="2570" y="299"/>
                </a:cubicBezTo>
                <a:lnTo>
                  <a:pt x="25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4"/>
          <p:cNvSpPr/>
          <p:nvPr/>
        </p:nvSpPr>
        <p:spPr>
          <a:xfrm>
            <a:off x="4549809" y="3428815"/>
            <a:ext cx="41909" cy="88821"/>
          </a:xfrm>
          <a:custGeom>
            <a:avLst/>
            <a:gdLst/>
            <a:ahLst/>
            <a:cxnLst/>
            <a:rect l="l" t="t" r="r" b="b"/>
            <a:pathLst>
              <a:path w="1290" h="2734" extrusionOk="0">
                <a:moveTo>
                  <a:pt x="861" y="429"/>
                </a:moveTo>
                <a:lnTo>
                  <a:pt x="861" y="2300"/>
                </a:lnTo>
                <a:lnTo>
                  <a:pt x="428" y="2300"/>
                </a:lnTo>
                <a:lnTo>
                  <a:pt x="428" y="429"/>
                </a:lnTo>
                <a:close/>
                <a:moveTo>
                  <a:pt x="217" y="0"/>
                </a:moveTo>
                <a:cubicBezTo>
                  <a:pt x="96" y="0"/>
                  <a:pt x="0" y="97"/>
                  <a:pt x="0" y="217"/>
                </a:cubicBezTo>
                <a:lnTo>
                  <a:pt x="0" y="2517"/>
                </a:lnTo>
                <a:cubicBezTo>
                  <a:pt x="0" y="2637"/>
                  <a:pt x="96" y="2733"/>
                  <a:pt x="217" y="2733"/>
                </a:cubicBezTo>
                <a:lnTo>
                  <a:pt x="1078" y="2733"/>
                </a:lnTo>
                <a:cubicBezTo>
                  <a:pt x="1193" y="2733"/>
                  <a:pt x="1290" y="2637"/>
                  <a:pt x="1290" y="2517"/>
                </a:cubicBezTo>
                <a:lnTo>
                  <a:pt x="1290" y="217"/>
                </a:lnTo>
                <a:cubicBezTo>
                  <a:pt x="1290" y="97"/>
                  <a:pt x="1193" y="0"/>
                  <a:pt x="1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4"/>
          <p:cNvSpPr/>
          <p:nvPr/>
        </p:nvSpPr>
        <p:spPr>
          <a:xfrm>
            <a:off x="4599808" y="3394897"/>
            <a:ext cx="42104" cy="122738"/>
          </a:xfrm>
          <a:custGeom>
            <a:avLst/>
            <a:gdLst/>
            <a:ahLst/>
            <a:cxnLst/>
            <a:rect l="l" t="t" r="r" b="b"/>
            <a:pathLst>
              <a:path w="1296" h="3778" extrusionOk="0">
                <a:moveTo>
                  <a:pt x="867" y="428"/>
                </a:moveTo>
                <a:lnTo>
                  <a:pt x="867" y="3344"/>
                </a:lnTo>
                <a:lnTo>
                  <a:pt x="434" y="3344"/>
                </a:lnTo>
                <a:lnTo>
                  <a:pt x="434" y="428"/>
                </a:lnTo>
                <a:close/>
                <a:moveTo>
                  <a:pt x="217" y="0"/>
                </a:moveTo>
                <a:cubicBezTo>
                  <a:pt x="97" y="0"/>
                  <a:pt x="1" y="96"/>
                  <a:pt x="1" y="217"/>
                </a:cubicBezTo>
                <a:lnTo>
                  <a:pt x="1" y="3561"/>
                </a:lnTo>
                <a:cubicBezTo>
                  <a:pt x="1" y="3681"/>
                  <a:pt x="97" y="3777"/>
                  <a:pt x="217" y="3777"/>
                </a:cubicBezTo>
                <a:lnTo>
                  <a:pt x="1079" y="3777"/>
                </a:lnTo>
                <a:cubicBezTo>
                  <a:pt x="1199" y="3777"/>
                  <a:pt x="1295" y="3681"/>
                  <a:pt x="1295" y="3561"/>
                </a:cubicBezTo>
                <a:lnTo>
                  <a:pt x="1295" y="217"/>
                </a:lnTo>
                <a:cubicBezTo>
                  <a:pt x="1295" y="96"/>
                  <a:pt x="1199" y="0"/>
                  <a:pt x="1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4"/>
          <p:cNvSpPr/>
          <p:nvPr/>
        </p:nvSpPr>
        <p:spPr>
          <a:xfrm>
            <a:off x="4650002" y="3412538"/>
            <a:ext cx="41909" cy="105097"/>
          </a:xfrm>
          <a:custGeom>
            <a:avLst/>
            <a:gdLst/>
            <a:ahLst/>
            <a:cxnLst/>
            <a:rect l="l" t="t" r="r" b="b"/>
            <a:pathLst>
              <a:path w="1290" h="3235" extrusionOk="0">
                <a:moveTo>
                  <a:pt x="862" y="429"/>
                </a:moveTo>
                <a:lnTo>
                  <a:pt x="862" y="2801"/>
                </a:lnTo>
                <a:lnTo>
                  <a:pt x="429" y="2801"/>
                </a:lnTo>
                <a:lnTo>
                  <a:pt x="429" y="429"/>
                </a:lnTo>
                <a:close/>
                <a:moveTo>
                  <a:pt x="212" y="1"/>
                </a:moveTo>
                <a:cubicBezTo>
                  <a:pt x="97" y="1"/>
                  <a:pt x="0" y="97"/>
                  <a:pt x="0" y="217"/>
                </a:cubicBezTo>
                <a:lnTo>
                  <a:pt x="0" y="3018"/>
                </a:lnTo>
                <a:cubicBezTo>
                  <a:pt x="0" y="3138"/>
                  <a:pt x="97" y="3234"/>
                  <a:pt x="212" y="3234"/>
                </a:cubicBezTo>
                <a:lnTo>
                  <a:pt x="1078" y="3234"/>
                </a:lnTo>
                <a:cubicBezTo>
                  <a:pt x="1194" y="3234"/>
                  <a:pt x="1290" y="3138"/>
                  <a:pt x="1290" y="3018"/>
                </a:cubicBezTo>
                <a:lnTo>
                  <a:pt x="1290" y="217"/>
                </a:lnTo>
                <a:cubicBezTo>
                  <a:pt x="1290" y="97"/>
                  <a:pt x="1194" y="1"/>
                  <a:pt x="1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4"/>
          <p:cNvSpPr/>
          <p:nvPr/>
        </p:nvSpPr>
        <p:spPr>
          <a:xfrm>
            <a:off x="4700034" y="3354872"/>
            <a:ext cx="42071" cy="162762"/>
          </a:xfrm>
          <a:custGeom>
            <a:avLst/>
            <a:gdLst/>
            <a:ahLst/>
            <a:cxnLst/>
            <a:rect l="l" t="t" r="r" b="b"/>
            <a:pathLst>
              <a:path w="1295" h="5010" extrusionOk="0">
                <a:moveTo>
                  <a:pt x="862" y="433"/>
                </a:moveTo>
                <a:lnTo>
                  <a:pt x="862" y="4581"/>
                </a:lnTo>
                <a:lnTo>
                  <a:pt x="428" y="4581"/>
                </a:lnTo>
                <a:lnTo>
                  <a:pt x="428" y="433"/>
                </a:lnTo>
                <a:close/>
                <a:moveTo>
                  <a:pt x="217" y="0"/>
                </a:moveTo>
                <a:cubicBezTo>
                  <a:pt x="96" y="0"/>
                  <a:pt x="0" y="97"/>
                  <a:pt x="0" y="217"/>
                </a:cubicBezTo>
                <a:lnTo>
                  <a:pt x="0" y="4793"/>
                </a:lnTo>
                <a:cubicBezTo>
                  <a:pt x="0" y="4913"/>
                  <a:pt x="96" y="5009"/>
                  <a:pt x="217" y="5009"/>
                </a:cubicBezTo>
                <a:lnTo>
                  <a:pt x="1078" y="5009"/>
                </a:lnTo>
                <a:cubicBezTo>
                  <a:pt x="1198" y="5009"/>
                  <a:pt x="1295" y="4913"/>
                  <a:pt x="1295" y="4793"/>
                </a:cubicBezTo>
                <a:lnTo>
                  <a:pt x="1295" y="217"/>
                </a:lnTo>
                <a:cubicBezTo>
                  <a:pt x="1295" y="97"/>
                  <a:pt x="1198" y="0"/>
                  <a:pt x="1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4"/>
          <p:cNvSpPr/>
          <p:nvPr/>
        </p:nvSpPr>
        <p:spPr>
          <a:xfrm>
            <a:off x="4457706" y="3372383"/>
            <a:ext cx="56496" cy="14100"/>
          </a:xfrm>
          <a:custGeom>
            <a:avLst/>
            <a:gdLst/>
            <a:ahLst/>
            <a:cxnLst/>
            <a:rect l="l" t="t" r="r" b="b"/>
            <a:pathLst>
              <a:path w="1739" h="434" extrusionOk="0">
                <a:moveTo>
                  <a:pt x="286" y="0"/>
                </a:moveTo>
                <a:cubicBezTo>
                  <a:pt x="1" y="0"/>
                  <a:pt x="1" y="434"/>
                  <a:pt x="286" y="434"/>
                </a:cubicBezTo>
                <a:cubicBezTo>
                  <a:pt x="290" y="434"/>
                  <a:pt x="295" y="434"/>
                  <a:pt x="299" y="433"/>
                </a:cubicBezTo>
                <a:lnTo>
                  <a:pt x="1445" y="433"/>
                </a:lnTo>
                <a:cubicBezTo>
                  <a:pt x="1449" y="434"/>
                  <a:pt x="1454" y="434"/>
                  <a:pt x="1458" y="434"/>
                </a:cubicBezTo>
                <a:cubicBezTo>
                  <a:pt x="1738" y="434"/>
                  <a:pt x="1738" y="0"/>
                  <a:pt x="1458" y="0"/>
                </a:cubicBezTo>
                <a:cubicBezTo>
                  <a:pt x="1454" y="0"/>
                  <a:pt x="1449" y="0"/>
                  <a:pt x="1445" y="0"/>
                </a:cubicBezTo>
                <a:lnTo>
                  <a:pt x="299" y="0"/>
                </a:lnTo>
                <a:cubicBezTo>
                  <a:pt x="295" y="0"/>
                  <a:pt x="290"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4"/>
          <p:cNvSpPr/>
          <p:nvPr/>
        </p:nvSpPr>
        <p:spPr>
          <a:xfrm>
            <a:off x="4457706" y="3394572"/>
            <a:ext cx="76800" cy="13970"/>
          </a:xfrm>
          <a:custGeom>
            <a:avLst/>
            <a:gdLst/>
            <a:ahLst/>
            <a:cxnLst/>
            <a:rect l="l" t="t" r="r" b="b"/>
            <a:pathLst>
              <a:path w="2364" h="430" extrusionOk="0">
                <a:moveTo>
                  <a:pt x="281" y="0"/>
                </a:moveTo>
                <a:cubicBezTo>
                  <a:pt x="1" y="0"/>
                  <a:pt x="2" y="429"/>
                  <a:pt x="286" y="429"/>
                </a:cubicBezTo>
                <a:cubicBezTo>
                  <a:pt x="290" y="429"/>
                  <a:pt x="295" y="429"/>
                  <a:pt x="299" y="429"/>
                </a:cubicBezTo>
                <a:lnTo>
                  <a:pt x="2070" y="429"/>
                </a:lnTo>
                <a:cubicBezTo>
                  <a:pt x="2075" y="429"/>
                  <a:pt x="2079" y="429"/>
                  <a:pt x="2084" y="429"/>
                </a:cubicBezTo>
                <a:cubicBezTo>
                  <a:pt x="2362" y="429"/>
                  <a:pt x="2364" y="0"/>
                  <a:pt x="2088" y="0"/>
                </a:cubicBezTo>
                <a:cubicBezTo>
                  <a:pt x="2082" y="0"/>
                  <a:pt x="2076" y="0"/>
                  <a:pt x="2070" y="1"/>
                </a:cubicBezTo>
                <a:lnTo>
                  <a:pt x="299" y="1"/>
                </a:lnTo>
                <a:cubicBezTo>
                  <a:pt x="293" y="0"/>
                  <a:pt x="287" y="0"/>
                  <a:pt x="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4"/>
          <p:cNvSpPr/>
          <p:nvPr/>
        </p:nvSpPr>
        <p:spPr>
          <a:xfrm>
            <a:off x="4458648" y="3416469"/>
            <a:ext cx="75079" cy="13937"/>
          </a:xfrm>
          <a:custGeom>
            <a:avLst/>
            <a:gdLst/>
            <a:ahLst/>
            <a:cxnLst/>
            <a:rect l="l" t="t" r="r" b="b"/>
            <a:pathLst>
              <a:path w="2311" h="429" extrusionOk="0">
                <a:moveTo>
                  <a:pt x="270" y="0"/>
                </a:moveTo>
                <a:cubicBezTo>
                  <a:pt x="1" y="15"/>
                  <a:pt x="1" y="414"/>
                  <a:pt x="270" y="428"/>
                </a:cubicBezTo>
                <a:lnTo>
                  <a:pt x="2041" y="428"/>
                </a:lnTo>
                <a:cubicBezTo>
                  <a:pt x="2311" y="414"/>
                  <a:pt x="2311" y="15"/>
                  <a:pt x="20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4"/>
          <p:cNvSpPr/>
          <p:nvPr/>
        </p:nvSpPr>
        <p:spPr>
          <a:xfrm>
            <a:off x="4458648" y="3438496"/>
            <a:ext cx="75079" cy="13937"/>
          </a:xfrm>
          <a:custGeom>
            <a:avLst/>
            <a:gdLst/>
            <a:ahLst/>
            <a:cxnLst/>
            <a:rect l="l" t="t" r="r" b="b"/>
            <a:pathLst>
              <a:path w="2311" h="429" extrusionOk="0">
                <a:moveTo>
                  <a:pt x="270" y="1"/>
                </a:moveTo>
                <a:cubicBezTo>
                  <a:pt x="1" y="10"/>
                  <a:pt x="1" y="415"/>
                  <a:pt x="270" y="429"/>
                </a:cubicBezTo>
                <a:lnTo>
                  <a:pt x="2041" y="429"/>
                </a:lnTo>
                <a:cubicBezTo>
                  <a:pt x="2311" y="415"/>
                  <a:pt x="2311" y="10"/>
                  <a:pt x="2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4"/>
          <p:cNvSpPr/>
          <p:nvPr/>
        </p:nvSpPr>
        <p:spPr>
          <a:xfrm>
            <a:off x="4388636" y="3501328"/>
            <a:ext cx="48341" cy="86807"/>
          </a:xfrm>
          <a:custGeom>
            <a:avLst/>
            <a:gdLst/>
            <a:ahLst/>
            <a:cxnLst/>
            <a:rect l="l" t="t" r="r" b="b"/>
            <a:pathLst>
              <a:path w="1488" h="2672" extrusionOk="0">
                <a:moveTo>
                  <a:pt x="1429" y="2662"/>
                </a:moveTo>
                <a:lnTo>
                  <a:pt x="1425" y="2663"/>
                </a:lnTo>
                <a:lnTo>
                  <a:pt x="1425" y="2663"/>
                </a:lnTo>
                <a:lnTo>
                  <a:pt x="1439" y="2662"/>
                </a:lnTo>
                <a:close/>
                <a:moveTo>
                  <a:pt x="1340" y="1"/>
                </a:moveTo>
                <a:cubicBezTo>
                  <a:pt x="602" y="1"/>
                  <a:pt x="0" y="604"/>
                  <a:pt x="0" y="1343"/>
                </a:cubicBezTo>
                <a:lnTo>
                  <a:pt x="0" y="1416"/>
                </a:lnTo>
                <a:lnTo>
                  <a:pt x="0" y="1440"/>
                </a:lnTo>
                <a:cubicBezTo>
                  <a:pt x="0" y="1459"/>
                  <a:pt x="0" y="1478"/>
                  <a:pt x="5" y="1497"/>
                </a:cubicBezTo>
                <a:lnTo>
                  <a:pt x="5" y="1522"/>
                </a:lnTo>
                <a:cubicBezTo>
                  <a:pt x="5" y="1541"/>
                  <a:pt x="10" y="1560"/>
                  <a:pt x="15" y="1579"/>
                </a:cubicBezTo>
                <a:lnTo>
                  <a:pt x="15" y="1594"/>
                </a:lnTo>
                <a:cubicBezTo>
                  <a:pt x="24" y="1647"/>
                  <a:pt x="39" y="1695"/>
                  <a:pt x="53" y="1748"/>
                </a:cubicBezTo>
                <a:lnTo>
                  <a:pt x="53" y="1752"/>
                </a:lnTo>
                <a:cubicBezTo>
                  <a:pt x="58" y="1772"/>
                  <a:pt x="68" y="1796"/>
                  <a:pt x="77" y="1815"/>
                </a:cubicBezTo>
                <a:lnTo>
                  <a:pt x="82" y="1834"/>
                </a:lnTo>
                <a:lnTo>
                  <a:pt x="96" y="1863"/>
                </a:lnTo>
                <a:lnTo>
                  <a:pt x="101" y="1873"/>
                </a:lnTo>
                <a:cubicBezTo>
                  <a:pt x="202" y="2109"/>
                  <a:pt x="366" y="2311"/>
                  <a:pt x="578" y="2450"/>
                </a:cubicBezTo>
                <a:lnTo>
                  <a:pt x="582" y="2455"/>
                </a:lnTo>
                <a:lnTo>
                  <a:pt x="631" y="2484"/>
                </a:lnTo>
                <a:lnTo>
                  <a:pt x="645" y="2493"/>
                </a:lnTo>
                <a:lnTo>
                  <a:pt x="650" y="2493"/>
                </a:lnTo>
                <a:lnTo>
                  <a:pt x="684" y="2513"/>
                </a:lnTo>
                <a:lnTo>
                  <a:pt x="698" y="2522"/>
                </a:lnTo>
                <a:lnTo>
                  <a:pt x="703" y="2522"/>
                </a:lnTo>
                <a:lnTo>
                  <a:pt x="717" y="2532"/>
                </a:lnTo>
                <a:lnTo>
                  <a:pt x="746" y="2546"/>
                </a:lnTo>
                <a:lnTo>
                  <a:pt x="751" y="2546"/>
                </a:lnTo>
                <a:cubicBezTo>
                  <a:pt x="789" y="2566"/>
                  <a:pt x="828" y="2580"/>
                  <a:pt x="871" y="2595"/>
                </a:cubicBezTo>
                <a:lnTo>
                  <a:pt x="876" y="2595"/>
                </a:lnTo>
                <a:lnTo>
                  <a:pt x="924" y="2614"/>
                </a:lnTo>
                <a:cubicBezTo>
                  <a:pt x="967" y="2628"/>
                  <a:pt x="1006" y="2638"/>
                  <a:pt x="1044" y="2647"/>
                </a:cubicBezTo>
                <a:lnTo>
                  <a:pt x="1078" y="2647"/>
                </a:lnTo>
                <a:lnTo>
                  <a:pt x="1112" y="2657"/>
                </a:lnTo>
                <a:lnTo>
                  <a:pt x="1117" y="2657"/>
                </a:lnTo>
                <a:lnTo>
                  <a:pt x="1179" y="2662"/>
                </a:lnTo>
                <a:lnTo>
                  <a:pt x="1194" y="2662"/>
                </a:lnTo>
                <a:lnTo>
                  <a:pt x="1237" y="2667"/>
                </a:lnTo>
                <a:lnTo>
                  <a:pt x="1362" y="2667"/>
                </a:lnTo>
                <a:lnTo>
                  <a:pt x="1338" y="2662"/>
                </a:lnTo>
                <a:lnTo>
                  <a:pt x="1328" y="2662"/>
                </a:lnTo>
                <a:cubicBezTo>
                  <a:pt x="1285" y="2652"/>
                  <a:pt x="1246" y="2643"/>
                  <a:pt x="1208" y="2628"/>
                </a:cubicBezTo>
                <a:lnTo>
                  <a:pt x="1434" y="2460"/>
                </a:lnTo>
                <a:cubicBezTo>
                  <a:pt x="842" y="2378"/>
                  <a:pt x="554" y="1757"/>
                  <a:pt x="554" y="1757"/>
                </a:cubicBezTo>
                <a:cubicBezTo>
                  <a:pt x="554" y="1757"/>
                  <a:pt x="473" y="1725"/>
                  <a:pt x="400" y="1725"/>
                </a:cubicBezTo>
                <a:cubicBezTo>
                  <a:pt x="371" y="1725"/>
                  <a:pt x="344" y="1729"/>
                  <a:pt x="323" y="1743"/>
                </a:cubicBezTo>
                <a:cubicBezTo>
                  <a:pt x="308" y="1695"/>
                  <a:pt x="294" y="1647"/>
                  <a:pt x="284" y="1599"/>
                </a:cubicBezTo>
                <a:lnTo>
                  <a:pt x="284" y="1584"/>
                </a:lnTo>
                <a:cubicBezTo>
                  <a:pt x="284" y="1565"/>
                  <a:pt x="279" y="1541"/>
                  <a:pt x="275" y="1522"/>
                </a:cubicBezTo>
                <a:lnTo>
                  <a:pt x="275" y="1502"/>
                </a:lnTo>
                <a:cubicBezTo>
                  <a:pt x="275" y="1483"/>
                  <a:pt x="275" y="1464"/>
                  <a:pt x="270" y="1445"/>
                </a:cubicBezTo>
                <a:lnTo>
                  <a:pt x="270" y="1420"/>
                </a:lnTo>
                <a:lnTo>
                  <a:pt x="270" y="1348"/>
                </a:lnTo>
                <a:lnTo>
                  <a:pt x="270" y="1343"/>
                </a:lnTo>
                <a:cubicBezTo>
                  <a:pt x="270" y="651"/>
                  <a:pt x="799" y="73"/>
                  <a:pt x="1487" y="6"/>
                </a:cubicBezTo>
                <a:cubicBezTo>
                  <a:pt x="1444" y="1"/>
                  <a:pt x="1400" y="1"/>
                  <a:pt x="1357" y="1"/>
                </a:cubicBezTo>
                <a:cubicBezTo>
                  <a:pt x="1351" y="1"/>
                  <a:pt x="1345" y="1"/>
                  <a:pt x="1340" y="1"/>
                </a:cubicBezTo>
                <a:close/>
                <a:moveTo>
                  <a:pt x="1425" y="2663"/>
                </a:moveTo>
                <a:lnTo>
                  <a:pt x="1391" y="2667"/>
                </a:lnTo>
                <a:lnTo>
                  <a:pt x="1362" y="2667"/>
                </a:lnTo>
                <a:lnTo>
                  <a:pt x="1396" y="2672"/>
                </a:lnTo>
                <a:lnTo>
                  <a:pt x="1400" y="2672"/>
                </a:lnTo>
                <a:lnTo>
                  <a:pt x="1425" y="266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4"/>
          <p:cNvSpPr/>
          <p:nvPr/>
        </p:nvSpPr>
        <p:spPr>
          <a:xfrm>
            <a:off x="4396758" y="3501393"/>
            <a:ext cx="95383" cy="87196"/>
          </a:xfrm>
          <a:custGeom>
            <a:avLst/>
            <a:gdLst/>
            <a:ahLst/>
            <a:cxnLst/>
            <a:rect l="l" t="t" r="r" b="b"/>
            <a:pathLst>
              <a:path w="2936" h="2684" extrusionOk="0">
                <a:moveTo>
                  <a:pt x="1345" y="1"/>
                </a:moveTo>
                <a:cubicBezTo>
                  <a:pt x="643" y="1"/>
                  <a:pt x="4" y="565"/>
                  <a:pt x="0" y="1346"/>
                </a:cubicBezTo>
                <a:cubicBezTo>
                  <a:pt x="0" y="1640"/>
                  <a:pt x="97" y="1924"/>
                  <a:pt x="275" y="2155"/>
                </a:cubicBezTo>
                <a:cubicBezTo>
                  <a:pt x="322" y="2215"/>
                  <a:pt x="382" y="2241"/>
                  <a:pt x="440" y="2241"/>
                </a:cubicBezTo>
                <a:cubicBezTo>
                  <a:pt x="593" y="2241"/>
                  <a:pt x="735" y="2064"/>
                  <a:pt x="616" y="1900"/>
                </a:cubicBezTo>
                <a:cubicBezTo>
                  <a:pt x="149" y="1280"/>
                  <a:pt x="613" y="429"/>
                  <a:pt x="1339" y="429"/>
                </a:cubicBezTo>
                <a:cubicBezTo>
                  <a:pt x="1391" y="429"/>
                  <a:pt x="1443" y="433"/>
                  <a:pt x="1497" y="442"/>
                </a:cubicBezTo>
                <a:cubicBezTo>
                  <a:pt x="2315" y="581"/>
                  <a:pt x="2546" y="1645"/>
                  <a:pt x="1858" y="2107"/>
                </a:cubicBezTo>
                <a:lnTo>
                  <a:pt x="1824" y="2126"/>
                </a:lnTo>
                <a:lnTo>
                  <a:pt x="1814" y="2131"/>
                </a:lnTo>
                <a:lnTo>
                  <a:pt x="1790" y="2145"/>
                </a:lnTo>
                <a:lnTo>
                  <a:pt x="1776" y="2155"/>
                </a:lnTo>
                <a:lnTo>
                  <a:pt x="1742" y="2169"/>
                </a:lnTo>
                <a:lnTo>
                  <a:pt x="1709" y="2188"/>
                </a:lnTo>
                <a:lnTo>
                  <a:pt x="1694" y="2193"/>
                </a:lnTo>
                <a:lnTo>
                  <a:pt x="1670" y="2203"/>
                </a:lnTo>
                <a:lnTo>
                  <a:pt x="1660" y="2208"/>
                </a:lnTo>
                <a:lnTo>
                  <a:pt x="1622" y="2217"/>
                </a:lnTo>
                <a:lnTo>
                  <a:pt x="1584" y="2232"/>
                </a:lnTo>
                <a:lnTo>
                  <a:pt x="1574" y="2232"/>
                </a:lnTo>
                <a:lnTo>
                  <a:pt x="1545" y="2236"/>
                </a:lnTo>
                <a:lnTo>
                  <a:pt x="1531" y="2236"/>
                </a:lnTo>
                <a:lnTo>
                  <a:pt x="1492" y="2241"/>
                </a:lnTo>
                <a:lnTo>
                  <a:pt x="1487" y="2241"/>
                </a:lnTo>
                <a:lnTo>
                  <a:pt x="1449" y="2246"/>
                </a:lnTo>
                <a:lnTo>
                  <a:pt x="1252" y="2246"/>
                </a:lnTo>
                <a:lnTo>
                  <a:pt x="1213" y="2241"/>
                </a:lnTo>
                <a:lnTo>
                  <a:pt x="1170" y="2236"/>
                </a:lnTo>
                <a:lnTo>
                  <a:pt x="1160" y="2236"/>
                </a:lnTo>
                <a:lnTo>
                  <a:pt x="1131" y="2227"/>
                </a:lnTo>
                <a:lnTo>
                  <a:pt x="1117" y="2227"/>
                </a:lnTo>
                <a:lnTo>
                  <a:pt x="1083" y="2217"/>
                </a:lnTo>
                <a:lnTo>
                  <a:pt x="1045" y="2208"/>
                </a:lnTo>
                <a:lnTo>
                  <a:pt x="1035" y="2203"/>
                </a:lnTo>
                <a:cubicBezTo>
                  <a:pt x="1010" y="2193"/>
                  <a:pt x="984" y="2188"/>
                  <a:pt x="959" y="2188"/>
                </a:cubicBezTo>
                <a:cubicBezTo>
                  <a:pt x="872" y="2188"/>
                  <a:pt x="789" y="2242"/>
                  <a:pt x="756" y="2328"/>
                </a:cubicBezTo>
                <a:cubicBezTo>
                  <a:pt x="717" y="2439"/>
                  <a:pt x="770" y="2564"/>
                  <a:pt x="886" y="2602"/>
                </a:cubicBezTo>
                <a:lnTo>
                  <a:pt x="900" y="2607"/>
                </a:lnTo>
                <a:lnTo>
                  <a:pt x="953" y="2626"/>
                </a:lnTo>
                <a:lnTo>
                  <a:pt x="1011" y="2645"/>
                </a:lnTo>
                <a:lnTo>
                  <a:pt x="1025" y="2645"/>
                </a:lnTo>
                <a:lnTo>
                  <a:pt x="1069" y="2660"/>
                </a:lnTo>
                <a:lnTo>
                  <a:pt x="1088" y="2660"/>
                </a:lnTo>
                <a:lnTo>
                  <a:pt x="1146" y="2670"/>
                </a:lnTo>
                <a:lnTo>
                  <a:pt x="1150" y="2670"/>
                </a:lnTo>
                <a:lnTo>
                  <a:pt x="1208" y="2679"/>
                </a:lnTo>
                <a:lnTo>
                  <a:pt x="1227" y="2679"/>
                </a:lnTo>
                <a:lnTo>
                  <a:pt x="1271" y="2684"/>
                </a:lnTo>
                <a:lnTo>
                  <a:pt x="1425" y="2684"/>
                </a:lnTo>
                <a:lnTo>
                  <a:pt x="1473" y="2679"/>
                </a:lnTo>
                <a:lnTo>
                  <a:pt x="1487" y="2679"/>
                </a:lnTo>
                <a:lnTo>
                  <a:pt x="1550" y="2670"/>
                </a:lnTo>
                <a:lnTo>
                  <a:pt x="1608" y="2660"/>
                </a:lnTo>
                <a:lnTo>
                  <a:pt x="1627" y="2660"/>
                </a:lnTo>
                <a:lnTo>
                  <a:pt x="1670" y="2645"/>
                </a:lnTo>
                <a:lnTo>
                  <a:pt x="1689" y="2645"/>
                </a:lnTo>
                <a:lnTo>
                  <a:pt x="1742" y="2626"/>
                </a:lnTo>
                <a:lnTo>
                  <a:pt x="1747" y="2626"/>
                </a:lnTo>
                <a:lnTo>
                  <a:pt x="1800" y="2607"/>
                </a:lnTo>
                <a:lnTo>
                  <a:pt x="1819" y="2602"/>
                </a:lnTo>
                <a:lnTo>
                  <a:pt x="1858" y="2588"/>
                </a:lnTo>
                <a:lnTo>
                  <a:pt x="1877" y="2578"/>
                </a:lnTo>
                <a:lnTo>
                  <a:pt x="1925" y="2554"/>
                </a:lnTo>
                <a:lnTo>
                  <a:pt x="1930" y="2554"/>
                </a:lnTo>
                <a:lnTo>
                  <a:pt x="1983" y="2530"/>
                </a:lnTo>
                <a:lnTo>
                  <a:pt x="1997" y="2520"/>
                </a:lnTo>
                <a:lnTo>
                  <a:pt x="2036" y="2501"/>
                </a:lnTo>
                <a:lnTo>
                  <a:pt x="2050" y="2491"/>
                </a:lnTo>
                <a:lnTo>
                  <a:pt x="2094" y="2463"/>
                </a:lnTo>
                <a:cubicBezTo>
                  <a:pt x="2936" y="1895"/>
                  <a:pt x="2873" y="639"/>
                  <a:pt x="1978" y="163"/>
                </a:cubicBezTo>
                <a:cubicBezTo>
                  <a:pt x="1772" y="52"/>
                  <a:pt x="1555"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4"/>
          <p:cNvSpPr/>
          <p:nvPr/>
        </p:nvSpPr>
        <p:spPr>
          <a:xfrm>
            <a:off x="4351275" y="3289214"/>
            <a:ext cx="441473" cy="344887"/>
          </a:xfrm>
          <a:custGeom>
            <a:avLst/>
            <a:gdLst/>
            <a:ahLst/>
            <a:cxnLst/>
            <a:rect l="l" t="t" r="r" b="b"/>
            <a:pathLst>
              <a:path w="13589" h="10616" extrusionOk="0">
                <a:moveTo>
                  <a:pt x="13160" y="434"/>
                </a:moveTo>
                <a:lnTo>
                  <a:pt x="13160" y="867"/>
                </a:lnTo>
                <a:lnTo>
                  <a:pt x="11587" y="867"/>
                </a:lnTo>
                <a:cubicBezTo>
                  <a:pt x="11313" y="881"/>
                  <a:pt x="11313" y="1280"/>
                  <a:pt x="11587" y="1295"/>
                </a:cubicBezTo>
                <a:lnTo>
                  <a:pt x="12804" y="1295"/>
                </a:lnTo>
                <a:lnTo>
                  <a:pt x="12804" y="7617"/>
                </a:lnTo>
                <a:lnTo>
                  <a:pt x="5500" y="7617"/>
                </a:lnTo>
                <a:lnTo>
                  <a:pt x="5500" y="7411"/>
                </a:lnTo>
                <a:cubicBezTo>
                  <a:pt x="5500" y="7290"/>
                  <a:pt x="5404" y="7194"/>
                  <a:pt x="5288" y="7194"/>
                </a:cubicBezTo>
                <a:lnTo>
                  <a:pt x="4937" y="7194"/>
                </a:lnTo>
                <a:cubicBezTo>
                  <a:pt x="4894" y="7059"/>
                  <a:pt x="4841" y="6929"/>
                  <a:pt x="4773" y="6804"/>
                </a:cubicBezTo>
                <a:lnTo>
                  <a:pt x="5024" y="6554"/>
                </a:lnTo>
                <a:cubicBezTo>
                  <a:pt x="5105" y="6472"/>
                  <a:pt x="5105" y="6338"/>
                  <a:pt x="5024" y="6256"/>
                </a:cubicBezTo>
                <a:lnTo>
                  <a:pt x="4369" y="5601"/>
                </a:lnTo>
                <a:cubicBezTo>
                  <a:pt x="4326" y="5558"/>
                  <a:pt x="4271" y="5536"/>
                  <a:pt x="4216" y="5536"/>
                </a:cubicBezTo>
                <a:cubicBezTo>
                  <a:pt x="4161" y="5536"/>
                  <a:pt x="4107" y="5558"/>
                  <a:pt x="4066" y="5601"/>
                </a:cubicBezTo>
                <a:lnTo>
                  <a:pt x="3816" y="5847"/>
                </a:lnTo>
                <a:cubicBezTo>
                  <a:pt x="3691" y="5784"/>
                  <a:pt x="3561" y="5726"/>
                  <a:pt x="3426" y="5688"/>
                </a:cubicBezTo>
                <a:lnTo>
                  <a:pt x="3426" y="5337"/>
                </a:lnTo>
                <a:cubicBezTo>
                  <a:pt x="3426" y="5216"/>
                  <a:pt x="3330" y="5120"/>
                  <a:pt x="3214" y="5120"/>
                </a:cubicBezTo>
                <a:lnTo>
                  <a:pt x="2685" y="5120"/>
                </a:lnTo>
                <a:lnTo>
                  <a:pt x="2685" y="1295"/>
                </a:lnTo>
                <a:lnTo>
                  <a:pt x="10841" y="1295"/>
                </a:lnTo>
                <a:cubicBezTo>
                  <a:pt x="11111" y="1280"/>
                  <a:pt x="11111" y="881"/>
                  <a:pt x="10841" y="867"/>
                </a:cubicBezTo>
                <a:lnTo>
                  <a:pt x="2329" y="867"/>
                </a:lnTo>
                <a:lnTo>
                  <a:pt x="2329" y="434"/>
                </a:lnTo>
                <a:close/>
                <a:moveTo>
                  <a:pt x="13160" y="8046"/>
                </a:moveTo>
                <a:lnTo>
                  <a:pt x="13160" y="8479"/>
                </a:lnTo>
                <a:lnTo>
                  <a:pt x="5442" y="8479"/>
                </a:lnTo>
                <a:cubicBezTo>
                  <a:pt x="5481" y="8440"/>
                  <a:pt x="5505" y="8387"/>
                  <a:pt x="5505" y="8330"/>
                </a:cubicBezTo>
                <a:lnTo>
                  <a:pt x="5505" y="8084"/>
                </a:lnTo>
                <a:lnTo>
                  <a:pt x="13021" y="8084"/>
                </a:lnTo>
                <a:cubicBezTo>
                  <a:pt x="13064" y="8084"/>
                  <a:pt x="13107" y="8070"/>
                  <a:pt x="13146" y="8046"/>
                </a:cubicBezTo>
                <a:close/>
                <a:moveTo>
                  <a:pt x="2998" y="5548"/>
                </a:moveTo>
                <a:lnTo>
                  <a:pt x="2998" y="5847"/>
                </a:lnTo>
                <a:cubicBezTo>
                  <a:pt x="2998" y="5948"/>
                  <a:pt x="3065" y="6034"/>
                  <a:pt x="3162" y="6058"/>
                </a:cubicBezTo>
                <a:cubicBezTo>
                  <a:pt x="3368" y="6102"/>
                  <a:pt x="3561" y="6184"/>
                  <a:pt x="3739" y="6299"/>
                </a:cubicBezTo>
                <a:cubicBezTo>
                  <a:pt x="3772" y="6320"/>
                  <a:pt x="3810" y="6331"/>
                  <a:pt x="3848" y="6331"/>
                </a:cubicBezTo>
                <a:cubicBezTo>
                  <a:pt x="3904" y="6331"/>
                  <a:pt x="3961" y="6308"/>
                  <a:pt x="4004" y="6265"/>
                </a:cubicBezTo>
                <a:lnTo>
                  <a:pt x="4215" y="6054"/>
                </a:lnTo>
                <a:lnTo>
                  <a:pt x="4567" y="6405"/>
                </a:lnTo>
                <a:lnTo>
                  <a:pt x="4350" y="6617"/>
                </a:lnTo>
                <a:cubicBezTo>
                  <a:pt x="4283" y="6689"/>
                  <a:pt x="4268" y="6799"/>
                  <a:pt x="4321" y="6881"/>
                </a:cubicBezTo>
                <a:cubicBezTo>
                  <a:pt x="4432" y="7059"/>
                  <a:pt x="4514" y="7252"/>
                  <a:pt x="4562" y="7454"/>
                </a:cubicBezTo>
                <a:cubicBezTo>
                  <a:pt x="4586" y="7555"/>
                  <a:pt x="4672" y="7622"/>
                  <a:pt x="4773" y="7622"/>
                </a:cubicBezTo>
                <a:lnTo>
                  <a:pt x="5072" y="7622"/>
                </a:lnTo>
                <a:lnTo>
                  <a:pt x="5072" y="8118"/>
                </a:lnTo>
                <a:lnTo>
                  <a:pt x="4773" y="8118"/>
                </a:lnTo>
                <a:cubicBezTo>
                  <a:pt x="4672" y="8118"/>
                  <a:pt x="4586" y="8185"/>
                  <a:pt x="4562" y="8286"/>
                </a:cubicBezTo>
                <a:cubicBezTo>
                  <a:pt x="4514" y="8488"/>
                  <a:pt x="4432" y="8681"/>
                  <a:pt x="4321" y="8859"/>
                </a:cubicBezTo>
                <a:cubicBezTo>
                  <a:pt x="4268" y="8941"/>
                  <a:pt x="4283" y="9051"/>
                  <a:pt x="4350" y="9124"/>
                </a:cubicBezTo>
                <a:lnTo>
                  <a:pt x="4567" y="9335"/>
                </a:lnTo>
                <a:lnTo>
                  <a:pt x="4220" y="9687"/>
                </a:lnTo>
                <a:lnTo>
                  <a:pt x="4004" y="9475"/>
                </a:lnTo>
                <a:cubicBezTo>
                  <a:pt x="3961" y="9432"/>
                  <a:pt x="3904" y="9409"/>
                  <a:pt x="3848" y="9409"/>
                </a:cubicBezTo>
                <a:cubicBezTo>
                  <a:pt x="3810" y="9409"/>
                  <a:pt x="3772" y="9420"/>
                  <a:pt x="3739" y="9441"/>
                </a:cubicBezTo>
                <a:cubicBezTo>
                  <a:pt x="3561" y="9557"/>
                  <a:pt x="3368" y="9634"/>
                  <a:pt x="3166" y="9682"/>
                </a:cubicBezTo>
                <a:cubicBezTo>
                  <a:pt x="3065" y="9706"/>
                  <a:pt x="2998" y="9792"/>
                  <a:pt x="2998" y="9893"/>
                </a:cubicBezTo>
                <a:lnTo>
                  <a:pt x="2998" y="10192"/>
                </a:lnTo>
                <a:lnTo>
                  <a:pt x="2502" y="10192"/>
                </a:lnTo>
                <a:lnTo>
                  <a:pt x="2502" y="9893"/>
                </a:lnTo>
                <a:cubicBezTo>
                  <a:pt x="2502" y="9792"/>
                  <a:pt x="2435" y="9706"/>
                  <a:pt x="2334" y="9682"/>
                </a:cubicBezTo>
                <a:cubicBezTo>
                  <a:pt x="2132" y="9634"/>
                  <a:pt x="1939" y="9557"/>
                  <a:pt x="1761" y="9441"/>
                </a:cubicBezTo>
                <a:cubicBezTo>
                  <a:pt x="1728" y="9420"/>
                  <a:pt x="1690" y="9409"/>
                  <a:pt x="1652" y="9409"/>
                </a:cubicBezTo>
                <a:cubicBezTo>
                  <a:pt x="1596" y="9409"/>
                  <a:pt x="1540" y="9432"/>
                  <a:pt x="1497" y="9475"/>
                </a:cubicBezTo>
                <a:lnTo>
                  <a:pt x="1280" y="9687"/>
                </a:lnTo>
                <a:lnTo>
                  <a:pt x="934" y="9335"/>
                </a:lnTo>
                <a:lnTo>
                  <a:pt x="1145" y="9124"/>
                </a:lnTo>
                <a:cubicBezTo>
                  <a:pt x="1218" y="9051"/>
                  <a:pt x="1232" y="8941"/>
                  <a:pt x="1174" y="8859"/>
                </a:cubicBezTo>
                <a:cubicBezTo>
                  <a:pt x="1064" y="8681"/>
                  <a:pt x="982" y="8488"/>
                  <a:pt x="934" y="8286"/>
                </a:cubicBezTo>
                <a:cubicBezTo>
                  <a:pt x="914" y="8185"/>
                  <a:pt x="828" y="8118"/>
                  <a:pt x="727" y="8118"/>
                </a:cubicBezTo>
                <a:lnTo>
                  <a:pt x="424" y="8118"/>
                </a:lnTo>
                <a:lnTo>
                  <a:pt x="424" y="7622"/>
                </a:lnTo>
                <a:lnTo>
                  <a:pt x="727" y="7622"/>
                </a:lnTo>
                <a:cubicBezTo>
                  <a:pt x="828" y="7622"/>
                  <a:pt x="914" y="7555"/>
                  <a:pt x="934" y="7454"/>
                </a:cubicBezTo>
                <a:cubicBezTo>
                  <a:pt x="982" y="7252"/>
                  <a:pt x="1064" y="7059"/>
                  <a:pt x="1174" y="6881"/>
                </a:cubicBezTo>
                <a:cubicBezTo>
                  <a:pt x="1232" y="6799"/>
                  <a:pt x="1218" y="6689"/>
                  <a:pt x="1145" y="6617"/>
                </a:cubicBezTo>
                <a:lnTo>
                  <a:pt x="934" y="6405"/>
                </a:lnTo>
                <a:lnTo>
                  <a:pt x="1280" y="6054"/>
                </a:lnTo>
                <a:lnTo>
                  <a:pt x="1497" y="6265"/>
                </a:lnTo>
                <a:cubicBezTo>
                  <a:pt x="1540" y="6308"/>
                  <a:pt x="1596" y="6331"/>
                  <a:pt x="1652" y="6331"/>
                </a:cubicBezTo>
                <a:cubicBezTo>
                  <a:pt x="1690" y="6331"/>
                  <a:pt x="1728" y="6320"/>
                  <a:pt x="1761" y="6299"/>
                </a:cubicBezTo>
                <a:cubicBezTo>
                  <a:pt x="1939" y="6184"/>
                  <a:pt x="2132" y="6102"/>
                  <a:pt x="2334" y="6058"/>
                </a:cubicBezTo>
                <a:cubicBezTo>
                  <a:pt x="2435" y="6034"/>
                  <a:pt x="2502" y="5948"/>
                  <a:pt x="2502" y="5847"/>
                </a:cubicBezTo>
                <a:lnTo>
                  <a:pt x="2502" y="5548"/>
                </a:lnTo>
                <a:close/>
                <a:moveTo>
                  <a:pt x="2113" y="1"/>
                </a:moveTo>
                <a:cubicBezTo>
                  <a:pt x="1997" y="1"/>
                  <a:pt x="1901" y="97"/>
                  <a:pt x="1901" y="217"/>
                </a:cubicBezTo>
                <a:lnTo>
                  <a:pt x="1901" y="1078"/>
                </a:lnTo>
                <a:cubicBezTo>
                  <a:pt x="1901" y="1199"/>
                  <a:pt x="1997" y="1295"/>
                  <a:pt x="2113" y="1295"/>
                </a:cubicBezTo>
                <a:lnTo>
                  <a:pt x="2252" y="1295"/>
                </a:lnTo>
                <a:lnTo>
                  <a:pt x="2252" y="5125"/>
                </a:lnTo>
                <a:cubicBezTo>
                  <a:pt x="2151" y="5139"/>
                  <a:pt x="2074" y="5231"/>
                  <a:pt x="2074" y="5332"/>
                </a:cubicBezTo>
                <a:lnTo>
                  <a:pt x="2074" y="5688"/>
                </a:lnTo>
                <a:cubicBezTo>
                  <a:pt x="1939" y="5726"/>
                  <a:pt x="1805" y="5779"/>
                  <a:pt x="1684" y="5847"/>
                </a:cubicBezTo>
                <a:lnTo>
                  <a:pt x="1434" y="5597"/>
                </a:lnTo>
                <a:cubicBezTo>
                  <a:pt x="1391" y="5556"/>
                  <a:pt x="1337" y="5535"/>
                  <a:pt x="1283" y="5535"/>
                </a:cubicBezTo>
                <a:cubicBezTo>
                  <a:pt x="1228" y="5535"/>
                  <a:pt x="1174" y="5556"/>
                  <a:pt x="1131" y="5597"/>
                </a:cubicBezTo>
                <a:lnTo>
                  <a:pt x="481" y="6251"/>
                </a:lnTo>
                <a:cubicBezTo>
                  <a:pt x="400" y="6333"/>
                  <a:pt x="400" y="6467"/>
                  <a:pt x="481" y="6554"/>
                </a:cubicBezTo>
                <a:lnTo>
                  <a:pt x="727" y="6799"/>
                </a:lnTo>
                <a:cubicBezTo>
                  <a:pt x="664" y="6925"/>
                  <a:pt x="607" y="7054"/>
                  <a:pt x="568" y="7189"/>
                </a:cubicBezTo>
                <a:lnTo>
                  <a:pt x="217" y="7189"/>
                </a:lnTo>
                <a:cubicBezTo>
                  <a:pt x="96" y="7189"/>
                  <a:pt x="0" y="7285"/>
                  <a:pt x="0" y="7406"/>
                </a:cubicBezTo>
                <a:lnTo>
                  <a:pt x="0" y="8330"/>
                </a:lnTo>
                <a:cubicBezTo>
                  <a:pt x="0" y="8450"/>
                  <a:pt x="96" y="8546"/>
                  <a:pt x="217" y="8546"/>
                </a:cubicBezTo>
                <a:lnTo>
                  <a:pt x="568" y="8546"/>
                </a:lnTo>
                <a:cubicBezTo>
                  <a:pt x="611" y="8681"/>
                  <a:pt x="664" y="8811"/>
                  <a:pt x="732" y="8936"/>
                </a:cubicBezTo>
                <a:lnTo>
                  <a:pt x="481" y="9181"/>
                </a:lnTo>
                <a:cubicBezTo>
                  <a:pt x="400" y="9268"/>
                  <a:pt x="400" y="9403"/>
                  <a:pt x="481" y="9484"/>
                </a:cubicBezTo>
                <a:lnTo>
                  <a:pt x="1136" y="10139"/>
                </a:lnTo>
                <a:cubicBezTo>
                  <a:pt x="1177" y="10180"/>
                  <a:pt x="1231" y="10200"/>
                  <a:pt x="1285" y="10200"/>
                </a:cubicBezTo>
                <a:cubicBezTo>
                  <a:pt x="1339" y="10200"/>
                  <a:pt x="1393" y="10180"/>
                  <a:pt x="1434" y="10139"/>
                </a:cubicBezTo>
                <a:lnTo>
                  <a:pt x="1684" y="9889"/>
                </a:lnTo>
                <a:cubicBezTo>
                  <a:pt x="1809" y="9951"/>
                  <a:pt x="1939" y="10009"/>
                  <a:pt x="2074" y="10047"/>
                </a:cubicBezTo>
                <a:lnTo>
                  <a:pt x="2074" y="10399"/>
                </a:lnTo>
                <a:cubicBezTo>
                  <a:pt x="2074" y="10519"/>
                  <a:pt x="2170" y="10615"/>
                  <a:pt x="2291" y="10615"/>
                </a:cubicBezTo>
                <a:lnTo>
                  <a:pt x="3214" y="10615"/>
                </a:lnTo>
                <a:cubicBezTo>
                  <a:pt x="3330" y="10615"/>
                  <a:pt x="3426" y="10519"/>
                  <a:pt x="3426" y="10399"/>
                </a:cubicBezTo>
                <a:lnTo>
                  <a:pt x="3426" y="10047"/>
                </a:lnTo>
                <a:cubicBezTo>
                  <a:pt x="3561" y="10009"/>
                  <a:pt x="3691" y="9951"/>
                  <a:pt x="3816" y="9889"/>
                </a:cubicBezTo>
                <a:lnTo>
                  <a:pt x="4066" y="10139"/>
                </a:lnTo>
                <a:cubicBezTo>
                  <a:pt x="4107" y="10180"/>
                  <a:pt x="4161" y="10200"/>
                  <a:pt x="4215" y="10200"/>
                </a:cubicBezTo>
                <a:cubicBezTo>
                  <a:pt x="4269" y="10200"/>
                  <a:pt x="4324" y="10180"/>
                  <a:pt x="4364" y="10139"/>
                </a:cubicBezTo>
                <a:lnTo>
                  <a:pt x="5019" y="9484"/>
                </a:lnTo>
                <a:cubicBezTo>
                  <a:pt x="5101" y="9403"/>
                  <a:pt x="5101" y="9268"/>
                  <a:pt x="5019" y="9181"/>
                </a:cubicBezTo>
                <a:lnTo>
                  <a:pt x="4769" y="8936"/>
                </a:lnTo>
                <a:lnTo>
                  <a:pt x="4783" y="8907"/>
                </a:lnTo>
                <a:lnTo>
                  <a:pt x="13372" y="8907"/>
                </a:lnTo>
                <a:cubicBezTo>
                  <a:pt x="13488" y="8907"/>
                  <a:pt x="13584" y="8811"/>
                  <a:pt x="13584" y="8690"/>
                </a:cubicBezTo>
                <a:lnTo>
                  <a:pt x="13584" y="7829"/>
                </a:lnTo>
                <a:cubicBezTo>
                  <a:pt x="13584" y="7714"/>
                  <a:pt x="13488" y="7617"/>
                  <a:pt x="13372" y="7617"/>
                </a:cubicBezTo>
                <a:lnTo>
                  <a:pt x="13233" y="7617"/>
                </a:lnTo>
                <a:lnTo>
                  <a:pt x="13233" y="1295"/>
                </a:lnTo>
                <a:lnTo>
                  <a:pt x="13372" y="1295"/>
                </a:lnTo>
                <a:cubicBezTo>
                  <a:pt x="13492" y="1295"/>
                  <a:pt x="13589" y="1199"/>
                  <a:pt x="13589" y="1078"/>
                </a:cubicBezTo>
                <a:lnTo>
                  <a:pt x="13589" y="217"/>
                </a:lnTo>
                <a:cubicBezTo>
                  <a:pt x="13589" y="97"/>
                  <a:pt x="13492" y="1"/>
                  <a:pt x="13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54"/>
          <p:cNvGrpSpPr/>
          <p:nvPr/>
        </p:nvGrpSpPr>
        <p:grpSpPr>
          <a:xfrm>
            <a:off x="1718988" y="3209712"/>
            <a:ext cx="307494" cy="428250"/>
            <a:chOff x="1718988" y="3146212"/>
            <a:chExt cx="307494" cy="428250"/>
          </a:xfrm>
        </p:grpSpPr>
        <p:sp>
          <p:nvSpPr>
            <p:cNvPr id="1386" name="Google Shape;1386;p54"/>
            <p:cNvSpPr/>
            <p:nvPr/>
          </p:nvSpPr>
          <p:spPr>
            <a:xfrm>
              <a:off x="1725226" y="3179415"/>
              <a:ext cx="295019" cy="388810"/>
            </a:xfrm>
            <a:custGeom>
              <a:avLst/>
              <a:gdLst/>
              <a:ahLst/>
              <a:cxnLst/>
              <a:rect l="l" t="t" r="r" b="b"/>
              <a:pathLst>
                <a:path w="9081" h="11968" extrusionOk="0">
                  <a:moveTo>
                    <a:pt x="621" y="1"/>
                  </a:moveTo>
                  <a:cubicBezTo>
                    <a:pt x="275" y="1"/>
                    <a:pt x="1" y="275"/>
                    <a:pt x="1" y="616"/>
                  </a:cubicBezTo>
                  <a:lnTo>
                    <a:pt x="1" y="11347"/>
                  </a:lnTo>
                  <a:cubicBezTo>
                    <a:pt x="1" y="11688"/>
                    <a:pt x="275" y="11967"/>
                    <a:pt x="621" y="11967"/>
                  </a:cubicBezTo>
                  <a:lnTo>
                    <a:pt x="8460" y="11967"/>
                  </a:lnTo>
                  <a:cubicBezTo>
                    <a:pt x="8801" y="11967"/>
                    <a:pt x="9080" y="11688"/>
                    <a:pt x="9080" y="11347"/>
                  </a:cubicBezTo>
                  <a:lnTo>
                    <a:pt x="9080" y="616"/>
                  </a:lnTo>
                  <a:cubicBezTo>
                    <a:pt x="9080" y="275"/>
                    <a:pt x="8801" y="1"/>
                    <a:pt x="8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4"/>
            <p:cNvSpPr/>
            <p:nvPr/>
          </p:nvSpPr>
          <p:spPr>
            <a:xfrm>
              <a:off x="1751963" y="3206152"/>
              <a:ext cx="241382" cy="321886"/>
            </a:xfrm>
            <a:custGeom>
              <a:avLst/>
              <a:gdLst/>
              <a:ahLst/>
              <a:cxnLst/>
              <a:rect l="l" t="t" r="r" b="b"/>
              <a:pathLst>
                <a:path w="7430" h="9908" extrusionOk="0">
                  <a:moveTo>
                    <a:pt x="1" y="0"/>
                  </a:moveTo>
                  <a:lnTo>
                    <a:pt x="1" y="9908"/>
                  </a:lnTo>
                  <a:lnTo>
                    <a:pt x="7430" y="9908"/>
                  </a:lnTo>
                  <a:lnTo>
                    <a:pt x="74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4"/>
            <p:cNvSpPr/>
            <p:nvPr/>
          </p:nvSpPr>
          <p:spPr>
            <a:xfrm>
              <a:off x="1812294" y="3152482"/>
              <a:ext cx="120724" cy="53864"/>
            </a:xfrm>
            <a:custGeom>
              <a:avLst/>
              <a:gdLst/>
              <a:ahLst/>
              <a:cxnLst/>
              <a:rect l="l" t="t" r="r" b="b"/>
              <a:pathLst>
                <a:path w="3716" h="1658" extrusionOk="0">
                  <a:moveTo>
                    <a:pt x="1861" y="1"/>
                  </a:moveTo>
                  <a:cubicBezTo>
                    <a:pt x="1584" y="1"/>
                    <a:pt x="1307" y="139"/>
                    <a:pt x="1151" y="416"/>
                  </a:cubicBezTo>
                  <a:lnTo>
                    <a:pt x="415" y="416"/>
                  </a:lnTo>
                  <a:cubicBezTo>
                    <a:pt x="188" y="416"/>
                    <a:pt x="1" y="599"/>
                    <a:pt x="1" y="830"/>
                  </a:cubicBezTo>
                  <a:lnTo>
                    <a:pt x="1" y="1657"/>
                  </a:lnTo>
                  <a:lnTo>
                    <a:pt x="3715" y="1657"/>
                  </a:lnTo>
                  <a:lnTo>
                    <a:pt x="3715" y="830"/>
                  </a:lnTo>
                  <a:cubicBezTo>
                    <a:pt x="3715" y="599"/>
                    <a:pt x="3533" y="416"/>
                    <a:pt x="3306" y="416"/>
                  </a:cubicBezTo>
                  <a:lnTo>
                    <a:pt x="2570" y="416"/>
                  </a:lnTo>
                  <a:cubicBezTo>
                    <a:pt x="2414" y="139"/>
                    <a:pt x="2137" y="1"/>
                    <a:pt x="18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4"/>
            <p:cNvSpPr/>
            <p:nvPr/>
          </p:nvSpPr>
          <p:spPr>
            <a:xfrm>
              <a:off x="1788870" y="3336819"/>
              <a:ext cx="33625" cy="33657"/>
            </a:xfrm>
            <a:custGeom>
              <a:avLst/>
              <a:gdLst/>
              <a:ahLst/>
              <a:cxnLst/>
              <a:rect l="l" t="t" r="r" b="b"/>
              <a:pathLst>
                <a:path w="1035" h="1036" extrusionOk="0">
                  <a:moveTo>
                    <a:pt x="515" y="1"/>
                  </a:moveTo>
                  <a:cubicBezTo>
                    <a:pt x="231" y="1"/>
                    <a:pt x="0" y="232"/>
                    <a:pt x="0" y="521"/>
                  </a:cubicBezTo>
                  <a:cubicBezTo>
                    <a:pt x="0" y="804"/>
                    <a:pt x="231" y="1035"/>
                    <a:pt x="515" y="1035"/>
                  </a:cubicBezTo>
                  <a:cubicBezTo>
                    <a:pt x="804" y="1035"/>
                    <a:pt x="1035" y="804"/>
                    <a:pt x="1035" y="521"/>
                  </a:cubicBezTo>
                  <a:cubicBezTo>
                    <a:pt x="1035" y="232"/>
                    <a:pt x="804"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4"/>
            <p:cNvSpPr/>
            <p:nvPr/>
          </p:nvSpPr>
          <p:spPr>
            <a:xfrm>
              <a:off x="1788870" y="3397182"/>
              <a:ext cx="33625" cy="33625"/>
            </a:xfrm>
            <a:custGeom>
              <a:avLst/>
              <a:gdLst/>
              <a:ahLst/>
              <a:cxnLst/>
              <a:rect l="l" t="t" r="r" b="b"/>
              <a:pathLst>
                <a:path w="1035" h="1035" extrusionOk="0">
                  <a:moveTo>
                    <a:pt x="515" y="0"/>
                  </a:moveTo>
                  <a:cubicBezTo>
                    <a:pt x="231" y="0"/>
                    <a:pt x="0" y="231"/>
                    <a:pt x="0" y="520"/>
                  </a:cubicBezTo>
                  <a:cubicBezTo>
                    <a:pt x="0" y="804"/>
                    <a:pt x="231" y="1035"/>
                    <a:pt x="515" y="1035"/>
                  </a:cubicBezTo>
                  <a:cubicBezTo>
                    <a:pt x="804" y="1035"/>
                    <a:pt x="1035" y="804"/>
                    <a:pt x="1035" y="520"/>
                  </a:cubicBezTo>
                  <a:cubicBezTo>
                    <a:pt x="1035" y="231"/>
                    <a:pt x="804"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4"/>
            <p:cNvSpPr/>
            <p:nvPr/>
          </p:nvSpPr>
          <p:spPr>
            <a:xfrm>
              <a:off x="1788870" y="3457512"/>
              <a:ext cx="33625" cy="33657"/>
            </a:xfrm>
            <a:custGeom>
              <a:avLst/>
              <a:gdLst/>
              <a:ahLst/>
              <a:cxnLst/>
              <a:rect l="l" t="t" r="r" b="b"/>
              <a:pathLst>
                <a:path w="1035" h="1036" extrusionOk="0">
                  <a:moveTo>
                    <a:pt x="515" y="1"/>
                  </a:moveTo>
                  <a:cubicBezTo>
                    <a:pt x="231" y="1"/>
                    <a:pt x="0" y="232"/>
                    <a:pt x="0" y="515"/>
                  </a:cubicBezTo>
                  <a:cubicBezTo>
                    <a:pt x="0" y="804"/>
                    <a:pt x="231" y="1035"/>
                    <a:pt x="515" y="1035"/>
                  </a:cubicBezTo>
                  <a:cubicBezTo>
                    <a:pt x="804" y="1035"/>
                    <a:pt x="1035" y="804"/>
                    <a:pt x="1035" y="515"/>
                  </a:cubicBezTo>
                  <a:cubicBezTo>
                    <a:pt x="1035" y="232"/>
                    <a:pt x="804"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4"/>
            <p:cNvSpPr/>
            <p:nvPr/>
          </p:nvSpPr>
          <p:spPr>
            <a:xfrm>
              <a:off x="1785588" y="3233020"/>
              <a:ext cx="40187" cy="40220"/>
            </a:xfrm>
            <a:custGeom>
              <a:avLst/>
              <a:gdLst/>
              <a:ahLst/>
              <a:cxnLst/>
              <a:rect l="l" t="t" r="r" b="b"/>
              <a:pathLst>
                <a:path w="1237" h="1238" extrusionOk="0">
                  <a:moveTo>
                    <a:pt x="207" y="1"/>
                  </a:moveTo>
                  <a:cubicBezTo>
                    <a:pt x="91" y="1"/>
                    <a:pt x="0" y="92"/>
                    <a:pt x="0" y="208"/>
                  </a:cubicBezTo>
                  <a:lnTo>
                    <a:pt x="0" y="1031"/>
                  </a:lnTo>
                  <a:cubicBezTo>
                    <a:pt x="0" y="1146"/>
                    <a:pt x="91" y="1238"/>
                    <a:pt x="207" y="1238"/>
                  </a:cubicBezTo>
                  <a:lnTo>
                    <a:pt x="1030" y="1238"/>
                  </a:lnTo>
                  <a:cubicBezTo>
                    <a:pt x="1145" y="1238"/>
                    <a:pt x="1237" y="1146"/>
                    <a:pt x="1237" y="1031"/>
                  </a:cubicBezTo>
                  <a:lnTo>
                    <a:pt x="1237" y="208"/>
                  </a:lnTo>
                  <a:cubicBezTo>
                    <a:pt x="1237" y="92"/>
                    <a:pt x="1145" y="1"/>
                    <a:pt x="1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4"/>
            <p:cNvSpPr/>
            <p:nvPr/>
          </p:nvSpPr>
          <p:spPr>
            <a:xfrm>
              <a:off x="1718988" y="3146212"/>
              <a:ext cx="307494" cy="428250"/>
            </a:xfrm>
            <a:custGeom>
              <a:avLst/>
              <a:gdLst/>
              <a:ahLst/>
              <a:cxnLst/>
              <a:rect l="l" t="t" r="r" b="b"/>
              <a:pathLst>
                <a:path w="9465" h="13182" extrusionOk="0">
                  <a:moveTo>
                    <a:pt x="4732" y="386"/>
                  </a:moveTo>
                  <a:cubicBezTo>
                    <a:pt x="4944" y="386"/>
                    <a:pt x="5156" y="491"/>
                    <a:pt x="5274" y="700"/>
                  </a:cubicBezTo>
                  <a:cubicBezTo>
                    <a:pt x="5312" y="763"/>
                    <a:pt x="5375" y="796"/>
                    <a:pt x="5442" y="801"/>
                  </a:cubicBezTo>
                  <a:lnTo>
                    <a:pt x="6174" y="801"/>
                  </a:lnTo>
                  <a:cubicBezTo>
                    <a:pt x="6299" y="801"/>
                    <a:pt x="6395" y="897"/>
                    <a:pt x="6395" y="1018"/>
                  </a:cubicBezTo>
                  <a:lnTo>
                    <a:pt x="6395" y="1653"/>
                  </a:lnTo>
                  <a:lnTo>
                    <a:pt x="3070" y="1653"/>
                  </a:lnTo>
                  <a:lnTo>
                    <a:pt x="3070" y="1023"/>
                  </a:lnTo>
                  <a:cubicBezTo>
                    <a:pt x="3065" y="902"/>
                    <a:pt x="3166" y="801"/>
                    <a:pt x="3287" y="801"/>
                  </a:cubicBezTo>
                  <a:lnTo>
                    <a:pt x="4023" y="801"/>
                  </a:lnTo>
                  <a:cubicBezTo>
                    <a:pt x="4090" y="796"/>
                    <a:pt x="4153" y="763"/>
                    <a:pt x="4186" y="700"/>
                  </a:cubicBezTo>
                  <a:cubicBezTo>
                    <a:pt x="4307" y="491"/>
                    <a:pt x="4520" y="386"/>
                    <a:pt x="4732" y="386"/>
                  </a:cubicBezTo>
                  <a:close/>
                  <a:moveTo>
                    <a:pt x="8652" y="1215"/>
                  </a:moveTo>
                  <a:cubicBezTo>
                    <a:pt x="8888" y="1215"/>
                    <a:pt x="9080" y="1403"/>
                    <a:pt x="9080" y="1638"/>
                  </a:cubicBezTo>
                  <a:lnTo>
                    <a:pt x="9080" y="12369"/>
                  </a:lnTo>
                  <a:cubicBezTo>
                    <a:pt x="9080" y="12604"/>
                    <a:pt x="8888" y="12792"/>
                    <a:pt x="8652" y="12792"/>
                  </a:cubicBezTo>
                  <a:lnTo>
                    <a:pt x="813" y="12792"/>
                  </a:lnTo>
                  <a:cubicBezTo>
                    <a:pt x="578" y="12792"/>
                    <a:pt x="385" y="12604"/>
                    <a:pt x="385" y="12369"/>
                  </a:cubicBezTo>
                  <a:lnTo>
                    <a:pt x="385" y="1638"/>
                  </a:lnTo>
                  <a:cubicBezTo>
                    <a:pt x="385" y="1407"/>
                    <a:pt x="578" y="1215"/>
                    <a:pt x="813" y="1215"/>
                  </a:cubicBezTo>
                  <a:lnTo>
                    <a:pt x="2680" y="1215"/>
                  </a:lnTo>
                  <a:lnTo>
                    <a:pt x="2680" y="1850"/>
                  </a:lnTo>
                  <a:cubicBezTo>
                    <a:pt x="2680" y="1956"/>
                    <a:pt x="2767" y="2043"/>
                    <a:pt x="2873" y="2043"/>
                  </a:cubicBezTo>
                  <a:lnTo>
                    <a:pt x="6587" y="2043"/>
                  </a:lnTo>
                  <a:cubicBezTo>
                    <a:pt x="6693" y="2043"/>
                    <a:pt x="6780" y="1956"/>
                    <a:pt x="6780" y="1850"/>
                  </a:cubicBezTo>
                  <a:lnTo>
                    <a:pt x="6780" y="1215"/>
                  </a:lnTo>
                  <a:close/>
                  <a:moveTo>
                    <a:pt x="4733" y="0"/>
                  </a:moveTo>
                  <a:cubicBezTo>
                    <a:pt x="4426" y="0"/>
                    <a:pt x="4119" y="137"/>
                    <a:pt x="3917" y="411"/>
                  </a:cubicBezTo>
                  <a:lnTo>
                    <a:pt x="3287" y="411"/>
                  </a:lnTo>
                  <a:cubicBezTo>
                    <a:pt x="3027" y="411"/>
                    <a:pt x="2796" y="580"/>
                    <a:pt x="2714" y="825"/>
                  </a:cubicBezTo>
                  <a:lnTo>
                    <a:pt x="813" y="825"/>
                  </a:lnTo>
                  <a:cubicBezTo>
                    <a:pt x="361" y="825"/>
                    <a:pt x="0" y="1191"/>
                    <a:pt x="0" y="1638"/>
                  </a:cubicBezTo>
                  <a:lnTo>
                    <a:pt x="0" y="12369"/>
                  </a:lnTo>
                  <a:cubicBezTo>
                    <a:pt x="0" y="12816"/>
                    <a:pt x="361" y="13177"/>
                    <a:pt x="813" y="13182"/>
                  </a:cubicBezTo>
                  <a:lnTo>
                    <a:pt x="8652" y="13182"/>
                  </a:lnTo>
                  <a:cubicBezTo>
                    <a:pt x="9099" y="13177"/>
                    <a:pt x="9465" y="12816"/>
                    <a:pt x="9465" y="12369"/>
                  </a:cubicBezTo>
                  <a:lnTo>
                    <a:pt x="9465" y="1638"/>
                  </a:lnTo>
                  <a:cubicBezTo>
                    <a:pt x="9465" y="1191"/>
                    <a:pt x="9104" y="825"/>
                    <a:pt x="8652" y="825"/>
                  </a:cubicBezTo>
                  <a:lnTo>
                    <a:pt x="6751" y="825"/>
                  </a:lnTo>
                  <a:cubicBezTo>
                    <a:pt x="6669" y="580"/>
                    <a:pt x="6438" y="411"/>
                    <a:pt x="6178" y="411"/>
                  </a:cubicBezTo>
                  <a:lnTo>
                    <a:pt x="5548" y="411"/>
                  </a:lnTo>
                  <a:cubicBezTo>
                    <a:pt x="5346" y="137"/>
                    <a:pt x="5039"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4"/>
            <p:cNvSpPr/>
            <p:nvPr/>
          </p:nvSpPr>
          <p:spPr>
            <a:xfrm>
              <a:off x="1779351" y="3334025"/>
              <a:ext cx="45970" cy="39375"/>
            </a:xfrm>
            <a:custGeom>
              <a:avLst/>
              <a:gdLst/>
              <a:ahLst/>
              <a:cxnLst/>
              <a:rect l="l" t="t" r="r" b="b"/>
              <a:pathLst>
                <a:path w="1415" h="1212" extrusionOk="0">
                  <a:moveTo>
                    <a:pt x="810" y="385"/>
                  </a:moveTo>
                  <a:cubicBezTo>
                    <a:pt x="923" y="385"/>
                    <a:pt x="1034" y="473"/>
                    <a:pt x="1034" y="607"/>
                  </a:cubicBezTo>
                  <a:cubicBezTo>
                    <a:pt x="1034" y="727"/>
                    <a:pt x="933" y="823"/>
                    <a:pt x="813" y="823"/>
                  </a:cubicBezTo>
                  <a:cubicBezTo>
                    <a:pt x="615" y="823"/>
                    <a:pt x="519" y="587"/>
                    <a:pt x="659" y="448"/>
                  </a:cubicBezTo>
                  <a:cubicBezTo>
                    <a:pt x="702" y="405"/>
                    <a:pt x="756" y="385"/>
                    <a:pt x="810" y="385"/>
                  </a:cubicBezTo>
                  <a:close/>
                  <a:moveTo>
                    <a:pt x="807" y="0"/>
                  </a:moveTo>
                  <a:cubicBezTo>
                    <a:pt x="272" y="0"/>
                    <a:pt x="1" y="651"/>
                    <a:pt x="380" y="1030"/>
                  </a:cubicBezTo>
                  <a:cubicBezTo>
                    <a:pt x="503" y="1155"/>
                    <a:pt x="656" y="1211"/>
                    <a:pt x="806" y="1211"/>
                  </a:cubicBezTo>
                  <a:cubicBezTo>
                    <a:pt x="1116" y="1211"/>
                    <a:pt x="1414" y="970"/>
                    <a:pt x="1414" y="607"/>
                  </a:cubicBezTo>
                  <a:cubicBezTo>
                    <a:pt x="1414" y="270"/>
                    <a:pt x="1145" y="0"/>
                    <a:pt x="813" y="0"/>
                  </a:cubicBezTo>
                  <a:cubicBezTo>
                    <a:pt x="811" y="0"/>
                    <a:pt x="809" y="0"/>
                    <a:pt x="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4"/>
            <p:cNvSpPr/>
            <p:nvPr/>
          </p:nvSpPr>
          <p:spPr>
            <a:xfrm>
              <a:off x="1779351" y="3394355"/>
              <a:ext cx="45970" cy="39375"/>
            </a:xfrm>
            <a:custGeom>
              <a:avLst/>
              <a:gdLst/>
              <a:ahLst/>
              <a:cxnLst/>
              <a:rect l="l" t="t" r="r" b="b"/>
              <a:pathLst>
                <a:path w="1415" h="1212" extrusionOk="0">
                  <a:moveTo>
                    <a:pt x="812" y="387"/>
                  </a:moveTo>
                  <a:cubicBezTo>
                    <a:pt x="925" y="387"/>
                    <a:pt x="1034" y="474"/>
                    <a:pt x="1034" y="607"/>
                  </a:cubicBezTo>
                  <a:cubicBezTo>
                    <a:pt x="1034" y="727"/>
                    <a:pt x="933" y="823"/>
                    <a:pt x="813" y="828"/>
                  </a:cubicBezTo>
                  <a:cubicBezTo>
                    <a:pt x="615" y="828"/>
                    <a:pt x="519" y="588"/>
                    <a:pt x="659" y="453"/>
                  </a:cubicBezTo>
                  <a:cubicBezTo>
                    <a:pt x="703" y="407"/>
                    <a:pt x="758" y="387"/>
                    <a:pt x="812" y="387"/>
                  </a:cubicBezTo>
                  <a:close/>
                  <a:moveTo>
                    <a:pt x="807" y="1"/>
                  </a:moveTo>
                  <a:cubicBezTo>
                    <a:pt x="272" y="1"/>
                    <a:pt x="1" y="652"/>
                    <a:pt x="380" y="1030"/>
                  </a:cubicBezTo>
                  <a:cubicBezTo>
                    <a:pt x="503" y="1156"/>
                    <a:pt x="656" y="1212"/>
                    <a:pt x="806" y="1212"/>
                  </a:cubicBezTo>
                  <a:cubicBezTo>
                    <a:pt x="1116" y="1212"/>
                    <a:pt x="1414" y="971"/>
                    <a:pt x="1414" y="607"/>
                  </a:cubicBezTo>
                  <a:cubicBezTo>
                    <a:pt x="1414" y="270"/>
                    <a:pt x="1145" y="1"/>
                    <a:pt x="813" y="1"/>
                  </a:cubicBezTo>
                  <a:cubicBezTo>
                    <a:pt x="811" y="1"/>
                    <a:pt x="809"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4"/>
            <p:cNvSpPr/>
            <p:nvPr/>
          </p:nvSpPr>
          <p:spPr>
            <a:xfrm>
              <a:off x="1779351" y="3454685"/>
              <a:ext cx="45970" cy="39375"/>
            </a:xfrm>
            <a:custGeom>
              <a:avLst/>
              <a:gdLst/>
              <a:ahLst/>
              <a:cxnLst/>
              <a:rect l="l" t="t" r="r" b="b"/>
              <a:pathLst>
                <a:path w="1415" h="1212" extrusionOk="0">
                  <a:moveTo>
                    <a:pt x="810" y="384"/>
                  </a:moveTo>
                  <a:cubicBezTo>
                    <a:pt x="923" y="384"/>
                    <a:pt x="1034" y="473"/>
                    <a:pt x="1034" y="607"/>
                  </a:cubicBezTo>
                  <a:cubicBezTo>
                    <a:pt x="1034" y="728"/>
                    <a:pt x="933" y="824"/>
                    <a:pt x="813" y="824"/>
                  </a:cubicBezTo>
                  <a:cubicBezTo>
                    <a:pt x="615" y="824"/>
                    <a:pt x="519" y="588"/>
                    <a:pt x="659" y="448"/>
                  </a:cubicBezTo>
                  <a:cubicBezTo>
                    <a:pt x="702" y="404"/>
                    <a:pt x="756" y="384"/>
                    <a:pt x="810" y="384"/>
                  </a:cubicBezTo>
                  <a:close/>
                  <a:moveTo>
                    <a:pt x="807" y="1"/>
                  </a:moveTo>
                  <a:cubicBezTo>
                    <a:pt x="272" y="1"/>
                    <a:pt x="1" y="647"/>
                    <a:pt x="380" y="1031"/>
                  </a:cubicBezTo>
                  <a:cubicBezTo>
                    <a:pt x="503" y="1156"/>
                    <a:pt x="656" y="1212"/>
                    <a:pt x="806" y="1212"/>
                  </a:cubicBezTo>
                  <a:cubicBezTo>
                    <a:pt x="1116" y="1212"/>
                    <a:pt x="1414" y="971"/>
                    <a:pt x="1414" y="607"/>
                  </a:cubicBezTo>
                  <a:cubicBezTo>
                    <a:pt x="1414" y="270"/>
                    <a:pt x="1145" y="1"/>
                    <a:pt x="813" y="1"/>
                  </a:cubicBezTo>
                  <a:cubicBezTo>
                    <a:pt x="811" y="1"/>
                    <a:pt x="809"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4"/>
            <p:cNvSpPr/>
            <p:nvPr/>
          </p:nvSpPr>
          <p:spPr>
            <a:xfrm>
              <a:off x="1837472" y="3334025"/>
              <a:ext cx="77093" cy="12540"/>
            </a:xfrm>
            <a:custGeom>
              <a:avLst/>
              <a:gdLst/>
              <a:ahLst/>
              <a:cxnLst/>
              <a:rect l="l" t="t" r="r" b="b"/>
              <a:pathLst>
                <a:path w="2373" h="386" extrusionOk="0">
                  <a:moveTo>
                    <a:pt x="260" y="0"/>
                  </a:moveTo>
                  <a:cubicBezTo>
                    <a:pt x="1" y="0"/>
                    <a:pt x="1" y="385"/>
                    <a:pt x="260" y="385"/>
                  </a:cubicBezTo>
                  <a:lnTo>
                    <a:pt x="2118" y="385"/>
                  </a:lnTo>
                  <a:cubicBezTo>
                    <a:pt x="2373" y="385"/>
                    <a:pt x="2373" y="0"/>
                    <a:pt x="2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4"/>
            <p:cNvSpPr/>
            <p:nvPr/>
          </p:nvSpPr>
          <p:spPr>
            <a:xfrm>
              <a:off x="1837472" y="3360763"/>
              <a:ext cx="124005" cy="12670"/>
            </a:xfrm>
            <a:custGeom>
              <a:avLst/>
              <a:gdLst/>
              <a:ahLst/>
              <a:cxnLst/>
              <a:rect l="l" t="t" r="r" b="b"/>
              <a:pathLst>
                <a:path w="3817" h="390" extrusionOk="0">
                  <a:moveTo>
                    <a:pt x="260" y="0"/>
                  </a:moveTo>
                  <a:cubicBezTo>
                    <a:pt x="1" y="0"/>
                    <a:pt x="1" y="390"/>
                    <a:pt x="260" y="390"/>
                  </a:cubicBezTo>
                  <a:lnTo>
                    <a:pt x="3561" y="390"/>
                  </a:lnTo>
                  <a:cubicBezTo>
                    <a:pt x="3816" y="390"/>
                    <a:pt x="3816" y="0"/>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4"/>
            <p:cNvSpPr/>
            <p:nvPr/>
          </p:nvSpPr>
          <p:spPr>
            <a:xfrm>
              <a:off x="1837472" y="3394355"/>
              <a:ext cx="77093" cy="12540"/>
            </a:xfrm>
            <a:custGeom>
              <a:avLst/>
              <a:gdLst/>
              <a:ahLst/>
              <a:cxnLst/>
              <a:rect l="l" t="t" r="r" b="b"/>
              <a:pathLst>
                <a:path w="2373" h="386" extrusionOk="0">
                  <a:moveTo>
                    <a:pt x="260" y="1"/>
                  </a:moveTo>
                  <a:cubicBezTo>
                    <a:pt x="1" y="1"/>
                    <a:pt x="1" y="386"/>
                    <a:pt x="260" y="386"/>
                  </a:cubicBezTo>
                  <a:lnTo>
                    <a:pt x="2118" y="386"/>
                  </a:lnTo>
                  <a:cubicBezTo>
                    <a:pt x="2373" y="386"/>
                    <a:pt x="2373" y="1"/>
                    <a:pt x="2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4"/>
            <p:cNvSpPr/>
            <p:nvPr/>
          </p:nvSpPr>
          <p:spPr>
            <a:xfrm>
              <a:off x="1837472" y="3421255"/>
              <a:ext cx="124005" cy="12540"/>
            </a:xfrm>
            <a:custGeom>
              <a:avLst/>
              <a:gdLst/>
              <a:ahLst/>
              <a:cxnLst/>
              <a:rect l="l" t="t" r="r" b="b"/>
              <a:pathLst>
                <a:path w="3817" h="386" extrusionOk="0">
                  <a:moveTo>
                    <a:pt x="260" y="0"/>
                  </a:moveTo>
                  <a:cubicBezTo>
                    <a:pt x="1" y="0"/>
                    <a:pt x="1" y="385"/>
                    <a:pt x="260" y="385"/>
                  </a:cubicBezTo>
                  <a:lnTo>
                    <a:pt x="3561" y="385"/>
                  </a:lnTo>
                  <a:cubicBezTo>
                    <a:pt x="3816" y="385"/>
                    <a:pt x="3816" y="0"/>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4"/>
            <p:cNvSpPr/>
            <p:nvPr/>
          </p:nvSpPr>
          <p:spPr>
            <a:xfrm>
              <a:off x="1837472" y="3454685"/>
              <a:ext cx="77093" cy="12540"/>
            </a:xfrm>
            <a:custGeom>
              <a:avLst/>
              <a:gdLst/>
              <a:ahLst/>
              <a:cxnLst/>
              <a:rect l="l" t="t" r="r" b="b"/>
              <a:pathLst>
                <a:path w="2373" h="386" extrusionOk="0">
                  <a:moveTo>
                    <a:pt x="260" y="1"/>
                  </a:moveTo>
                  <a:cubicBezTo>
                    <a:pt x="1" y="1"/>
                    <a:pt x="1" y="386"/>
                    <a:pt x="260" y="386"/>
                  </a:cubicBezTo>
                  <a:lnTo>
                    <a:pt x="2118" y="386"/>
                  </a:lnTo>
                  <a:cubicBezTo>
                    <a:pt x="2373" y="386"/>
                    <a:pt x="2373" y="1"/>
                    <a:pt x="2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4"/>
            <p:cNvSpPr/>
            <p:nvPr/>
          </p:nvSpPr>
          <p:spPr>
            <a:xfrm>
              <a:off x="1837472" y="3481423"/>
              <a:ext cx="124005" cy="12703"/>
            </a:xfrm>
            <a:custGeom>
              <a:avLst/>
              <a:gdLst/>
              <a:ahLst/>
              <a:cxnLst/>
              <a:rect l="l" t="t" r="r" b="b"/>
              <a:pathLst>
                <a:path w="3817" h="391" extrusionOk="0">
                  <a:moveTo>
                    <a:pt x="260" y="1"/>
                  </a:moveTo>
                  <a:cubicBezTo>
                    <a:pt x="1" y="1"/>
                    <a:pt x="1" y="386"/>
                    <a:pt x="260" y="391"/>
                  </a:cubicBezTo>
                  <a:lnTo>
                    <a:pt x="3561" y="391"/>
                  </a:lnTo>
                  <a:cubicBezTo>
                    <a:pt x="3816" y="391"/>
                    <a:pt x="3816" y="1"/>
                    <a:pt x="3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4"/>
            <p:cNvSpPr/>
            <p:nvPr/>
          </p:nvSpPr>
          <p:spPr>
            <a:xfrm>
              <a:off x="1837472" y="3233507"/>
              <a:ext cx="124005" cy="12540"/>
            </a:xfrm>
            <a:custGeom>
              <a:avLst/>
              <a:gdLst/>
              <a:ahLst/>
              <a:cxnLst/>
              <a:rect l="l" t="t" r="r" b="b"/>
              <a:pathLst>
                <a:path w="3817" h="386" extrusionOk="0">
                  <a:moveTo>
                    <a:pt x="260" y="0"/>
                  </a:moveTo>
                  <a:cubicBezTo>
                    <a:pt x="1" y="0"/>
                    <a:pt x="1" y="385"/>
                    <a:pt x="260" y="385"/>
                  </a:cubicBezTo>
                  <a:lnTo>
                    <a:pt x="3561" y="385"/>
                  </a:lnTo>
                  <a:cubicBezTo>
                    <a:pt x="3816" y="385"/>
                    <a:pt x="3816" y="0"/>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4"/>
            <p:cNvSpPr/>
            <p:nvPr/>
          </p:nvSpPr>
          <p:spPr>
            <a:xfrm>
              <a:off x="1783867" y="3293837"/>
              <a:ext cx="177609" cy="12540"/>
            </a:xfrm>
            <a:custGeom>
              <a:avLst/>
              <a:gdLst/>
              <a:ahLst/>
              <a:cxnLst/>
              <a:rect l="l" t="t" r="r" b="b"/>
              <a:pathLst>
                <a:path w="5467" h="386" extrusionOk="0">
                  <a:moveTo>
                    <a:pt x="260" y="1"/>
                  </a:moveTo>
                  <a:cubicBezTo>
                    <a:pt x="0" y="1"/>
                    <a:pt x="0" y="386"/>
                    <a:pt x="260" y="386"/>
                  </a:cubicBezTo>
                  <a:lnTo>
                    <a:pt x="5211" y="386"/>
                  </a:lnTo>
                  <a:cubicBezTo>
                    <a:pt x="5466" y="386"/>
                    <a:pt x="5466" y="1"/>
                    <a:pt x="5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4"/>
            <p:cNvSpPr/>
            <p:nvPr/>
          </p:nvSpPr>
          <p:spPr>
            <a:xfrm>
              <a:off x="1837472" y="3260245"/>
              <a:ext cx="36938" cy="12540"/>
            </a:xfrm>
            <a:custGeom>
              <a:avLst/>
              <a:gdLst/>
              <a:ahLst/>
              <a:cxnLst/>
              <a:rect l="l" t="t" r="r" b="b"/>
              <a:pathLst>
                <a:path w="1137" h="386" extrusionOk="0">
                  <a:moveTo>
                    <a:pt x="260" y="0"/>
                  </a:moveTo>
                  <a:cubicBezTo>
                    <a:pt x="1" y="0"/>
                    <a:pt x="1" y="385"/>
                    <a:pt x="260" y="385"/>
                  </a:cubicBezTo>
                  <a:lnTo>
                    <a:pt x="876" y="385"/>
                  </a:lnTo>
                  <a:cubicBezTo>
                    <a:pt x="1136" y="385"/>
                    <a:pt x="1136" y="0"/>
                    <a:pt x="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4"/>
            <p:cNvSpPr/>
            <p:nvPr/>
          </p:nvSpPr>
          <p:spPr>
            <a:xfrm>
              <a:off x="1884514" y="3260245"/>
              <a:ext cx="36776" cy="12540"/>
            </a:xfrm>
            <a:custGeom>
              <a:avLst/>
              <a:gdLst/>
              <a:ahLst/>
              <a:cxnLst/>
              <a:rect l="l" t="t" r="r" b="b"/>
              <a:pathLst>
                <a:path w="1132" h="386" extrusionOk="0">
                  <a:moveTo>
                    <a:pt x="256" y="0"/>
                  </a:moveTo>
                  <a:cubicBezTo>
                    <a:pt x="1" y="0"/>
                    <a:pt x="1" y="385"/>
                    <a:pt x="256" y="385"/>
                  </a:cubicBezTo>
                  <a:lnTo>
                    <a:pt x="877" y="385"/>
                  </a:lnTo>
                  <a:cubicBezTo>
                    <a:pt x="1132" y="385"/>
                    <a:pt x="1132" y="0"/>
                    <a:pt x="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4"/>
            <p:cNvSpPr/>
            <p:nvPr/>
          </p:nvSpPr>
          <p:spPr>
            <a:xfrm>
              <a:off x="1786043" y="3233507"/>
              <a:ext cx="39277" cy="39277"/>
            </a:xfrm>
            <a:custGeom>
              <a:avLst/>
              <a:gdLst/>
              <a:ahLst/>
              <a:cxnLst/>
              <a:rect l="l" t="t" r="r" b="b"/>
              <a:pathLst>
                <a:path w="1209" h="1209" extrusionOk="0">
                  <a:moveTo>
                    <a:pt x="823" y="385"/>
                  </a:moveTo>
                  <a:lnTo>
                    <a:pt x="823" y="823"/>
                  </a:lnTo>
                  <a:lnTo>
                    <a:pt x="385" y="823"/>
                  </a:lnTo>
                  <a:lnTo>
                    <a:pt x="385" y="385"/>
                  </a:lnTo>
                  <a:close/>
                  <a:moveTo>
                    <a:pt x="193" y="0"/>
                  </a:moveTo>
                  <a:cubicBezTo>
                    <a:pt x="87" y="0"/>
                    <a:pt x="0" y="82"/>
                    <a:pt x="0" y="193"/>
                  </a:cubicBezTo>
                  <a:lnTo>
                    <a:pt x="0" y="1016"/>
                  </a:lnTo>
                  <a:cubicBezTo>
                    <a:pt x="0" y="1121"/>
                    <a:pt x="87" y="1208"/>
                    <a:pt x="193" y="1208"/>
                  </a:cubicBezTo>
                  <a:lnTo>
                    <a:pt x="1016" y="1208"/>
                  </a:lnTo>
                  <a:cubicBezTo>
                    <a:pt x="1122" y="1208"/>
                    <a:pt x="1208" y="1121"/>
                    <a:pt x="1208" y="1016"/>
                  </a:cubicBezTo>
                  <a:lnTo>
                    <a:pt x="1208" y="193"/>
                  </a:lnTo>
                  <a:cubicBezTo>
                    <a:pt x="1208" y="82"/>
                    <a:pt x="1122" y="0"/>
                    <a:pt x="1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4"/>
          <p:cNvGrpSpPr/>
          <p:nvPr/>
        </p:nvGrpSpPr>
        <p:grpSpPr>
          <a:xfrm>
            <a:off x="7030921" y="3195976"/>
            <a:ext cx="480710" cy="455725"/>
            <a:chOff x="7030921" y="3132476"/>
            <a:chExt cx="480710" cy="455725"/>
          </a:xfrm>
        </p:grpSpPr>
        <p:sp>
          <p:nvSpPr>
            <p:cNvPr id="1409" name="Google Shape;1409;p54"/>
            <p:cNvSpPr/>
            <p:nvPr/>
          </p:nvSpPr>
          <p:spPr>
            <a:xfrm>
              <a:off x="7038709" y="3332971"/>
              <a:ext cx="132029" cy="247445"/>
            </a:xfrm>
            <a:custGeom>
              <a:avLst/>
              <a:gdLst/>
              <a:ahLst/>
              <a:cxnLst/>
              <a:rect l="l" t="t" r="r" b="b"/>
              <a:pathLst>
                <a:path w="4069" h="7626" extrusionOk="0">
                  <a:moveTo>
                    <a:pt x="508" y="1"/>
                  </a:moveTo>
                  <a:cubicBezTo>
                    <a:pt x="227" y="1"/>
                    <a:pt x="1" y="231"/>
                    <a:pt x="1" y="512"/>
                  </a:cubicBezTo>
                  <a:lnTo>
                    <a:pt x="1" y="7118"/>
                  </a:lnTo>
                  <a:cubicBezTo>
                    <a:pt x="1" y="7399"/>
                    <a:pt x="227" y="7626"/>
                    <a:pt x="508" y="7626"/>
                  </a:cubicBezTo>
                  <a:lnTo>
                    <a:pt x="3558" y="7626"/>
                  </a:lnTo>
                  <a:cubicBezTo>
                    <a:pt x="3839" y="7626"/>
                    <a:pt x="4065" y="7399"/>
                    <a:pt x="4068" y="7118"/>
                  </a:cubicBezTo>
                  <a:lnTo>
                    <a:pt x="4068" y="512"/>
                  </a:lnTo>
                  <a:cubicBezTo>
                    <a:pt x="4068" y="231"/>
                    <a:pt x="3839" y="1"/>
                    <a:pt x="3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4"/>
            <p:cNvSpPr/>
            <p:nvPr/>
          </p:nvSpPr>
          <p:spPr>
            <a:xfrm>
              <a:off x="7038611" y="3332971"/>
              <a:ext cx="49515" cy="247445"/>
            </a:xfrm>
            <a:custGeom>
              <a:avLst/>
              <a:gdLst/>
              <a:ahLst/>
              <a:cxnLst/>
              <a:rect l="l" t="t" r="r" b="b"/>
              <a:pathLst>
                <a:path w="1526" h="7626" extrusionOk="0">
                  <a:moveTo>
                    <a:pt x="511" y="1"/>
                  </a:moveTo>
                  <a:cubicBezTo>
                    <a:pt x="230" y="1"/>
                    <a:pt x="0" y="231"/>
                    <a:pt x="0" y="512"/>
                  </a:cubicBezTo>
                  <a:lnTo>
                    <a:pt x="0" y="7118"/>
                  </a:lnTo>
                  <a:cubicBezTo>
                    <a:pt x="0" y="7399"/>
                    <a:pt x="230" y="7626"/>
                    <a:pt x="511" y="7626"/>
                  </a:cubicBezTo>
                  <a:lnTo>
                    <a:pt x="1525" y="7626"/>
                  </a:lnTo>
                  <a:cubicBezTo>
                    <a:pt x="1244" y="7626"/>
                    <a:pt x="1018" y="7399"/>
                    <a:pt x="1018" y="7118"/>
                  </a:cubicBezTo>
                  <a:lnTo>
                    <a:pt x="1018" y="512"/>
                  </a:lnTo>
                  <a:cubicBezTo>
                    <a:pt x="1018" y="231"/>
                    <a:pt x="1244" y="1"/>
                    <a:pt x="1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4"/>
            <p:cNvSpPr/>
            <p:nvPr/>
          </p:nvSpPr>
          <p:spPr>
            <a:xfrm>
              <a:off x="7170576" y="3140231"/>
              <a:ext cx="331484" cy="415490"/>
            </a:xfrm>
            <a:custGeom>
              <a:avLst/>
              <a:gdLst/>
              <a:ahLst/>
              <a:cxnLst/>
              <a:rect l="l" t="t" r="r" b="b"/>
              <a:pathLst>
                <a:path w="10216" h="12805" extrusionOk="0">
                  <a:moveTo>
                    <a:pt x="3521" y="0"/>
                  </a:moveTo>
                  <a:cubicBezTo>
                    <a:pt x="3112" y="0"/>
                    <a:pt x="2797" y="95"/>
                    <a:pt x="2797" y="95"/>
                  </a:cubicBezTo>
                  <a:lnTo>
                    <a:pt x="2797" y="3402"/>
                  </a:lnTo>
                  <a:lnTo>
                    <a:pt x="1" y="6959"/>
                  </a:lnTo>
                  <a:lnTo>
                    <a:pt x="1" y="12041"/>
                  </a:lnTo>
                  <a:lnTo>
                    <a:pt x="1526" y="12805"/>
                  </a:lnTo>
                  <a:lnTo>
                    <a:pt x="8389" y="12805"/>
                  </a:lnTo>
                  <a:cubicBezTo>
                    <a:pt x="8907" y="12798"/>
                    <a:pt x="9342" y="12400"/>
                    <a:pt x="9390" y="11883"/>
                  </a:cubicBezTo>
                  <a:cubicBezTo>
                    <a:pt x="9438" y="11362"/>
                    <a:pt x="9089" y="10893"/>
                    <a:pt x="8578" y="10790"/>
                  </a:cubicBezTo>
                  <a:lnTo>
                    <a:pt x="8578" y="10769"/>
                  </a:lnTo>
                  <a:cubicBezTo>
                    <a:pt x="8599" y="10769"/>
                    <a:pt x="8619" y="10773"/>
                    <a:pt x="8640" y="10773"/>
                  </a:cubicBezTo>
                  <a:cubicBezTo>
                    <a:pt x="9178" y="10773"/>
                    <a:pt x="9623" y="10355"/>
                    <a:pt x="9657" y="9820"/>
                  </a:cubicBezTo>
                  <a:cubicBezTo>
                    <a:pt x="9688" y="9282"/>
                    <a:pt x="9301" y="8813"/>
                    <a:pt x="8766" y="8748"/>
                  </a:cubicBezTo>
                  <a:lnTo>
                    <a:pt x="8766" y="8730"/>
                  </a:lnTo>
                  <a:cubicBezTo>
                    <a:pt x="8811" y="8737"/>
                    <a:pt x="8852" y="8737"/>
                    <a:pt x="8897" y="8737"/>
                  </a:cubicBezTo>
                  <a:cubicBezTo>
                    <a:pt x="8899" y="8737"/>
                    <a:pt x="8901" y="8737"/>
                    <a:pt x="8903" y="8737"/>
                  </a:cubicBezTo>
                  <a:cubicBezTo>
                    <a:pt x="9452" y="8737"/>
                    <a:pt x="9901" y="8300"/>
                    <a:pt x="9918" y="7754"/>
                  </a:cubicBezTo>
                  <a:cubicBezTo>
                    <a:pt x="9935" y="7202"/>
                    <a:pt x="9510" y="6739"/>
                    <a:pt x="8962" y="6705"/>
                  </a:cubicBezTo>
                  <a:lnTo>
                    <a:pt x="8962" y="6685"/>
                  </a:lnTo>
                  <a:cubicBezTo>
                    <a:pt x="9026" y="6697"/>
                    <a:pt x="9090" y="6703"/>
                    <a:pt x="9153" y="6703"/>
                  </a:cubicBezTo>
                  <a:cubicBezTo>
                    <a:pt x="9664" y="6703"/>
                    <a:pt x="10112" y="6311"/>
                    <a:pt x="10161" y="5783"/>
                  </a:cubicBezTo>
                  <a:cubicBezTo>
                    <a:pt x="10216" y="5187"/>
                    <a:pt x="9750" y="4670"/>
                    <a:pt x="9150" y="4670"/>
                  </a:cubicBezTo>
                  <a:lnTo>
                    <a:pt x="5336" y="4670"/>
                  </a:lnTo>
                  <a:lnTo>
                    <a:pt x="5336" y="2130"/>
                  </a:lnTo>
                  <a:cubicBezTo>
                    <a:pt x="5336" y="319"/>
                    <a:pt x="4271" y="0"/>
                    <a:pt x="3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4"/>
            <p:cNvSpPr/>
            <p:nvPr/>
          </p:nvSpPr>
          <p:spPr>
            <a:xfrm>
              <a:off x="7170576" y="3506209"/>
              <a:ext cx="311496" cy="49515"/>
            </a:xfrm>
            <a:custGeom>
              <a:avLst/>
              <a:gdLst/>
              <a:ahLst/>
              <a:cxnLst/>
              <a:rect l="l" t="t" r="r" b="b"/>
              <a:pathLst>
                <a:path w="9600" h="1526" extrusionOk="0">
                  <a:moveTo>
                    <a:pt x="1" y="1"/>
                  </a:moveTo>
                  <a:lnTo>
                    <a:pt x="1" y="762"/>
                  </a:lnTo>
                  <a:lnTo>
                    <a:pt x="1526" y="1526"/>
                  </a:lnTo>
                  <a:lnTo>
                    <a:pt x="8389" y="1526"/>
                  </a:lnTo>
                  <a:cubicBezTo>
                    <a:pt x="9109" y="1526"/>
                    <a:pt x="9599" y="796"/>
                    <a:pt x="9332" y="128"/>
                  </a:cubicBezTo>
                  <a:lnTo>
                    <a:pt x="9332" y="128"/>
                  </a:lnTo>
                  <a:cubicBezTo>
                    <a:pt x="9174" y="512"/>
                    <a:pt x="8801" y="762"/>
                    <a:pt x="8389" y="762"/>
                  </a:cubicBezTo>
                  <a:lnTo>
                    <a:pt x="1526" y="76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4"/>
            <p:cNvSpPr/>
            <p:nvPr/>
          </p:nvSpPr>
          <p:spPr>
            <a:xfrm>
              <a:off x="7401637" y="3448420"/>
              <a:ext cx="86765" cy="41273"/>
            </a:xfrm>
            <a:custGeom>
              <a:avLst/>
              <a:gdLst/>
              <a:ahLst/>
              <a:cxnLst/>
              <a:rect l="l" t="t" r="r" b="b"/>
              <a:pathLst>
                <a:path w="2674" h="1272" extrusionOk="0">
                  <a:moveTo>
                    <a:pt x="2509" y="0"/>
                  </a:moveTo>
                  <a:cubicBezTo>
                    <a:pt x="2392" y="452"/>
                    <a:pt x="1988" y="764"/>
                    <a:pt x="1526" y="764"/>
                  </a:cubicBezTo>
                  <a:lnTo>
                    <a:pt x="1" y="764"/>
                  </a:lnTo>
                  <a:lnTo>
                    <a:pt x="1" y="1271"/>
                  </a:lnTo>
                  <a:lnTo>
                    <a:pt x="1526" y="1271"/>
                  </a:lnTo>
                  <a:cubicBezTo>
                    <a:pt x="2187" y="1271"/>
                    <a:pt x="2673" y="644"/>
                    <a:pt x="2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4"/>
            <p:cNvSpPr/>
            <p:nvPr/>
          </p:nvSpPr>
          <p:spPr>
            <a:xfrm>
              <a:off x="7401540" y="3382453"/>
              <a:ext cx="95104" cy="41306"/>
            </a:xfrm>
            <a:custGeom>
              <a:avLst/>
              <a:gdLst/>
              <a:ahLst/>
              <a:cxnLst/>
              <a:rect l="l" t="t" r="r" b="b"/>
              <a:pathLst>
                <a:path w="2931" h="1273" extrusionOk="0">
                  <a:moveTo>
                    <a:pt x="2766" y="1"/>
                  </a:moveTo>
                  <a:cubicBezTo>
                    <a:pt x="2649" y="450"/>
                    <a:pt x="2245" y="765"/>
                    <a:pt x="1779" y="765"/>
                  </a:cubicBezTo>
                  <a:lnTo>
                    <a:pt x="0" y="765"/>
                  </a:lnTo>
                  <a:lnTo>
                    <a:pt x="0" y="1272"/>
                  </a:lnTo>
                  <a:lnTo>
                    <a:pt x="1779" y="1272"/>
                  </a:lnTo>
                  <a:cubicBezTo>
                    <a:pt x="2443" y="1272"/>
                    <a:pt x="2930" y="645"/>
                    <a:pt x="2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4"/>
            <p:cNvSpPr/>
            <p:nvPr/>
          </p:nvSpPr>
          <p:spPr>
            <a:xfrm>
              <a:off x="7401540" y="3316520"/>
              <a:ext cx="103313" cy="41306"/>
            </a:xfrm>
            <a:custGeom>
              <a:avLst/>
              <a:gdLst/>
              <a:ahLst/>
              <a:cxnLst/>
              <a:rect l="l" t="t" r="r" b="b"/>
              <a:pathLst>
                <a:path w="3184" h="1273" extrusionOk="0">
                  <a:moveTo>
                    <a:pt x="3019" y="1"/>
                  </a:moveTo>
                  <a:lnTo>
                    <a:pt x="3019" y="1"/>
                  </a:lnTo>
                  <a:cubicBezTo>
                    <a:pt x="2903" y="450"/>
                    <a:pt x="2498" y="762"/>
                    <a:pt x="2032" y="762"/>
                  </a:cubicBezTo>
                  <a:lnTo>
                    <a:pt x="0" y="762"/>
                  </a:lnTo>
                  <a:lnTo>
                    <a:pt x="0" y="1272"/>
                  </a:lnTo>
                  <a:lnTo>
                    <a:pt x="2032" y="1272"/>
                  </a:lnTo>
                  <a:cubicBezTo>
                    <a:pt x="2697" y="1272"/>
                    <a:pt x="3184" y="645"/>
                    <a:pt x="3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4"/>
            <p:cNvSpPr/>
            <p:nvPr/>
          </p:nvSpPr>
          <p:spPr>
            <a:xfrm>
              <a:off x="7104643" y="3514451"/>
              <a:ext cx="33064" cy="32934"/>
            </a:xfrm>
            <a:custGeom>
              <a:avLst/>
              <a:gdLst/>
              <a:ahLst/>
              <a:cxnLst/>
              <a:rect l="l" t="t" r="r" b="b"/>
              <a:pathLst>
                <a:path w="1019" h="1015" extrusionOk="0">
                  <a:moveTo>
                    <a:pt x="511" y="1"/>
                  </a:moveTo>
                  <a:cubicBezTo>
                    <a:pt x="230" y="1"/>
                    <a:pt x="1" y="227"/>
                    <a:pt x="1" y="508"/>
                  </a:cubicBezTo>
                  <a:cubicBezTo>
                    <a:pt x="1" y="789"/>
                    <a:pt x="230" y="1015"/>
                    <a:pt x="511" y="1015"/>
                  </a:cubicBezTo>
                  <a:cubicBezTo>
                    <a:pt x="789" y="1015"/>
                    <a:pt x="1018" y="789"/>
                    <a:pt x="1018" y="508"/>
                  </a:cubicBezTo>
                  <a:cubicBezTo>
                    <a:pt x="1018" y="227"/>
                    <a:pt x="789" y="1"/>
                    <a:pt x="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4"/>
            <p:cNvSpPr/>
            <p:nvPr/>
          </p:nvSpPr>
          <p:spPr>
            <a:xfrm>
              <a:off x="7030921" y="3132476"/>
              <a:ext cx="480710" cy="455725"/>
            </a:xfrm>
            <a:custGeom>
              <a:avLst/>
              <a:gdLst/>
              <a:ahLst/>
              <a:cxnLst/>
              <a:rect l="l" t="t" r="r" b="b"/>
              <a:pathLst>
                <a:path w="14815" h="14045" extrusionOk="0">
                  <a:moveTo>
                    <a:pt x="7830" y="0"/>
                  </a:moveTo>
                  <a:cubicBezTo>
                    <a:pt x="7395" y="0"/>
                    <a:pt x="7060" y="99"/>
                    <a:pt x="7032" y="108"/>
                  </a:cubicBezTo>
                  <a:cubicBezTo>
                    <a:pt x="6933" y="135"/>
                    <a:pt x="6861" y="231"/>
                    <a:pt x="6861" y="334"/>
                  </a:cubicBezTo>
                  <a:lnTo>
                    <a:pt x="6861" y="3558"/>
                  </a:lnTo>
                  <a:lnTo>
                    <a:pt x="4527" y="6530"/>
                  </a:lnTo>
                  <a:cubicBezTo>
                    <a:pt x="4452" y="6187"/>
                    <a:pt x="4147" y="5944"/>
                    <a:pt x="3798" y="5944"/>
                  </a:cubicBezTo>
                  <a:lnTo>
                    <a:pt x="748" y="5944"/>
                  </a:lnTo>
                  <a:cubicBezTo>
                    <a:pt x="336" y="5944"/>
                    <a:pt x="1" y="6276"/>
                    <a:pt x="1" y="6691"/>
                  </a:cubicBezTo>
                  <a:lnTo>
                    <a:pt x="1" y="7451"/>
                  </a:lnTo>
                  <a:cubicBezTo>
                    <a:pt x="1" y="7585"/>
                    <a:pt x="107" y="7691"/>
                    <a:pt x="241" y="7691"/>
                  </a:cubicBezTo>
                  <a:cubicBezTo>
                    <a:pt x="371" y="7691"/>
                    <a:pt x="477" y="7585"/>
                    <a:pt x="477" y="7451"/>
                  </a:cubicBezTo>
                  <a:lnTo>
                    <a:pt x="477" y="6691"/>
                  </a:lnTo>
                  <a:cubicBezTo>
                    <a:pt x="477" y="6540"/>
                    <a:pt x="600" y="6420"/>
                    <a:pt x="748" y="6420"/>
                  </a:cubicBezTo>
                  <a:lnTo>
                    <a:pt x="3798" y="6420"/>
                  </a:lnTo>
                  <a:cubicBezTo>
                    <a:pt x="3945" y="6420"/>
                    <a:pt x="4068" y="6540"/>
                    <a:pt x="4068" y="6691"/>
                  </a:cubicBezTo>
                  <a:lnTo>
                    <a:pt x="4068" y="13297"/>
                  </a:lnTo>
                  <a:cubicBezTo>
                    <a:pt x="4068" y="13445"/>
                    <a:pt x="3945" y="13568"/>
                    <a:pt x="3798" y="13568"/>
                  </a:cubicBezTo>
                  <a:lnTo>
                    <a:pt x="748" y="13568"/>
                  </a:lnTo>
                  <a:cubicBezTo>
                    <a:pt x="600" y="13568"/>
                    <a:pt x="477" y="13445"/>
                    <a:pt x="477" y="13297"/>
                  </a:cubicBezTo>
                  <a:lnTo>
                    <a:pt x="477" y="8469"/>
                  </a:lnTo>
                  <a:cubicBezTo>
                    <a:pt x="477" y="8335"/>
                    <a:pt x="371" y="8229"/>
                    <a:pt x="241" y="8229"/>
                  </a:cubicBezTo>
                  <a:cubicBezTo>
                    <a:pt x="107" y="8229"/>
                    <a:pt x="1" y="8335"/>
                    <a:pt x="1" y="8469"/>
                  </a:cubicBezTo>
                  <a:lnTo>
                    <a:pt x="1" y="13297"/>
                  </a:lnTo>
                  <a:cubicBezTo>
                    <a:pt x="1" y="13709"/>
                    <a:pt x="336" y="14041"/>
                    <a:pt x="748" y="14044"/>
                  </a:cubicBezTo>
                  <a:lnTo>
                    <a:pt x="3798" y="14044"/>
                  </a:lnTo>
                  <a:cubicBezTo>
                    <a:pt x="4209" y="14041"/>
                    <a:pt x="4545" y="13709"/>
                    <a:pt x="4545" y="13297"/>
                  </a:cubicBezTo>
                  <a:lnTo>
                    <a:pt x="4545" y="12667"/>
                  </a:lnTo>
                  <a:lnTo>
                    <a:pt x="5723" y="13256"/>
                  </a:lnTo>
                  <a:cubicBezTo>
                    <a:pt x="5758" y="13273"/>
                    <a:pt x="5795" y="13280"/>
                    <a:pt x="5833" y="13280"/>
                  </a:cubicBezTo>
                  <a:lnTo>
                    <a:pt x="10408" y="13280"/>
                  </a:lnTo>
                  <a:cubicBezTo>
                    <a:pt x="10538" y="13280"/>
                    <a:pt x="10644" y="13174"/>
                    <a:pt x="10644" y="13044"/>
                  </a:cubicBezTo>
                  <a:cubicBezTo>
                    <a:pt x="10644" y="12910"/>
                    <a:pt x="10538" y="12804"/>
                    <a:pt x="10408" y="12804"/>
                  </a:cubicBezTo>
                  <a:lnTo>
                    <a:pt x="5888" y="12804"/>
                  </a:lnTo>
                  <a:lnTo>
                    <a:pt x="4545" y="12132"/>
                  </a:lnTo>
                  <a:lnTo>
                    <a:pt x="4545" y="7280"/>
                  </a:lnTo>
                  <a:lnTo>
                    <a:pt x="7289" y="3788"/>
                  </a:lnTo>
                  <a:cubicBezTo>
                    <a:pt x="7324" y="3744"/>
                    <a:pt x="7341" y="3692"/>
                    <a:pt x="7341" y="3641"/>
                  </a:cubicBezTo>
                  <a:lnTo>
                    <a:pt x="7341" y="526"/>
                  </a:lnTo>
                  <a:cubicBezTo>
                    <a:pt x="7462" y="503"/>
                    <a:pt x="7638" y="478"/>
                    <a:pt x="7837" y="478"/>
                  </a:cubicBezTo>
                  <a:cubicBezTo>
                    <a:pt x="8145" y="478"/>
                    <a:pt x="8507" y="538"/>
                    <a:pt x="8801" y="759"/>
                  </a:cubicBezTo>
                  <a:cubicBezTo>
                    <a:pt x="9202" y="1057"/>
                    <a:pt x="9404" y="1598"/>
                    <a:pt x="9404" y="2369"/>
                  </a:cubicBezTo>
                  <a:lnTo>
                    <a:pt x="9404" y="4912"/>
                  </a:lnTo>
                  <a:cubicBezTo>
                    <a:pt x="9404" y="5042"/>
                    <a:pt x="9510" y="5149"/>
                    <a:pt x="9644" y="5149"/>
                  </a:cubicBezTo>
                  <a:lnTo>
                    <a:pt x="13454" y="5149"/>
                  </a:lnTo>
                  <a:cubicBezTo>
                    <a:pt x="13886" y="5149"/>
                    <a:pt x="14232" y="5498"/>
                    <a:pt x="14232" y="5926"/>
                  </a:cubicBezTo>
                  <a:cubicBezTo>
                    <a:pt x="14232" y="6358"/>
                    <a:pt x="13886" y="6704"/>
                    <a:pt x="13454" y="6704"/>
                  </a:cubicBezTo>
                  <a:lnTo>
                    <a:pt x="11422" y="6704"/>
                  </a:lnTo>
                  <a:cubicBezTo>
                    <a:pt x="11292" y="6704"/>
                    <a:pt x="11182" y="6811"/>
                    <a:pt x="11182" y="6944"/>
                  </a:cubicBezTo>
                  <a:cubicBezTo>
                    <a:pt x="11182" y="7074"/>
                    <a:pt x="11292" y="7181"/>
                    <a:pt x="11422" y="7181"/>
                  </a:cubicBezTo>
                  <a:lnTo>
                    <a:pt x="13249" y="7181"/>
                  </a:lnTo>
                  <a:cubicBezTo>
                    <a:pt x="13667" y="7208"/>
                    <a:pt x="13989" y="7564"/>
                    <a:pt x="13975" y="7982"/>
                  </a:cubicBezTo>
                  <a:cubicBezTo>
                    <a:pt x="13965" y="8401"/>
                    <a:pt x="13619" y="8736"/>
                    <a:pt x="13201" y="8736"/>
                  </a:cubicBezTo>
                  <a:lnTo>
                    <a:pt x="11422" y="8736"/>
                  </a:lnTo>
                  <a:cubicBezTo>
                    <a:pt x="11292" y="8736"/>
                    <a:pt x="11182" y="8843"/>
                    <a:pt x="11182" y="8976"/>
                  </a:cubicBezTo>
                  <a:cubicBezTo>
                    <a:pt x="11182" y="9106"/>
                    <a:pt x="11292" y="9213"/>
                    <a:pt x="11422" y="9213"/>
                  </a:cubicBezTo>
                  <a:lnTo>
                    <a:pt x="13012" y="9213"/>
                  </a:lnTo>
                  <a:cubicBezTo>
                    <a:pt x="13022" y="9216"/>
                    <a:pt x="13033" y="9220"/>
                    <a:pt x="13043" y="9220"/>
                  </a:cubicBezTo>
                  <a:cubicBezTo>
                    <a:pt x="13451" y="9271"/>
                    <a:pt x="13746" y="9631"/>
                    <a:pt x="13722" y="10042"/>
                  </a:cubicBezTo>
                  <a:cubicBezTo>
                    <a:pt x="13694" y="10450"/>
                    <a:pt x="13358" y="10768"/>
                    <a:pt x="12947" y="10768"/>
                  </a:cubicBezTo>
                  <a:lnTo>
                    <a:pt x="11422" y="10768"/>
                  </a:lnTo>
                  <a:cubicBezTo>
                    <a:pt x="11292" y="10768"/>
                    <a:pt x="11182" y="10878"/>
                    <a:pt x="11182" y="11008"/>
                  </a:cubicBezTo>
                  <a:cubicBezTo>
                    <a:pt x="11182" y="11139"/>
                    <a:pt x="11292" y="11248"/>
                    <a:pt x="11422" y="11248"/>
                  </a:cubicBezTo>
                  <a:lnTo>
                    <a:pt x="12793" y="11248"/>
                  </a:lnTo>
                  <a:cubicBezTo>
                    <a:pt x="12807" y="11252"/>
                    <a:pt x="12824" y="11258"/>
                    <a:pt x="12837" y="11262"/>
                  </a:cubicBezTo>
                  <a:cubicBezTo>
                    <a:pt x="13231" y="11337"/>
                    <a:pt x="13502" y="11701"/>
                    <a:pt x="13465" y="12098"/>
                  </a:cubicBezTo>
                  <a:cubicBezTo>
                    <a:pt x="13427" y="12496"/>
                    <a:pt x="13094" y="12801"/>
                    <a:pt x="12693" y="12804"/>
                  </a:cubicBezTo>
                  <a:lnTo>
                    <a:pt x="11422" y="12804"/>
                  </a:lnTo>
                  <a:cubicBezTo>
                    <a:pt x="11292" y="12804"/>
                    <a:pt x="11186" y="12910"/>
                    <a:pt x="11186" y="13040"/>
                  </a:cubicBezTo>
                  <a:cubicBezTo>
                    <a:pt x="11186" y="13174"/>
                    <a:pt x="11292" y="13280"/>
                    <a:pt x="11422" y="13280"/>
                  </a:cubicBezTo>
                  <a:lnTo>
                    <a:pt x="12693" y="13280"/>
                  </a:lnTo>
                  <a:cubicBezTo>
                    <a:pt x="13211" y="13280"/>
                    <a:pt x="13674" y="12962"/>
                    <a:pt x="13862" y="12478"/>
                  </a:cubicBezTo>
                  <a:cubicBezTo>
                    <a:pt x="14047" y="11995"/>
                    <a:pt x="13920" y="11447"/>
                    <a:pt x="13536" y="11097"/>
                  </a:cubicBezTo>
                  <a:cubicBezTo>
                    <a:pt x="14301" y="10690"/>
                    <a:pt x="14431" y="9648"/>
                    <a:pt x="13790" y="9065"/>
                  </a:cubicBezTo>
                  <a:cubicBezTo>
                    <a:pt x="14201" y="8846"/>
                    <a:pt x="14455" y="8421"/>
                    <a:pt x="14458" y="7958"/>
                  </a:cubicBezTo>
                  <a:cubicBezTo>
                    <a:pt x="14455" y="7606"/>
                    <a:pt x="14308" y="7270"/>
                    <a:pt x="14047" y="7033"/>
                  </a:cubicBezTo>
                  <a:cubicBezTo>
                    <a:pt x="14554" y="6763"/>
                    <a:pt x="14815" y="6180"/>
                    <a:pt x="14674" y="5621"/>
                  </a:cubicBezTo>
                  <a:cubicBezTo>
                    <a:pt x="14534" y="5063"/>
                    <a:pt x="14033" y="4672"/>
                    <a:pt x="13454" y="4672"/>
                  </a:cubicBezTo>
                  <a:lnTo>
                    <a:pt x="9884" y="4672"/>
                  </a:lnTo>
                  <a:lnTo>
                    <a:pt x="9884" y="2369"/>
                  </a:lnTo>
                  <a:cubicBezTo>
                    <a:pt x="9884" y="1441"/>
                    <a:pt x="9616" y="769"/>
                    <a:pt x="9085" y="375"/>
                  </a:cubicBezTo>
                  <a:cubicBezTo>
                    <a:pt x="8689" y="80"/>
                    <a:pt x="8220" y="0"/>
                    <a:pt x="7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4"/>
            <p:cNvSpPr/>
            <p:nvPr/>
          </p:nvSpPr>
          <p:spPr>
            <a:xfrm>
              <a:off x="7088743" y="3506663"/>
              <a:ext cx="56621" cy="48509"/>
            </a:xfrm>
            <a:custGeom>
              <a:avLst/>
              <a:gdLst/>
              <a:ahLst/>
              <a:cxnLst/>
              <a:rect l="l" t="t" r="r" b="b"/>
              <a:pathLst>
                <a:path w="1745" h="1495" extrusionOk="0">
                  <a:moveTo>
                    <a:pt x="1003" y="478"/>
                  </a:moveTo>
                  <a:cubicBezTo>
                    <a:pt x="1069" y="478"/>
                    <a:pt x="1136" y="502"/>
                    <a:pt x="1190" y="556"/>
                  </a:cubicBezTo>
                  <a:cubicBezTo>
                    <a:pt x="1361" y="727"/>
                    <a:pt x="1241" y="1018"/>
                    <a:pt x="1001" y="1018"/>
                  </a:cubicBezTo>
                  <a:cubicBezTo>
                    <a:pt x="850" y="1018"/>
                    <a:pt x="730" y="898"/>
                    <a:pt x="730" y="748"/>
                  </a:cubicBezTo>
                  <a:cubicBezTo>
                    <a:pt x="730" y="585"/>
                    <a:pt x="864" y="478"/>
                    <a:pt x="1003" y="478"/>
                  </a:cubicBezTo>
                  <a:close/>
                  <a:moveTo>
                    <a:pt x="994" y="0"/>
                  </a:moveTo>
                  <a:cubicBezTo>
                    <a:pt x="810" y="0"/>
                    <a:pt x="623" y="68"/>
                    <a:pt x="470" y="220"/>
                  </a:cubicBezTo>
                  <a:cubicBezTo>
                    <a:pt x="1" y="689"/>
                    <a:pt x="333" y="1495"/>
                    <a:pt x="1001" y="1495"/>
                  </a:cubicBezTo>
                  <a:cubicBezTo>
                    <a:pt x="1412" y="1495"/>
                    <a:pt x="1745" y="1159"/>
                    <a:pt x="1745" y="748"/>
                  </a:cubicBezTo>
                  <a:cubicBezTo>
                    <a:pt x="1745" y="298"/>
                    <a:pt x="1378" y="0"/>
                    <a:pt x="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4B54-80CD-94BB-51E7-900096816DDD}"/>
              </a:ext>
            </a:extLst>
          </p:cNvPr>
          <p:cNvSpPr>
            <a:spLocks noGrp="1"/>
          </p:cNvSpPr>
          <p:nvPr>
            <p:ph type="title"/>
          </p:nvPr>
        </p:nvSpPr>
        <p:spPr>
          <a:xfrm>
            <a:off x="833211" y="522901"/>
            <a:ext cx="7704000" cy="477300"/>
          </a:xfrm>
        </p:spPr>
        <p:txBody>
          <a:bodyPr/>
          <a:lstStyle/>
          <a:p>
            <a:r>
              <a:rPr lang="en-IN" dirty="0"/>
              <a:t>Analysis of Charts and Graphs from Survey</a:t>
            </a:r>
          </a:p>
        </p:txBody>
      </p:sp>
      <p:sp>
        <p:nvSpPr>
          <p:cNvPr id="3" name="Text Placeholder 2">
            <a:extLst>
              <a:ext uri="{FF2B5EF4-FFF2-40B4-BE49-F238E27FC236}">
                <a16:creationId xmlns:a16="http://schemas.microsoft.com/office/drawing/2014/main" id="{B0276A6E-3447-EC5D-A2E8-BC9CBBE68E3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9AAD517-771B-4CA6-1BAC-6405664A2B85}"/>
              </a:ext>
            </a:extLst>
          </p:cNvPr>
          <p:cNvPicPr>
            <a:picLocks noChangeAspect="1"/>
          </p:cNvPicPr>
          <p:nvPr/>
        </p:nvPicPr>
        <p:blipFill>
          <a:blip r:embed="rId2"/>
          <a:stretch>
            <a:fillRect/>
          </a:stretch>
        </p:blipFill>
        <p:spPr>
          <a:xfrm>
            <a:off x="433387" y="1162050"/>
            <a:ext cx="8277225" cy="2713264"/>
          </a:xfrm>
          <a:prstGeom prst="rect">
            <a:avLst/>
          </a:prstGeom>
        </p:spPr>
      </p:pic>
    </p:spTree>
    <p:extLst>
      <p:ext uri="{BB962C8B-B14F-4D97-AF65-F5344CB8AC3E}">
        <p14:creationId xmlns:p14="http://schemas.microsoft.com/office/powerpoint/2010/main" val="165587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9FDD-F681-7698-CFB3-44711194096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F7B5A54-5431-72C2-AEBF-4B0E6CE26660}"/>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F2215967-7F8D-186E-8EB6-03992357FD6E}"/>
              </a:ext>
            </a:extLst>
          </p:cNvPr>
          <p:cNvPicPr>
            <a:picLocks noChangeAspect="1"/>
          </p:cNvPicPr>
          <p:nvPr/>
        </p:nvPicPr>
        <p:blipFill>
          <a:blip r:embed="rId2"/>
          <a:stretch>
            <a:fillRect/>
          </a:stretch>
        </p:blipFill>
        <p:spPr>
          <a:xfrm>
            <a:off x="347616" y="1161184"/>
            <a:ext cx="8076384" cy="3080929"/>
          </a:xfrm>
          <a:prstGeom prst="rect">
            <a:avLst/>
          </a:prstGeom>
        </p:spPr>
      </p:pic>
    </p:spTree>
    <p:extLst>
      <p:ext uri="{BB962C8B-B14F-4D97-AF65-F5344CB8AC3E}">
        <p14:creationId xmlns:p14="http://schemas.microsoft.com/office/powerpoint/2010/main" val="141584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B90F-27D5-68DA-BF35-46864D115A2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FA4FBDD-2076-B5F0-AA45-191422A9294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2A12217-B3BC-9FFE-AA56-617F4744FA11}"/>
              </a:ext>
            </a:extLst>
          </p:cNvPr>
          <p:cNvPicPr>
            <a:picLocks noChangeAspect="1"/>
          </p:cNvPicPr>
          <p:nvPr/>
        </p:nvPicPr>
        <p:blipFill>
          <a:blip r:embed="rId2"/>
          <a:stretch>
            <a:fillRect/>
          </a:stretch>
        </p:blipFill>
        <p:spPr>
          <a:xfrm>
            <a:off x="513807" y="1152475"/>
            <a:ext cx="8151358" cy="3036348"/>
          </a:xfrm>
          <a:prstGeom prst="rect">
            <a:avLst/>
          </a:prstGeom>
        </p:spPr>
      </p:pic>
    </p:spTree>
    <p:extLst>
      <p:ext uri="{BB962C8B-B14F-4D97-AF65-F5344CB8AC3E}">
        <p14:creationId xmlns:p14="http://schemas.microsoft.com/office/powerpoint/2010/main" val="371386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958A-D17A-C88F-D686-2A122F776C1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3003CFF-8D88-2200-AD3D-C6E2007BCCB5}"/>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C724A3D-BEB0-9772-8C9A-5DCFB75DBA31}"/>
              </a:ext>
            </a:extLst>
          </p:cNvPr>
          <p:cNvPicPr>
            <a:picLocks noChangeAspect="1"/>
          </p:cNvPicPr>
          <p:nvPr/>
        </p:nvPicPr>
        <p:blipFill>
          <a:blip r:embed="rId2"/>
          <a:stretch>
            <a:fillRect/>
          </a:stretch>
        </p:blipFill>
        <p:spPr>
          <a:xfrm>
            <a:off x="576262" y="1247775"/>
            <a:ext cx="7991475" cy="2647950"/>
          </a:xfrm>
          <a:prstGeom prst="rect">
            <a:avLst/>
          </a:prstGeom>
        </p:spPr>
      </p:pic>
    </p:spTree>
    <p:extLst>
      <p:ext uri="{BB962C8B-B14F-4D97-AF65-F5344CB8AC3E}">
        <p14:creationId xmlns:p14="http://schemas.microsoft.com/office/powerpoint/2010/main" val="433712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E1A7-027B-7B33-028D-919BF8922165}"/>
              </a:ext>
            </a:extLst>
          </p:cNvPr>
          <p:cNvSpPr>
            <a:spLocks noGrp="1"/>
          </p:cNvSpPr>
          <p:nvPr>
            <p:ph type="title"/>
          </p:nvPr>
        </p:nvSpPr>
        <p:spPr>
          <a:xfrm>
            <a:off x="2200457" y="209350"/>
            <a:ext cx="7704000" cy="477300"/>
          </a:xfrm>
        </p:spPr>
        <p:txBody>
          <a:bodyPr/>
          <a:lstStyle/>
          <a:p>
            <a:r>
              <a:rPr lang="en-IN" dirty="0"/>
              <a:t>Customer Journey Map</a:t>
            </a:r>
          </a:p>
        </p:txBody>
      </p:sp>
      <p:sp>
        <p:nvSpPr>
          <p:cNvPr id="3" name="Text Placeholder 2">
            <a:extLst>
              <a:ext uri="{FF2B5EF4-FFF2-40B4-BE49-F238E27FC236}">
                <a16:creationId xmlns:a16="http://schemas.microsoft.com/office/drawing/2014/main" id="{24158089-C54B-5868-172B-024077C4C1F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962B510-5D5B-0CD5-59CD-671A2A916FD2}"/>
              </a:ext>
            </a:extLst>
          </p:cNvPr>
          <p:cNvPicPr>
            <a:picLocks noChangeAspect="1"/>
          </p:cNvPicPr>
          <p:nvPr/>
        </p:nvPicPr>
        <p:blipFill>
          <a:blip r:embed="rId2"/>
          <a:stretch>
            <a:fillRect/>
          </a:stretch>
        </p:blipFill>
        <p:spPr>
          <a:xfrm>
            <a:off x="720000" y="763375"/>
            <a:ext cx="7494383" cy="4229100"/>
          </a:xfrm>
          <a:prstGeom prst="rect">
            <a:avLst/>
          </a:prstGeom>
        </p:spPr>
      </p:pic>
    </p:spTree>
    <p:extLst>
      <p:ext uri="{BB962C8B-B14F-4D97-AF65-F5344CB8AC3E}">
        <p14:creationId xmlns:p14="http://schemas.microsoft.com/office/powerpoint/2010/main" val="2878977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A68B-D4C8-FED8-3980-31D70927F62D}"/>
              </a:ext>
            </a:extLst>
          </p:cNvPr>
          <p:cNvSpPr>
            <a:spLocks noGrp="1"/>
          </p:cNvSpPr>
          <p:nvPr>
            <p:ph type="title"/>
          </p:nvPr>
        </p:nvSpPr>
        <p:spPr>
          <a:xfrm>
            <a:off x="3262902" y="206834"/>
            <a:ext cx="7704000" cy="477300"/>
          </a:xfrm>
        </p:spPr>
        <p:txBody>
          <a:bodyPr/>
          <a:lstStyle/>
          <a:p>
            <a:r>
              <a:rPr lang="en-IN" dirty="0"/>
              <a:t>User Persona</a:t>
            </a:r>
          </a:p>
        </p:txBody>
      </p:sp>
      <p:sp>
        <p:nvSpPr>
          <p:cNvPr id="3" name="Text Placeholder 2">
            <a:extLst>
              <a:ext uri="{FF2B5EF4-FFF2-40B4-BE49-F238E27FC236}">
                <a16:creationId xmlns:a16="http://schemas.microsoft.com/office/drawing/2014/main" id="{37D02C5F-5BAD-04DA-CAF1-A1AC00CC22D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1CB5C958-5C78-2874-27DB-ACAD2D835772}"/>
              </a:ext>
            </a:extLst>
          </p:cNvPr>
          <p:cNvPicPr>
            <a:picLocks noChangeAspect="1"/>
          </p:cNvPicPr>
          <p:nvPr/>
        </p:nvPicPr>
        <p:blipFill>
          <a:blip r:embed="rId2"/>
          <a:stretch>
            <a:fillRect/>
          </a:stretch>
        </p:blipFill>
        <p:spPr>
          <a:xfrm>
            <a:off x="4402319" y="843403"/>
            <a:ext cx="3857625" cy="3946311"/>
          </a:xfrm>
          <a:prstGeom prst="rect">
            <a:avLst/>
          </a:prstGeom>
        </p:spPr>
      </p:pic>
      <p:sp>
        <p:nvSpPr>
          <p:cNvPr id="7" name="TextBox 6">
            <a:extLst>
              <a:ext uri="{FF2B5EF4-FFF2-40B4-BE49-F238E27FC236}">
                <a16:creationId xmlns:a16="http://schemas.microsoft.com/office/drawing/2014/main" id="{C37D58C4-3956-8F84-88CA-E27988342489}"/>
              </a:ext>
            </a:extLst>
          </p:cNvPr>
          <p:cNvSpPr txBox="1"/>
          <p:nvPr/>
        </p:nvSpPr>
        <p:spPr>
          <a:xfrm>
            <a:off x="927599" y="1883330"/>
            <a:ext cx="3492138" cy="738664"/>
          </a:xfrm>
          <a:prstGeom prst="rect">
            <a:avLst/>
          </a:prstGeom>
          <a:noFill/>
        </p:spPr>
        <p:txBody>
          <a:bodyPr wrap="square" rtlCol="0">
            <a:spAutoFit/>
          </a:bodyPr>
          <a:lstStyle/>
          <a:p>
            <a:r>
              <a:rPr lang="de-DE" dirty="0"/>
              <a:t>Name : P. Venkateswarulu</a:t>
            </a:r>
          </a:p>
          <a:p>
            <a:r>
              <a:rPr lang="de-DE" dirty="0"/>
              <a:t>Age : 67</a:t>
            </a:r>
          </a:p>
          <a:p>
            <a:r>
              <a:rPr lang="de-DE" dirty="0"/>
              <a:t>Gender : Male</a:t>
            </a:r>
            <a:endParaRPr lang="en-IN" dirty="0"/>
          </a:p>
        </p:txBody>
      </p:sp>
    </p:spTree>
    <p:extLst>
      <p:ext uri="{BB962C8B-B14F-4D97-AF65-F5344CB8AC3E}">
        <p14:creationId xmlns:p14="http://schemas.microsoft.com/office/powerpoint/2010/main" val="1379721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0A36-F296-8089-AA59-7859B21B850D}"/>
              </a:ext>
            </a:extLst>
          </p:cNvPr>
          <p:cNvSpPr>
            <a:spLocks noGrp="1"/>
          </p:cNvSpPr>
          <p:nvPr>
            <p:ph type="title"/>
          </p:nvPr>
        </p:nvSpPr>
        <p:spPr>
          <a:xfrm>
            <a:off x="3332572" y="212049"/>
            <a:ext cx="7704000" cy="452845"/>
          </a:xfrm>
        </p:spPr>
        <p:txBody>
          <a:bodyPr/>
          <a:lstStyle/>
          <a:p>
            <a:r>
              <a:rPr lang="en-IN" dirty="0"/>
              <a:t>Empathy Map</a:t>
            </a:r>
          </a:p>
        </p:txBody>
      </p:sp>
      <p:sp>
        <p:nvSpPr>
          <p:cNvPr id="3" name="Text Placeholder 2">
            <a:extLst>
              <a:ext uri="{FF2B5EF4-FFF2-40B4-BE49-F238E27FC236}">
                <a16:creationId xmlns:a16="http://schemas.microsoft.com/office/drawing/2014/main" id="{90B2FC1D-59B9-9445-5D29-17DC635DDB25}"/>
              </a:ext>
            </a:extLst>
          </p:cNvPr>
          <p:cNvSpPr>
            <a:spLocks noGrp="1"/>
          </p:cNvSpPr>
          <p:nvPr>
            <p:ph type="body" idx="1"/>
          </p:nvPr>
        </p:nvSpPr>
        <p:spPr>
          <a:xfrm>
            <a:off x="1615424" y="1803230"/>
            <a:ext cx="6836425" cy="2703023"/>
          </a:xfrm>
        </p:spPr>
        <p:txBody>
          <a:bodyPr/>
          <a:lstStyle/>
          <a:p>
            <a:endParaRPr lang="en-IN" dirty="0"/>
          </a:p>
        </p:txBody>
      </p:sp>
      <p:pic>
        <p:nvPicPr>
          <p:cNvPr id="1026" name="Picture 2" descr="Free Empathy Map Template &amp; Examples | EdrawMind">
            <a:extLst>
              <a:ext uri="{FF2B5EF4-FFF2-40B4-BE49-F238E27FC236}">
                <a16:creationId xmlns:a16="http://schemas.microsoft.com/office/drawing/2014/main" id="{E31B5585-0EA3-423B-7B66-AE4772A18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405" y="1017576"/>
            <a:ext cx="6427064" cy="360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376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BD85-A1CD-DC19-7157-B23BBE8ACC39}"/>
              </a:ext>
            </a:extLst>
          </p:cNvPr>
          <p:cNvSpPr>
            <a:spLocks noGrp="1"/>
          </p:cNvSpPr>
          <p:nvPr>
            <p:ph type="title"/>
          </p:nvPr>
        </p:nvSpPr>
        <p:spPr>
          <a:xfrm>
            <a:off x="3567703" y="301475"/>
            <a:ext cx="7704000" cy="477300"/>
          </a:xfrm>
        </p:spPr>
        <p:txBody>
          <a:bodyPr/>
          <a:lstStyle/>
          <a:p>
            <a:r>
              <a:rPr lang="en-IN" dirty="0"/>
              <a:t>Modules</a:t>
            </a:r>
          </a:p>
        </p:txBody>
      </p:sp>
      <p:sp>
        <p:nvSpPr>
          <p:cNvPr id="3" name="Text Placeholder 2">
            <a:extLst>
              <a:ext uri="{FF2B5EF4-FFF2-40B4-BE49-F238E27FC236}">
                <a16:creationId xmlns:a16="http://schemas.microsoft.com/office/drawing/2014/main" id="{851762C9-FEB3-3E1B-7D94-657BCF870749}"/>
              </a:ext>
            </a:extLst>
          </p:cNvPr>
          <p:cNvSpPr>
            <a:spLocks noGrp="1"/>
          </p:cNvSpPr>
          <p:nvPr>
            <p:ph type="body" idx="1"/>
          </p:nvPr>
        </p:nvSpPr>
        <p:spPr/>
        <p:txBody>
          <a:bodyPr/>
          <a:lstStyle/>
          <a:p>
            <a:endParaRPr lang="en-IN" dirty="0"/>
          </a:p>
        </p:txBody>
      </p:sp>
      <p:sp>
        <p:nvSpPr>
          <p:cNvPr id="4" name="TextBox 3">
            <a:extLst>
              <a:ext uri="{FF2B5EF4-FFF2-40B4-BE49-F238E27FC236}">
                <a16:creationId xmlns:a16="http://schemas.microsoft.com/office/drawing/2014/main" id="{D1CCD6A5-7990-E3AF-1E99-E648684DCE1F}"/>
              </a:ext>
            </a:extLst>
          </p:cNvPr>
          <p:cNvSpPr txBox="1"/>
          <p:nvPr/>
        </p:nvSpPr>
        <p:spPr>
          <a:xfrm>
            <a:off x="905691" y="1494532"/>
            <a:ext cx="510322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Share fie</a:t>
            </a:r>
          </a:p>
          <a:p>
            <a:pPr marL="285750" indent="-285750">
              <a:buFont typeface="Arial" panose="020B0604020202020204" pitchFamily="34" charset="0"/>
              <a:buChar char="•"/>
            </a:pPr>
            <a:r>
              <a:rPr lang="en-US" sz="1600" dirty="0"/>
              <a:t>Get file</a:t>
            </a:r>
          </a:p>
          <a:p>
            <a:pPr marL="285750" indent="-285750">
              <a:buFont typeface="Arial" panose="020B0604020202020204" pitchFamily="34" charset="0"/>
              <a:buChar char="•"/>
            </a:pPr>
            <a:r>
              <a:rPr lang="en-US" sz="1600" dirty="0"/>
              <a:t>Dashboard</a:t>
            </a:r>
          </a:p>
          <a:p>
            <a:pPr marL="285750" indent="-285750">
              <a:buFont typeface="Arial" panose="020B0604020202020204" pitchFamily="34" charset="0"/>
              <a:buChar char="•"/>
            </a:pPr>
            <a:r>
              <a:rPr lang="en-US" sz="1600" dirty="0"/>
              <a:t>My files </a:t>
            </a:r>
            <a:r>
              <a:rPr lang="en-US" sz="1600" dirty="0" err="1"/>
              <a:t>i.eRecently</a:t>
            </a:r>
            <a:r>
              <a:rPr lang="en-US" sz="1600" dirty="0"/>
              <a:t> shared files</a:t>
            </a:r>
            <a:endParaRPr lang="en-IN" sz="1600" dirty="0"/>
          </a:p>
        </p:txBody>
      </p:sp>
    </p:spTree>
    <p:extLst>
      <p:ext uri="{BB962C8B-B14F-4D97-AF65-F5344CB8AC3E}">
        <p14:creationId xmlns:p14="http://schemas.microsoft.com/office/powerpoint/2010/main" val="2991074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2165" name="Google Shape;2165;p71"/>
          <p:cNvSpPr txBox="1">
            <a:spLocks noGrp="1"/>
          </p:cNvSpPr>
          <p:nvPr>
            <p:ph type="title"/>
          </p:nvPr>
        </p:nvSpPr>
        <p:spPr>
          <a:xfrm>
            <a:off x="1581778" y="667751"/>
            <a:ext cx="2514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team</a:t>
            </a:r>
            <a:endParaRPr dirty="0"/>
          </a:p>
        </p:txBody>
      </p:sp>
      <p:sp>
        <p:nvSpPr>
          <p:cNvPr id="2166" name="Google Shape;2166;p71"/>
          <p:cNvSpPr txBox="1">
            <a:spLocks noGrp="1"/>
          </p:cNvSpPr>
          <p:nvPr>
            <p:ph type="title" idx="2"/>
          </p:nvPr>
        </p:nvSpPr>
        <p:spPr>
          <a:xfrm>
            <a:off x="1295462" y="1384340"/>
            <a:ext cx="3436185" cy="21578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t>2200033020 – N. </a:t>
            </a:r>
            <a:r>
              <a:rPr lang="en-IN" sz="1600" dirty="0" err="1"/>
              <a:t>Mugdha</a:t>
            </a:r>
            <a:r>
              <a:rPr lang="en-IN" sz="1600" dirty="0"/>
              <a:t> Mohana</a:t>
            </a:r>
            <a:br>
              <a:rPr lang="en-IN" sz="1600" dirty="0"/>
            </a:br>
            <a:r>
              <a:rPr lang="en-IN" sz="1600" dirty="0"/>
              <a:t>2200030751 – Ch. Nikhila</a:t>
            </a:r>
            <a:br>
              <a:rPr lang="en-IN" sz="1600" dirty="0"/>
            </a:br>
            <a:r>
              <a:rPr lang="en-IN" sz="1600" dirty="0"/>
              <a:t>2200033002 – P. </a:t>
            </a:r>
            <a:r>
              <a:rPr lang="en-IN" sz="1600" dirty="0" err="1"/>
              <a:t>Pujitha</a:t>
            </a:r>
            <a:endParaRPr sz="1600" dirty="0"/>
          </a:p>
        </p:txBody>
      </p:sp>
      <p:sp>
        <p:nvSpPr>
          <p:cNvPr id="2167" name="Google Shape;2167;p71"/>
          <p:cNvSpPr txBox="1">
            <a:spLocks noGrp="1"/>
          </p:cNvSpPr>
          <p:nvPr>
            <p:ph type="subTitle" idx="1"/>
          </p:nvPr>
        </p:nvSpPr>
        <p:spPr>
          <a:xfrm>
            <a:off x="2047175" y="2553850"/>
            <a:ext cx="2514900" cy="58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68" name="Google Shape;2168;p71"/>
          <p:cNvGrpSpPr/>
          <p:nvPr/>
        </p:nvGrpSpPr>
        <p:grpSpPr>
          <a:xfrm>
            <a:off x="5037686" y="1078182"/>
            <a:ext cx="1775919" cy="3671792"/>
            <a:chOff x="5037686" y="1078182"/>
            <a:chExt cx="1775919" cy="3671792"/>
          </a:xfrm>
        </p:grpSpPr>
        <p:sp>
          <p:nvSpPr>
            <p:cNvPr id="2169" name="Google Shape;2169;p71"/>
            <p:cNvSpPr/>
            <p:nvPr/>
          </p:nvSpPr>
          <p:spPr>
            <a:xfrm flipH="1">
              <a:off x="5037686" y="4456475"/>
              <a:ext cx="1658036"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1"/>
            <p:cNvSpPr/>
            <p:nvPr/>
          </p:nvSpPr>
          <p:spPr>
            <a:xfrm>
              <a:off x="5613175" y="1889824"/>
              <a:ext cx="127949" cy="119675"/>
            </a:xfrm>
            <a:custGeom>
              <a:avLst/>
              <a:gdLst/>
              <a:ahLst/>
              <a:cxnLst/>
              <a:rect l="l" t="t" r="r" b="b"/>
              <a:pathLst>
                <a:path w="609" h="492" extrusionOk="0">
                  <a:moveTo>
                    <a:pt x="0" y="1"/>
                  </a:moveTo>
                  <a:lnTo>
                    <a:pt x="95" y="478"/>
                  </a:lnTo>
                  <a:cubicBezTo>
                    <a:pt x="95" y="478"/>
                    <a:pt x="155" y="491"/>
                    <a:pt x="242" y="491"/>
                  </a:cubicBezTo>
                  <a:cubicBezTo>
                    <a:pt x="343" y="491"/>
                    <a:pt x="480" y="474"/>
                    <a:pt x="608" y="398"/>
                  </a:cubicBezTo>
                  <a:lnTo>
                    <a:pt x="525" y="12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1"/>
            <p:cNvSpPr/>
            <p:nvPr/>
          </p:nvSpPr>
          <p:spPr>
            <a:xfrm rot="846483" flipH="1">
              <a:off x="5619991" y="1899436"/>
              <a:ext cx="109794" cy="74429"/>
            </a:xfrm>
            <a:custGeom>
              <a:avLst/>
              <a:gdLst/>
              <a:ahLst/>
              <a:cxnLst/>
              <a:rect l="l" t="t" r="r" b="b"/>
              <a:pathLst>
                <a:path w="1240" h="1534" extrusionOk="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1"/>
            <p:cNvSpPr/>
            <p:nvPr/>
          </p:nvSpPr>
          <p:spPr>
            <a:xfrm>
              <a:off x="5496533" y="1616159"/>
              <a:ext cx="302742" cy="334801"/>
            </a:xfrm>
            <a:custGeom>
              <a:avLst/>
              <a:gdLst/>
              <a:ahLst/>
              <a:cxnLst/>
              <a:rect l="l" t="t" r="r" b="b"/>
              <a:pathLst>
                <a:path w="1010" h="1117" extrusionOk="0">
                  <a:moveTo>
                    <a:pt x="485" y="1"/>
                  </a:moveTo>
                  <a:cubicBezTo>
                    <a:pt x="229" y="1"/>
                    <a:pt x="0" y="241"/>
                    <a:pt x="17" y="514"/>
                  </a:cubicBezTo>
                  <a:cubicBezTo>
                    <a:pt x="28" y="707"/>
                    <a:pt x="138" y="882"/>
                    <a:pt x="283" y="1006"/>
                  </a:cubicBezTo>
                  <a:cubicBezTo>
                    <a:pt x="372" y="1081"/>
                    <a:pt x="447" y="1117"/>
                    <a:pt x="535" y="1117"/>
                  </a:cubicBezTo>
                  <a:cubicBezTo>
                    <a:pt x="583" y="1117"/>
                    <a:pt x="635" y="1106"/>
                    <a:pt x="695" y="1087"/>
                  </a:cubicBezTo>
                  <a:cubicBezTo>
                    <a:pt x="802" y="1051"/>
                    <a:pt x="980" y="1024"/>
                    <a:pt x="998" y="912"/>
                  </a:cubicBezTo>
                  <a:cubicBezTo>
                    <a:pt x="1007" y="858"/>
                    <a:pt x="1010" y="802"/>
                    <a:pt x="1010" y="746"/>
                  </a:cubicBezTo>
                  <a:cubicBezTo>
                    <a:pt x="1007" y="728"/>
                    <a:pt x="1010" y="594"/>
                    <a:pt x="992" y="588"/>
                  </a:cubicBezTo>
                  <a:lnTo>
                    <a:pt x="974" y="467"/>
                  </a:lnTo>
                  <a:cubicBezTo>
                    <a:pt x="965" y="378"/>
                    <a:pt x="933" y="295"/>
                    <a:pt x="882" y="227"/>
                  </a:cubicBezTo>
                  <a:cubicBezTo>
                    <a:pt x="829" y="156"/>
                    <a:pt x="761" y="93"/>
                    <a:pt x="684" y="52"/>
                  </a:cubicBezTo>
                  <a:cubicBezTo>
                    <a:pt x="618" y="17"/>
                    <a:pt x="551" y="1"/>
                    <a:pt x="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1"/>
            <p:cNvSpPr/>
            <p:nvPr/>
          </p:nvSpPr>
          <p:spPr>
            <a:xfrm>
              <a:off x="5455482" y="1552575"/>
              <a:ext cx="339463" cy="334821"/>
            </a:xfrm>
            <a:custGeom>
              <a:avLst/>
              <a:gdLst/>
              <a:ahLst/>
              <a:cxnLst/>
              <a:rect l="l" t="t" r="r" b="b"/>
              <a:pathLst>
                <a:path w="1175" h="1159" extrusionOk="0">
                  <a:moveTo>
                    <a:pt x="878" y="0"/>
                  </a:moveTo>
                  <a:cubicBezTo>
                    <a:pt x="855" y="0"/>
                    <a:pt x="833" y="4"/>
                    <a:pt x="810" y="11"/>
                  </a:cubicBezTo>
                  <a:cubicBezTo>
                    <a:pt x="745" y="32"/>
                    <a:pt x="695" y="83"/>
                    <a:pt x="629" y="103"/>
                  </a:cubicBezTo>
                  <a:cubicBezTo>
                    <a:pt x="564" y="124"/>
                    <a:pt x="505" y="115"/>
                    <a:pt x="443" y="121"/>
                  </a:cubicBezTo>
                  <a:cubicBezTo>
                    <a:pt x="285" y="139"/>
                    <a:pt x="149" y="243"/>
                    <a:pt x="93" y="391"/>
                  </a:cubicBezTo>
                  <a:cubicBezTo>
                    <a:pt x="69" y="450"/>
                    <a:pt x="1" y="830"/>
                    <a:pt x="57" y="951"/>
                  </a:cubicBezTo>
                  <a:cubicBezTo>
                    <a:pt x="116" y="1073"/>
                    <a:pt x="188" y="1156"/>
                    <a:pt x="321" y="1159"/>
                  </a:cubicBezTo>
                  <a:cubicBezTo>
                    <a:pt x="294" y="1105"/>
                    <a:pt x="389" y="1028"/>
                    <a:pt x="449" y="1016"/>
                  </a:cubicBezTo>
                  <a:cubicBezTo>
                    <a:pt x="410" y="996"/>
                    <a:pt x="377" y="963"/>
                    <a:pt x="351" y="925"/>
                  </a:cubicBezTo>
                  <a:cubicBezTo>
                    <a:pt x="327" y="886"/>
                    <a:pt x="330" y="836"/>
                    <a:pt x="360" y="800"/>
                  </a:cubicBezTo>
                  <a:cubicBezTo>
                    <a:pt x="372" y="789"/>
                    <a:pt x="390" y="784"/>
                    <a:pt x="410" y="784"/>
                  </a:cubicBezTo>
                  <a:cubicBezTo>
                    <a:pt x="465" y="784"/>
                    <a:pt x="538" y="818"/>
                    <a:pt x="579" y="842"/>
                  </a:cubicBezTo>
                  <a:cubicBezTo>
                    <a:pt x="499" y="794"/>
                    <a:pt x="570" y="661"/>
                    <a:pt x="603" y="637"/>
                  </a:cubicBezTo>
                  <a:cubicBezTo>
                    <a:pt x="689" y="572"/>
                    <a:pt x="727" y="590"/>
                    <a:pt x="790" y="480"/>
                  </a:cubicBezTo>
                  <a:cubicBezTo>
                    <a:pt x="824" y="491"/>
                    <a:pt x="860" y="496"/>
                    <a:pt x="896" y="496"/>
                  </a:cubicBezTo>
                  <a:cubicBezTo>
                    <a:pt x="947" y="496"/>
                    <a:pt x="998" y="486"/>
                    <a:pt x="1044" y="465"/>
                  </a:cubicBezTo>
                  <a:cubicBezTo>
                    <a:pt x="1125" y="426"/>
                    <a:pt x="1175" y="343"/>
                    <a:pt x="1169" y="254"/>
                  </a:cubicBezTo>
                  <a:cubicBezTo>
                    <a:pt x="1163" y="213"/>
                    <a:pt x="1148" y="177"/>
                    <a:pt x="1125" y="145"/>
                  </a:cubicBezTo>
                  <a:cubicBezTo>
                    <a:pt x="1070" y="61"/>
                    <a:pt x="974" y="0"/>
                    <a:pt x="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4" name="Google Shape;2174;p71"/>
            <p:cNvGrpSpPr/>
            <p:nvPr/>
          </p:nvGrpSpPr>
          <p:grpSpPr>
            <a:xfrm>
              <a:off x="5646022" y="1726485"/>
              <a:ext cx="136365" cy="176511"/>
              <a:chOff x="5458381" y="1812879"/>
              <a:chExt cx="99806" cy="129198"/>
            </a:xfrm>
          </p:grpSpPr>
          <p:sp>
            <p:nvSpPr>
              <p:cNvPr id="2175" name="Google Shape;2175;p71"/>
              <p:cNvSpPr/>
              <p:nvPr/>
            </p:nvSpPr>
            <p:spPr>
              <a:xfrm>
                <a:off x="5466205" y="1850940"/>
                <a:ext cx="27912" cy="26432"/>
              </a:xfrm>
              <a:custGeom>
                <a:avLst/>
                <a:gdLst/>
                <a:ahLst/>
                <a:cxnLst/>
                <a:rect l="l" t="t" r="r" b="b"/>
                <a:pathLst>
                  <a:path w="132" h="125" extrusionOk="0">
                    <a:moveTo>
                      <a:pt x="66" y="0"/>
                    </a:moveTo>
                    <a:cubicBezTo>
                      <a:pt x="65" y="0"/>
                      <a:pt x="64" y="0"/>
                      <a:pt x="64" y="0"/>
                    </a:cubicBezTo>
                    <a:cubicBezTo>
                      <a:pt x="0" y="6"/>
                      <a:pt x="16" y="125"/>
                      <a:pt x="72" y="125"/>
                    </a:cubicBezTo>
                    <a:cubicBezTo>
                      <a:pt x="73" y="125"/>
                      <a:pt x="74" y="125"/>
                      <a:pt x="76" y="125"/>
                    </a:cubicBezTo>
                    <a:cubicBezTo>
                      <a:pt x="131" y="122"/>
                      <a:pt x="115"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1"/>
              <p:cNvSpPr/>
              <p:nvPr/>
            </p:nvSpPr>
            <p:spPr>
              <a:xfrm>
                <a:off x="5530909" y="1843751"/>
                <a:ext cx="27278" cy="26220"/>
              </a:xfrm>
              <a:custGeom>
                <a:avLst/>
                <a:gdLst/>
                <a:ahLst/>
                <a:cxnLst/>
                <a:rect l="l" t="t" r="r" b="b"/>
                <a:pathLst>
                  <a:path w="129" h="124" extrusionOk="0">
                    <a:moveTo>
                      <a:pt x="59" y="1"/>
                    </a:moveTo>
                    <a:cubicBezTo>
                      <a:pt x="57" y="1"/>
                      <a:pt x="54" y="1"/>
                      <a:pt x="51" y="2"/>
                    </a:cubicBezTo>
                    <a:cubicBezTo>
                      <a:pt x="0" y="13"/>
                      <a:pt x="17" y="124"/>
                      <a:pt x="67" y="124"/>
                    </a:cubicBezTo>
                    <a:cubicBezTo>
                      <a:pt x="70" y="124"/>
                      <a:pt x="72" y="124"/>
                      <a:pt x="75" y="123"/>
                    </a:cubicBezTo>
                    <a:cubicBezTo>
                      <a:pt x="129" y="112"/>
                      <a:pt x="112" y="1"/>
                      <a:pt x="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1"/>
              <p:cNvSpPr/>
              <p:nvPr/>
            </p:nvSpPr>
            <p:spPr>
              <a:xfrm>
                <a:off x="5458381" y="1820280"/>
                <a:ext cx="28335" cy="20722"/>
              </a:xfrm>
              <a:custGeom>
                <a:avLst/>
                <a:gdLst/>
                <a:ahLst/>
                <a:cxnLst/>
                <a:rect l="l" t="t" r="r" b="b"/>
                <a:pathLst>
                  <a:path w="134" h="98" extrusionOk="0">
                    <a:moveTo>
                      <a:pt x="90" y="0"/>
                    </a:moveTo>
                    <a:cubicBezTo>
                      <a:pt x="78" y="0"/>
                      <a:pt x="66" y="4"/>
                      <a:pt x="56" y="12"/>
                    </a:cubicBezTo>
                    <a:cubicBezTo>
                      <a:pt x="33" y="21"/>
                      <a:pt x="15" y="38"/>
                      <a:pt x="6" y="59"/>
                    </a:cubicBezTo>
                    <a:cubicBezTo>
                      <a:pt x="0" y="74"/>
                      <a:pt x="6" y="92"/>
                      <a:pt x="24" y="98"/>
                    </a:cubicBezTo>
                    <a:lnTo>
                      <a:pt x="42" y="98"/>
                    </a:lnTo>
                    <a:cubicBezTo>
                      <a:pt x="56" y="89"/>
                      <a:pt x="74" y="80"/>
                      <a:pt x="89" y="71"/>
                    </a:cubicBezTo>
                    <a:cubicBezTo>
                      <a:pt x="104" y="68"/>
                      <a:pt x="119" y="56"/>
                      <a:pt x="131" y="38"/>
                    </a:cubicBezTo>
                    <a:cubicBezTo>
                      <a:pt x="133" y="30"/>
                      <a:pt x="131" y="15"/>
                      <a:pt x="122" y="9"/>
                    </a:cubicBezTo>
                    <a:cubicBezTo>
                      <a:pt x="112" y="3"/>
                      <a:pt x="101" y="0"/>
                      <a:pt x="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1"/>
              <p:cNvSpPr/>
              <p:nvPr/>
            </p:nvSpPr>
            <p:spPr>
              <a:xfrm>
                <a:off x="5526046" y="1812879"/>
                <a:ext cx="30238" cy="16916"/>
              </a:xfrm>
              <a:custGeom>
                <a:avLst/>
                <a:gdLst/>
                <a:ahLst/>
                <a:cxnLst/>
                <a:rect l="l" t="t" r="r" b="b"/>
                <a:pathLst>
                  <a:path w="143" h="80" extrusionOk="0">
                    <a:moveTo>
                      <a:pt x="56" y="1"/>
                    </a:moveTo>
                    <a:cubicBezTo>
                      <a:pt x="37" y="1"/>
                      <a:pt x="18" y="9"/>
                      <a:pt x="6" y="23"/>
                    </a:cubicBezTo>
                    <a:cubicBezTo>
                      <a:pt x="0" y="35"/>
                      <a:pt x="3" y="47"/>
                      <a:pt x="12" y="56"/>
                    </a:cubicBezTo>
                    <a:cubicBezTo>
                      <a:pt x="24" y="66"/>
                      <a:pt x="39" y="71"/>
                      <a:pt x="53" y="71"/>
                    </a:cubicBezTo>
                    <a:cubicBezTo>
                      <a:pt x="56" y="71"/>
                      <a:pt x="59" y="71"/>
                      <a:pt x="63" y="71"/>
                    </a:cubicBezTo>
                    <a:cubicBezTo>
                      <a:pt x="77" y="73"/>
                      <a:pt x="95" y="76"/>
                      <a:pt x="113" y="79"/>
                    </a:cubicBezTo>
                    <a:cubicBezTo>
                      <a:pt x="119" y="76"/>
                      <a:pt x="125" y="76"/>
                      <a:pt x="131" y="71"/>
                    </a:cubicBezTo>
                    <a:cubicBezTo>
                      <a:pt x="143" y="62"/>
                      <a:pt x="143" y="44"/>
                      <a:pt x="134" y="32"/>
                    </a:cubicBezTo>
                    <a:cubicBezTo>
                      <a:pt x="116" y="14"/>
                      <a:pt x="95" y="5"/>
                      <a:pt x="71" y="2"/>
                    </a:cubicBezTo>
                    <a:cubicBezTo>
                      <a:pt x="66" y="1"/>
                      <a:pt x="61"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1"/>
              <p:cNvSpPr/>
              <p:nvPr/>
            </p:nvSpPr>
            <p:spPr>
              <a:xfrm>
                <a:off x="5489676" y="1934888"/>
                <a:ext cx="17762" cy="7189"/>
              </a:xfrm>
              <a:custGeom>
                <a:avLst/>
                <a:gdLst/>
                <a:ahLst/>
                <a:cxnLst/>
                <a:rect l="l" t="t" r="r" b="b"/>
                <a:pathLst>
                  <a:path w="84" h="34" extrusionOk="0">
                    <a:moveTo>
                      <a:pt x="3" y="1"/>
                    </a:moveTo>
                    <a:cubicBezTo>
                      <a:pt x="3" y="1"/>
                      <a:pt x="0" y="1"/>
                      <a:pt x="0" y="3"/>
                    </a:cubicBezTo>
                    <a:cubicBezTo>
                      <a:pt x="6" y="18"/>
                      <a:pt x="21" y="30"/>
                      <a:pt x="36" y="33"/>
                    </a:cubicBezTo>
                    <a:cubicBezTo>
                      <a:pt x="57" y="33"/>
                      <a:pt x="74" y="21"/>
                      <a:pt x="83" y="6"/>
                    </a:cubicBezTo>
                    <a:cubicBezTo>
                      <a:pt x="83" y="3"/>
                      <a:pt x="80" y="3"/>
                      <a:pt x="80" y="3"/>
                    </a:cubicBezTo>
                    <a:cubicBezTo>
                      <a:pt x="68" y="12"/>
                      <a:pt x="57" y="15"/>
                      <a:pt x="42" y="18"/>
                    </a:cubicBezTo>
                    <a:cubicBezTo>
                      <a:pt x="27" y="18"/>
                      <a:pt x="15" y="12"/>
                      <a:pt x="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1"/>
              <p:cNvSpPr/>
              <p:nvPr/>
            </p:nvSpPr>
            <p:spPr>
              <a:xfrm>
                <a:off x="5495385" y="1817108"/>
                <a:ext cx="48000" cy="102343"/>
              </a:xfrm>
              <a:custGeom>
                <a:avLst/>
                <a:gdLst/>
                <a:ahLst/>
                <a:cxnLst/>
                <a:rect l="l" t="t" r="r" b="b"/>
                <a:pathLst>
                  <a:path w="227" h="484" extrusionOk="0">
                    <a:moveTo>
                      <a:pt x="116" y="0"/>
                    </a:moveTo>
                    <a:cubicBezTo>
                      <a:pt x="116" y="0"/>
                      <a:pt x="113" y="3"/>
                      <a:pt x="113" y="6"/>
                    </a:cubicBezTo>
                    <a:cubicBezTo>
                      <a:pt x="133" y="128"/>
                      <a:pt x="172" y="246"/>
                      <a:pt x="193" y="371"/>
                    </a:cubicBezTo>
                    <a:cubicBezTo>
                      <a:pt x="172" y="365"/>
                      <a:pt x="151" y="359"/>
                      <a:pt x="130" y="359"/>
                    </a:cubicBezTo>
                    <a:cubicBezTo>
                      <a:pt x="125" y="359"/>
                      <a:pt x="148" y="445"/>
                      <a:pt x="148" y="460"/>
                    </a:cubicBezTo>
                    <a:cubicBezTo>
                      <a:pt x="134" y="463"/>
                      <a:pt x="120" y="465"/>
                      <a:pt x="106" y="465"/>
                    </a:cubicBezTo>
                    <a:cubicBezTo>
                      <a:pt x="72" y="465"/>
                      <a:pt x="37" y="455"/>
                      <a:pt x="6" y="436"/>
                    </a:cubicBezTo>
                    <a:cubicBezTo>
                      <a:pt x="5" y="435"/>
                      <a:pt x="4" y="435"/>
                      <a:pt x="3" y="435"/>
                    </a:cubicBezTo>
                    <a:cubicBezTo>
                      <a:pt x="2" y="435"/>
                      <a:pt x="1" y="436"/>
                      <a:pt x="3" y="436"/>
                    </a:cubicBezTo>
                    <a:cubicBezTo>
                      <a:pt x="27" y="466"/>
                      <a:pt x="59" y="480"/>
                      <a:pt x="98" y="483"/>
                    </a:cubicBezTo>
                    <a:cubicBezTo>
                      <a:pt x="113" y="483"/>
                      <a:pt x="130" y="483"/>
                      <a:pt x="145" y="477"/>
                    </a:cubicBezTo>
                    <a:lnTo>
                      <a:pt x="163" y="477"/>
                    </a:lnTo>
                    <a:cubicBezTo>
                      <a:pt x="166" y="477"/>
                      <a:pt x="169" y="474"/>
                      <a:pt x="169" y="469"/>
                    </a:cubicBezTo>
                    <a:cubicBezTo>
                      <a:pt x="169" y="469"/>
                      <a:pt x="169" y="466"/>
                      <a:pt x="169" y="466"/>
                    </a:cubicBezTo>
                    <a:lnTo>
                      <a:pt x="169" y="463"/>
                    </a:lnTo>
                    <a:cubicBezTo>
                      <a:pt x="166" y="433"/>
                      <a:pt x="157" y="389"/>
                      <a:pt x="157" y="389"/>
                    </a:cubicBezTo>
                    <a:lnTo>
                      <a:pt x="157" y="389"/>
                    </a:lnTo>
                    <a:cubicBezTo>
                      <a:pt x="166" y="391"/>
                      <a:pt x="198" y="400"/>
                      <a:pt x="215" y="400"/>
                    </a:cubicBezTo>
                    <a:cubicBezTo>
                      <a:pt x="222" y="400"/>
                      <a:pt x="226" y="399"/>
                      <a:pt x="225" y="394"/>
                    </a:cubicBezTo>
                    <a:cubicBezTo>
                      <a:pt x="202" y="261"/>
                      <a:pt x="169" y="131"/>
                      <a:pt x="122" y="3"/>
                    </a:cubicBezTo>
                    <a:cubicBezTo>
                      <a:pt x="119" y="3"/>
                      <a:pt x="119"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1"/>
              <p:cNvSpPr/>
              <p:nvPr/>
            </p:nvSpPr>
            <p:spPr>
              <a:xfrm>
                <a:off x="5493482" y="1909725"/>
                <a:ext cx="28335" cy="19877"/>
              </a:xfrm>
              <a:custGeom>
                <a:avLst/>
                <a:gdLst/>
                <a:ahLst/>
                <a:cxnLst/>
                <a:rect l="l" t="t" r="r" b="b"/>
                <a:pathLst>
                  <a:path w="134" h="94" extrusionOk="0">
                    <a:moveTo>
                      <a:pt x="12" y="1"/>
                    </a:moveTo>
                    <a:cubicBezTo>
                      <a:pt x="6" y="13"/>
                      <a:pt x="3" y="25"/>
                      <a:pt x="3" y="36"/>
                    </a:cubicBezTo>
                    <a:cubicBezTo>
                      <a:pt x="0" y="63"/>
                      <a:pt x="6" y="90"/>
                      <a:pt x="36" y="93"/>
                    </a:cubicBezTo>
                    <a:cubicBezTo>
                      <a:pt x="39" y="94"/>
                      <a:pt x="43" y="94"/>
                      <a:pt x="47" y="94"/>
                    </a:cubicBezTo>
                    <a:cubicBezTo>
                      <a:pt x="58" y="94"/>
                      <a:pt x="68" y="91"/>
                      <a:pt x="77" y="84"/>
                    </a:cubicBezTo>
                    <a:cubicBezTo>
                      <a:pt x="101" y="72"/>
                      <a:pt x="122" y="51"/>
                      <a:pt x="134" y="28"/>
                    </a:cubicBezTo>
                    <a:lnTo>
                      <a:pt x="134" y="28"/>
                    </a:lnTo>
                    <a:cubicBezTo>
                      <a:pt x="126" y="29"/>
                      <a:pt x="119" y="29"/>
                      <a:pt x="112" y="29"/>
                    </a:cubicBezTo>
                    <a:cubicBezTo>
                      <a:pt x="77" y="29"/>
                      <a:pt x="41" y="18"/>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1"/>
              <p:cNvSpPr/>
              <p:nvPr/>
            </p:nvSpPr>
            <p:spPr>
              <a:xfrm>
                <a:off x="5493482" y="1917337"/>
                <a:ext cx="16493" cy="12264"/>
              </a:xfrm>
              <a:custGeom>
                <a:avLst/>
                <a:gdLst/>
                <a:ahLst/>
                <a:cxnLst/>
                <a:rect l="l" t="t" r="r" b="b"/>
                <a:pathLst>
                  <a:path w="78" h="58" extrusionOk="0">
                    <a:moveTo>
                      <a:pt x="9" y="0"/>
                    </a:moveTo>
                    <a:cubicBezTo>
                      <a:pt x="7" y="0"/>
                      <a:pt x="5" y="0"/>
                      <a:pt x="3" y="0"/>
                    </a:cubicBezTo>
                    <a:cubicBezTo>
                      <a:pt x="0" y="27"/>
                      <a:pt x="6" y="54"/>
                      <a:pt x="36" y="57"/>
                    </a:cubicBezTo>
                    <a:cubicBezTo>
                      <a:pt x="39" y="58"/>
                      <a:pt x="43" y="58"/>
                      <a:pt x="47" y="58"/>
                    </a:cubicBezTo>
                    <a:cubicBezTo>
                      <a:pt x="58" y="58"/>
                      <a:pt x="68" y="55"/>
                      <a:pt x="77" y="48"/>
                    </a:cubicBezTo>
                    <a:cubicBezTo>
                      <a:pt x="69" y="20"/>
                      <a:pt x="40" y="0"/>
                      <a:pt x="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71"/>
            <p:cNvGrpSpPr/>
            <p:nvPr/>
          </p:nvGrpSpPr>
          <p:grpSpPr>
            <a:xfrm>
              <a:off x="5385872" y="1078182"/>
              <a:ext cx="765679" cy="548085"/>
              <a:chOff x="5157272" y="1088649"/>
              <a:chExt cx="765679" cy="548085"/>
            </a:xfrm>
          </p:grpSpPr>
          <p:sp>
            <p:nvSpPr>
              <p:cNvPr id="2184" name="Google Shape;2184;p71"/>
              <p:cNvSpPr/>
              <p:nvPr/>
            </p:nvSpPr>
            <p:spPr>
              <a:xfrm>
                <a:off x="5157272" y="1088649"/>
                <a:ext cx="765679" cy="548085"/>
              </a:xfrm>
              <a:custGeom>
                <a:avLst/>
                <a:gdLst/>
                <a:ahLst/>
                <a:cxnLst/>
                <a:rect l="l" t="t" r="r" b="b"/>
                <a:pathLst>
                  <a:path w="3621" h="2592" extrusionOk="0">
                    <a:moveTo>
                      <a:pt x="3327" y="33"/>
                    </a:moveTo>
                    <a:cubicBezTo>
                      <a:pt x="3470" y="33"/>
                      <a:pt x="3585" y="148"/>
                      <a:pt x="3585" y="294"/>
                    </a:cubicBezTo>
                    <a:lnTo>
                      <a:pt x="3585" y="1574"/>
                    </a:lnTo>
                    <a:cubicBezTo>
                      <a:pt x="3585" y="1717"/>
                      <a:pt x="3470" y="1835"/>
                      <a:pt x="3327" y="1835"/>
                    </a:cubicBezTo>
                    <a:lnTo>
                      <a:pt x="3025" y="1835"/>
                    </a:lnTo>
                    <a:lnTo>
                      <a:pt x="2859" y="2520"/>
                    </a:lnTo>
                    <a:lnTo>
                      <a:pt x="2228" y="1835"/>
                    </a:lnTo>
                    <a:lnTo>
                      <a:pt x="294" y="1835"/>
                    </a:lnTo>
                    <a:cubicBezTo>
                      <a:pt x="152" y="1835"/>
                      <a:pt x="37" y="1717"/>
                      <a:pt x="37" y="1574"/>
                    </a:cubicBezTo>
                    <a:lnTo>
                      <a:pt x="37" y="294"/>
                    </a:lnTo>
                    <a:cubicBezTo>
                      <a:pt x="37" y="148"/>
                      <a:pt x="152" y="33"/>
                      <a:pt x="294" y="33"/>
                    </a:cubicBezTo>
                    <a:close/>
                    <a:moveTo>
                      <a:pt x="294" y="0"/>
                    </a:moveTo>
                    <a:cubicBezTo>
                      <a:pt x="134" y="0"/>
                      <a:pt x="1" y="130"/>
                      <a:pt x="1" y="294"/>
                    </a:cubicBezTo>
                    <a:lnTo>
                      <a:pt x="1" y="1574"/>
                    </a:lnTo>
                    <a:cubicBezTo>
                      <a:pt x="1" y="1737"/>
                      <a:pt x="134" y="1868"/>
                      <a:pt x="294" y="1868"/>
                    </a:cubicBezTo>
                    <a:lnTo>
                      <a:pt x="2213" y="1868"/>
                    </a:lnTo>
                    <a:lnTo>
                      <a:pt x="2877" y="2591"/>
                    </a:lnTo>
                    <a:lnTo>
                      <a:pt x="3055" y="1868"/>
                    </a:lnTo>
                    <a:lnTo>
                      <a:pt x="3327" y="1868"/>
                    </a:lnTo>
                    <a:cubicBezTo>
                      <a:pt x="3488" y="1868"/>
                      <a:pt x="3621" y="1737"/>
                      <a:pt x="3621" y="1574"/>
                    </a:cubicBezTo>
                    <a:lnTo>
                      <a:pt x="3621" y="294"/>
                    </a:lnTo>
                    <a:cubicBezTo>
                      <a:pt x="3621" y="130"/>
                      <a:pt x="3488" y="0"/>
                      <a:pt x="3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1"/>
              <p:cNvSpPr/>
              <p:nvPr/>
            </p:nvSpPr>
            <p:spPr>
              <a:xfrm>
                <a:off x="5352866" y="1251468"/>
                <a:ext cx="73586" cy="62590"/>
              </a:xfrm>
              <a:custGeom>
                <a:avLst/>
                <a:gdLst/>
                <a:ahLst/>
                <a:cxnLst/>
                <a:rect l="l" t="t" r="r" b="b"/>
                <a:pathLst>
                  <a:path w="348" h="296" extrusionOk="0">
                    <a:moveTo>
                      <a:pt x="200" y="1"/>
                    </a:moveTo>
                    <a:cubicBezTo>
                      <a:pt x="66" y="1"/>
                      <a:pt x="1" y="158"/>
                      <a:pt x="96" y="253"/>
                    </a:cubicBezTo>
                    <a:cubicBezTo>
                      <a:pt x="126" y="283"/>
                      <a:pt x="162" y="296"/>
                      <a:pt x="199" y="296"/>
                    </a:cubicBezTo>
                    <a:cubicBezTo>
                      <a:pt x="274" y="296"/>
                      <a:pt x="348" y="237"/>
                      <a:pt x="348" y="149"/>
                    </a:cubicBezTo>
                    <a:cubicBezTo>
                      <a:pt x="348" y="66"/>
                      <a:pt x="283"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1"/>
              <p:cNvSpPr/>
              <p:nvPr/>
            </p:nvSpPr>
            <p:spPr>
              <a:xfrm>
                <a:off x="5498980" y="1251468"/>
                <a:ext cx="73586" cy="62590"/>
              </a:xfrm>
              <a:custGeom>
                <a:avLst/>
                <a:gdLst/>
                <a:ahLst/>
                <a:cxnLst/>
                <a:rect l="l" t="t" r="r" b="b"/>
                <a:pathLst>
                  <a:path w="348" h="296" extrusionOk="0">
                    <a:moveTo>
                      <a:pt x="199" y="1"/>
                    </a:moveTo>
                    <a:cubicBezTo>
                      <a:pt x="66" y="1"/>
                      <a:pt x="1" y="158"/>
                      <a:pt x="93" y="253"/>
                    </a:cubicBezTo>
                    <a:cubicBezTo>
                      <a:pt x="123" y="283"/>
                      <a:pt x="161" y="296"/>
                      <a:pt x="197" y="296"/>
                    </a:cubicBezTo>
                    <a:cubicBezTo>
                      <a:pt x="274" y="296"/>
                      <a:pt x="348" y="237"/>
                      <a:pt x="348" y="149"/>
                    </a:cubicBezTo>
                    <a:cubicBezTo>
                      <a:pt x="348" y="66"/>
                      <a:pt x="279"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1"/>
              <p:cNvSpPr/>
              <p:nvPr/>
            </p:nvSpPr>
            <p:spPr>
              <a:xfrm>
                <a:off x="5645094" y="1251468"/>
                <a:ext cx="72952" cy="62590"/>
              </a:xfrm>
              <a:custGeom>
                <a:avLst/>
                <a:gdLst/>
                <a:ahLst/>
                <a:cxnLst/>
                <a:rect l="l" t="t" r="r" b="b"/>
                <a:pathLst>
                  <a:path w="345" h="296" extrusionOk="0">
                    <a:moveTo>
                      <a:pt x="196" y="1"/>
                    </a:moveTo>
                    <a:cubicBezTo>
                      <a:pt x="66" y="1"/>
                      <a:pt x="1" y="158"/>
                      <a:pt x="92" y="253"/>
                    </a:cubicBezTo>
                    <a:cubicBezTo>
                      <a:pt x="123" y="283"/>
                      <a:pt x="160" y="296"/>
                      <a:pt x="196" y="296"/>
                    </a:cubicBezTo>
                    <a:cubicBezTo>
                      <a:pt x="272" y="296"/>
                      <a:pt x="344" y="237"/>
                      <a:pt x="344" y="149"/>
                    </a:cubicBezTo>
                    <a:cubicBezTo>
                      <a:pt x="344" y="66"/>
                      <a:pt x="279"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8" name="Google Shape;2188;p71"/>
            <p:cNvSpPr/>
            <p:nvPr/>
          </p:nvSpPr>
          <p:spPr>
            <a:xfrm>
              <a:off x="5281203" y="4344194"/>
              <a:ext cx="504955" cy="256280"/>
            </a:xfrm>
            <a:custGeom>
              <a:avLst/>
              <a:gdLst/>
              <a:ahLst/>
              <a:cxnLst/>
              <a:rect l="l" t="t" r="r" b="b"/>
              <a:pathLst>
                <a:path w="2388" h="1212" extrusionOk="0">
                  <a:moveTo>
                    <a:pt x="48" y="0"/>
                  </a:moveTo>
                  <a:lnTo>
                    <a:pt x="45" y="33"/>
                  </a:lnTo>
                  <a:cubicBezTo>
                    <a:pt x="39" y="113"/>
                    <a:pt x="36" y="193"/>
                    <a:pt x="30" y="270"/>
                  </a:cubicBezTo>
                  <a:lnTo>
                    <a:pt x="30" y="282"/>
                  </a:lnTo>
                  <a:cubicBezTo>
                    <a:pt x="10" y="658"/>
                    <a:pt x="1" y="970"/>
                    <a:pt x="30" y="991"/>
                  </a:cubicBezTo>
                  <a:cubicBezTo>
                    <a:pt x="103" y="1047"/>
                    <a:pt x="2011" y="1212"/>
                    <a:pt x="2281" y="1212"/>
                  </a:cubicBezTo>
                  <a:cubicBezTo>
                    <a:pt x="2296" y="1212"/>
                    <a:pt x="2306" y="1211"/>
                    <a:pt x="2310" y="1210"/>
                  </a:cubicBezTo>
                  <a:cubicBezTo>
                    <a:pt x="2387" y="1192"/>
                    <a:pt x="2340" y="976"/>
                    <a:pt x="2263" y="902"/>
                  </a:cubicBezTo>
                  <a:cubicBezTo>
                    <a:pt x="2189" y="827"/>
                    <a:pt x="1403" y="395"/>
                    <a:pt x="1403" y="395"/>
                  </a:cubicBezTo>
                  <a:lnTo>
                    <a:pt x="1403" y="371"/>
                  </a:lnTo>
                  <a:lnTo>
                    <a:pt x="1430" y="146"/>
                  </a:lnTo>
                  <a:lnTo>
                    <a:pt x="1433" y="104"/>
                  </a:lnTo>
                  <a:lnTo>
                    <a:pt x="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1"/>
            <p:cNvSpPr/>
            <p:nvPr/>
          </p:nvSpPr>
          <p:spPr>
            <a:xfrm>
              <a:off x="5282471" y="4401287"/>
              <a:ext cx="504320" cy="199188"/>
            </a:xfrm>
            <a:custGeom>
              <a:avLst/>
              <a:gdLst/>
              <a:ahLst/>
              <a:cxnLst/>
              <a:rect l="l" t="t" r="r" b="b"/>
              <a:pathLst>
                <a:path w="2385" h="942" extrusionOk="0">
                  <a:moveTo>
                    <a:pt x="27" y="0"/>
                  </a:moveTo>
                  <a:lnTo>
                    <a:pt x="27" y="12"/>
                  </a:lnTo>
                  <a:lnTo>
                    <a:pt x="27" y="27"/>
                  </a:lnTo>
                  <a:cubicBezTo>
                    <a:pt x="7" y="394"/>
                    <a:pt x="1" y="697"/>
                    <a:pt x="27" y="721"/>
                  </a:cubicBezTo>
                  <a:cubicBezTo>
                    <a:pt x="54" y="744"/>
                    <a:pt x="389" y="783"/>
                    <a:pt x="792" y="824"/>
                  </a:cubicBezTo>
                  <a:cubicBezTo>
                    <a:pt x="899" y="833"/>
                    <a:pt x="1015" y="845"/>
                    <a:pt x="1124" y="857"/>
                  </a:cubicBezTo>
                  <a:cubicBezTo>
                    <a:pt x="1639" y="903"/>
                    <a:pt x="2163" y="941"/>
                    <a:pt x="2284" y="941"/>
                  </a:cubicBezTo>
                  <a:cubicBezTo>
                    <a:pt x="2296" y="941"/>
                    <a:pt x="2304" y="941"/>
                    <a:pt x="2307" y="940"/>
                  </a:cubicBezTo>
                  <a:cubicBezTo>
                    <a:pt x="2384" y="922"/>
                    <a:pt x="2334" y="703"/>
                    <a:pt x="2257" y="632"/>
                  </a:cubicBezTo>
                  <a:cubicBezTo>
                    <a:pt x="2183" y="557"/>
                    <a:pt x="1397" y="125"/>
                    <a:pt x="1397" y="125"/>
                  </a:cubicBezTo>
                  <a:lnTo>
                    <a:pt x="1397" y="101"/>
                  </a:lnTo>
                  <a:lnTo>
                    <a:pt x="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1"/>
            <p:cNvSpPr/>
            <p:nvPr/>
          </p:nvSpPr>
          <p:spPr>
            <a:xfrm>
              <a:off x="5922540" y="4379930"/>
              <a:ext cx="511933" cy="223294"/>
            </a:xfrm>
            <a:custGeom>
              <a:avLst/>
              <a:gdLst/>
              <a:ahLst/>
              <a:cxnLst/>
              <a:rect l="l" t="t" r="r" b="b"/>
              <a:pathLst>
                <a:path w="2421" h="1056" extrusionOk="0">
                  <a:moveTo>
                    <a:pt x="1" y="0"/>
                  </a:moveTo>
                  <a:lnTo>
                    <a:pt x="1" y="33"/>
                  </a:lnTo>
                  <a:cubicBezTo>
                    <a:pt x="1" y="113"/>
                    <a:pt x="4" y="193"/>
                    <a:pt x="4" y="270"/>
                  </a:cubicBezTo>
                  <a:lnTo>
                    <a:pt x="4" y="282"/>
                  </a:lnTo>
                  <a:cubicBezTo>
                    <a:pt x="10" y="658"/>
                    <a:pt x="25" y="970"/>
                    <a:pt x="57" y="991"/>
                  </a:cubicBezTo>
                  <a:cubicBezTo>
                    <a:pt x="118" y="1029"/>
                    <a:pt x="1366" y="1055"/>
                    <a:pt x="1994" y="1055"/>
                  </a:cubicBezTo>
                  <a:cubicBezTo>
                    <a:pt x="2192" y="1055"/>
                    <a:pt x="2328" y="1053"/>
                    <a:pt x="2346" y="1047"/>
                  </a:cubicBezTo>
                  <a:cubicBezTo>
                    <a:pt x="2420" y="1020"/>
                    <a:pt x="2358" y="810"/>
                    <a:pt x="2278" y="741"/>
                  </a:cubicBezTo>
                  <a:cubicBezTo>
                    <a:pt x="2198" y="673"/>
                    <a:pt x="1382" y="297"/>
                    <a:pt x="1382" y="297"/>
                  </a:cubicBezTo>
                  <a:lnTo>
                    <a:pt x="1382" y="273"/>
                  </a:lnTo>
                  <a:lnTo>
                    <a:pt x="1391" y="48"/>
                  </a:lnTo>
                  <a:lnTo>
                    <a:pt x="1391" y="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1"/>
            <p:cNvSpPr/>
            <p:nvPr/>
          </p:nvSpPr>
          <p:spPr>
            <a:xfrm>
              <a:off x="5924443" y="4437022"/>
              <a:ext cx="510664" cy="165990"/>
            </a:xfrm>
            <a:custGeom>
              <a:avLst/>
              <a:gdLst/>
              <a:ahLst/>
              <a:cxnLst/>
              <a:rect l="l" t="t" r="r" b="b"/>
              <a:pathLst>
                <a:path w="2415" h="785" extrusionOk="0">
                  <a:moveTo>
                    <a:pt x="1" y="0"/>
                  </a:moveTo>
                  <a:lnTo>
                    <a:pt x="1" y="27"/>
                  </a:lnTo>
                  <a:cubicBezTo>
                    <a:pt x="7" y="397"/>
                    <a:pt x="19" y="700"/>
                    <a:pt x="51" y="721"/>
                  </a:cubicBezTo>
                  <a:cubicBezTo>
                    <a:pt x="81" y="741"/>
                    <a:pt x="416" y="756"/>
                    <a:pt x="819" y="768"/>
                  </a:cubicBezTo>
                  <a:cubicBezTo>
                    <a:pt x="929" y="771"/>
                    <a:pt x="1041" y="774"/>
                    <a:pt x="1154" y="777"/>
                  </a:cubicBezTo>
                  <a:cubicBezTo>
                    <a:pt x="1457" y="782"/>
                    <a:pt x="1764" y="785"/>
                    <a:pt x="1991" y="785"/>
                  </a:cubicBezTo>
                  <a:cubicBezTo>
                    <a:pt x="2187" y="785"/>
                    <a:pt x="2322" y="782"/>
                    <a:pt x="2340" y="777"/>
                  </a:cubicBezTo>
                  <a:cubicBezTo>
                    <a:pt x="2414" y="753"/>
                    <a:pt x="2349" y="540"/>
                    <a:pt x="2269" y="471"/>
                  </a:cubicBezTo>
                  <a:cubicBezTo>
                    <a:pt x="2189" y="403"/>
                    <a:pt x="1376" y="27"/>
                    <a:pt x="1376" y="27"/>
                  </a:cubicBezTo>
                  <a:lnTo>
                    <a:pt x="1376" y="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2" name="Google Shape;2192;p71"/>
            <p:cNvGrpSpPr/>
            <p:nvPr/>
          </p:nvGrpSpPr>
          <p:grpSpPr>
            <a:xfrm>
              <a:off x="5282471" y="4401287"/>
              <a:ext cx="1133181" cy="200034"/>
              <a:chOff x="5053871" y="4401287"/>
              <a:chExt cx="1133181" cy="200034"/>
            </a:xfrm>
          </p:grpSpPr>
          <p:sp>
            <p:nvSpPr>
              <p:cNvPr id="2193" name="Google Shape;2193;p71"/>
              <p:cNvSpPr/>
              <p:nvPr/>
            </p:nvSpPr>
            <p:spPr>
              <a:xfrm>
                <a:off x="5080937" y="4545287"/>
                <a:ext cx="458434" cy="38484"/>
              </a:xfrm>
              <a:custGeom>
                <a:avLst/>
                <a:gdLst/>
                <a:ahLst/>
                <a:cxnLst/>
                <a:rect l="l" t="t" r="r" b="b"/>
                <a:pathLst>
                  <a:path w="2168" h="182" extrusionOk="0">
                    <a:moveTo>
                      <a:pt x="0" y="1"/>
                    </a:moveTo>
                    <a:lnTo>
                      <a:pt x="0" y="1"/>
                    </a:lnTo>
                    <a:cubicBezTo>
                      <a:pt x="353" y="48"/>
                      <a:pt x="1803" y="161"/>
                      <a:pt x="2162" y="182"/>
                    </a:cubicBezTo>
                    <a:cubicBezTo>
                      <a:pt x="2168" y="182"/>
                      <a:pt x="2168" y="176"/>
                      <a:pt x="2162" y="176"/>
                    </a:cubicBezTo>
                    <a:cubicBezTo>
                      <a:pt x="1803" y="134"/>
                      <a:pt x="356" y="1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1"/>
              <p:cNvSpPr/>
              <p:nvPr/>
            </p:nvSpPr>
            <p:spPr>
              <a:xfrm>
                <a:off x="5290276" y="4421375"/>
                <a:ext cx="93040" cy="19454"/>
              </a:xfrm>
              <a:custGeom>
                <a:avLst/>
                <a:gdLst/>
                <a:ahLst/>
                <a:cxnLst/>
                <a:rect l="l" t="t" r="r" b="b"/>
                <a:pathLst>
                  <a:path w="440" h="92" extrusionOk="0">
                    <a:moveTo>
                      <a:pt x="274" y="0"/>
                    </a:moveTo>
                    <a:cubicBezTo>
                      <a:pt x="177" y="0"/>
                      <a:pt x="79" y="24"/>
                      <a:pt x="3" y="83"/>
                    </a:cubicBezTo>
                    <a:cubicBezTo>
                      <a:pt x="0" y="86"/>
                      <a:pt x="3" y="92"/>
                      <a:pt x="9" y="92"/>
                    </a:cubicBezTo>
                    <a:cubicBezTo>
                      <a:pt x="149" y="59"/>
                      <a:pt x="291" y="41"/>
                      <a:pt x="433" y="38"/>
                    </a:cubicBezTo>
                    <a:cubicBezTo>
                      <a:pt x="436" y="38"/>
                      <a:pt x="439" y="36"/>
                      <a:pt x="439" y="30"/>
                    </a:cubicBezTo>
                    <a:cubicBezTo>
                      <a:pt x="439" y="27"/>
                      <a:pt x="436" y="24"/>
                      <a:pt x="433" y="21"/>
                    </a:cubicBezTo>
                    <a:cubicBezTo>
                      <a:pt x="383" y="8"/>
                      <a:pt x="329" y="0"/>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1"/>
              <p:cNvSpPr/>
              <p:nvPr/>
            </p:nvSpPr>
            <p:spPr>
              <a:xfrm>
                <a:off x="5310364" y="4436177"/>
                <a:ext cx="93675" cy="19242"/>
              </a:xfrm>
              <a:custGeom>
                <a:avLst/>
                <a:gdLst/>
                <a:ahLst/>
                <a:cxnLst/>
                <a:rect l="l" t="t" r="r" b="b"/>
                <a:pathLst>
                  <a:path w="443" h="91" extrusionOk="0">
                    <a:moveTo>
                      <a:pt x="276" y="0"/>
                    </a:moveTo>
                    <a:cubicBezTo>
                      <a:pt x="178" y="0"/>
                      <a:pt x="80" y="24"/>
                      <a:pt x="6" y="81"/>
                    </a:cubicBezTo>
                    <a:cubicBezTo>
                      <a:pt x="0" y="84"/>
                      <a:pt x="6" y="90"/>
                      <a:pt x="12" y="90"/>
                    </a:cubicBezTo>
                    <a:cubicBezTo>
                      <a:pt x="149" y="57"/>
                      <a:pt x="291" y="43"/>
                      <a:pt x="433" y="40"/>
                    </a:cubicBezTo>
                    <a:cubicBezTo>
                      <a:pt x="439" y="40"/>
                      <a:pt x="442" y="34"/>
                      <a:pt x="442" y="31"/>
                    </a:cubicBezTo>
                    <a:cubicBezTo>
                      <a:pt x="442" y="25"/>
                      <a:pt x="439" y="22"/>
                      <a:pt x="436" y="22"/>
                    </a:cubicBezTo>
                    <a:cubicBezTo>
                      <a:pt x="386" y="8"/>
                      <a:pt x="331"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1"/>
              <p:cNvSpPr/>
              <p:nvPr/>
            </p:nvSpPr>
            <p:spPr>
              <a:xfrm>
                <a:off x="5331086" y="4450978"/>
                <a:ext cx="93463" cy="19454"/>
              </a:xfrm>
              <a:custGeom>
                <a:avLst/>
                <a:gdLst/>
                <a:ahLst/>
                <a:cxnLst/>
                <a:rect l="l" t="t" r="r" b="b"/>
                <a:pathLst>
                  <a:path w="442" h="92" extrusionOk="0">
                    <a:moveTo>
                      <a:pt x="271" y="1"/>
                    </a:moveTo>
                    <a:cubicBezTo>
                      <a:pt x="175" y="1"/>
                      <a:pt x="79" y="24"/>
                      <a:pt x="6" y="82"/>
                    </a:cubicBezTo>
                    <a:cubicBezTo>
                      <a:pt x="0" y="85"/>
                      <a:pt x="3" y="91"/>
                      <a:pt x="9" y="91"/>
                    </a:cubicBezTo>
                    <a:cubicBezTo>
                      <a:pt x="148" y="59"/>
                      <a:pt x="291" y="41"/>
                      <a:pt x="433" y="41"/>
                    </a:cubicBezTo>
                    <a:cubicBezTo>
                      <a:pt x="436" y="41"/>
                      <a:pt x="442" y="38"/>
                      <a:pt x="442" y="32"/>
                    </a:cubicBezTo>
                    <a:cubicBezTo>
                      <a:pt x="442" y="26"/>
                      <a:pt x="439" y="23"/>
                      <a:pt x="433" y="23"/>
                    </a:cubicBezTo>
                    <a:cubicBezTo>
                      <a:pt x="383" y="9"/>
                      <a:pt x="327" y="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1"/>
              <p:cNvSpPr/>
              <p:nvPr/>
            </p:nvSpPr>
            <p:spPr>
              <a:xfrm>
                <a:off x="5053871" y="4401287"/>
                <a:ext cx="237887" cy="181215"/>
              </a:xfrm>
              <a:custGeom>
                <a:avLst/>
                <a:gdLst/>
                <a:ahLst/>
                <a:cxnLst/>
                <a:rect l="l" t="t" r="r" b="b"/>
                <a:pathLst>
                  <a:path w="1125" h="857" extrusionOk="0">
                    <a:moveTo>
                      <a:pt x="27" y="0"/>
                    </a:moveTo>
                    <a:lnTo>
                      <a:pt x="27" y="12"/>
                    </a:lnTo>
                    <a:lnTo>
                      <a:pt x="27" y="27"/>
                    </a:lnTo>
                    <a:cubicBezTo>
                      <a:pt x="7" y="397"/>
                      <a:pt x="1" y="700"/>
                      <a:pt x="27" y="721"/>
                    </a:cubicBezTo>
                    <a:cubicBezTo>
                      <a:pt x="57" y="744"/>
                      <a:pt x="389" y="786"/>
                      <a:pt x="792" y="824"/>
                    </a:cubicBezTo>
                    <a:cubicBezTo>
                      <a:pt x="899" y="836"/>
                      <a:pt x="1012" y="845"/>
                      <a:pt x="1124" y="857"/>
                    </a:cubicBezTo>
                    <a:cubicBezTo>
                      <a:pt x="837" y="632"/>
                      <a:pt x="205" y="145"/>
                      <a:pt x="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1"/>
              <p:cNvSpPr/>
              <p:nvPr/>
            </p:nvSpPr>
            <p:spPr>
              <a:xfrm>
                <a:off x="5727138" y="4578697"/>
                <a:ext cx="459915" cy="6766"/>
              </a:xfrm>
              <a:custGeom>
                <a:avLst/>
                <a:gdLst/>
                <a:ahLst/>
                <a:cxnLst/>
                <a:rect l="l" t="t" r="r" b="b"/>
                <a:pathLst>
                  <a:path w="2175" h="32" extrusionOk="0">
                    <a:moveTo>
                      <a:pt x="431" y="1"/>
                    </a:moveTo>
                    <a:cubicBezTo>
                      <a:pt x="243" y="1"/>
                      <a:pt x="89" y="2"/>
                      <a:pt x="1" y="6"/>
                    </a:cubicBezTo>
                    <a:cubicBezTo>
                      <a:pt x="284" y="23"/>
                      <a:pt x="1262" y="32"/>
                      <a:pt x="1830" y="32"/>
                    </a:cubicBezTo>
                    <a:cubicBezTo>
                      <a:pt x="1976" y="32"/>
                      <a:pt x="2095" y="31"/>
                      <a:pt x="2168" y="30"/>
                    </a:cubicBezTo>
                    <a:cubicBezTo>
                      <a:pt x="2174" y="30"/>
                      <a:pt x="2174" y="24"/>
                      <a:pt x="2168" y="24"/>
                    </a:cubicBezTo>
                    <a:cubicBezTo>
                      <a:pt x="1898" y="15"/>
                      <a:pt x="1006" y="1"/>
                      <a:pt x="4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1"/>
              <p:cNvSpPr/>
              <p:nvPr/>
            </p:nvSpPr>
            <p:spPr>
              <a:xfrm>
                <a:off x="5927807" y="4436388"/>
                <a:ext cx="92406" cy="23260"/>
              </a:xfrm>
              <a:custGeom>
                <a:avLst/>
                <a:gdLst/>
                <a:ahLst/>
                <a:cxnLst/>
                <a:rect l="l" t="t" r="r" b="b"/>
                <a:pathLst>
                  <a:path w="437" h="110" extrusionOk="0">
                    <a:moveTo>
                      <a:pt x="311" y="1"/>
                    </a:moveTo>
                    <a:cubicBezTo>
                      <a:pt x="200" y="1"/>
                      <a:pt x="87" y="30"/>
                      <a:pt x="7" y="104"/>
                    </a:cubicBezTo>
                    <a:cubicBezTo>
                      <a:pt x="1" y="107"/>
                      <a:pt x="7" y="110"/>
                      <a:pt x="13" y="110"/>
                    </a:cubicBezTo>
                    <a:cubicBezTo>
                      <a:pt x="146" y="68"/>
                      <a:pt x="288" y="42"/>
                      <a:pt x="428" y="30"/>
                    </a:cubicBezTo>
                    <a:cubicBezTo>
                      <a:pt x="434" y="30"/>
                      <a:pt x="437" y="24"/>
                      <a:pt x="437" y="21"/>
                    </a:cubicBezTo>
                    <a:cubicBezTo>
                      <a:pt x="437" y="15"/>
                      <a:pt x="434" y="12"/>
                      <a:pt x="431" y="12"/>
                    </a:cubicBezTo>
                    <a:cubicBezTo>
                      <a:pt x="392" y="5"/>
                      <a:pt x="352"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1"/>
              <p:cNvSpPr/>
              <p:nvPr/>
            </p:nvSpPr>
            <p:spPr>
              <a:xfrm>
                <a:off x="5949798" y="4449921"/>
                <a:ext cx="92406" cy="23683"/>
              </a:xfrm>
              <a:custGeom>
                <a:avLst/>
                <a:gdLst/>
                <a:ahLst/>
                <a:cxnLst/>
                <a:rect l="l" t="t" r="r" b="b"/>
                <a:pathLst>
                  <a:path w="437" h="112" extrusionOk="0">
                    <a:moveTo>
                      <a:pt x="307" y="1"/>
                    </a:moveTo>
                    <a:cubicBezTo>
                      <a:pt x="198" y="1"/>
                      <a:pt x="85" y="31"/>
                      <a:pt x="3" y="102"/>
                    </a:cubicBezTo>
                    <a:cubicBezTo>
                      <a:pt x="0" y="108"/>
                      <a:pt x="3" y="111"/>
                      <a:pt x="9" y="111"/>
                    </a:cubicBezTo>
                    <a:cubicBezTo>
                      <a:pt x="146" y="70"/>
                      <a:pt x="285" y="43"/>
                      <a:pt x="427" y="31"/>
                    </a:cubicBezTo>
                    <a:cubicBezTo>
                      <a:pt x="433" y="28"/>
                      <a:pt x="436" y="25"/>
                      <a:pt x="436" y="19"/>
                    </a:cubicBezTo>
                    <a:cubicBezTo>
                      <a:pt x="436" y="16"/>
                      <a:pt x="433" y="13"/>
                      <a:pt x="427" y="13"/>
                    </a:cubicBezTo>
                    <a:cubicBezTo>
                      <a:pt x="389" y="5"/>
                      <a:pt x="349"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1"/>
              <p:cNvSpPr/>
              <p:nvPr/>
            </p:nvSpPr>
            <p:spPr>
              <a:xfrm>
                <a:off x="5971155" y="4463243"/>
                <a:ext cx="93040" cy="23471"/>
              </a:xfrm>
              <a:custGeom>
                <a:avLst/>
                <a:gdLst/>
                <a:ahLst/>
                <a:cxnLst/>
                <a:rect l="l" t="t" r="r" b="b"/>
                <a:pathLst>
                  <a:path w="440" h="111" extrusionOk="0">
                    <a:moveTo>
                      <a:pt x="309" y="0"/>
                    </a:moveTo>
                    <a:cubicBezTo>
                      <a:pt x="197" y="0"/>
                      <a:pt x="83" y="31"/>
                      <a:pt x="3" y="104"/>
                    </a:cubicBezTo>
                    <a:cubicBezTo>
                      <a:pt x="0" y="107"/>
                      <a:pt x="3" y="110"/>
                      <a:pt x="12" y="110"/>
                    </a:cubicBezTo>
                    <a:cubicBezTo>
                      <a:pt x="146" y="69"/>
                      <a:pt x="288" y="42"/>
                      <a:pt x="427" y="30"/>
                    </a:cubicBezTo>
                    <a:cubicBezTo>
                      <a:pt x="433" y="30"/>
                      <a:pt x="436" y="27"/>
                      <a:pt x="439" y="21"/>
                    </a:cubicBezTo>
                    <a:cubicBezTo>
                      <a:pt x="439" y="15"/>
                      <a:pt x="433" y="12"/>
                      <a:pt x="430" y="12"/>
                    </a:cubicBezTo>
                    <a:cubicBezTo>
                      <a:pt x="391" y="4"/>
                      <a:pt x="350"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1"/>
              <p:cNvSpPr/>
              <p:nvPr/>
            </p:nvSpPr>
            <p:spPr>
              <a:xfrm>
                <a:off x="5695843" y="4437657"/>
                <a:ext cx="244231" cy="163664"/>
              </a:xfrm>
              <a:custGeom>
                <a:avLst/>
                <a:gdLst/>
                <a:ahLst/>
                <a:cxnLst/>
                <a:rect l="l" t="t" r="r" b="b"/>
                <a:pathLst>
                  <a:path w="1155" h="774" extrusionOk="0">
                    <a:moveTo>
                      <a:pt x="1" y="0"/>
                    </a:moveTo>
                    <a:lnTo>
                      <a:pt x="1" y="27"/>
                    </a:lnTo>
                    <a:cubicBezTo>
                      <a:pt x="7" y="394"/>
                      <a:pt x="19" y="697"/>
                      <a:pt x="51" y="718"/>
                    </a:cubicBezTo>
                    <a:cubicBezTo>
                      <a:pt x="81" y="738"/>
                      <a:pt x="416" y="756"/>
                      <a:pt x="819" y="765"/>
                    </a:cubicBezTo>
                    <a:cubicBezTo>
                      <a:pt x="929" y="768"/>
                      <a:pt x="1041" y="771"/>
                      <a:pt x="1154" y="774"/>
                    </a:cubicBezTo>
                    <a:cubicBezTo>
                      <a:pt x="852" y="572"/>
                      <a:pt x="188" y="13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3" name="Google Shape;2203;p71"/>
            <p:cNvSpPr/>
            <p:nvPr/>
          </p:nvSpPr>
          <p:spPr>
            <a:xfrm>
              <a:off x="6518203" y="1916280"/>
              <a:ext cx="284830" cy="360527"/>
            </a:xfrm>
            <a:custGeom>
              <a:avLst/>
              <a:gdLst/>
              <a:ahLst/>
              <a:cxnLst/>
              <a:rect l="l" t="t" r="r" b="b"/>
              <a:pathLst>
                <a:path w="1347" h="1705" extrusionOk="0">
                  <a:moveTo>
                    <a:pt x="893" y="0"/>
                  </a:moveTo>
                  <a:cubicBezTo>
                    <a:pt x="819" y="0"/>
                    <a:pt x="698" y="89"/>
                    <a:pt x="558" y="278"/>
                  </a:cubicBezTo>
                  <a:cubicBezTo>
                    <a:pt x="496" y="361"/>
                    <a:pt x="427" y="447"/>
                    <a:pt x="368" y="533"/>
                  </a:cubicBezTo>
                  <a:cubicBezTo>
                    <a:pt x="267" y="548"/>
                    <a:pt x="199" y="563"/>
                    <a:pt x="199" y="563"/>
                  </a:cubicBezTo>
                  <a:lnTo>
                    <a:pt x="57" y="655"/>
                  </a:lnTo>
                  <a:cubicBezTo>
                    <a:pt x="18" y="862"/>
                    <a:pt x="0" y="1073"/>
                    <a:pt x="9" y="1283"/>
                  </a:cubicBezTo>
                  <a:lnTo>
                    <a:pt x="582" y="1704"/>
                  </a:lnTo>
                  <a:cubicBezTo>
                    <a:pt x="712" y="1577"/>
                    <a:pt x="825" y="1437"/>
                    <a:pt x="920" y="1286"/>
                  </a:cubicBezTo>
                  <a:cubicBezTo>
                    <a:pt x="1204" y="815"/>
                    <a:pt x="1346" y="515"/>
                    <a:pt x="1275" y="376"/>
                  </a:cubicBezTo>
                  <a:cubicBezTo>
                    <a:pt x="1261" y="348"/>
                    <a:pt x="1236" y="337"/>
                    <a:pt x="1211" y="337"/>
                  </a:cubicBezTo>
                  <a:cubicBezTo>
                    <a:pt x="1173" y="337"/>
                    <a:pt x="1132" y="361"/>
                    <a:pt x="1117" y="390"/>
                  </a:cubicBezTo>
                  <a:lnTo>
                    <a:pt x="1117" y="390"/>
                  </a:lnTo>
                  <a:cubicBezTo>
                    <a:pt x="1160" y="288"/>
                    <a:pt x="1144" y="191"/>
                    <a:pt x="1088" y="191"/>
                  </a:cubicBezTo>
                  <a:cubicBezTo>
                    <a:pt x="1046" y="191"/>
                    <a:pt x="983" y="244"/>
                    <a:pt x="905" y="388"/>
                  </a:cubicBezTo>
                  <a:cubicBezTo>
                    <a:pt x="1006" y="137"/>
                    <a:pt x="986" y="0"/>
                    <a:pt x="8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1"/>
            <p:cNvSpPr/>
            <p:nvPr/>
          </p:nvSpPr>
          <p:spPr>
            <a:xfrm>
              <a:off x="5265555" y="2623805"/>
              <a:ext cx="970790" cy="1761188"/>
            </a:xfrm>
            <a:custGeom>
              <a:avLst/>
              <a:gdLst/>
              <a:ahLst/>
              <a:cxnLst/>
              <a:rect l="l" t="t" r="r" b="b"/>
              <a:pathLst>
                <a:path w="4591" h="8329" extrusionOk="0">
                  <a:moveTo>
                    <a:pt x="3647" y="1"/>
                  </a:moveTo>
                  <a:lnTo>
                    <a:pt x="1086" y="321"/>
                  </a:lnTo>
                  <a:cubicBezTo>
                    <a:pt x="1015" y="834"/>
                    <a:pt x="1" y="8258"/>
                    <a:pt x="1" y="8258"/>
                  </a:cubicBezTo>
                  <a:lnTo>
                    <a:pt x="1622" y="8329"/>
                  </a:lnTo>
                  <a:lnTo>
                    <a:pt x="2503" y="2491"/>
                  </a:lnTo>
                  <a:cubicBezTo>
                    <a:pt x="2645" y="3135"/>
                    <a:pt x="3016" y="8329"/>
                    <a:pt x="3016" y="8329"/>
                  </a:cubicBezTo>
                  <a:lnTo>
                    <a:pt x="4590" y="8329"/>
                  </a:lnTo>
                  <a:cubicBezTo>
                    <a:pt x="4590" y="8329"/>
                    <a:pt x="4374" y="5349"/>
                    <a:pt x="4220" y="3467"/>
                  </a:cubicBezTo>
                  <a:cubicBezTo>
                    <a:pt x="4119" y="2299"/>
                    <a:pt x="3926" y="1139"/>
                    <a:pt x="3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1"/>
            <p:cNvSpPr/>
            <p:nvPr/>
          </p:nvSpPr>
          <p:spPr>
            <a:xfrm>
              <a:off x="5265555" y="2969320"/>
              <a:ext cx="273623" cy="398377"/>
            </a:xfrm>
            <a:custGeom>
              <a:avLst/>
              <a:gdLst/>
              <a:ahLst/>
              <a:cxnLst/>
              <a:rect l="l" t="t" r="r" b="b"/>
              <a:pathLst>
                <a:path w="1294" h="1884" extrusionOk="0">
                  <a:moveTo>
                    <a:pt x="840" y="0"/>
                  </a:moveTo>
                  <a:cubicBezTo>
                    <a:pt x="711" y="3"/>
                    <a:pt x="237" y="218"/>
                    <a:pt x="49" y="218"/>
                  </a:cubicBezTo>
                  <a:cubicBezTo>
                    <a:pt x="30" y="218"/>
                    <a:pt x="13" y="216"/>
                    <a:pt x="1" y="211"/>
                  </a:cubicBezTo>
                  <a:lnTo>
                    <a:pt x="1" y="211"/>
                  </a:lnTo>
                  <a:lnTo>
                    <a:pt x="179" y="1504"/>
                  </a:lnTo>
                  <a:cubicBezTo>
                    <a:pt x="185" y="1572"/>
                    <a:pt x="202" y="1637"/>
                    <a:pt x="235" y="1696"/>
                  </a:cubicBezTo>
                  <a:cubicBezTo>
                    <a:pt x="264" y="1750"/>
                    <a:pt x="320" y="1784"/>
                    <a:pt x="380" y="1784"/>
                  </a:cubicBezTo>
                  <a:cubicBezTo>
                    <a:pt x="387" y="1784"/>
                    <a:pt x="394" y="1783"/>
                    <a:pt x="401" y="1782"/>
                  </a:cubicBezTo>
                  <a:cubicBezTo>
                    <a:pt x="419" y="1779"/>
                    <a:pt x="437" y="1770"/>
                    <a:pt x="448" y="1753"/>
                  </a:cubicBezTo>
                  <a:cubicBezTo>
                    <a:pt x="451" y="1735"/>
                    <a:pt x="451" y="1717"/>
                    <a:pt x="448" y="1699"/>
                  </a:cubicBezTo>
                  <a:lnTo>
                    <a:pt x="439" y="1655"/>
                  </a:lnTo>
                  <a:lnTo>
                    <a:pt x="439" y="1655"/>
                  </a:lnTo>
                  <a:cubicBezTo>
                    <a:pt x="460" y="1705"/>
                    <a:pt x="493" y="1753"/>
                    <a:pt x="528" y="1797"/>
                  </a:cubicBezTo>
                  <a:cubicBezTo>
                    <a:pt x="564" y="1842"/>
                    <a:pt x="614" y="1874"/>
                    <a:pt x="674" y="1883"/>
                  </a:cubicBezTo>
                  <a:cubicBezTo>
                    <a:pt x="675" y="1883"/>
                    <a:pt x="677" y="1883"/>
                    <a:pt x="679" y="1883"/>
                  </a:cubicBezTo>
                  <a:cubicBezTo>
                    <a:pt x="734" y="1883"/>
                    <a:pt x="792" y="1837"/>
                    <a:pt x="789" y="1782"/>
                  </a:cubicBezTo>
                  <a:cubicBezTo>
                    <a:pt x="780" y="1750"/>
                    <a:pt x="766" y="1720"/>
                    <a:pt x="742" y="1693"/>
                  </a:cubicBezTo>
                  <a:cubicBezTo>
                    <a:pt x="664" y="1592"/>
                    <a:pt x="629" y="1523"/>
                    <a:pt x="601" y="1414"/>
                  </a:cubicBezTo>
                  <a:lnTo>
                    <a:pt x="601" y="1414"/>
                  </a:lnTo>
                  <a:cubicBezTo>
                    <a:pt x="635" y="1514"/>
                    <a:pt x="691" y="1596"/>
                    <a:pt x="760" y="1699"/>
                  </a:cubicBezTo>
                  <a:cubicBezTo>
                    <a:pt x="797" y="1754"/>
                    <a:pt x="849" y="1812"/>
                    <a:pt x="912" y="1812"/>
                  </a:cubicBezTo>
                  <a:cubicBezTo>
                    <a:pt x="914" y="1812"/>
                    <a:pt x="915" y="1812"/>
                    <a:pt x="917" y="1812"/>
                  </a:cubicBezTo>
                  <a:cubicBezTo>
                    <a:pt x="1000" y="1806"/>
                    <a:pt x="1080" y="1696"/>
                    <a:pt x="1041" y="1622"/>
                  </a:cubicBezTo>
                  <a:cubicBezTo>
                    <a:pt x="911" y="1379"/>
                    <a:pt x="777" y="1180"/>
                    <a:pt x="834" y="946"/>
                  </a:cubicBezTo>
                  <a:lnTo>
                    <a:pt x="834" y="946"/>
                  </a:lnTo>
                  <a:cubicBezTo>
                    <a:pt x="935" y="1035"/>
                    <a:pt x="976" y="1133"/>
                    <a:pt x="1077" y="1219"/>
                  </a:cubicBezTo>
                  <a:cubicBezTo>
                    <a:pt x="1114" y="1241"/>
                    <a:pt x="1157" y="1253"/>
                    <a:pt x="1200" y="1253"/>
                  </a:cubicBezTo>
                  <a:cubicBezTo>
                    <a:pt x="1215" y="1253"/>
                    <a:pt x="1231" y="1252"/>
                    <a:pt x="1246" y="1249"/>
                  </a:cubicBezTo>
                  <a:cubicBezTo>
                    <a:pt x="1293" y="1231"/>
                    <a:pt x="1290" y="1163"/>
                    <a:pt x="1279" y="1112"/>
                  </a:cubicBezTo>
                  <a:cubicBezTo>
                    <a:pt x="1210" y="896"/>
                    <a:pt x="1056" y="721"/>
                    <a:pt x="958" y="519"/>
                  </a:cubicBezTo>
                  <a:cubicBezTo>
                    <a:pt x="872" y="335"/>
                    <a:pt x="855" y="199"/>
                    <a:pt x="8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1"/>
            <p:cNvSpPr/>
            <p:nvPr/>
          </p:nvSpPr>
          <p:spPr>
            <a:xfrm>
              <a:off x="5216075" y="1983099"/>
              <a:ext cx="412126" cy="1159394"/>
            </a:xfrm>
            <a:custGeom>
              <a:avLst/>
              <a:gdLst/>
              <a:ahLst/>
              <a:cxnLst/>
              <a:rect l="l" t="t" r="r" b="b"/>
              <a:pathLst>
                <a:path w="1949" h="5483" extrusionOk="0">
                  <a:moveTo>
                    <a:pt x="1948" y="1"/>
                  </a:moveTo>
                  <a:cubicBezTo>
                    <a:pt x="1948" y="1"/>
                    <a:pt x="1127" y="229"/>
                    <a:pt x="807" y="837"/>
                  </a:cubicBezTo>
                  <a:cubicBezTo>
                    <a:pt x="484" y="1445"/>
                    <a:pt x="95" y="2159"/>
                    <a:pt x="48" y="3232"/>
                  </a:cubicBezTo>
                  <a:cubicBezTo>
                    <a:pt x="0" y="4306"/>
                    <a:pt x="226" y="5483"/>
                    <a:pt x="226" y="5483"/>
                  </a:cubicBezTo>
                  <a:lnTo>
                    <a:pt x="1243" y="5281"/>
                  </a:lnTo>
                  <a:cubicBezTo>
                    <a:pt x="1243" y="5281"/>
                    <a:pt x="1068" y="3793"/>
                    <a:pt x="1163" y="3114"/>
                  </a:cubicBezTo>
                  <a:cubicBezTo>
                    <a:pt x="1258" y="2432"/>
                    <a:pt x="1747" y="1765"/>
                    <a:pt x="1747" y="1765"/>
                  </a:cubicBezTo>
                  <a:lnTo>
                    <a:pt x="1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1"/>
            <p:cNvSpPr/>
            <p:nvPr/>
          </p:nvSpPr>
          <p:spPr>
            <a:xfrm>
              <a:off x="5714470" y="1975698"/>
              <a:ext cx="973116" cy="648525"/>
            </a:xfrm>
            <a:custGeom>
              <a:avLst/>
              <a:gdLst/>
              <a:ahLst/>
              <a:cxnLst/>
              <a:rect l="l" t="t" r="r" b="b"/>
              <a:pathLst>
                <a:path w="4602" h="3067" extrusionOk="0">
                  <a:moveTo>
                    <a:pt x="1" y="0"/>
                  </a:moveTo>
                  <a:lnTo>
                    <a:pt x="258" y="1595"/>
                  </a:lnTo>
                  <a:cubicBezTo>
                    <a:pt x="258" y="1595"/>
                    <a:pt x="650" y="2147"/>
                    <a:pt x="958" y="2399"/>
                  </a:cubicBezTo>
                  <a:cubicBezTo>
                    <a:pt x="1195" y="2590"/>
                    <a:pt x="1882" y="3066"/>
                    <a:pt x="2574" y="3066"/>
                  </a:cubicBezTo>
                  <a:cubicBezTo>
                    <a:pt x="2793" y="3066"/>
                    <a:pt x="3012" y="3019"/>
                    <a:pt x="3217" y="2900"/>
                  </a:cubicBezTo>
                  <a:cubicBezTo>
                    <a:pt x="4071" y="2408"/>
                    <a:pt x="4602" y="1293"/>
                    <a:pt x="4602" y="1293"/>
                  </a:cubicBezTo>
                  <a:lnTo>
                    <a:pt x="3748" y="783"/>
                  </a:lnTo>
                  <a:cubicBezTo>
                    <a:pt x="3748" y="783"/>
                    <a:pt x="3152" y="1432"/>
                    <a:pt x="2865" y="1675"/>
                  </a:cubicBezTo>
                  <a:cubicBezTo>
                    <a:pt x="2744" y="1777"/>
                    <a:pt x="2603" y="1829"/>
                    <a:pt x="2462" y="1829"/>
                  </a:cubicBezTo>
                  <a:cubicBezTo>
                    <a:pt x="2271" y="1829"/>
                    <a:pt x="2080" y="1735"/>
                    <a:pt x="1937" y="1542"/>
                  </a:cubicBezTo>
                  <a:cubicBezTo>
                    <a:pt x="1690" y="1207"/>
                    <a:pt x="1352" y="507"/>
                    <a:pt x="1023" y="288"/>
                  </a:cubicBezTo>
                  <a:cubicBezTo>
                    <a:pt x="694" y="65"/>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1"/>
            <p:cNvSpPr/>
            <p:nvPr/>
          </p:nvSpPr>
          <p:spPr>
            <a:xfrm>
              <a:off x="6560917" y="1740138"/>
              <a:ext cx="252689" cy="379134"/>
            </a:xfrm>
            <a:custGeom>
              <a:avLst/>
              <a:gdLst/>
              <a:ahLst/>
              <a:cxnLst/>
              <a:rect l="l" t="t" r="r" b="b"/>
              <a:pathLst>
                <a:path w="1195" h="1793" extrusionOk="0">
                  <a:moveTo>
                    <a:pt x="483" y="1"/>
                  </a:moveTo>
                  <a:cubicBezTo>
                    <a:pt x="440" y="1"/>
                    <a:pt x="401" y="29"/>
                    <a:pt x="388" y="71"/>
                  </a:cubicBezTo>
                  <a:lnTo>
                    <a:pt x="12" y="1464"/>
                  </a:lnTo>
                  <a:cubicBezTo>
                    <a:pt x="0" y="1512"/>
                    <a:pt x="27" y="1565"/>
                    <a:pt x="74" y="1580"/>
                  </a:cubicBezTo>
                  <a:lnTo>
                    <a:pt x="661" y="1787"/>
                  </a:lnTo>
                  <a:cubicBezTo>
                    <a:pt x="672" y="1791"/>
                    <a:pt x="682" y="1792"/>
                    <a:pt x="693" y="1792"/>
                  </a:cubicBezTo>
                  <a:cubicBezTo>
                    <a:pt x="736" y="1792"/>
                    <a:pt x="777" y="1764"/>
                    <a:pt x="789" y="1719"/>
                  </a:cubicBezTo>
                  <a:lnTo>
                    <a:pt x="1180" y="237"/>
                  </a:lnTo>
                  <a:cubicBezTo>
                    <a:pt x="1195" y="183"/>
                    <a:pt x="1159" y="127"/>
                    <a:pt x="1103" y="118"/>
                  </a:cubicBezTo>
                  <a:lnTo>
                    <a:pt x="501" y="2"/>
                  </a:lnTo>
                  <a:cubicBezTo>
                    <a:pt x="495" y="1"/>
                    <a:pt x="48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1"/>
            <p:cNvSpPr/>
            <p:nvPr/>
          </p:nvSpPr>
          <p:spPr>
            <a:xfrm>
              <a:off x="5471933" y="1975698"/>
              <a:ext cx="565008" cy="716190"/>
            </a:xfrm>
            <a:custGeom>
              <a:avLst/>
              <a:gdLst/>
              <a:ahLst/>
              <a:cxnLst/>
              <a:rect l="l" t="t" r="r" b="b"/>
              <a:pathLst>
                <a:path w="2672" h="3387" extrusionOk="0">
                  <a:moveTo>
                    <a:pt x="1148" y="0"/>
                  </a:moveTo>
                  <a:lnTo>
                    <a:pt x="738" y="36"/>
                  </a:lnTo>
                  <a:lnTo>
                    <a:pt x="0" y="1192"/>
                  </a:lnTo>
                  <a:lnTo>
                    <a:pt x="107" y="3386"/>
                  </a:lnTo>
                  <a:lnTo>
                    <a:pt x="2671" y="3066"/>
                  </a:lnTo>
                  <a:cubicBezTo>
                    <a:pt x="2538" y="2473"/>
                    <a:pt x="2087" y="824"/>
                    <a:pt x="2087" y="824"/>
                  </a:cubicBezTo>
                  <a:lnTo>
                    <a:pt x="1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0" name="Google Shape;2210;p71"/>
            <p:cNvGrpSpPr/>
            <p:nvPr/>
          </p:nvGrpSpPr>
          <p:grpSpPr>
            <a:xfrm>
              <a:off x="5562224" y="1977601"/>
              <a:ext cx="458431" cy="672842"/>
              <a:chOff x="5333624" y="1977601"/>
              <a:chExt cx="458431" cy="672842"/>
            </a:xfrm>
          </p:grpSpPr>
          <p:sp>
            <p:nvSpPr>
              <p:cNvPr id="2211" name="Google Shape;2211;p71"/>
              <p:cNvSpPr/>
              <p:nvPr/>
            </p:nvSpPr>
            <p:spPr>
              <a:xfrm>
                <a:off x="5333624" y="1977601"/>
                <a:ext cx="262839" cy="135541"/>
              </a:xfrm>
              <a:custGeom>
                <a:avLst/>
                <a:gdLst/>
                <a:ahLst/>
                <a:cxnLst/>
                <a:rect l="l" t="t" r="r" b="b"/>
                <a:pathLst>
                  <a:path w="1243" h="641" extrusionOk="0">
                    <a:moveTo>
                      <a:pt x="916" y="0"/>
                    </a:moveTo>
                    <a:lnTo>
                      <a:pt x="898" y="30"/>
                    </a:lnTo>
                    <a:cubicBezTo>
                      <a:pt x="1008" y="101"/>
                      <a:pt x="1100" y="193"/>
                      <a:pt x="1171" y="300"/>
                    </a:cubicBezTo>
                    <a:lnTo>
                      <a:pt x="712" y="231"/>
                    </a:lnTo>
                    <a:lnTo>
                      <a:pt x="486" y="593"/>
                    </a:lnTo>
                    <a:cubicBezTo>
                      <a:pt x="412" y="552"/>
                      <a:pt x="80" y="347"/>
                      <a:pt x="36" y="193"/>
                    </a:cubicBezTo>
                    <a:lnTo>
                      <a:pt x="0" y="205"/>
                    </a:lnTo>
                    <a:cubicBezTo>
                      <a:pt x="56" y="389"/>
                      <a:pt x="466" y="623"/>
                      <a:pt x="483" y="632"/>
                    </a:cubicBezTo>
                    <a:lnTo>
                      <a:pt x="498" y="641"/>
                    </a:lnTo>
                    <a:lnTo>
                      <a:pt x="729" y="270"/>
                    </a:lnTo>
                    <a:lnTo>
                      <a:pt x="1242" y="344"/>
                    </a:lnTo>
                    <a:lnTo>
                      <a:pt x="1222" y="314"/>
                    </a:lnTo>
                    <a:cubicBezTo>
                      <a:pt x="1144" y="187"/>
                      <a:pt x="1041" y="8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1"/>
              <p:cNvSpPr/>
              <p:nvPr/>
            </p:nvSpPr>
            <p:spPr>
              <a:xfrm>
                <a:off x="5482698" y="2029619"/>
                <a:ext cx="121164" cy="620825"/>
              </a:xfrm>
              <a:custGeom>
                <a:avLst/>
                <a:gdLst/>
                <a:ahLst/>
                <a:cxnLst/>
                <a:rect l="l" t="t" r="r" b="b"/>
                <a:pathLst>
                  <a:path w="573" h="2936" extrusionOk="0">
                    <a:moveTo>
                      <a:pt x="36" y="0"/>
                    </a:moveTo>
                    <a:lnTo>
                      <a:pt x="1" y="6"/>
                    </a:lnTo>
                    <a:lnTo>
                      <a:pt x="537" y="2935"/>
                    </a:lnTo>
                    <a:lnTo>
                      <a:pt x="573" y="2929"/>
                    </a:ln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1"/>
              <p:cNvSpPr/>
              <p:nvPr/>
            </p:nvSpPr>
            <p:spPr>
              <a:xfrm>
                <a:off x="5726081" y="2214430"/>
                <a:ext cx="65974" cy="329443"/>
              </a:xfrm>
              <a:custGeom>
                <a:avLst/>
                <a:gdLst/>
                <a:ahLst/>
                <a:cxnLst/>
                <a:rect l="l" t="t" r="r" b="b"/>
                <a:pathLst>
                  <a:path w="312" h="1558" extrusionOk="0">
                    <a:moveTo>
                      <a:pt x="33" y="1"/>
                    </a:moveTo>
                    <a:lnTo>
                      <a:pt x="0" y="7"/>
                    </a:lnTo>
                    <a:lnTo>
                      <a:pt x="279" y="1557"/>
                    </a:lnTo>
                    <a:lnTo>
                      <a:pt x="311" y="1551"/>
                    </a:lnTo>
                    <a:lnTo>
                      <a:pt x="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4" name="Google Shape;2214;p71"/>
            <p:cNvSpPr/>
            <p:nvPr/>
          </p:nvSpPr>
          <p:spPr>
            <a:xfrm>
              <a:off x="6526238" y="1998958"/>
              <a:ext cx="123913" cy="111224"/>
            </a:xfrm>
            <a:custGeom>
              <a:avLst/>
              <a:gdLst/>
              <a:ahLst/>
              <a:cxnLst/>
              <a:rect l="l" t="t" r="r" b="b"/>
              <a:pathLst>
                <a:path w="586" h="526" extrusionOk="0">
                  <a:moveTo>
                    <a:pt x="402" y="1"/>
                  </a:moveTo>
                  <a:cubicBezTo>
                    <a:pt x="315" y="1"/>
                    <a:pt x="173" y="71"/>
                    <a:pt x="117" y="107"/>
                  </a:cubicBezTo>
                  <a:cubicBezTo>
                    <a:pt x="34" y="160"/>
                    <a:pt x="1" y="216"/>
                    <a:pt x="25" y="317"/>
                  </a:cubicBezTo>
                  <a:cubicBezTo>
                    <a:pt x="40" y="386"/>
                    <a:pt x="126" y="526"/>
                    <a:pt x="199" y="526"/>
                  </a:cubicBezTo>
                  <a:cubicBezTo>
                    <a:pt x="226" y="526"/>
                    <a:pt x="251" y="506"/>
                    <a:pt x="271" y="456"/>
                  </a:cubicBezTo>
                  <a:cubicBezTo>
                    <a:pt x="280" y="418"/>
                    <a:pt x="294" y="382"/>
                    <a:pt x="312" y="350"/>
                  </a:cubicBezTo>
                  <a:cubicBezTo>
                    <a:pt x="336" y="320"/>
                    <a:pt x="366" y="296"/>
                    <a:pt x="398" y="282"/>
                  </a:cubicBezTo>
                  <a:cubicBezTo>
                    <a:pt x="484" y="222"/>
                    <a:pt x="585" y="59"/>
                    <a:pt x="437" y="6"/>
                  </a:cubicBezTo>
                  <a:cubicBezTo>
                    <a:pt x="427" y="2"/>
                    <a:pt x="415" y="1"/>
                    <a:pt x="402" y="1"/>
                  </a:cubicBezTo>
                  <a:close/>
                </a:path>
              </a:pathLst>
            </a:custGeom>
            <a:solidFill>
              <a:srgbClr val="E8B1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1"/>
            <p:cNvSpPr/>
            <p:nvPr/>
          </p:nvSpPr>
          <p:spPr>
            <a:xfrm>
              <a:off x="5791016" y="2939928"/>
              <a:ext cx="40811" cy="211453"/>
            </a:xfrm>
            <a:custGeom>
              <a:avLst/>
              <a:gdLst/>
              <a:ahLst/>
              <a:cxnLst/>
              <a:rect l="l" t="t" r="r" b="b"/>
              <a:pathLst>
                <a:path w="193" h="1000" extrusionOk="0">
                  <a:moveTo>
                    <a:pt x="160" y="0"/>
                  </a:moveTo>
                  <a:lnTo>
                    <a:pt x="0" y="993"/>
                  </a:lnTo>
                  <a:lnTo>
                    <a:pt x="36" y="999"/>
                  </a:lnTo>
                  <a:lnTo>
                    <a:pt x="193" y="3"/>
                  </a:lnTo>
                  <a:lnTo>
                    <a:pt x="1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1"/>
            <p:cNvSpPr/>
            <p:nvPr/>
          </p:nvSpPr>
          <p:spPr>
            <a:xfrm>
              <a:off x="5381008" y="3222642"/>
              <a:ext cx="51806" cy="119682"/>
            </a:xfrm>
            <a:custGeom>
              <a:avLst/>
              <a:gdLst/>
              <a:ahLst/>
              <a:cxnLst/>
              <a:rect l="l" t="t" r="r" b="b"/>
              <a:pathLst>
                <a:path w="245" h="566" extrusionOk="0">
                  <a:moveTo>
                    <a:pt x="0" y="0"/>
                  </a:moveTo>
                  <a:cubicBezTo>
                    <a:pt x="21" y="208"/>
                    <a:pt x="104" y="403"/>
                    <a:pt x="237" y="564"/>
                  </a:cubicBezTo>
                  <a:cubicBezTo>
                    <a:pt x="240" y="565"/>
                    <a:pt x="243" y="566"/>
                    <a:pt x="244" y="566"/>
                  </a:cubicBezTo>
                  <a:cubicBezTo>
                    <a:pt x="245" y="566"/>
                    <a:pt x="245" y="565"/>
                    <a:pt x="243" y="564"/>
                  </a:cubicBezTo>
                  <a:cubicBezTo>
                    <a:pt x="140" y="386"/>
                    <a:pt x="60" y="19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1"/>
            <p:cNvSpPr/>
            <p:nvPr/>
          </p:nvSpPr>
          <p:spPr>
            <a:xfrm>
              <a:off x="5422458" y="3249135"/>
              <a:ext cx="28021" cy="70665"/>
            </a:xfrm>
            <a:custGeom>
              <a:avLst/>
              <a:gdLst/>
              <a:ahLst/>
              <a:cxnLst/>
              <a:rect l="l" t="t" r="r" b="b"/>
              <a:pathLst>
                <a:path w="228" h="575" extrusionOk="0">
                  <a:moveTo>
                    <a:pt x="4" y="1"/>
                  </a:moveTo>
                  <a:lnTo>
                    <a:pt x="1" y="4"/>
                  </a:lnTo>
                  <a:cubicBezTo>
                    <a:pt x="15" y="211"/>
                    <a:pt x="93" y="410"/>
                    <a:pt x="220" y="573"/>
                  </a:cubicBezTo>
                  <a:cubicBezTo>
                    <a:pt x="223" y="574"/>
                    <a:pt x="225" y="575"/>
                    <a:pt x="226" y="575"/>
                  </a:cubicBezTo>
                  <a:cubicBezTo>
                    <a:pt x="227" y="575"/>
                    <a:pt x="227" y="574"/>
                    <a:pt x="226" y="573"/>
                  </a:cubicBezTo>
                  <a:cubicBezTo>
                    <a:pt x="131" y="392"/>
                    <a:pt x="54" y="199"/>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8" name="Google Shape;2218;p71"/>
          <p:cNvSpPr/>
          <p:nvPr/>
        </p:nvSpPr>
        <p:spPr>
          <a:xfrm>
            <a:off x="7030427" y="2794818"/>
            <a:ext cx="69014" cy="1775610"/>
          </a:xfrm>
          <a:custGeom>
            <a:avLst/>
            <a:gdLst/>
            <a:ahLst/>
            <a:cxnLst/>
            <a:rect l="l" t="t" r="r" b="b"/>
            <a:pathLst>
              <a:path w="324" h="8336" extrusionOk="0">
                <a:moveTo>
                  <a:pt x="0" y="1"/>
                </a:moveTo>
                <a:lnTo>
                  <a:pt x="0" y="8335"/>
                </a:lnTo>
                <a:lnTo>
                  <a:pt x="323" y="8335"/>
                </a:lnTo>
                <a:lnTo>
                  <a:pt x="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1"/>
          <p:cNvSpPr/>
          <p:nvPr/>
        </p:nvSpPr>
        <p:spPr>
          <a:xfrm>
            <a:off x="6970359" y="2429089"/>
            <a:ext cx="215561" cy="50908"/>
          </a:xfrm>
          <a:custGeom>
            <a:avLst/>
            <a:gdLst/>
            <a:ahLst/>
            <a:cxnLst/>
            <a:rect l="l" t="t" r="r" b="b"/>
            <a:pathLst>
              <a:path w="1012" h="239" extrusionOk="0">
                <a:moveTo>
                  <a:pt x="893" y="0"/>
                </a:moveTo>
                <a:cubicBezTo>
                  <a:pt x="733" y="0"/>
                  <a:pt x="457" y="7"/>
                  <a:pt x="342" y="58"/>
                </a:cubicBezTo>
                <a:cubicBezTo>
                  <a:pt x="182" y="132"/>
                  <a:pt x="1" y="206"/>
                  <a:pt x="1" y="206"/>
                </a:cubicBezTo>
                <a:lnTo>
                  <a:pt x="15" y="238"/>
                </a:lnTo>
                <a:cubicBezTo>
                  <a:pt x="15" y="238"/>
                  <a:pt x="199" y="158"/>
                  <a:pt x="356" y="90"/>
                </a:cubicBezTo>
                <a:cubicBezTo>
                  <a:pt x="463" y="43"/>
                  <a:pt x="717" y="35"/>
                  <a:pt x="876" y="35"/>
                </a:cubicBezTo>
                <a:cubicBezTo>
                  <a:pt x="955" y="35"/>
                  <a:pt x="1011" y="37"/>
                  <a:pt x="1012" y="37"/>
                </a:cubicBezTo>
                <a:lnTo>
                  <a:pt x="1012" y="1"/>
                </a:lnTo>
                <a:cubicBezTo>
                  <a:pt x="1006" y="1"/>
                  <a:pt x="959" y="0"/>
                  <a:pt x="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0" name="Google Shape;2220;p71"/>
          <p:cNvGrpSpPr/>
          <p:nvPr/>
        </p:nvGrpSpPr>
        <p:grpSpPr>
          <a:xfrm>
            <a:off x="6607495" y="1088651"/>
            <a:ext cx="1845053" cy="3661323"/>
            <a:chOff x="6607495" y="1088651"/>
            <a:chExt cx="1845053" cy="3661323"/>
          </a:xfrm>
        </p:grpSpPr>
        <p:sp>
          <p:nvSpPr>
            <p:cNvPr id="2221" name="Google Shape;2221;p71"/>
            <p:cNvSpPr/>
            <p:nvPr/>
          </p:nvSpPr>
          <p:spPr>
            <a:xfrm>
              <a:off x="7917819" y="1699846"/>
              <a:ext cx="527893" cy="672282"/>
            </a:xfrm>
            <a:custGeom>
              <a:avLst/>
              <a:gdLst/>
              <a:ahLst/>
              <a:cxnLst/>
              <a:rect l="l" t="t" r="r" b="b"/>
              <a:pathLst>
                <a:path w="2088" h="2659" extrusionOk="0">
                  <a:moveTo>
                    <a:pt x="280" y="1"/>
                  </a:moveTo>
                  <a:cubicBezTo>
                    <a:pt x="233" y="1"/>
                    <a:pt x="194" y="14"/>
                    <a:pt x="152" y="61"/>
                  </a:cubicBezTo>
                  <a:cubicBezTo>
                    <a:pt x="99" y="117"/>
                    <a:pt x="60" y="188"/>
                    <a:pt x="39" y="265"/>
                  </a:cubicBezTo>
                  <a:cubicBezTo>
                    <a:pt x="13" y="372"/>
                    <a:pt x="1" y="485"/>
                    <a:pt x="7" y="597"/>
                  </a:cubicBezTo>
                  <a:cubicBezTo>
                    <a:pt x="10" y="814"/>
                    <a:pt x="30" y="1039"/>
                    <a:pt x="128" y="1235"/>
                  </a:cubicBezTo>
                  <a:cubicBezTo>
                    <a:pt x="187" y="1344"/>
                    <a:pt x="270" y="1451"/>
                    <a:pt x="306" y="1567"/>
                  </a:cubicBezTo>
                  <a:cubicBezTo>
                    <a:pt x="339" y="1685"/>
                    <a:pt x="327" y="1810"/>
                    <a:pt x="330" y="1931"/>
                  </a:cubicBezTo>
                  <a:cubicBezTo>
                    <a:pt x="327" y="2062"/>
                    <a:pt x="362" y="2195"/>
                    <a:pt x="431" y="2308"/>
                  </a:cubicBezTo>
                  <a:cubicBezTo>
                    <a:pt x="505" y="2421"/>
                    <a:pt x="623" y="2498"/>
                    <a:pt x="739" y="2569"/>
                  </a:cubicBezTo>
                  <a:cubicBezTo>
                    <a:pt x="780" y="2596"/>
                    <a:pt x="825" y="2616"/>
                    <a:pt x="869" y="2634"/>
                  </a:cubicBezTo>
                  <a:cubicBezTo>
                    <a:pt x="926" y="2649"/>
                    <a:pt x="985" y="2658"/>
                    <a:pt x="1047" y="2658"/>
                  </a:cubicBezTo>
                  <a:cubicBezTo>
                    <a:pt x="1062" y="2658"/>
                    <a:pt x="1076" y="2659"/>
                    <a:pt x="1090" y="2659"/>
                  </a:cubicBezTo>
                  <a:cubicBezTo>
                    <a:pt x="1263" y="2659"/>
                    <a:pt x="1434" y="2625"/>
                    <a:pt x="1593" y="2557"/>
                  </a:cubicBezTo>
                  <a:cubicBezTo>
                    <a:pt x="1768" y="2480"/>
                    <a:pt x="1907" y="2344"/>
                    <a:pt x="1984" y="2172"/>
                  </a:cubicBezTo>
                  <a:cubicBezTo>
                    <a:pt x="2088" y="1917"/>
                    <a:pt x="2005" y="1608"/>
                    <a:pt x="1815" y="1413"/>
                  </a:cubicBezTo>
                  <a:cubicBezTo>
                    <a:pt x="1735" y="1336"/>
                    <a:pt x="1652" y="1264"/>
                    <a:pt x="1563" y="1202"/>
                  </a:cubicBezTo>
                  <a:cubicBezTo>
                    <a:pt x="1385" y="1066"/>
                    <a:pt x="1222" y="906"/>
                    <a:pt x="1115" y="710"/>
                  </a:cubicBezTo>
                  <a:cubicBezTo>
                    <a:pt x="1059" y="606"/>
                    <a:pt x="1021" y="497"/>
                    <a:pt x="958" y="396"/>
                  </a:cubicBezTo>
                  <a:cubicBezTo>
                    <a:pt x="911" y="319"/>
                    <a:pt x="852" y="250"/>
                    <a:pt x="780" y="194"/>
                  </a:cubicBezTo>
                  <a:cubicBezTo>
                    <a:pt x="659" y="93"/>
                    <a:pt x="511" y="28"/>
                    <a:pt x="353" y="7"/>
                  </a:cubicBezTo>
                  <a:cubicBezTo>
                    <a:pt x="326" y="4"/>
                    <a:pt x="302"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1"/>
            <p:cNvSpPr/>
            <p:nvPr/>
          </p:nvSpPr>
          <p:spPr>
            <a:xfrm>
              <a:off x="7895050" y="1921875"/>
              <a:ext cx="132225" cy="182325"/>
            </a:xfrm>
            <a:custGeom>
              <a:avLst/>
              <a:gdLst/>
              <a:ahLst/>
              <a:cxnLst/>
              <a:rect l="l" t="t" r="r" b="b"/>
              <a:pathLst>
                <a:path w="523" h="661" extrusionOk="0">
                  <a:moveTo>
                    <a:pt x="469" y="1"/>
                  </a:moveTo>
                  <a:lnTo>
                    <a:pt x="1" y="125"/>
                  </a:lnTo>
                  <a:lnTo>
                    <a:pt x="51" y="638"/>
                  </a:lnTo>
                  <a:cubicBezTo>
                    <a:pt x="93" y="653"/>
                    <a:pt x="136" y="661"/>
                    <a:pt x="180" y="661"/>
                  </a:cubicBezTo>
                  <a:cubicBezTo>
                    <a:pt x="224" y="661"/>
                    <a:pt x="268" y="653"/>
                    <a:pt x="309" y="638"/>
                  </a:cubicBezTo>
                  <a:cubicBezTo>
                    <a:pt x="523" y="573"/>
                    <a:pt x="517" y="523"/>
                    <a:pt x="517" y="523"/>
                  </a:cubicBezTo>
                  <a:lnTo>
                    <a:pt x="469" y="1"/>
                  </a:ln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1"/>
            <p:cNvSpPr/>
            <p:nvPr/>
          </p:nvSpPr>
          <p:spPr>
            <a:xfrm rot="-1256385">
              <a:off x="7904124" y="1961357"/>
              <a:ext cx="121307" cy="93449"/>
            </a:xfrm>
            <a:custGeom>
              <a:avLst/>
              <a:gdLst/>
              <a:ahLst/>
              <a:cxnLst/>
              <a:rect l="l" t="t" r="r" b="b"/>
              <a:pathLst>
                <a:path w="1240" h="1534" extrusionOk="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1"/>
            <p:cNvSpPr/>
            <p:nvPr/>
          </p:nvSpPr>
          <p:spPr>
            <a:xfrm flipH="1">
              <a:off x="6794511" y="4456475"/>
              <a:ext cx="1658036"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1"/>
            <p:cNvSpPr/>
            <p:nvPr/>
          </p:nvSpPr>
          <p:spPr>
            <a:xfrm>
              <a:off x="7776238" y="1803507"/>
              <a:ext cx="105680" cy="136277"/>
            </a:xfrm>
            <a:custGeom>
              <a:avLst/>
              <a:gdLst/>
              <a:ahLst/>
              <a:cxnLst/>
              <a:rect l="l" t="t" r="r" b="b"/>
              <a:pathLst>
                <a:path w="418" h="539" extrusionOk="0">
                  <a:moveTo>
                    <a:pt x="249" y="0"/>
                  </a:moveTo>
                  <a:cubicBezTo>
                    <a:pt x="240" y="0"/>
                    <a:pt x="230" y="1"/>
                    <a:pt x="220" y="3"/>
                  </a:cubicBezTo>
                  <a:cubicBezTo>
                    <a:pt x="137" y="21"/>
                    <a:pt x="86" y="98"/>
                    <a:pt x="51" y="172"/>
                  </a:cubicBezTo>
                  <a:cubicBezTo>
                    <a:pt x="15" y="238"/>
                    <a:pt x="0" y="315"/>
                    <a:pt x="6" y="389"/>
                  </a:cubicBezTo>
                  <a:cubicBezTo>
                    <a:pt x="15" y="463"/>
                    <a:pt x="74" y="525"/>
                    <a:pt x="149" y="537"/>
                  </a:cubicBezTo>
                  <a:cubicBezTo>
                    <a:pt x="151" y="538"/>
                    <a:pt x="154" y="538"/>
                    <a:pt x="156" y="538"/>
                  </a:cubicBezTo>
                  <a:cubicBezTo>
                    <a:pt x="162" y="538"/>
                    <a:pt x="168" y="536"/>
                    <a:pt x="172" y="534"/>
                  </a:cubicBezTo>
                  <a:cubicBezTo>
                    <a:pt x="178" y="528"/>
                    <a:pt x="184" y="522"/>
                    <a:pt x="184" y="513"/>
                  </a:cubicBezTo>
                  <a:cubicBezTo>
                    <a:pt x="215" y="420"/>
                    <a:pt x="418"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1"/>
            <p:cNvSpPr/>
            <p:nvPr/>
          </p:nvSpPr>
          <p:spPr>
            <a:xfrm>
              <a:off x="7761251" y="3290266"/>
              <a:ext cx="71357" cy="89036"/>
            </a:xfrm>
            <a:custGeom>
              <a:avLst/>
              <a:gdLst/>
              <a:ahLst/>
              <a:cxnLst/>
              <a:rect l="l" t="t" r="r" b="b"/>
              <a:pathLst>
                <a:path w="335" h="418" extrusionOk="0">
                  <a:moveTo>
                    <a:pt x="133" y="0"/>
                  </a:moveTo>
                  <a:cubicBezTo>
                    <a:pt x="49" y="0"/>
                    <a:pt x="1" y="395"/>
                    <a:pt x="169" y="417"/>
                  </a:cubicBezTo>
                  <a:cubicBezTo>
                    <a:pt x="249" y="403"/>
                    <a:pt x="335" y="263"/>
                    <a:pt x="219" y="151"/>
                  </a:cubicBezTo>
                  <a:cubicBezTo>
                    <a:pt x="191" y="42"/>
                    <a:pt x="160" y="0"/>
                    <a:pt x="133" y="0"/>
                  </a:cubicBezTo>
                  <a:close/>
                </a:path>
              </a:pathLst>
            </a:custGeom>
            <a:solidFill>
              <a:srgbClr val="90B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1"/>
            <p:cNvSpPr/>
            <p:nvPr/>
          </p:nvSpPr>
          <p:spPr>
            <a:xfrm>
              <a:off x="7366977" y="1088651"/>
              <a:ext cx="771291" cy="552109"/>
            </a:xfrm>
            <a:custGeom>
              <a:avLst/>
              <a:gdLst/>
              <a:ahLst/>
              <a:cxnLst/>
              <a:rect l="l" t="t" r="r" b="b"/>
              <a:pathLst>
                <a:path w="3621" h="2592" extrusionOk="0">
                  <a:moveTo>
                    <a:pt x="3327" y="33"/>
                  </a:moveTo>
                  <a:cubicBezTo>
                    <a:pt x="3472" y="33"/>
                    <a:pt x="3588" y="148"/>
                    <a:pt x="3588" y="294"/>
                  </a:cubicBezTo>
                  <a:lnTo>
                    <a:pt x="3588" y="1574"/>
                  </a:lnTo>
                  <a:cubicBezTo>
                    <a:pt x="3588" y="1717"/>
                    <a:pt x="3472" y="1835"/>
                    <a:pt x="3327" y="1835"/>
                  </a:cubicBezTo>
                  <a:lnTo>
                    <a:pt x="1394" y="1835"/>
                  </a:lnTo>
                  <a:lnTo>
                    <a:pt x="766" y="2520"/>
                  </a:lnTo>
                  <a:lnTo>
                    <a:pt x="597" y="1835"/>
                  </a:lnTo>
                  <a:lnTo>
                    <a:pt x="294" y="1835"/>
                  </a:lnTo>
                  <a:cubicBezTo>
                    <a:pt x="152" y="1835"/>
                    <a:pt x="36" y="1717"/>
                    <a:pt x="36" y="1574"/>
                  </a:cubicBezTo>
                  <a:lnTo>
                    <a:pt x="36" y="294"/>
                  </a:lnTo>
                  <a:cubicBezTo>
                    <a:pt x="36" y="148"/>
                    <a:pt x="152" y="33"/>
                    <a:pt x="294" y="33"/>
                  </a:cubicBezTo>
                  <a:close/>
                  <a:moveTo>
                    <a:pt x="294" y="0"/>
                  </a:moveTo>
                  <a:cubicBezTo>
                    <a:pt x="134" y="0"/>
                    <a:pt x="4" y="130"/>
                    <a:pt x="1" y="294"/>
                  </a:cubicBezTo>
                  <a:lnTo>
                    <a:pt x="1" y="1574"/>
                  </a:lnTo>
                  <a:cubicBezTo>
                    <a:pt x="4" y="1737"/>
                    <a:pt x="134" y="1868"/>
                    <a:pt x="294" y="1868"/>
                  </a:cubicBezTo>
                  <a:lnTo>
                    <a:pt x="570" y="1868"/>
                  </a:lnTo>
                  <a:lnTo>
                    <a:pt x="748" y="2591"/>
                  </a:lnTo>
                  <a:lnTo>
                    <a:pt x="1409" y="1868"/>
                  </a:lnTo>
                  <a:lnTo>
                    <a:pt x="3327" y="1868"/>
                  </a:lnTo>
                  <a:cubicBezTo>
                    <a:pt x="3490" y="1868"/>
                    <a:pt x="3621" y="1737"/>
                    <a:pt x="3621" y="1574"/>
                  </a:cubicBezTo>
                  <a:lnTo>
                    <a:pt x="3621" y="294"/>
                  </a:lnTo>
                  <a:cubicBezTo>
                    <a:pt x="3621" y="130"/>
                    <a:pt x="3490" y="0"/>
                    <a:pt x="3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1"/>
            <p:cNvSpPr/>
            <p:nvPr/>
          </p:nvSpPr>
          <p:spPr>
            <a:xfrm>
              <a:off x="7566563" y="3565894"/>
              <a:ext cx="290752" cy="796000"/>
            </a:xfrm>
            <a:custGeom>
              <a:avLst/>
              <a:gdLst/>
              <a:ahLst/>
              <a:cxnLst/>
              <a:rect l="l" t="t" r="r" b="b"/>
              <a:pathLst>
                <a:path w="1365" h="3737" extrusionOk="0">
                  <a:moveTo>
                    <a:pt x="1364" y="1"/>
                  </a:moveTo>
                  <a:lnTo>
                    <a:pt x="116" y="297"/>
                  </a:lnTo>
                  <a:lnTo>
                    <a:pt x="0" y="3737"/>
                  </a:lnTo>
                  <a:lnTo>
                    <a:pt x="967" y="3737"/>
                  </a:lnTo>
                  <a:lnTo>
                    <a:pt x="1364" y="1"/>
                  </a:ln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1"/>
            <p:cNvSpPr/>
            <p:nvPr/>
          </p:nvSpPr>
          <p:spPr>
            <a:xfrm>
              <a:off x="7988954" y="3565894"/>
              <a:ext cx="343151" cy="829441"/>
            </a:xfrm>
            <a:custGeom>
              <a:avLst/>
              <a:gdLst/>
              <a:ahLst/>
              <a:cxnLst/>
              <a:rect l="l" t="t" r="r" b="b"/>
              <a:pathLst>
                <a:path w="1611" h="3894" extrusionOk="0">
                  <a:moveTo>
                    <a:pt x="1" y="1"/>
                  </a:moveTo>
                  <a:lnTo>
                    <a:pt x="680" y="3894"/>
                  </a:lnTo>
                  <a:lnTo>
                    <a:pt x="1611" y="3817"/>
                  </a:lnTo>
                  <a:lnTo>
                    <a:pt x="1276" y="297"/>
                  </a:lnTo>
                  <a:lnTo>
                    <a:pt x="1199" y="1"/>
                  </a:ln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1"/>
            <p:cNvSpPr/>
            <p:nvPr/>
          </p:nvSpPr>
          <p:spPr>
            <a:xfrm>
              <a:off x="6861087" y="2677452"/>
              <a:ext cx="505461" cy="74765"/>
            </a:xfrm>
            <a:custGeom>
              <a:avLst/>
              <a:gdLst/>
              <a:ahLst/>
              <a:cxnLst/>
              <a:rect l="l" t="t" r="r" b="b"/>
              <a:pathLst>
                <a:path w="2373" h="351" extrusionOk="0">
                  <a:moveTo>
                    <a:pt x="1" y="0"/>
                  </a:moveTo>
                  <a:lnTo>
                    <a:pt x="1" y="350"/>
                  </a:lnTo>
                  <a:lnTo>
                    <a:pt x="2373" y="350"/>
                  </a:lnTo>
                  <a:lnTo>
                    <a:pt x="23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1"/>
            <p:cNvSpPr/>
            <p:nvPr/>
          </p:nvSpPr>
          <p:spPr>
            <a:xfrm>
              <a:off x="6936491" y="2321948"/>
              <a:ext cx="353801" cy="199160"/>
            </a:xfrm>
            <a:custGeom>
              <a:avLst/>
              <a:gdLst/>
              <a:ahLst/>
              <a:cxnLst/>
              <a:rect l="l" t="t" r="r" b="b"/>
              <a:pathLst>
                <a:path w="1661" h="935" extrusionOk="0">
                  <a:moveTo>
                    <a:pt x="1179" y="0"/>
                  </a:moveTo>
                  <a:cubicBezTo>
                    <a:pt x="1082" y="0"/>
                    <a:pt x="973" y="8"/>
                    <a:pt x="859" y="9"/>
                  </a:cubicBezTo>
                  <a:cubicBezTo>
                    <a:pt x="394" y="12"/>
                    <a:pt x="0" y="785"/>
                    <a:pt x="179" y="785"/>
                  </a:cubicBezTo>
                  <a:cubicBezTo>
                    <a:pt x="201" y="785"/>
                    <a:pt x="233" y="772"/>
                    <a:pt x="275" y="744"/>
                  </a:cubicBezTo>
                  <a:cubicBezTo>
                    <a:pt x="314" y="886"/>
                    <a:pt x="419" y="934"/>
                    <a:pt x="542" y="934"/>
                  </a:cubicBezTo>
                  <a:cubicBezTo>
                    <a:pt x="690" y="934"/>
                    <a:pt x="864" y="864"/>
                    <a:pt x="981" y="801"/>
                  </a:cubicBezTo>
                  <a:cubicBezTo>
                    <a:pt x="1174" y="750"/>
                    <a:pt x="1366" y="750"/>
                    <a:pt x="1553" y="676"/>
                  </a:cubicBezTo>
                  <a:cubicBezTo>
                    <a:pt x="1660" y="77"/>
                    <a:pt x="1472" y="0"/>
                    <a:pt x="1179" y="0"/>
                  </a:cubicBez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1"/>
            <p:cNvSpPr/>
            <p:nvPr/>
          </p:nvSpPr>
          <p:spPr>
            <a:xfrm>
              <a:off x="7172502" y="2086365"/>
              <a:ext cx="969599" cy="455618"/>
            </a:xfrm>
            <a:custGeom>
              <a:avLst/>
              <a:gdLst/>
              <a:ahLst/>
              <a:cxnLst/>
              <a:rect l="l" t="t" r="r" b="b"/>
              <a:pathLst>
                <a:path w="4552" h="2139" extrusionOk="0">
                  <a:moveTo>
                    <a:pt x="3561" y="0"/>
                  </a:moveTo>
                  <a:cubicBezTo>
                    <a:pt x="3530" y="0"/>
                    <a:pt x="3497" y="0"/>
                    <a:pt x="3463" y="0"/>
                  </a:cubicBezTo>
                  <a:cubicBezTo>
                    <a:pt x="2903" y="3"/>
                    <a:pt x="2331" y="931"/>
                    <a:pt x="1764" y="982"/>
                  </a:cubicBezTo>
                  <a:cubicBezTo>
                    <a:pt x="1478" y="1008"/>
                    <a:pt x="1192" y="1022"/>
                    <a:pt x="905" y="1022"/>
                  </a:cubicBezTo>
                  <a:cubicBezTo>
                    <a:pt x="619" y="1022"/>
                    <a:pt x="332" y="1008"/>
                    <a:pt x="48" y="982"/>
                  </a:cubicBezTo>
                  <a:lnTo>
                    <a:pt x="0" y="1954"/>
                  </a:lnTo>
                  <a:cubicBezTo>
                    <a:pt x="0" y="1954"/>
                    <a:pt x="939" y="2138"/>
                    <a:pt x="1841" y="2138"/>
                  </a:cubicBezTo>
                  <a:cubicBezTo>
                    <a:pt x="2129" y="2138"/>
                    <a:pt x="2414" y="2119"/>
                    <a:pt x="2663" y="2070"/>
                  </a:cubicBezTo>
                  <a:cubicBezTo>
                    <a:pt x="3692" y="1862"/>
                    <a:pt x="4551" y="457"/>
                    <a:pt x="4551" y="457"/>
                  </a:cubicBezTo>
                  <a:lnTo>
                    <a:pt x="4240" y="27"/>
                  </a:lnTo>
                  <a:cubicBezTo>
                    <a:pt x="4240" y="27"/>
                    <a:pt x="4181" y="0"/>
                    <a:pt x="3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1"/>
            <p:cNvSpPr/>
            <p:nvPr/>
          </p:nvSpPr>
          <p:spPr>
            <a:xfrm>
              <a:off x="7702248" y="2056118"/>
              <a:ext cx="548488" cy="620910"/>
            </a:xfrm>
            <a:custGeom>
              <a:avLst/>
              <a:gdLst/>
              <a:ahLst/>
              <a:cxnLst/>
              <a:rect l="l" t="t" r="r" b="b"/>
              <a:pathLst>
                <a:path w="2575" h="2915" extrusionOk="0">
                  <a:moveTo>
                    <a:pt x="1718" y="0"/>
                  </a:moveTo>
                  <a:lnTo>
                    <a:pt x="1214" y="113"/>
                  </a:lnTo>
                  <a:lnTo>
                    <a:pt x="828" y="380"/>
                  </a:lnTo>
                  <a:cubicBezTo>
                    <a:pt x="274" y="845"/>
                    <a:pt x="1" y="2820"/>
                    <a:pt x="1" y="2820"/>
                  </a:cubicBezTo>
                  <a:lnTo>
                    <a:pt x="2405" y="2915"/>
                  </a:lnTo>
                  <a:cubicBezTo>
                    <a:pt x="2574" y="2087"/>
                    <a:pt x="2385" y="940"/>
                    <a:pt x="2180" y="525"/>
                  </a:cubicBezTo>
                  <a:cubicBezTo>
                    <a:pt x="1973" y="113"/>
                    <a:pt x="1718" y="0"/>
                    <a:pt x="1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1"/>
            <p:cNvSpPr/>
            <p:nvPr/>
          </p:nvSpPr>
          <p:spPr>
            <a:xfrm>
              <a:off x="7814914" y="1726430"/>
              <a:ext cx="229557" cy="289751"/>
            </a:xfrm>
            <a:custGeom>
              <a:avLst/>
              <a:gdLst/>
              <a:ahLst/>
              <a:cxnLst/>
              <a:rect l="l" t="t" r="r" b="b"/>
              <a:pathLst>
                <a:path w="908" h="1146" extrusionOk="0">
                  <a:moveTo>
                    <a:pt x="532" y="1"/>
                  </a:moveTo>
                  <a:cubicBezTo>
                    <a:pt x="519" y="1"/>
                    <a:pt x="506" y="2"/>
                    <a:pt x="493" y="3"/>
                  </a:cubicBezTo>
                  <a:cubicBezTo>
                    <a:pt x="258" y="30"/>
                    <a:pt x="131" y="300"/>
                    <a:pt x="66" y="492"/>
                  </a:cubicBezTo>
                  <a:cubicBezTo>
                    <a:pt x="30" y="584"/>
                    <a:pt x="9" y="679"/>
                    <a:pt x="6" y="777"/>
                  </a:cubicBezTo>
                  <a:cubicBezTo>
                    <a:pt x="0" y="875"/>
                    <a:pt x="33" y="970"/>
                    <a:pt x="98" y="1047"/>
                  </a:cubicBezTo>
                  <a:cubicBezTo>
                    <a:pt x="160" y="1114"/>
                    <a:pt x="269" y="1145"/>
                    <a:pt x="380" y="1145"/>
                  </a:cubicBezTo>
                  <a:cubicBezTo>
                    <a:pt x="483" y="1145"/>
                    <a:pt x="587" y="1119"/>
                    <a:pt x="659" y="1070"/>
                  </a:cubicBezTo>
                  <a:cubicBezTo>
                    <a:pt x="807" y="970"/>
                    <a:pt x="822" y="804"/>
                    <a:pt x="863" y="629"/>
                  </a:cubicBezTo>
                  <a:cubicBezTo>
                    <a:pt x="908" y="448"/>
                    <a:pt x="908" y="231"/>
                    <a:pt x="771" y="98"/>
                  </a:cubicBezTo>
                  <a:cubicBezTo>
                    <a:pt x="707" y="36"/>
                    <a:pt x="622" y="1"/>
                    <a:pt x="532" y="1"/>
                  </a:cubicBez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1"/>
            <p:cNvSpPr/>
            <p:nvPr/>
          </p:nvSpPr>
          <p:spPr>
            <a:xfrm>
              <a:off x="7965097" y="1813115"/>
              <a:ext cx="121860" cy="171673"/>
            </a:xfrm>
            <a:custGeom>
              <a:avLst/>
              <a:gdLst/>
              <a:ahLst/>
              <a:cxnLst/>
              <a:rect l="l" t="t" r="r" b="b"/>
              <a:pathLst>
                <a:path w="482" h="679" extrusionOk="0">
                  <a:moveTo>
                    <a:pt x="285" y="0"/>
                  </a:moveTo>
                  <a:cubicBezTo>
                    <a:pt x="262" y="0"/>
                    <a:pt x="236" y="7"/>
                    <a:pt x="208" y="22"/>
                  </a:cubicBezTo>
                  <a:cubicBezTo>
                    <a:pt x="39" y="114"/>
                    <a:pt x="0" y="392"/>
                    <a:pt x="54" y="555"/>
                  </a:cubicBezTo>
                  <a:cubicBezTo>
                    <a:pt x="75" y="612"/>
                    <a:pt x="110" y="668"/>
                    <a:pt x="166" y="677"/>
                  </a:cubicBezTo>
                  <a:cubicBezTo>
                    <a:pt x="174" y="678"/>
                    <a:pt x="182" y="678"/>
                    <a:pt x="190" y="678"/>
                  </a:cubicBezTo>
                  <a:cubicBezTo>
                    <a:pt x="235" y="678"/>
                    <a:pt x="279" y="663"/>
                    <a:pt x="315" y="636"/>
                  </a:cubicBezTo>
                  <a:cubicBezTo>
                    <a:pt x="389" y="570"/>
                    <a:pt x="424" y="472"/>
                    <a:pt x="448" y="378"/>
                  </a:cubicBezTo>
                  <a:cubicBezTo>
                    <a:pt x="481" y="253"/>
                    <a:pt x="429"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6" name="Google Shape;2236;p71"/>
            <p:cNvGrpSpPr/>
            <p:nvPr/>
          </p:nvGrpSpPr>
          <p:grpSpPr>
            <a:xfrm>
              <a:off x="7880321" y="1961513"/>
              <a:ext cx="168274" cy="72209"/>
              <a:chOff x="7880321" y="2031409"/>
              <a:chExt cx="168274" cy="72209"/>
            </a:xfrm>
          </p:grpSpPr>
          <p:sp>
            <p:nvSpPr>
              <p:cNvPr id="2237" name="Google Shape;2237;p71"/>
              <p:cNvSpPr/>
              <p:nvPr/>
            </p:nvSpPr>
            <p:spPr>
              <a:xfrm>
                <a:off x="7913337" y="2031409"/>
                <a:ext cx="135258" cy="72209"/>
              </a:xfrm>
              <a:custGeom>
                <a:avLst/>
                <a:gdLst/>
                <a:ahLst/>
                <a:cxnLst/>
                <a:rect l="l" t="t" r="r" b="b"/>
                <a:pathLst>
                  <a:path w="635" h="339" extrusionOk="0">
                    <a:moveTo>
                      <a:pt x="602" y="0"/>
                    </a:moveTo>
                    <a:cubicBezTo>
                      <a:pt x="600" y="16"/>
                      <a:pt x="493" y="302"/>
                      <a:pt x="193" y="302"/>
                    </a:cubicBezTo>
                    <a:cubicBezTo>
                      <a:pt x="138" y="302"/>
                      <a:pt x="77" y="293"/>
                      <a:pt x="9" y="270"/>
                    </a:cubicBezTo>
                    <a:lnTo>
                      <a:pt x="0" y="306"/>
                    </a:lnTo>
                    <a:cubicBezTo>
                      <a:pt x="59" y="327"/>
                      <a:pt x="125" y="335"/>
                      <a:pt x="190" y="338"/>
                    </a:cubicBezTo>
                    <a:cubicBezTo>
                      <a:pt x="516" y="338"/>
                      <a:pt x="635" y="18"/>
                      <a:pt x="635" y="12"/>
                    </a:cubicBez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1"/>
              <p:cNvSpPr/>
              <p:nvPr/>
            </p:nvSpPr>
            <p:spPr>
              <a:xfrm>
                <a:off x="7880321" y="2072945"/>
                <a:ext cx="40684" cy="28330"/>
              </a:xfrm>
              <a:custGeom>
                <a:avLst/>
                <a:gdLst/>
                <a:ahLst/>
                <a:cxnLst/>
                <a:rect l="l" t="t" r="r" b="b"/>
                <a:pathLst>
                  <a:path w="191" h="133" extrusionOk="0">
                    <a:moveTo>
                      <a:pt x="78" y="0"/>
                    </a:moveTo>
                    <a:cubicBezTo>
                      <a:pt x="65" y="0"/>
                      <a:pt x="51" y="3"/>
                      <a:pt x="40" y="7"/>
                    </a:cubicBezTo>
                    <a:cubicBezTo>
                      <a:pt x="13" y="19"/>
                      <a:pt x="1" y="46"/>
                      <a:pt x="7" y="72"/>
                    </a:cubicBezTo>
                    <a:cubicBezTo>
                      <a:pt x="13" y="87"/>
                      <a:pt x="25" y="99"/>
                      <a:pt x="37" y="108"/>
                    </a:cubicBezTo>
                    <a:cubicBezTo>
                      <a:pt x="60" y="123"/>
                      <a:pt x="88" y="132"/>
                      <a:pt x="118" y="132"/>
                    </a:cubicBezTo>
                    <a:cubicBezTo>
                      <a:pt x="122" y="132"/>
                      <a:pt x="127" y="132"/>
                      <a:pt x="131" y="132"/>
                    </a:cubicBezTo>
                    <a:cubicBezTo>
                      <a:pt x="158" y="129"/>
                      <a:pt x="170" y="126"/>
                      <a:pt x="182" y="102"/>
                    </a:cubicBezTo>
                    <a:cubicBezTo>
                      <a:pt x="188" y="87"/>
                      <a:pt x="191" y="75"/>
                      <a:pt x="191" y="60"/>
                    </a:cubicBezTo>
                    <a:cubicBezTo>
                      <a:pt x="188" y="52"/>
                      <a:pt x="182" y="43"/>
                      <a:pt x="173" y="40"/>
                    </a:cubicBezTo>
                    <a:cubicBezTo>
                      <a:pt x="155" y="25"/>
                      <a:pt x="137" y="13"/>
                      <a:pt x="117" y="7"/>
                    </a:cubicBezTo>
                    <a:cubicBezTo>
                      <a:pt x="105" y="3"/>
                      <a:pt x="91"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9" name="Google Shape;2239;p71"/>
            <p:cNvSpPr/>
            <p:nvPr/>
          </p:nvSpPr>
          <p:spPr>
            <a:xfrm>
              <a:off x="6893038" y="2431858"/>
              <a:ext cx="414082" cy="198521"/>
            </a:xfrm>
            <a:custGeom>
              <a:avLst/>
              <a:gdLst/>
              <a:ahLst/>
              <a:cxnLst/>
              <a:rect l="l" t="t" r="r" b="b"/>
              <a:pathLst>
                <a:path w="1944" h="932" extrusionOk="0">
                  <a:moveTo>
                    <a:pt x="1644" y="0"/>
                  </a:moveTo>
                  <a:cubicBezTo>
                    <a:pt x="1422" y="6"/>
                    <a:pt x="1046" y="9"/>
                    <a:pt x="808" y="33"/>
                  </a:cubicBezTo>
                  <a:cubicBezTo>
                    <a:pt x="693" y="51"/>
                    <a:pt x="204" y="285"/>
                    <a:pt x="67" y="463"/>
                  </a:cubicBezTo>
                  <a:cubicBezTo>
                    <a:pt x="1" y="548"/>
                    <a:pt x="9" y="678"/>
                    <a:pt x="138" y="678"/>
                  </a:cubicBezTo>
                  <a:cubicBezTo>
                    <a:pt x="148" y="678"/>
                    <a:pt x="158" y="678"/>
                    <a:pt x="168" y="676"/>
                  </a:cubicBezTo>
                  <a:cubicBezTo>
                    <a:pt x="266" y="664"/>
                    <a:pt x="358" y="602"/>
                    <a:pt x="453" y="537"/>
                  </a:cubicBezTo>
                  <a:lnTo>
                    <a:pt x="453" y="537"/>
                  </a:lnTo>
                  <a:cubicBezTo>
                    <a:pt x="364" y="638"/>
                    <a:pt x="401" y="743"/>
                    <a:pt x="528" y="743"/>
                  </a:cubicBezTo>
                  <a:cubicBezTo>
                    <a:pt x="581" y="743"/>
                    <a:pt x="648" y="725"/>
                    <a:pt x="728" y="682"/>
                  </a:cubicBezTo>
                  <a:lnTo>
                    <a:pt x="728" y="682"/>
                  </a:lnTo>
                  <a:cubicBezTo>
                    <a:pt x="612" y="787"/>
                    <a:pt x="638" y="931"/>
                    <a:pt x="810" y="931"/>
                  </a:cubicBezTo>
                  <a:cubicBezTo>
                    <a:pt x="853" y="931"/>
                    <a:pt x="905" y="922"/>
                    <a:pt x="966" y="901"/>
                  </a:cubicBezTo>
                  <a:cubicBezTo>
                    <a:pt x="1333" y="780"/>
                    <a:pt x="1579" y="780"/>
                    <a:pt x="1944" y="694"/>
                  </a:cubicBezTo>
                  <a:cubicBezTo>
                    <a:pt x="1888" y="475"/>
                    <a:pt x="1902" y="86"/>
                    <a:pt x="1644" y="0"/>
                  </a:cubicBez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1"/>
            <p:cNvSpPr/>
            <p:nvPr/>
          </p:nvSpPr>
          <p:spPr>
            <a:xfrm>
              <a:off x="7224263" y="2155804"/>
              <a:ext cx="972794" cy="491190"/>
            </a:xfrm>
            <a:custGeom>
              <a:avLst/>
              <a:gdLst/>
              <a:ahLst/>
              <a:cxnLst/>
              <a:rect l="l" t="t" r="r" b="b"/>
              <a:pathLst>
                <a:path w="4567" h="2306" extrusionOk="0">
                  <a:moveTo>
                    <a:pt x="4074" y="1"/>
                  </a:moveTo>
                  <a:cubicBezTo>
                    <a:pt x="4074" y="1"/>
                    <a:pt x="2903" y="1092"/>
                    <a:pt x="1456" y="1130"/>
                  </a:cubicBezTo>
                  <a:cubicBezTo>
                    <a:pt x="1176" y="1138"/>
                    <a:pt x="950" y="1141"/>
                    <a:pt x="767" y="1141"/>
                  </a:cubicBezTo>
                  <a:cubicBezTo>
                    <a:pt x="8" y="1141"/>
                    <a:pt x="1" y="1089"/>
                    <a:pt x="1" y="1089"/>
                  </a:cubicBezTo>
                  <a:lnTo>
                    <a:pt x="1" y="2192"/>
                  </a:lnTo>
                  <a:cubicBezTo>
                    <a:pt x="1" y="2192"/>
                    <a:pt x="559" y="2306"/>
                    <a:pt x="1286" y="2306"/>
                  </a:cubicBezTo>
                  <a:cubicBezTo>
                    <a:pt x="1712" y="2306"/>
                    <a:pt x="2197" y="2266"/>
                    <a:pt x="2660" y="2141"/>
                  </a:cubicBezTo>
                  <a:cubicBezTo>
                    <a:pt x="3911" y="1806"/>
                    <a:pt x="4566" y="1038"/>
                    <a:pt x="4566" y="1038"/>
                  </a:cubicBezTo>
                  <a:lnTo>
                    <a:pt x="40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1"/>
            <p:cNvSpPr/>
            <p:nvPr/>
          </p:nvSpPr>
          <p:spPr>
            <a:xfrm>
              <a:off x="7706082" y="2357306"/>
              <a:ext cx="448589" cy="276054"/>
            </a:xfrm>
            <a:custGeom>
              <a:avLst/>
              <a:gdLst/>
              <a:ahLst/>
              <a:cxnLst/>
              <a:rect l="l" t="t" r="r" b="b"/>
              <a:pathLst>
                <a:path w="2106" h="1296" extrusionOk="0">
                  <a:moveTo>
                    <a:pt x="2076" y="0"/>
                  </a:moveTo>
                  <a:cubicBezTo>
                    <a:pt x="1655" y="893"/>
                    <a:pt x="291" y="1207"/>
                    <a:pt x="24" y="1260"/>
                  </a:cubicBezTo>
                  <a:lnTo>
                    <a:pt x="18" y="1260"/>
                  </a:lnTo>
                  <a:cubicBezTo>
                    <a:pt x="10" y="1260"/>
                    <a:pt x="1" y="1269"/>
                    <a:pt x="4" y="1281"/>
                  </a:cubicBezTo>
                  <a:lnTo>
                    <a:pt x="24" y="1293"/>
                  </a:lnTo>
                  <a:lnTo>
                    <a:pt x="21" y="1281"/>
                  </a:lnTo>
                  <a:lnTo>
                    <a:pt x="27" y="1296"/>
                  </a:lnTo>
                  <a:lnTo>
                    <a:pt x="30" y="1296"/>
                  </a:lnTo>
                  <a:cubicBezTo>
                    <a:pt x="300" y="1243"/>
                    <a:pt x="1679" y="922"/>
                    <a:pt x="2106" y="15"/>
                  </a:cubicBezTo>
                  <a:lnTo>
                    <a:pt x="20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1"/>
            <p:cNvSpPr/>
            <p:nvPr/>
          </p:nvSpPr>
          <p:spPr>
            <a:xfrm>
              <a:off x="7774883" y="2166454"/>
              <a:ext cx="67310" cy="156346"/>
            </a:xfrm>
            <a:custGeom>
              <a:avLst/>
              <a:gdLst/>
              <a:ahLst/>
              <a:cxnLst/>
              <a:rect l="l" t="t" r="r" b="b"/>
              <a:pathLst>
                <a:path w="316" h="734" extrusionOk="0">
                  <a:moveTo>
                    <a:pt x="285" y="1"/>
                  </a:moveTo>
                  <a:cubicBezTo>
                    <a:pt x="283" y="4"/>
                    <a:pt x="87" y="395"/>
                    <a:pt x="1" y="724"/>
                  </a:cubicBezTo>
                  <a:lnTo>
                    <a:pt x="33" y="733"/>
                  </a:lnTo>
                  <a:cubicBezTo>
                    <a:pt x="119" y="407"/>
                    <a:pt x="312" y="19"/>
                    <a:pt x="315" y="16"/>
                  </a:cubicBez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1"/>
            <p:cNvSpPr/>
            <p:nvPr/>
          </p:nvSpPr>
          <p:spPr>
            <a:xfrm>
              <a:off x="7591272" y="2656578"/>
              <a:ext cx="669475" cy="972794"/>
            </a:xfrm>
            <a:custGeom>
              <a:avLst/>
              <a:gdLst/>
              <a:ahLst/>
              <a:cxnLst/>
              <a:rect l="l" t="t" r="r" b="b"/>
              <a:pathLst>
                <a:path w="3143" h="4567" extrusionOk="0">
                  <a:moveTo>
                    <a:pt x="522" y="1"/>
                  </a:moveTo>
                  <a:cubicBezTo>
                    <a:pt x="136" y="1557"/>
                    <a:pt x="0" y="4566"/>
                    <a:pt x="0" y="4566"/>
                  </a:cubicBezTo>
                  <a:lnTo>
                    <a:pt x="3143" y="4566"/>
                  </a:lnTo>
                  <a:cubicBezTo>
                    <a:pt x="3066" y="3078"/>
                    <a:pt x="2926" y="96"/>
                    <a:pt x="2926" y="96"/>
                  </a:cubicBezTo>
                  <a:lnTo>
                    <a:pt x="5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1"/>
            <p:cNvSpPr/>
            <p:nvPr/>
          </p:nvSpPr>
          <p:spPr>
            <a:xfrm>
              <a:off x="7981499" y="4378081"/>
              <a:ext cx="373398" cy="225146"/>
            </a:xfrm>
            <a:custGeom>
              <a:avLst/>
              <a:gdLst/>
              <a:ahLst/>
              <a:cxnLst/>
              <a:rect l="l" t="t" r="r" b="b"/>
              <a:pathLst>
                <a:path w="1753" h="1057" extrusionOk="0">
                  <a:moveTo>
                    <a:pt x="703" y="1"/>
                  </a:moveTo>
                  <a:lnTo>
                    <a:pt x="493" y="611"/>
                  </a:lnTo>
                  <a:cubicBezTo>
                    <a:pt x="371" y="665"/>
                    <a:pt x="261" y="742"/>
                    <a:pt x="163" y="834"/>
                  </a:cubicBezTo>
                  <a:cubicBezTo>
                    <a:pt x="0" y="988"/>
                    <a:pt x="36" y="1056"/>
                    <a:pt x="36" y="1056"/>
                  </a:cubicBezTo>
                  <a:lnTo>
                    <a:pt x="940" y="1056"/>
                  </a:lnTo>
                  <a:lnTo>
                    <a:pt x="1423" y="647"/>
                  </a:lnTo>
                  <a:lnTo>
                    <a:pt x="1521" y="1056"/>
                  </a:lnTo>
                  <a:lnTo>
                    <a:pt x="1753" y="1056"/>
                  </a:lnTo>
                  <a:lnTo>
                    <a:pt x="1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1"/>
            <p:cNvSpPr/>
            <p:nvPr/>
          </p:nvSpPr>
          <p:spPr>
            <a:xfrm>
              <a:off x="7385934" y="4362319"/>
              <a:ext cx="386604" cy="214283"/>
            </a:xfrm>
            <a:custGeom>
              <a:avLst/>
              <a:gdLst/>
              <a:ahLst/>
              <a:cxnLst/>
              <a:rect l="l" t="t" r="r" b="b"/>
              <a:pathLst>
                <a:path w="1815" h="1006" extrusionOk="0">
                  <a:moveTo>
                    <a:pt x="848" y="1"/>
                  </a:moveTo>
                  <a:lnTo>
                    <a:pt x="593" y="463"/>
                  </a:lnTo>
                  <a:cubicBezTo>
                    <a:pt x="593" y="463"/>
                    <a:pt x="336" y="629"/>
                    <a:pt x="187" y="715"/>
                  </a:cubicBezTo>
                  <a:cubicBezTo>
                    <a:pt x="39" y="804"/>
                    <a:pt x="1" y="1006"/>
                    <a:pt x="1" y="1006"/>
                  </a:cubicBezTo>
                  <a:lnTo>
                    <a:pt x="964" y="1006"/>
                  </a:lnTo>
                  <a:lnTo>
                    <a:pt x="1530" y="549"/>
                  </a:lnTo>
                  <a:lnTo>
                    <a:pt x="1530" y="1006"/>
                  </a:lnTo>
                  <a:lnTo>
                    <a:pt x="1815" y="1006"/>
                  </a:lnTo>
                  <a:lnTo>
                    <a:pt x="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1"/>
            <p:cNvSpPr/>
            <p:nvPr/>
          </p:nvSpPr>
          <p:spPr>
            <a:xfrm>
              <a:off x="6607495" y="2782667"/>
              <a:ext cx="961292" cy="147825"/>
            </a:xfrm>
            <a:custGeom>
              <a:avLst/>
              <a:gdLst/>
              <a:ahLst/>
              <a:cxnLst/>
              <a:rect l="l" t="t" r="r" b="b"/>
              <a:pathLst>
                <a:path w="4513" h="694" extrusionOk="0">
                  <a:moveTo>
                    <a:pt x="347" y="0"/>
                  </a:moveTo>
                  <a:cubicBezTo>
                    <a:pt x="155" y="0"/>
                    <a:pt x="1" y="154"/>
                    <a:pt x="1" y="347"/>
                  </a:cubicBezTo>
                  <a:cubicBezTo>
                    <a:pt x="1" y="540"/>
                    <a:pt x="155" y="694"/>
                    <a:pt x="347" y="694"/>
                  </a:cubicBezTo>
                  <a:lnTo>
                    <a:pt x="4166" y="694"/>
                  </a:lnTo>
                  <a:cubicBezTo>
                    <a:pt x="4356" y="694"/>
                    <a:pt x="4513" y="540"/>
                    <a:pt x="4513" y="347"/>
                  </a:cubicBezTo>
                  <a:cubicBezTo>
                    <a:pt x="4513" y="154"/>
                    <a:pt x="4356" y="0"/>
                    <a:pt x="4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1"/>
            <p:cNvSpPr/>
            <p:nvPr/>
          </p:nvSpPr>
          <p:spPr>
            <a:xfrm>
              <a:off x="6804854" y="4450715"/>
              <a:ext cx="519306" cy="148677"/>
            </a:xfrm>
            <a:custGeom>
              <a:avLst/>
              <a:gdLst/>
              <a:ahLst/>
              <a:cxnLst/>
              <a:rect l="l" t="t" r="r" b="b"/>
              <a:pathLst>
                <a:path w="2438" h="698" extrusionOk="0">
                  <a:moveTo>
                    <a:pt x="351" y="1"/>
                  </a:moveTo>
                  <a:cubicBezTo>
                    <a:pt x="158" y="1"/>
                    <a:pt x="1" y="158"/>
                    <a:pt x="1" y="351"/>
                  </a:cubicBezTo>
                  <a:cubicBezTo>
                    <a:pt x="1" y="540"/>
                    <a:pt x="158" y="697"/>
                    <a:pt x="351" y="697"/>
                  </a:cubicBezTo>
                  <a:lnTo>
                    <a:pt x="2091" y="697"/>
                  </a:lnTo>
                  <a:cubicBezTo>
                    <a:pt x="2284" y="697"/>
                    <a:pt x="2438" y="540"/>
                    <a:pt x="2438" y="351"/>
                  </a:cubicBezTo>
                  <a:cubicBezTo>
                    <a:pt x="2438" y="158"/>
                    <a:pt x="2284" y="1"/>
                    <a:pt x="2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1"/>
            <p:cNvSpPr/>
            <p:nvPr/>
          </p:nvSpPr>
          <p:spPr>
            <a:xfrm>
              <a:off x="7220428" y="2225883"/>
              <a:ext cx="731033" cy="206189"/>
            </a:xfrm>
            <a:custGeom>
              <a:avLst/>
              <a:gdLst/>
              <a:ahLst/>
              <a:cxnLst/>
              <a:rect l="l" t="t" r="r" b="b"/>
              <a:pathLst>
                <a:path w="3432" h="968" extrusionOk="0">
                  <a:moveTo>
                    <a:pt x="3410" y="1"/>
                  </a:moveTo>
                  <a:cubicBezTo>
                    <a:pt x="3016" y="244"/>
                    <a:pt x="2601" y="460"/>
                    <a:pt x="2174" y="644"/>
                  </a:cubicBezTo>
                  <a:cubicBezTo>
                    <a:pt x="1889" y="764"/>
                    <a:pt x="1440" y="798"/>
                    <a:pt x="1026" y="798"/>
                  </a:cubicBezTo>
                  <a:cubicBezTo>
                    <a:pt x="500" y="798"/>
                    <a:pt x="30" y="743"/>
                    <a:pt x="21" y="742"/>
                  </a:cubicBezTo>
                  <a:lnTo>
                    <a:pt x="1" y="739"/>
                  </a:lnTo>
                  <a:lnTo>
                    <a:pt x="1" y="967"/>
                  </a:lnTo>
                  <a:lnTo>
                    <a:pt x="36" y="967"/>
                  </a:lnTo>
                  <a:lnTo>
                    <a:pt x="36" y="777"/>
                  </a:lnTo>
                  <a:cubicBezTo>
                    <a:pt x="131" y="788"/>
                    <a:pt x="558" y="832"/>
                    <a:pt x="1029" y="832"/>
                  </a:cubicBezTo>
                  <a:cubicBezTo>
                    <a:pt x="1447" y="832"/>
                    <a:pt x="1900" y="798"/>
                    <a:pt x="2189" y="677"/>
                  </a:cubicBezTo>
                  <a:cubicBezTo>
                    <a:pt x="2619" y="490"/>
                    <a:pt x="3034" y="273"/>
                    <a:pt x="3431" y="27"/>
                  </a:cubicBezTo>
                  <a:lnTo>
                    <a:pt x="34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1"/>
            <p:cNvSpPr/>
            <p:nvPr/>
          </p:nvSpPr>
          <p:spPr>
            <a:xfrm>
              <a:off x="7577853" y="1252665"/>
              <a:ext cx="74126" cy="63049"/>
            </a:xfrm>
            <a:custGeom>
              <a:avLst/>
              <a:gdLst/>
              <a:ahLst/>
              <a:cxnLst/>
              <a:rect l="l" t="t" r="r" b="b"/>
              <a:pathLst>
                <a:path w="348" h="296" extrusionOk="0">
                  <a:moveTo>
                    <a:pt x="199" y="1"/>
                  </a:moveTo>
                  <a:cubicBezTo>
                    <a:pt x="66" y="1"/>
                    <a:pt x="1" y="158"/>
                    <a:pt x="93" y="253"/>
                  </a:cubicBezTo>
                  <a:cubicBezTo>
                    <a:pt x="123" y="283"/>
                    <a:pt x="161" y="296"/>
                    <a:pt x="197" y="296"/>
                  </a:cubicBezTo>
                  <a:cubicBezTo>
                    <a:pt x="274" y="296"/>
                    <a:pt x="348" y="237"/>
                    <a:pt x="348" y="149"/>
                  </a:cubicBezTo>
                  <a:cubicBezTo>
                    <a:pt x="348" y="66"/>
                    <a:pt x="280"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1"/>
            <p:cNvSpPr/>
            <p:nvPr/>
          </p:nvSpPr>
          <p:spPr>
            <a:xfrm>
              <a:off x="7724401" y="1252665"/>
              <a:ext cx="74126" cy="63049"/>
            </a:xfrm>
            <a:custGeom>
              <a:avLst/>
              <a:gdLst/>
              <a:ahLst/>
              <a:cxnLst/>
              <a:rect l="l" t="t" r="r" b="b"/>
              <a:pathLst>
                <a:path w="348" h="296" extrusionOk="0">
                  <a:moveTo>
                    <a:pt x="199" y="1"/>
                  </a:moveTo>
                  <a:cubicBezTo>
                    <a:pt x="69" y="1"/>
                    <a:pt x="1" y="158"/>
                    <a:pt x="96" y="253"/>
                  </a:cubicBezTo>
                  <a:cubicBezTo>
                    <a:pt x="125" y="283"/>
                    <a:pt x="162" y="296"/>
                    <a:pt x="198" y="296"/>
                  </a:cubicBezTo>
                  <a:cubicBezTo>
                    <a:pt x="274" y="296"/>
                    <a:pt x="348" y="237"/>
                    <a:pt x="348" y="149"/>
                  </a:cubicBezTo>
                  <a:cubicBezTo>
                    <a:pt x="348" y="66"/>
                    <a:pt x="282"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1"/>
            <p:cNvSpPr/>
            <p:nvPr/>
          </p:nvSpPr>
          <p:spPr>
            <a:xfrm>
              <a:off x="7871588" y="1252665"/>
              <a:ext cx="74126" cy="63049"/>
            </a:xfrm>
            <a:custGeom>
              <a:avLst/>
              <a:gdLst/>
              <a:ahLst/>
              <a:cxnLst/>
              <a:rect l="l" t="t" r="r" b="b"/>
              <a:pathLst>
                <a:path w="348" h="296" extrusionOk="0">
                  <a:moveTo>
                    <a:pt x="199" y="1"/>
                  </a:moveTo>
                  <a:cubicBezTo>
                    <a:pt x="66" y="1"/>
                    <a:pt x="0" y="158"/>
                    <a:pt x="92" y="253"/>
                  </a:cubicBezTo>
                  <a:cubicBezTo>
                    <a:pt x="123" y="283"/>
                    <a:pt x="160" y="296"/>
                    <a:pt x="197" y="296"/>
                  </a:cubicBezTo>
                  <a:cubicBezTo>
                    <a:pt x="274" y="296"/>
                    <a:pt x="347" y="237"/>
                    <a:pt x="347" y="149"/>
                  </a:cubicBezTo>
                  <a:cubicBezTo>
                    <a:pt x="347" y="66"/>
                    <a:pt x="279"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2" name="Google Shape;2252;p71"/>
            <p:cNvGrpSpPr/>
            <p:nvPr/>
          </p:nvGrpSpPr>
          <p:grpSpPr>
            <a:xfrm>
              <a:off x="7818453" y="1852343"/>
              <a:ext cx="119582" cy="143358"/>
              <a:chOff x="7892250" y="1927889"/>
              <a:chExt cx="100752" cy="120774"/>
            </a:xfrm>
          </p:grpSpPr>
          <p:sp>
            <p:nvSpPr>
              <p:cNvPr id="2253" name="Google Shape;2253;p71"/>
              <p:cNvSpPr/>
              <p:nvPr/>
            </p:nvSpPr>
            <p:spPr>
              <a:xfrm>
                <a:off x="7905669" y="1927889"/>
                <a:ext cx="21727" cy="11289"/>
              </a:xfrm>
              <a:custGeom>
                <a:avLst/>
                <a:gdLst/>
                <a:ahLst/>
                <a:cxnLst/>
                <a:rect l="l" t="t" r="r" b="b"/>
                <a:pathLst>
                  <a:path w="102" h="53" extrusionOk="0">
                    <a:moveTo>
                      <a:pt x="57" y="0"/>
                    </a:moveTo>
                    <a:cubicBezTo>
                      <a:pt x="39" y="0"/>
                      <a:pt x="21" y="6"/>
                      <a:pt x="9" y="15"/>
                    </a:cubicBezTo>
                    <a:cubicBezTo>
                      <a:pt x="1" y="24"/>
                      <a:pt x="1" y="36"/>
                      <a:pt x="7" y="45"/>
                    </a:cubicBezTo>
                    <a:cubicBezTo>
                      <a:pt x="9" y="48"/>
                      <a:pt x="15" y="51"/>
                      <a:pt x="21" y="51"/>
                    </a:cubicBezTo>
                    <a:cubicBezTo>
                      <a:pt x="27" y="52"/>
                      <a:pt x="33" y="53"/>
                      <a:pt x="39" y="53"/>
                    </a:cubicBezTo>
                    <a:cubicBezTo>
                      <a:pt x="45" y="53"/>
                      <a:pt x="51" y="52"/>
                      <a:pt x="57" y="51"/>
                    </a:cubicBezTo>
                    <a:cubicBezTo>
                      <a:pt x="60" y="51"/>
                      <a:pt x="63" y="52"/>
                      <a:pt x="67" y="52"/>
                    </a:cubicBezTo>
                    <a:cubicBezTo>
                      <a:pt x="76" y="52"/>
                      <a:pt x="87" y="49"/>
                      <a:pt x="95" y="45"/>
                    </a:cubicBezTo>
                    <a:cubicBezTo>
                      <a:pt x="101" y="39"/>
                      <a:pt x="101" y="30"/>
                      <a:pt x="98" y="21"/>
                    </a:cubicBezTo>
                    <a:cubicBezTo>
                      <a:pt x="90" y="9"/>
                      <a:pt x="72"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1"/>
              <p:cNvSpPr/>
              <p:nvPr/>
            </p:nvSpPr>
            <p:spPr>
              <a:xfrm>
                <a:off x="7971275" y="1938113"/>
                <a:ext cx="21727" cy="13845"/>
              </a:xfrm>
              <a:custGeom>
                <a:avLst/>
                <a:gdLst/>
                <a:ahLst/>
                <a:cxnLst/>
                <a:rect l="l" t="t" r="r" b="b"/>
                <a:pathLst>
                  <a:path w="102" h="65" extrusionOk="0">
                    <a:moveTo>
                      <a:pt x="35" y="0"/>
                    </a:moveTo>
                    <a:cubicBezTo>
                      <a:pt x="26" y="0"/>
                      <a:pt x="17" y="3"/>
                      <a:pt x="10" y="9"/>
                    </a:cubicBezTo>
                    <a:cubicBezTo>
                      <a:pt x="1" y="15"/>
                      <a:pt x="1" y="23"/>
                      <a:pt x="4" y="32"/>
                    </a:cubicBezTo>
                    <a:cubicBezTo>
                      <a:pt x="13" y="41"/>
                      <a:pt x="25" y="47"/>
                      <a:pt x="36" y="50"/>
                    </a:cubicBezTo>
                    <a:cubicBezTo>
                      <a:pt x="48" y="56"/>
                      <a:pt x="60" y="59"/>
                      <a:pt x="72" y="62"/>
                    </a:cubicBezTo>
                    <a:cubicBezTo>
                      <a:pt x="75" y="63"/>
                      <a:pt x="78" y="64"/>
                      <a:pt x="81" y="64"/>
                    </a:cubicBezTo>
                    <a:cubicBezTo>
                      <a:pt x="83" y="64"/>
                      <a:pt x="85" y="63"/>
                      <a:pt x="87" y="62"/>
                    </a:cubicBezTo>
                    <a:cubicBezTo>
                      <a:pt x="99" y="56"/>
                      <a:pt x="102" y="44"/>
                      <a:pt x="96" y="35"/>
                    </a:cubicBezTo>
                    <a:cubicBezTo>
                      <a:pt x="87" y="20"/>
                      <a:pt x="72" y="9"/>
                      <a:pt x="57" y="6"/>
                    </a:cubicBezTo>
                    <a:cubicBezTo>
                      <a:pt x="50" y="2"/>
                      <a:pt x="42"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1"/>
              <p:cNvSpPr/>
              <p:nvPr/>
            </p:nvSpPr>
            <p:spPr>
              <a:xfrm>
                <a:off x="7960625" y="1970703"/>
                <a:ext cx="25348" cy="25561"/>
              </a:xfrm>
              <a:custGeom>
                <a:avLst/>
                <a:gdLst/>
                <a:ahLst/>
                <a:cxnLst/>
                <a:rect l="l" t="t" r="r" b="b"/>
                <a:pathLst>
                  <a:path w="119" h="120" extrusionOk="0">
                    <a:moveTo>
                      <a:pt x="63" y="1"/>
                    </a:moveTo>
                    <a:cubicBezTo>
                      <a:pt x="15" y="1"/>
                      <a:pt x="1" y="114"/>
                      <a:pt x="54" y="119"/>
                    </a:cubicBezTo>
                    <a:cubicBezTo>
                      <a:pt x="55" y="119"/>
                      <a:pt x="55" y="120"/>
                      <a:pt x="56" y="120"/>
                    </a:cubicBezTo>
                    <a:cubicBezTo>
                      <a:pt x="108" y="120"/>
                      <a:pt x="118" y="7"/>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1"/>
              <p:cNvSpPr/>
              <p:nvPr/>
            </p:nvSpPr>
            <p:spPr>
              <a:xfrm>
                <a:off x="7892250" y="1963035"/>
                <a:ext cx="25348" cy="24496"/>
              </a:xfrm>
              <a:custGeom>
                <a:avLst/>
                <a:gdLst/>
                <a:ahLst/>
                <a:cxnLst/>
                <a:rect l="l" t="t" r="r" b="b"/>
                <a:pathLst>
                  <a:path w="119" h="115" extrusionOk="0">
                    <a:moveTo>
                      <a:pt x="62" y="0"/>
                    </a:moveTo>
                    <a:cubicBezTo>
                      <a:pt x="12" y="0"/>
                      <a:pt x="1" y="105"/>
                      <a:pt x="49" y="114"/>
                    </a:cubicBezTo>
                    <a:cubicBezTo>
                      <a:pt x="51" y="114"/>
                      <a:pt x="53" y="114"/>
                      <a:pt x="55" y="114"/>
                    </a:cubicBezTo>
                    <a:cubicBezTo>
                      <a:pt x="103" y="114"/>
                      <a:pt x="118" y="7"/>
                      <a:pt x="70" y="1"/>
                    </a:cubicBezTo>
                    <a:cubicBezTo>
                      <a:pt x="67" y="1"/>
                      <a:pt x="64"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1"/>
              <p:cNvSpPr/>
              <p:nvPr/>
            </p:nvSpPr>
            <p:spPr>
              <a:xfrm>
                <a:off x="7933999" y="2042060"/>
                <a:ext cx="17892" cy="6603"/>
              </a:xfrm>
              <a:custGeom>
                <a:avLst/>
                <a:gdLst/>
                <a:ahLst/>
                <a:cxnLst/>
                <a:rect l="l" t="t" r="r" b="b"/>
                <a:pathLst>
                  <a:path w="84" h="31" extrusionOk="0">
                    <a:moveTo>
                      <a:pt x="1" y="1"/>
                    </a:moveTo>
                    <a:cubicBezTo>
                      <a:pt x="10" y="19"/>
                      <a:pt x="28" y="31"/>
                      <a:pt x="48" y="31"/>
                    </a:cubicBezTo>
                    <a:cubicBezTo>
                      <a:pt x="63" y="31"/>
                      <a:pt x="78" y="19"/>
                      <a:pt x="84" y="1"/>
                    </a:cubicBezTo>
                    <a:lnTo>
                      <a:pt x="78" y="1"/>
                    </a:lnTo>
                    <a:cubicBezTo>
                      <a:pt x="66" y="10"/>
                      <a:pt x="54" y="19"/>
                      <a:pt x="40" y="19"/>
                    </a:cubicBezTo>
                    <a:cubicBezTo>
                      <a:pt x="28" y="16"/>
                      <a:pt x="13" y="10"/>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1"/>
              <p:cNvSpPr/>
              <p:nvPr/>
            </p:nvSpPr>
            <p:spPr>
              <a:xfrm>
                <a:off x="7915041" y="1933427"/>
                <a:ext cx="38767" cy="93296"/>
              </a:xfrm>
              <a:custGeom>
                <a:avLst/>
                <a:gdLst/>
                <a:ahLst/>
                <a:cxnLst/>
                <a:rect l="l" t="t" r="r" b="b"/>
                <a:pathLst>
                  <a:path w="182" h="438" extrusionOk="0">
                    <a:moveTo>
                      <a:pt x="117" y="1"/>
                    </a:moveTo>
                    <a:cubicBezTo>
                      <a:pt x="117" y="1"/>
                      <a:pt x="114" y="4"/>
                      <a:pt x="114" y="4"/>
                    </a:cubicBezTo>
                    <a:cubicBezTo>
                      <a:pt x="63" y="117"/>
                      <a:pt x="28" y="232"/>
                      <a:pt x="1" y="351"/>
                    </a:cubicBezTo>
                    <a:cubicBezTo>
                      <a:pt x="0" y="356"/>
                      <a:pt x="5" y="357"/>
                      <a:pt x="13" y="357"/>
                    </a:cubicBezTo>
                    <a:cubicBezTo>
                      <a:pt x="28" y="357"/>
                      <a:pt x="55" y="350"/>
                      <a:pt x="63" y="348"/>
                    </a:cubicBezTo>
                    <a:lnTo>
                      <a:pt x="63" y="348"/>
                    </a:lnTo>
                    <a:cubicBezTo>
                      <a:pt x="54" y="374"/>
                      <a:pt x="51" y="401"/>
                      <a:pt x="46" y="428"/>
                    </a:cubicBezTo>
                    <a:cubicBezTo>
                      <a:pt x="46" y="428"/>
                      <a:pt x="51" y="431"/>
                      <a:pt x="60" y="431"/>
                    </a:cubicBezTo>
                    <a:cubicBezTo>
                      <a:pt x="72" y="435"/>
                      <a:pt x="85" y="437"/>
                      <a:pt x="97" y="437"/>
                    </a:cubicBezTo>
                    <a:cubicBezTo>
                      <a:pt x="128" y="437"/>
                      <a:pt x="159" y="424"/>
                      <a:pt x="182" y="401"/>
                    </a:cubicBezTo>
                    <a:cubicBezTo>
                      <a:pt x="182" y="398"/>
                      <a:pt x="182" y="398"/>
                      <a:pt x="179" y="398"/>
                    </a:cubicBezTo>
                    <a:cubicBezTo>
                      <a:pt x="152" y="412"/>
                      <a:pt x="124" y="418"/>
                      <a:pt x="95" y="418"/>
                    </a:cubicBezTo>
                    <a:cubicBezTo>
                      <a:pt x="86" y="418"/>
                      <a:pt x="76" y="417"/>
                      <a:pt x="66" y="416"/>
                    </a:cubicBezTo>
                    <a:cubicBezTo>
                      <a:pt x="63" y="407"/>
                      <a:pt x="90" y="327"/>
                      <a:pt x="87" y="327"/>
                    </a:cubicBezTo>
                    <a:cubicBezTo>
                      <a:pt x="82" y="326"/>
                      <a:pt x="77" y="326"/>
                      <a:pt x="72" y="326"/>
                    </a:cubicBezTo>
                    <a:cubicBezTo>
                      <a:pt x="58" y="326"/>
                      <a:pt x="43" y="329"/>
                      <a:pt x="28" y="333"/>
                    </a:cubicBezTo>
                    <a:cubicBezTo>
                      <a:pt x="54" y="220"/>
                      <a:pt x="96" y="117"/>
                      <a:pt x="120" y="7"/>
                    </a:cubicBezTo>
                    <a:cubicBezTo>
                      <a:pt x="120" y="4"/>
                      <a:pt x="120"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9" name="Google Shape;2259;p71"/>
            <p:cNvSpPr/>
            <p:nvPr/>
          </p:nvSpPr>
          <p:spPr>
            <a:xfrm>
              <a:off x="7816690" y="1699593"/>
              <a:ext cx="239423" cy="185326"/>
            </a:xfrm>
            <a:custGeom>
              <a:avLst/>
              <a:gdLst/>
              <a:ahLst/>
              <a:cxnLst/>
              <a:rect l="l" t="t" r="r" b="b"/>
              <a:pathLst>
                <a:path w="947" h="733" extrusionOk="0">
                  <a:moveTo>
                    <a:pt x="599" y="1"/>
                  </a:moveTo>
                  <a:cubicBezTo>
                    <a:pt x="480" y="1"/>
                    <a:pt x="349" y="35"/>
                    <a:pt x="267" y="94"/>
                  </a:cubicBezTo>
                  <a:cubicBezTo>
                    <a:pt x="143" y="186"/>
                    <a:pt x="0" y="388"/>
                    <a:pt x="101" y="506"/>
                  </a:cubicBezTo>
                  <a:cubicBezTo>
                    <a:pt x="121" y="530"/>
                    <a:pt x="149" y="540"/>
                    <a:pt x="181" y="540"/>
                  </a:cubicBezTo>
                  <a:cubicBezTo>
                    <a:pt x="243" y="540"/>
                    <a:pt x="320" y="501"/>
                    <a:pt x="375" y="460"/>
                  </a:cubicBezTo>
                  <a:lnTo>
                    <a:pt x="375" y="460"/>
                  </a:lnTo>
                  <a:cubicBezTo>
                    <a:pt x="363" y="472"/>
                    <a:pt x="356" y="488"/>
                    <a:pt x="356" y="506"/>
                  </a:cubicBezTo>
                  <a:cubicBezTo>
                    <a:pt x="359" y="530"/>
                    <a:pt x="383" y="548"/>
                    <a:pt x="407" y="548"/>
                  </a:cubicBezTo>
                  <a:cubicBezTo>
                    <a:pt x="433" y="548"/>
                    <a:pt x="457" y="542"/>
                    <a:pt x="478" y="527"/>
                  </a:cubicBezTo>
                  <a:cubicBezTo>
                    <a:pt x="531" y="500"/>
                    <a:pt x="582" y="468"/>
                    <a:pt x="629" y="429"/>
                  </a:cubicBezTo>
                  <a:cubicBezTo>
                    <a:pt x="635" y="450"/>
                    <a:pt x="638" y="468"/>
                    <a:pt x="641" y="480"/>
                  </a:cubicBezTo>
                  <a:cubicBezTo>
                    <a:pt x="665" y="566"/>
                    <a:pt x="706" y="646"/>
                    <a:pt x="765" y="711"/>
                  </a:cubicBezTo>
                  <a:cubicBezTo>
                    <a:pt x="771" y="723"/>
                    <a:pt x="780" y="729"/>
                    <a:pt x="792" y="732"/>
                  </a:cubicBezTo>
                  <a:cubicBezTo>
                    <a:pt x="795" y="732"/>
                    <a:pt x="797" y="733"/>
                    <a:pt x="799" y="733"/>
                  </a:cubicBezTo>
                  <a:cubicBezTo>
                    <a:pt x="820" y="733"/>
                    <a:pt x="838" y="711"/>
                    <a:pt x="848" y="690"/>
                  </a:cubicBezTo>
                  <a:cubicBezTo>
                    <a:pt x="899" y="595"/>
                    <a:pt x="946" y="492"/>
                    <a:pt x="940" y="385"/>
                  </a:cubicBezTo>
                  <a:cubicBezTo>
                    <a:pt x="931" y="331"/>
                    <a:pt x="917" y="278"/>
                    <a:pt x="887" y="231"/>
                  </a:cubicBezTo>
                  <a:cubicBezTo>
                    <a:pt x="905" y="198"/>
                    <a:pt x="905" y="162"/>
                    <a:pt x="887" y="130"/>
                  </a:cubicBezTo>
                  <a:cubicBezTo>
                    <a:pt x="863" y="88"/>
                    <a:pt x="828" y="53"/>
                    <a:pt x="780" y="35"/>
                  </a:cubicBezTo>
                  <a:cubicBezTo>
                    <a:pt x="730" y="12"/>
                    <a:pt x="666" y="1"/>
                    <a:pt x="5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1"/>
            <p:cNvSpPr/>
            <p:nvPr/>
          </p:nvSpPr>
          <p:spPr>
            <a:xfrm>
              <a:off x="7933494" y="1694789"/>
              <a:ext cx="133237" cy="128439"/>
            </a:xfrm>
            <a:custGeom>
              <a:avLst/>
              <a:gdLst/>
              <a:ahLst/>
              <a:cxnLst/>
              <a:rect l="l" t="t" r="r" b="b"/>
              <a:pathLst>
                <a:path w="527" h="508" extrusionOk="0">
                  <a:moveTo>
                    <a:pt x="29" y="24"/>
                  </a:moveTo>
                  <a:cubicBezTo>
                    <a:pt x="11" y="29"/>
                    <a:pt x="1" y="33"/>
                    <a:pt x="1" y="33"/>
                  </a:cubicBezTo>
                  <a:cubicBezTo>
                    <a:pt x="11" y="30"/>
                    <a:pt x="20" y="27"/>
                    <a:pt x="29" y="24"/>
                  </a:cubicBezTo>
                  <a:close/>
                  <a:moveTo>
                    <a:pt x="173" y="1"/>
                  </a:moveTo>
                  <a:cubicBezTo>
                    <a:pt x="130" y="1"/>
                    <a:pt x="83" y="8"/>
                    <a:pt x="29" y="24"/>
                  </a:cubicBezTo>
                  <a:lnTo>
                    <a:pt x="29" y="24"/>
                  </a:lnTo>
                  <a:cubicBezTo>
                    <a:pt x="48" y="19"/>
                    <a:pt x="74" y="15"/>
                    <a:pt x="103" y="15"/>
                  </a:cubicBezTo>
                  <a:cubicBezTo>
                    <a:pt x="217" y="15"/>
                    <a:pt x="387" y="84"/>
                    <a:pt x="410" y="490"/>
                  </a:cubicBezTo>
                  <a:lnTo>
                    <a:pt x="499" y="508"/>
                  </a:lnTo>
                  <a:cubicBezTo>
                    <a:pt x="499" y="508"/>
                    <a:pt x="526"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1" name="Google Shape;2261;p71"/>
          <p:cNvGrpSpPr/>
          <p:nvPr/>
        </p:nvGrpSpPr>
        <p:grpSpPr>
          <a:xfrm>
            <a:off x="97174" y="3136440"/>
            <a:ext cx="463619" cy="554249"/>
            <a:chOff x="6417862" y="1441950"/>
            <a:chExt cx="417788" cy="499458"/>
          </a:xfrm>
        </p:grpSpPr>
        <p:sp>
          <p:nvSpPr>
            <p:cNvPr id="2262" name="Google Shape;2262;p7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DAD-536E-E43C-1D89-939B6B1F8CE2}"/>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9EAEA6DB-23C0-BAF7-87E4-5BCF07DE2757}"/>
              </a:ext>
            </a:extLst>
          </p:cNvPr>
          <p:cNvSpPr txBox="1"/>
          <p:nvPr/>
        </p:nvSpPr>
        <p:spPr>
          <a:xfrm>
            <a:off x="1062446" y="1271451"/>
            <a:ext cx="7498080" cy="2800767"/>
          </a:xfrm>
          <a:prstGeom prst="rect">
            <a:avLst/>
          </a:prstGeom>
          <a:noFill/>
        </p:spPr>
        <p:txBody>
          <a:bodyPr wrap="square" rtlCol="0">
            <a:spAutoFit/>
          </a:bodyPr>
          <a:lstStyle/>
          <a:p>
            <a:r>
              <a:rPr lang="en-US" sz="1600" dirty="0"/>
              <a:t>In conclusion, service management systems play a pivotal role in ensuring the efficient delivery of services, whether in healthcare, IT, hospitality, or any other industry. By implementing robust systems like ITIL, COBIT, or Six Sigma, organizations can streamline processes, improve service quality, and enhance customer satisfaction. These systems provide frameworks for effective resource allocation, problem resolution, and continual improvement, ultimately leading to greater operational efficiency and competitive advantage. Embracing service management best practices not only fosters organizational success but also cultivates a culture of service excellence. As businesses continue to evolve in a dynamic market environment, the adoption of service management systems will remain essential for staying agile, responsive, and customer-focused."</a:t>
            </a:r>
            <a:endParaRPr lang="en-IN" sz="1600" dirty="0"/>
          </a:p>
        </p:txBody>
      </p:sp>
    </p:spTree>
    <p:extLst>
      <p:ext uri="{BB962C8B-B14F-4D97-AF65-F5344CB8AC3E}">
        <p14:creationId xmlns:p14="http://schemas.microsoft.com/office/powerpoint/2010/main" val="59886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F0AC-806C-2029-6B71-6BC23D882935}"/>
              </a:ext>
            </a:extLst>
          </p:cNvPr>
          <p:cNvSpPr>
            <a:spLocks noGrp="1"/>
          </p:cNvSpPr>
          <p:nvPr>
            <p:ph type="title"/>
          </p:nvPr>
        </p:nvSpPr>
        <p:spPr/>
        <p:txBody>
          <a:bodyPr/>
          <a:lstStyle/>
          <a:p>
            <a:r>
              <a:rPr lang="en-IN" dirty="0" err="1"/>
              <a:t>Linkedin</a:t>
            </a:r>
            <a:r>
              <a:rPr lang="en-IN" dirty="0"/>
              <a:t> Profile</a:t>
            </a:r>
          </a:p>
        </p:txBody>
      </p:sp>
      <p:sp>
        <p:nvSpPr>
          <p:cNvPr id="3" name="TextBox 2">
            <a:extLst>
              <a:ext uri="{FF2B5EF4-FFF2-40B4-BE49-F238E27FC236}">
                <a16:creationId xmlns:a16="http://schemas.microsoft.com/office/drawing/2014/main" id="{B6B0936E-F19A-0572-2909-274A96776F68}"/>
              </a:ext>
            </a:extLst>
          </p:cNvPr>
          <p:cNvSpPr txBox="1"/>
          <p:nvPr/>
        </p:nvSpPr>
        <p:spPr>
          <a:xfrm>
            <a:off x="940526" y="1706880"/>
            <a:ext cx="7201988" cy="523220"/>
          </a:xfrm>
          <a:prstGeom prst="rect">
            <a:avLst/>
          </a:prstGeom>
          <a:noFill/>
        </p:spPr>
        <p:txBody>
          <a:bodyPr wrap="square" rtlCol="0">
            <a:spAutoFit/>
          </a:bodyPr>
          <a:lstStyle/>
          <a:p>
            <a:r>
              <a:rPr lang="en-IN" dirty="0"/>
              <a:t>https://www.linkedin.com/pulse/copy-service-management-system-mugdha-mohana-nimmala-w0gre/</a:t>
            </a:r>
          </a:p>
        </p:txBody>
      </p:sp>
    </p:spTree>
    <p:extLst>
      <p:ext uri="{BB962C8B-B14F-4D97-AF65-F5344CB8AC3E}">
        <p14:creationId xmlns:p14="http://schemas.microsoft.com/office/powerpoint/2010/main" val="3853906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E72E-69BD-5988-656B-1D013D990888}"/>
              </a:ext>
            </a:extLst>
          </p:cNvPr>
          <p:cNvSpPr>
            <a:spLocks noGrp="1"/>
          </p:cNvSpPr>
          <p:nvPr>
            <p:ph type="title"/>
          </p:nvPr>
        </p:nvSpPr>
        <p:spPr/>
        <p:txBody>
          <a:bodyPr/>
          <a:lstStyle/>
          <a:p>
            <a:endParaRPr lang="en-IN" dirty="0"/>
          </a:p>
        </p:txBody>
      </p:sp>
      <p:sp>
        <p:nvSpPr>
          <p:cNvPr id="4" name="Title 3">
            <a:extLst>
              <a:ext uri="{FF2B5EF4-FFF2-40B4-BE49-F238E27FC236}">
                <a16:creationId xmlns:a16="http://schemas.microsoft.com/office/drawing/2014/main" id="{0B08AF6D-FAE3-3E4F-F78C-D4F40CA5A75C}"/>
              </a:ext>
            </a:extLst>
          </p:cNvPr>
          <p:cNvSpPr>
            <a:spLocks noGrp="1"/>
          </p:cNvSpPr>
          <p:nvPr>
            <p:ph type="title" idx="2"/>
          </p:nvPr>
        </p:nvSpPr>
        <p:spPr>
          <a:xfrm>
            <a:off x="1758204" y="351274"/>
            <a:ext cx="3848900" cy="1427176"/>
          </a:xfrm>
        </p:spPr>
        <p:txBody>
          <a:bodyPr/>
          <a:lstStyle/>
          <a:p>
            <a:r>
              <a:rPr lang="en" sz="8000" dirty="0">
                <a:solidFill>
                  <a:schemeClr val="accent4">
                    <a:lumMod val="10000"/>
                  </a:schemeClr>
                </a:solidFill>
              </a:rPr>
              <a:t>Thanks!</a:t>
            </a:r>
            <a:endParaRPr lang="en-IN" dirty="0">
              <a:solidFill>
                <a:schemeClr val="accent4">
                  <a:lumMod val="10000"/>
                </a:schemeClr>
              </a:solidFill>
            </a:endParaRPr>
          </a:p>
        </p:txBody>
      </p:sp>
      <p:sp>
        <p:nvSpPr>
          <p:cNvPr id="3" name="Text Placeholder 2">
            <a:extLst>
              <a:ext uri="{FF2B5EF4-FFF2-40B4-BE49-F238E27FC236}">
                <a16:creationId xmlns:a16="http://schemas.microsoft.com/office/drawing/2014/main" id="{3ED5D5A6-9858-3327-E065-D320F12019E8}"/>
              </a:ext>
            </a:extLst>
          </p:cNvPr>
          <p:cNvSpPr>
            <a:spLocks noGrp="1"/>
          </p:cNvSpPr>
          <p:nvPr>
            <p:ph type="subTitle" idx="1"/>
          </p:nvPr>
        </p:nvSpPr>
        <p:spPr/>
        <p:txBody>
          <a:bodyPr/>
          <a:lstStyle/>
          <a:p>
            <a:pPr marL="127000" indent="0">
              <a:buNone/>
            </a:pPr>
            <a:endParaRPr lang="en-IN" dirty="0"/>
          </a:p>
        </p:txBody>
      </p:sp>
      <p:pic>
        <p:nvPicPr>
          <p:cNvPr id="5" name="Picture 4">
            <a:extLst>
              <a:ext uri="{FF2B5EF4-FFF2-40B4-BE49-F238E27FC236}">
                <a16:creationId xmlns:a16="http://schemas.microsoft.com/office/drawing/2014/main" id="{C4085FC8-761A-BC88-4B42-398844BD3FE3}"/>
              </a:ext>
            </a:extLst>
          </p:cNvPr>
          <p:cNvPicPr>
            <a:picLocks noChangeAspect="1"/>
          </p:cNvPicPr>
          <p:nvPr/>
        </p:nvPicPr>
        <p:blipFill>
          <a:blip r:embed="rId2"/>
          <a:stretch>
            <a:fillRect/>
          </a:stretch>
        </p:blipFill>
        <p:spPr>
          <a:xfrm>
            <a:off x="2847385" y="2159368"/>
            <a:ext cx="457240" cy="451143"/>
          </a:xfrm>
          <a:prstGeom prst="rect">
            <a:avLst/>
          </a:prstGeom>
        </p:spPr>
      </p:pic>
      <p:grpSp>
        <p:nvGrpSpPr>
          <p:cNvPr id="6" name="Google Shape;2291;p73">
            <a:extLst>
              <a:ext uri="{FF2B5EF4-FFF2-40B4-BE49-F238E27FC236}">
                <a16:creationId xmlns:a16="http://schemas.microsoft.com/office/drawing/2014/main" id="{58F44E77-3D48-DF92-C237-6DC4181274C8}"/>
              </a:ext>
            </a:extLst>
          </p:cNvPr>
          <p:cNvGrpSpPr/>
          <p:nvPr/>
        </p:nvGrpSpPr>
        <p:grpSpPr>
          <a:xfrm>
            <a:off x="4581927" y="801189"/>
            <a:ext cx="4106924" cy="4185026"/>
            <a:chOff x="4571992" y="824881"/>
            <a:chExt cx="4116859" cy="4161334"/>
          </a:xfrm>
        </p:grpSpPr>
        <p:sp>
          <p:nvSpPr>
            <p:cNvPr id="7" name="Google Shape;2292;p73">
              <a:extLst>
                <a:ext uri="{FF2B5EF4-FFF2-40B4-BE49-F238E27FC236}">
                  <a16:creationId xmlns:a16="http://schemas.microsoft.com/office/drawing/2014/main" id="{69A216D9-9BE7-73FA-D7D6-7A0F13267C96}"/>
                </a:ext>
              </a:extLst>
            </p:cNvPr>
            <p:cNvSpPr/>
            <p:nvPr/>
          </p:nvSpPr>
          <p:spPr>
            <a:xfrm flipH="1">
              <a:off x="4571992" y="4638300"/>
              <a:ext cx="2335383"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2293;p73">
              <a:extLst>
                <a:ext uri="{FF2B5EF4-FFF2-40B4-BE49-F238E27FC236}">
                  <a16:creationId xmlns:a16="http://schemas.microsoft.com/office/drawing/2014/main" id="{EED1BAB3-7DA1-A31B-EAC2-5CBCE22F4CF8}"/>
                </a:ext>
              </a:extLst>
            </p:cNvPr>
            <p:cNvGrpSpPr/>
            <p:nvPr/>
          </p:nvGrpSpPr>
          <p:grpSpPr>
            <a:xfrm>
              <a:off x="4891091" y="824881"/>
              <a:ext cx="3797760" cy="4161334"/>
              <a:chOff x="4891091" y="930706"/>
              <a:chExt cx="3797760" cy="4161334"/>
            </a:xfrm>
          </p:grpSpPr>
          <p:sp>
            <p:nvSpPr>
              <p:cNvPr id="9" name="Google Shape;2294;p73">
                <a:extLst>
                  <a:ext uri="{FF2B5EF4-FFF2-40B4-BE49-F238E27FC236}">
                    <a16:creationId xmlns:a16="http://schemas.microsoft.com/office/drawing/2014/main" id="{12040B57-A698-E43C-D103-3D7E661C0F55}"/>
                  </a:ext>
                </a:extLst>
              </p:cNvPr>
              <p:cNvSpPr/>
              <p:nvPr/>
            </p:nvSpPr>
            <p:spPr>
              <a:xfrm>
                <a:off x="5812904" y="4615796"/>
                <a:ext cx="674056" cy="341551"/>
              </a:xfrm>
              <a:custGeom>
                <a:avLst/>
                <a:gdLst/>
                <a:ahLst/>
                <a:cxnLst/>
                <a:rect l="l" t="t" r="r" b="b"/>
                <a:pathLst>
                  <a:path w="3428" h="1737" extrusionOk="0">
                    <a:moveTo>
                      <a:pt x="92" y="0"/>
                    </a:moveTo>
                    <a:cubicBezTo>
                      <a:pt x="39" y="685"/>
                      <a:pt x="0" y="1338"/>
                      <a:pt x="54" y="1376"/>
                    </a:cubicBezTo>
                    <a:cubicBezTo>
                      <a:pt x="156" y="1459"/>
                      <a:pt x="2952" y="1737"/>
                      <a:pt x="3286" y="1737"/>
                    </a:cubicBezTo>
                    <a:cubicBezTo>
                      <a:pt x="3300" y="1737"/>
                      <a:pt x="3310" y="1736"/>
                      <a:pt x="3315" y="1735"/>
                    </a:cubicBezTo>
                    <a:cubicBezTo>
                      <a:pt x="3428" y="1708"/>
                      <a:pt x="3359" y="1394"/>
                      <a:pt x="3253" y="1287"/>
                    </a:cubicBezTo>
                    <a:cubicBezTo>
                      <a:pt x="3143" y="1183"/>
                      <a:pt x="2028" y="546"/>
                      <a:pt x="2028" y="546"/>
                    </a:cubicBezTo>
                    <a:lnTo>
                      <a:pt x="2073" y="190"/>
                    </a:lnTo>
                    <a:lnTo>
                      <a:pt x="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95;p73">
                <a:extLst>
                  <a:ext uri="{FF2B5EF4-FFF2-40B4-BE49-F238E27FC236}">
                    <a16:creationId xmlns:a16="http://schemas.microsoft.com/office/drawing/2014/main" id="{A9287889-2EAB-7C5F-2F4B-461B21DA36F6}"/>
                  </a:ext>
                </a:extLst>
              </p:cNvPr>
              <p:cNvSpPr/>
              <p:nvPr/>
            </p:nvSpPr>
            <p:spPr>
              <a:xfrm>
                <a:off x="4891091" y="4238655"/>
                <a:ext cx="546835" cy="633157"/>
              </a:xfrm>
              <a:custGeom>
                <a:avLst/>
                <a:gdLst/>
                <a:ahLst/>
                <a:cxnLst/>
                <a:rect l="l" t="t" r="r" b="b"/>
                <a:pathLst>
                  <a:path w="2781" h="3220" extrusionOk="0">
                    <a:moveTo>
                      <a:pt x="807" y="0"/>
                    </a:moveTo>
                    <a:cubicBezTo>
                      <a:pt x="389" y="543"/>
                      <a:pt x="1" y="1068"/>
                      <a:pt x="22" y="1130"/>
                    </a:cubicBezTo>
                    <a:cubicBezTo>
                      <a:pt x="66" y="1260"/>
                      <a:pt x="2456" y="3179"/>
                      <a:pt x="2560" y="3217"/>
                    </a:cubicBezTo>
                    <a:cubicBezTo>
                      <a:pt x="2565" y="3219"/>
                      <a:pt x="2571" y="3220"/>
                      <a:pt x="2577" y="3220"/>
                    </a:cubicBezTo>
                    <a:cubicBezTo>
                      <a:pt x="2676" y="3220"/>
                      <a:pt x="2780" y="2945"/>
                      <a:pt x="2749" y="2805"/>
                    </a:cubicBezTo>
                    <a:cubicBezTo>
                      <a:pt x="2717" y="2657"/>
                      <a:pt x="2133" y="1515"/>
                      <a:pt x="2133" y="1515"/>
                    </a:cubicBezTo>
                    <a:lnTo>
                      <a:pt x="2364" y="1240"/>
                    </a:lnTo>
                    <a:lnTo>
                      <a:pt x="8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96;p73">
                <a:extLst>
                  <a:ext uri="{FF2B5EF4-FFF2-40B4-BE49-F238E27FC236}">
                    <a16:creationId xmlns:a16="http://schemas.microsoft.com/office/drawing/2014/main" id="{EEF92E02-7C3D-96F9-3C69-D1A031E67C9F}"/>
                  </a:ext>
                </a:extLst>
              </p:cNvPr>
              <p:cNvSpPr/>
              <p:nvPr/>
            </p:nvSpPr>
            <p:spPr>
              <a:xfrm>
                <a:off x="5815264" y="4295088"/>
                <a:ext cx="671697" cy="662258"/>
              </a:xfrm>
              <a:custGeom>
                <a:avLst/>
                <a:gdLst/>
                <a:ahLst/>
                <a:cxnLst/>
                <a:rect l="l" t="t" r="r" b="b"/>
                <a:pathLst>
                  <a:path w="3416" h="3368" extrusionOk="0">
                    <a:moveTo>
                      <a:pt x="228" y="1"/>
                    </a:moveTo>
                    <a:cubicBezTo>
                      <a:pt x="228" y="1"/>
                      <a:pt x="142" y="840"/>
                      <a:pt x="80" y="1631"/>
                    </a:cubicBezTo>
                    <a:cubicBezTo>
                      <a:pt x="71" y="1756"/>
                      <a:pt x="62" y="1875"/>
                      <a:pt x="53" y="1990"/>
                    </a:cubicBezTo>
                    <a:cubicBezTo>
                      <a:pt x="18" y="2530"/>
                      <a:pt x="0" y="2975"/>
                      <a:pt x="42" y="3007"/>
                    </a:cubicBezTo>
                    <a:cubicBezTo>
                      <a:pt x="144" y="3090"/>
                      <a:pt x="2940" y="3368"/>
                      <a:pt x="3274" y="3368"/>
                    </a:cubicBezTo>
                    <a:cubicBezTo>
                      <a:pt x="3288" y="3368"/>
                      <a:pt x="3298" y="3367"/>
                      <a:pt x="3303" y="3366"/>
                    </a:cubicBezTo>
                    <a:cubicBezTo>
                      <a:pt x="3416" y="3339"/>
                      <a:pt x="3350" y="3022"/>
                      <a:pt x="3241" y="2918"/>
                    </a:cubicBezTo>
                    <a:cubicBezTo>
                      <a:pt x="3134" y="2811"/>
                      <a:pt x="2019" y="2177"/>
                      <a:pt x="2019" y="2177"/>
                    </a:cubicBezTo>
                    <a:lnTo>
                      <a:pt x="2064" y="1818"/>
                    </a:lnTo>
                    <a:lnTo>
                      <a:pt x="2206" y="182"/>
                    </a:lnTo>
                    <a:lnTo>
                      <a:pt x="2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97;p73">
                <a:extLst>
                  <a:ext uri="{FF2B5EF4-FFF2-40B4-BE49-F238E27FC236}">
                    <a16:creationId xmlns:a16="http://schemas.microsoft.com/office/drawing/2014/main" id="{5AB36489-2F60-D108-FCD7-EACC408393A7}"/>
                  </a:ext>
                </a:extLst>
              </p:cNvPr>
              <p:cNvSpPr/>
              <p:nvPr/>
            </p:nvSpPr>
            <p:spPr>
              <a:xfrm>
                <a:off x="5817427" y="2436715"/>
                <a:ext cx="520290" cy="2274841"/>
              </a:xfrm>
              <a:custGeom>
                <a:avLst/>
                <a:gdLst/>
                <a:ahLst/>
                <a:cxnLst/>
                <a:rect l="l" t="t" r="r" b="b"/>
                <a:pathLst>
                  <a:path w="2646" h="11569" extrusionOk="0">
                    <a:moveTo>
                      <a:pt x="505" y="0"/>
                    </a:moveTo>
                    <a:cubicBezTo>
                      <a:pt x="505" y="0"/>
                      <a:pt x="425" y="5547"/>
                      <a:pt x="463" y="5974"/>
                    </a:cubicBezTo>
                    <a:cubicBezTo>
                      <a:pt x="469" y="6069"/>
                      <a:pt x="428" y="6591"/>
                      <a:pt x="366" y="7258"/>
                    </a:cubicBezTo>
                    <a:cubicBezTo>
                      <a:pt x="232" y="8720"/>
                      <a:pt x="1" y="11349"/>
                      <a:pt x="1" y="11349"/>
                    </a:cubicBezTo>
                    <a:lnTo>
                      <a:pt x="2106" y="11569"/>
                    </a:lnTo>
                    <a:cubicBezTo>
                      <a:pt x="2106" y="11569"/>
                      <a:pt x="2646" y="7021"/>
                      <a:pt x="2631" y="6173"/>
                    </a:cubicBezTo>
                    <a:cubicBezTo>
                      <a:pt x="2619" y="5325"/>
                      <a:pt x="2491" y="208"/>
                      <a:pt x="2491" y="208"/>
                    </a:cubicBezTo>
                    <a:lnTo>
                      <a:pt x="5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98;p73">
                <a:extLst>
                  <a:ext uri="{FF2B5EF4-FFF2-40B4-BE49-F238E27FC236}">
                    <a16:creationId xmlns:a16="http://schemas.microsoft.com/office/drawing/2014/main" id="{E539A704-9D99-846D-0240-9A8E64889A42}"/>
                  </a:ext>
                </a:extLst>
              </p:cNvPr>
              <p:cNvSpPr/>
              <p:nvPr/>
            </p:nvSpPr>
            <p:spPr>
              <a:xfrm>
                <a:off x="5820996" y="2382563"/>
                <a:ext cx="429249" cy="1437187"/>
              </a:xfrm>
              <a:custGeom>
                <a:avLst/>
                <a:gdLst/>
                <a:ahLst/>
                <a:cxnLst/>
                <a:rect l="l" t="t" r="r" b="b"/>
                <a:pathLst>
                  <a:path w="2183" h="7309" extrusionOk="0">
                    <a:moveTo>
                      <a:pt x="1" y="1"/>
                    </a:moveTo>
                    <a:cubicBezTo>
                      <a:pt x="1" y="1"/>
                      <a:pt x="404" y="5598"/>
                      <a:pt x="442" y="6025"/>
                    </a:cubicBezTo>
                    <a:cubicBezTo>
                      <a:pt x="448" y="6120"/>
                      <a:pt x="407" y="6642"/>
                      <a:pt x="345" y="7309"/>
                    </a:cubicBezTo>
                    <a:lnTo>
                      <a:pt x="2183" y="22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99;p73">
                <a:extLst>
                  <a:ext uri="{FF2B5EF4-FFF2-40B4-BE49-F238E27FC236}">
                    <a16:creationId xmlns:a16="http://schemas.microsoft.com/office/drawing/2014/main" id="{67E3065C-8B02-4C22-7E23-5EB6E105D4B4}"/>
                  </a:ext>
                </a:extLst>
              </p:cNvPr>
              <p:cNvSpPr/>
              <p:nvPr/>
            </p:nvSpPr>
            <p:spPr>
              <a:xfrm>
                <a:off x="5014773" y="2423147"/>
                <a:ext cx="1292072" cy="2097872"/>
              </a:xfrm>
              <a:custGeom>
                <a:avLst/>
                <a:gdLst/>
                <a:ahLst/>
                <a:cxnLst/>
                <a:rect l="l" t="t" r="r" b="b"/>
                <a:pathLst>
                  <a:path w="6571" h="10669" extrusionOk="0">
                    <a:moveTo>
                      <a:pt x="3941" y="1"/>
                    </a:moveTo>
                    <a:cubicBezTo>
                      <a:pt x="3152" y="1187"/>
                      <a:pt x="3419" y="2055"/>
                      <a:pt x="3419" y="2055"/>
                    </a:cubicBezTo>
                    <a:cubicBezTo>
                      <a:pt x="3078" y="3570"/>
                      <a:pt x="2660" y="5444"/>
                      <a:pt x="2595" y="5901"/>
                    </a:cubicBezTo>
                    <a:cubicBezTo>
                      <a:pt x="2553" y="6209"/>
                      <a:pt x="0" y="9414"/>
                      <a:pt x="0" y="9414"/>
                    </a:cubicBezTo>
                    <a:lnTo>
                      <a:pt x="1687" y="10668"/>
                    </a:lnTo>
                    <a:cubicBezTo>
                      <a:pt x="1687" y="10668"/>
                      <a:pt x="4504" y="7042"/>
                      <a:pt x="4611" y="6203"/>
                    </a:cubicBezTo>
                    <a:cubicBezTo>
                      <a:pt x="4661" y="5776"/>
                      <a:pt x="5278" y="2382"/>
                      <a:pt x="5278" y="2382"/>
                    </a:cubicBezTo>
                    <a:cubicBezTo>
                      <a:pt x="5476" y="2296"/>
                      <a:pt x="5681" y="2224"/>
                      <a:pt x="5892" y="2177"/>
                    </a:cubicBezTo>
                    <a:cubicBezTo>
                      <a:pt x="6271" y="1448"/>
                      <a:pt x="6570" y="274"/>
                      <a:pt x="6570" y="274"/>
                    </a:cubicBezTo>
                    <a:lnTo>
                      <a:pt x="3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00;p73">
                <a:extLst>
                  <a:ext uri="{FF2B5EF4-FFF2-40B4-BE49-F238E27FC236}">
                    <a16:creationId xmlns:a16="http://schemas.microsoft.com/office/drawing/2014/main" id="{3E7A96F8-A51B-6B07-947F-F57E0B3F6BD9}"/>
                  </a:ext>
                </a:extLst>
              </p:cNvPr>
              <p:cNvSpPr/>
              <p:nvPr/>
            </p:nvSpPr>
            <p:spPr>
              <a:xfrm>
                <a:off x="7570602" y="1809850"/>
                <a:ext cx="4129" cy="1376"/>
              </a:xfrm>
              <a:custGeom>
                <a:avLst/>
                <a:gdLst/>
                <a:ahLst/>
                <a:cxnLst/>
                <a:rect l="l" t="t" r="r" b="b"/>
                <a:pathLst>
                  <a:path w="21" h="7" extrusionOk="0">
                    <a:moveTo>
                      <a:pt x="3" y="1"/>
                    </a:moveTo>
                    <a:cubicBezTo>
                      <a:pt x="0" y="1"/>
                      <a:pt x="0" y="4"/>
                      <a:pt x="0" y="7"/>
                    </a:cubicBezTo>
                    <a:lnTo>
                      <a:pt x="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01;p73">
                <a:extLst>
                  <a:ext uri="{FF2B5EF4-FFF2-40B4-BE49-F238E27FC236}">
                    <a16:creationId xmlns:a16="http://schemas.microsoft.com/office/drawing/2014/main" id="{34351A1F-BD88-968D-7BBB-1E968B39DC91}"/>
                  </a:ext>
                </a:extLst>
              </p:cNvPr>
              <p:cNvSpPr/>
              <p:nvPr/>
            </p:nvSpPr>
            <p:spPr>
              <a:xfrm>
                <a:off x="7688975" y="4802400"/>
                <a:ext cx="2360" cy="1376"/>
              </a:xfrm>
              <a:custGeom>
                <a:avLst/>
                <a:gdLst/>
                <a:ahLst/>
                <a:cxnLst/>
                <a:rect l="l" t="t" r="r" b="b"/>
                <a:pathLst>
                  <a:path w="12" h="7" extrusionOk="0">
                    <a:moveTo>
                      <a:pt x="0" y="0"/>
                    </a:moveTo>
                    <a:lnTo>
                      <a:pt x="0" y="6"/>
                    </a:lnTo>
                    <a:lnTo>
                      <a:pt x="12" y="6"/>
                    </a:lnTo>
                    <a:lnTo>
                      <a:pt x="0"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02;p73">
                <a:extLst>
                  <a:ext uri="{FF2B5EF4-FFF2-40B4-BE49-F238E27FC236}">
                    <a16:creationId xmlns:a16="http://schemas.microsoft.com/office/drawing/2014/main" id="{48D85B0A-0C2A-B974-EF39-52CE4D00F88C}"/>
                  </a:ext>
                </a:extLst>
              </p:cNvPr>
              <p:cNvSpPr/>
              <p:nvPr/>
            </p:nvSpPr>
            <p:spPr>
              <a:xfrm>
                <a:off x="7409560" y="4414641"/>
                <a:ext cx="757625" cy="677202"/>
              </a:xfrm>
              <a:custGeom>
                <a:avLst/>
                <a:gdLst/>
                <a:ahLst/>
                <a:cxnLst/>
                <a:rect l="l" t="t" r="r" b="b"/>
                <a:pathLst>
                  <a:path w="3853" h="3444" extrusionOk="0">
                    <a:moveTo>
                      <a:pt x="3686" y="1"/>
                    </a:moveTo>
                    <a:lnTo>
                      <a:pt x="1412" y="24"/>
                    </a:lnTo>
                    <a:lnTo>
                      <a:pt x="1638" y="1771"/>
                    </a:lnTo>
                    <a:lnTo>
                      <a:pt x="1640" y="1839"/>
                    </a:lnTo>
                    <a:lnTo>
                      <a:pt x="1652" y="2201"/>
                    </a:lnTo>
                    <a:lnTo>
                      <a:pt x="1652" y="2236"/>
                    </a:lnTo>
                    <a:cubicBezTo>
                      <a:pt x="1652" y="2236"/>
                      <a:pt x="360" y="2835"/>
                      <a:pt x="232" y="2942"/>
                    </a:cubicBezTo>
                    <a:cubicBezTo>
                      <a:pt x="102" y="3045"/>
                      <a:pt x="1" y="3392"/>
                      <a:pt x="120" y="3431"/>
                    </a:cubicBezTo>
                    <a:cubicBezTo>
                      <a:pt x="149" y="3440"/>
                      <a:pt x="374" y="3444"/>
                      <a:pt x="699" y="3444"/>
                    </a:cubicBezTo>
                    <a:cubicBezTo>
                      <a:pt x="1705" y="3444"/>
                      <a:pt x="3668" y="3405"/>
                      <a:pt x="3766" y="3342"/>
                    </a:cubicBezTo>
                    <a:cubicBezTo>
                      <a:pt x="3817" y="3309"/>
                      <a:pt x="3837" y="2814"/>
                      <a:pt x="3846" y="2215"/>
                    </a:cubicBezTo>
                    <a:lnTo>
                      <a:pt x="3846" y="2195"/>
                    </a:lnTo>
                    <a:cubicBezTo>
                      <a:pt x="3846" y="2073"/>
                      <a:pt x="3852" y="1946"/>
                      <a:pt x="3852" y="1815"/>
                    </a:cubicBezTo>
                    <a:lnTo>
                      <a:pt x="3852" y="1765"/>
                    </a:lnTo>
                    <a:lnTo>
                      <a:pt x="3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03;p73">
                <a:extLst>
                  <a:ext uri="{FF2B5EF4-FFF2-40B4-BE49-F238E27FC236}">
                    <a16:creationId xmlns:a16="http://schemas.microsoft.com/office/drawing/2014/main" id="{3A923E92-380F-10AA-0439-B9A3AAF9B504}"/>
                  </a:ext>
                </a:extLst>
              </p:cNvPr>
              <p:cNvSpPr/>
              <p:nvPr/>
            </p:nvSpPr>
            <p:spPr>
              <a:xfrm>
                <a:off x="7409560" y="4761501"/>
                <a:ext cx="757625" cy="330343"/>
              </a:xfrm>
              <a:custGeom>
                <a:avLst/>
                <a:gdLst/>
                <a:ahLst/>
                <a:cxnLst/>
                <a:rect l="l" t="t" r="r" b="b"/>
                <a:pathLst>
                  <a:path w="3853" h="1680" extrusionOk="0">
                    <a:moveTo>
                      <a:pt x="3852" y="1"/>
                    </a:moveTo>
                    <a:lnTo>
                      <a:pt x="1638" y="7"/>
                    </a:lnTo>
                    <a:lnTo>
                      <a:pt x="1640" y="75"/>
                    </a:lnTo>
                    <a:lnTo>
                      <a:pt x="1655" y="437"/>
                    </a:lnTo>
                    <a:lnTo>
                      <a:pt x="1655" y="472"/>
                    </a:lnTo>
                    <a:cubicBezTo>
                      <a:pt x="1655" y="472"/>
                      <a:pt x="360" y="1071"/>
                      <a:pt x="232" y="1178"/>
                    </a:cubicBezTo>
                    <a:cubicBezTo>
                      <a:pt x="102" y="1281"/>
                      <a:pt x="1" y="1628"/>
                      <a:pt x="120" y="1667"/>
                    </a:cubicBezTo>
                    <a:cubicBezTo>
                      <a:pt x="149" y="1676"/>
                      <a:pt x="374" y="1680"/>
                      <a:pt x="699" y="1680"/>
                    </a:cubicBezTo>
                    <a:cubicBezTo>
                      <a:pt x="1705" y="1680"/>
                      <a:pt x="3668" y="1641"/>
                      <a:pt x="3766" y="1578"/>
                    </a:cubicBezTo>
                    <a:cubicBezTo>
                      <a:pt x="3817" y="1545"/>
                      <a:pt x="3837" y="1050"/>
                      <a:pt x="3846" y="451"/>
                    </a:cubicBezTo>
                    <a:lnTo>
                      <a:pt x="3846" y="431"/>
                    </a:lnTo>
                    <a:cubicBezTo>
                      <a:pt x="3846" y="309"/>
                      <a:pt x="3852" y="182"/>
                      <a:pt x="3852" y="51"/>
                    </a:cubicBezTo>
                    <a:lnTo>
                      <a:pt x="3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4;p73">
                <a:extLst>
                  <a:ext uri="{FF2B5EF4-FFF2-40B4-BE49-F238E27FC236}">
                    <a16:creationId xmlns:a16="http://schemas.microsoft.com/office/drawing/2014/main" id="{4AF617AC-456A-5C91-F789-E546F5DC92EF}"/>
                  </a:ext>
                </a:extLst>
              </p:cNvPr>
              <p:cNvSpPr/>
              <p:nvPr/>
            </p:nvSpPr>
            <p:spPr>
              <a:xfrm>
                <a:off x="7409560" y="4846053"/>
                <a:ext cx="755855" cy="245987"/>
              </a:xfrm>
              <a:custGeom>
                <a:avLst/>
                <a:gdLst/>
                <a:ahLst/>
                <a:cxnLst/>
                <a:rect l="l" t="t" r="r" b="b"/>
                <a:pathLst>
                  <a:path w="3844" h="1251" extrusionOk="0">
                    <a:moveTo>
                      <a:pt x="3840" y="1"/>
                    </a:moveTo>
                    <a:lnTo>
                      <a:pt x="1652" y="7"/>
                    </a:lnTo>
                    <a:lnTo>
                      <a:pt x="1652" y="42"/>
                    </a:lnTo>
                    <a:cubicBezTo>
                      <a:pt x="1652" y="42"/>
                      <a:pt x="360" y="641"/>
                      <a:pt x="229" y="748"/>
                    </a:cubicBezTo>
                    <a:cubicBezTo>
                      <a:pt x="99" y="854"/>
                      <a:pt x="1" y="1198"/>
                      <a:pt x="120" y="1237"/>
                    </a:cubicBezTo>
                    <a:cubicBezTo>
                      <a:pt x="151" y="1246"/>
                      <a:pt x="397" y="1250"/>
                      <a:pt x="748" y="1250"/>
                    </a:cubicBezTo>
                    <a:cubicBezTo>
                      <a:pt x="1099" y="1250"/>
                      <a:pt x="1554" y="1246"/>
                      <a:pt x="2005" y="1237"/>
                    </a:cubicBezTo>
                    <a:cubicBezTo>
                      <a:pt x="2186" y="1234"/>
                      <a:pt x="2367" y="1228"/>
                      <a:pt x="2539" y="1222"/>
                    </a:cubicBezTo>
                    <a:cubicBezTo>
                      <a:pt x="3182" y="1207"/>
                      <a:pt x="3716" y="1181"/>
                      <a:pt x="3763" y="1148"/>
                    </a:cubicBezTo>
                    <a:cubicBezTo>
                      <a:pt x="3811" y="1115"/>
                      <a:pt x="3834" y="632"/>
                      <a:pt x="3843" y="45"/>
                    </a:cubicBezTo>
                    <a:lnTo>
                      <a:pt x="38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5;p73">
                <a:extLst>
                  <a:ext uri="{FF2B5EF4-FFF2-40B4-BE49-F238E27FC236}">
                    <a16:creationId xmlns:a16="http://schemas.microsoft.com/office/drawing/2014/main" id="{C8A1BD37-CDDA-973A-CEFB-46AF8AAF848E}"/>
                  </a:ext>
                </a:extLst>
              </p:cNvPr>
              <p:cNvSpPr/>
              <p:nvPr/>
            </p:nvSpPr>
            <p:spPr>
              <a:xfrm>
                <a:off x="7437678" y="5055466"/>
                <a:ext cx="682315" cy="10422"/>
              </a:xfrm>
              <a:custGeom>
                <a:avLst/>
                <a:gdLst/>
                <a:ahLst/>
                <a:cxnLst/>
                <a:rect l="l" t="t" r="r" b="b"/>
                <a:pathLst>
                  <a:path w="3470" h="53" extrusionOk="0">
                    <a:moveTo>
                      <a:pt x="2782" y="1"/>
                    </a:moveTo>
                    <a:cubicBezTo>
                      <a:pt x="1867" y="1"/>
                      <a:pt x="444" y="24"/>
                      <a:pt x="12" y="41"/>
                    </a:cubicBezTo>
                    <a:cubicBezTo>
                      <a:pt x="0" y="41"/>
                      <a:pt x="0" y="47"/>
                      <a:pt x="12" y="50"/>
                    </a:cubicBezTo>
                    <a:cubicBezTo>
                      <a:pt x="122" y="52"/>
                      <a:pt x="296" y="53"/>
                      <a:pt x="510" y="53"/>
                    </a:cubicBezTo>
                    <a:cubicBezTo>
                      <a:pt x="1408" y="53"/>
                      <a:pt x="3006" y="38"/>
                      <a:pt x="3463" y="12"/>
                    </a:cubicBezTo>
                    <a:cubicBezTo>
                      <a:pt x="3469" y="12"/>
                      <a:pt x="3469" y="9"/>
                      <a:pt x="3463" y="9"/>
                    </a:cubicBezTo>
                    <a:cubicBezTo>
                      <a:pt x="3324" y="3"/>
                      <a:pt x="3080" y="1"/>
                      <a:pt x="2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06;p73">
                <a:extLst>
                  <a:ext uri="{FF2B5EF4-FFF2-40B4-BE49-F238E27FC236}">
                    <a16:creationId xmlns:a16="http://schemas.microsoft.com/office/drawing/2014/main" id="{ED0B1CF0-A182-FC07-9F12-8C49C482F90F}"/>
                  </a:ext>
                </a:extLst>
              </p:cNvPr>
              <p:cNvSpPr/>
              <p:nvPr/>
            </p:nvSpPr>
            <p:spPr>
              <a:xfrm>
                <a:off x="7684256" y="4845266"/>
                <a:ext cx="136463" cy="35001"/>
              </a:xfrm>
              <a:custGeom>
                <a:avLst/>
                <a:gdLst/>
                <a:ahLst/>
                <a:cxnLst/>
                <a:rect l="l" t="t" r="r" b="b"/>
                <a:pathLst>
                  <a:path w="694" h="178" extrusionOk="0">
                    <a:moveTo>
                      <a:pt x="204" y="1"/>
                    </a:moveTo>
                    <a:cubicBezTo>
                      <a:pt x="138" y="1"/>
                      <a:pt x="73" y="7"/>
                      <a:pt x="12" y="19"/>
                    </a:cubicBezTo>
                    <a:cubicBezTo>
                      <a:pt x="6" y="19"/>
                      <a:pt x="3" y="25"/>
                      <a:pt x="3" y="31"/>
                    </a:cubicBezTo>
                    <a:cubicBezTo>
                      <a:pt x="0" y="40"/>
                      <a:pt x="6" y="46"/>
                      <a:pt x="15" y="49"/>
                    </a:cubicBezTo>
                    <a:cubicBezTo>
                      <a:pt x="241" y="67"/>
                      <a:pt x="463" y="111"/>
                      <a:pt x="679" y="177"/>
                    </a:cubicBezTo>
                    <a:cubicBezTo>
                      <a:pt x="681" y="177"/>
                      <a:pt x="682" y="177"/>
                      <a:pt x="683" y="177"/>
                    </a:cubicBezTo>
                    <a:cubicBezTo>
                      <a:pt x="690" y="177"/>
                      <a:pt x="693" y="170"/>
                      <a:pt x="688" y="165"/>
                    </a:cubicBezTo>
                    <a:cubicBezTo>
                      <a:pt x="561" y="48"/>
                      <a:pt x="380"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07;p73">
                <a:extLst>
                  <a:ext uri="{FF2B5EF4-FFF2-40B4-BE49-F238E27FC236}">
                    <a16:creationId xmlns:a16="http://schemas.microsoft.com/office/drawing/2014/main" id="{83377663-051D-C849-4917-C0F02C3D2730}"/>
                  </a:ext>
                </a:extLst>
              </p:cNvPr>
              <p:cNvSpPr/>
              <p:nvPr/>
            </p:nvSpPr>
            <p:spPr>
              <a:xfrm>
                <a:off x="7652794" y="4865126"/>
                <a:ext cx="136463" cy="34804"/>
              </a:xfrm>
              <a:custGeom>
                <a:avLst/>
                <a:gdLst/>
                <a:ahLst/>
                <a:cxnLst/>
                <a:rect l="l" t="t" r="r" b="b"/>
                <a:pathLst>
                  <a:path w="694" h="177" extrusionOk="0">
                    <a:moveTo>
                      <a:pt x="205" y="0"/>
                    </a:moveTo>
                    <a:cubicBezTo>
                      <a:pt x="139" y="0"/>
                      <a:pt x="74" y="7"/>
                      <a:pt x="12" y="19"/>
                    </a:cubicBezTo>
                    <a:cubicBezTo>
                      <a:pt x="6" y="19"/>
                      <a:pt x="0" y="25"/>
                      <a:pt x="0" y="31"/>
                    </a:cubicBezTo>
                    <a:cubicBezTo>
                      <a:pt x="0" y="37"/>
                      <a:pt x="6" y="46"/>
                      <a:pt x="12" y="46"/>
                    </a:cubicBezTo>
                    <a:cubicBezTo>
                      <a:pt x="237" y="67"/>
                      <a:pt x="460" y="111"/>
                      <a:pt x="676" y="176"/>
                    </a:cubicBezTo>
                    <a:cubicBezTo>
                      <a:pt x="678" y="177"/>
                      <a:pt x="679" y="177"/>
                      <a:pt x="680" y="177"/>
                    </a:cubicBezTo>
                    <a:cubicBezTo>
                      <a:pt x="689" y="177"/>
                      <a:pt x="693" y="167"/>
                      <a:pt x="688" y="162"/>
                    </a:cubicBezTo>
                    <a:cubicBezTo>
                      <a:pt x="561" y="47"/>
                      <a:pt x="381"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08;p73">
                <a:extLst>
                  <a:ext uri="{FF2B5EF4-FFF2-40B4-BE49-F238E27FC236}">
                    <a16:creationId xmlns:a16="http://schemas.microsoft.com/office/drawing/2014/main" id="{D79373E7-CED8-560E-4E5E-EEC103BAE99D}"/>
                  </a:ext>
                </a:extLst>
              </p:cNvPr>
              <p:cNvSpPr/>
              <p:nvPr/>
            </p:nvSpPr>
            <p:spPr>
              <a:xfrm>
                <a:off x="7620743" y="4884593"/>
                <a:ext cx="136856" cy="35197"/>
              </a:xfrm>
              <a:custGeom>
                <a:avLst/>
                <a:gdLst/>
                <a:ahLst/>
                <a:cxnLst/>
                <a:rect l="l" t="t" r="r" b="b"/>
                <a:pathLst>
                  <a:path w="696" h="179" extrusionOk="0">
                    <a:moveTo>
                      <a:pt x="206" y="1"/>
                    </a:moveTo>
                    <a:cubicBezTo>
                      <a:pt x="140" y="1"/>
                      <a:pt x="74" y="8"/>
                      <a:pt x="12" y="21"/>
                    </a:cubicBezTo>
                    <a:cubicBezTo>
                      <a:pt x="6" y="21"/>
                      <a:pt x="0" y="27"/>
                      <a:pt x="0" y="36"/>
                    </a:cubicBezTo>
                    <a:cubicBezTo>
                      <a:pt x="0" y="42"/>
                      <a:pt x="6" y="48"/>
                      <a:pt x="15" y="48"/>
                    </a:cubicBezTo>
                    <a:cubicBezTo>
                      <a:pt x="240" y="68"/>
                      <a:pt x="463" y="110"/>
                      <a:pt x="679" y="178"/>
                    </a:cubicBezTo>
                    <a:cubicBezTo>
                      <a:pt x="680" y="178"/>
                      <a:pt x="681" y="179"/>
                      <a:pt x="682" y="179"/>
                    </a:cubicBezTo>
                    <a:cubicBezTo>
                      <a:pt x="690" y="179"/>
                      <a:pt x="696" y="169"/>
                      <a:pt x="688" y="163"/>
                    </a:cubicBezTo>
                    <a:cubicBezTo>
                      <a:pt x="561" y="49"/>
                      <a:pt x="382"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9;p73">
                <a:extLst>
                  <a:ext uri="{FF2B5EF4-FFF2-40B4-BE49-F238E27FC236}">
                    <a16:creationId xmlns:a16="http://schemas.microsoft.com/office/drawing/2014/main" id="{94119779-EA54-BC1F-628F-A146954F02A3}"/>
                  </a:ext>
                </a:extLst>
              </p:cNvPr>
              <p:cNvSpPr/>
              <p:nvPr/>
            </p:nvSpPr>
            <p:spPr>
              <a:xfrm>
                <a:off x="7804398" y="4846053"/>
                <a:ext cx="361017" cy="243234"/>
              </a:xfrm>
              <a:custGeom>
                <a:avLst/>
                <a:gdLst/>
                <a:ahLst/>
                <a:cxnLst/>
                <a:rect l="l" t="t" r="r" b="b"/>
                <a:pathLst>
                  <a:path w="1836" h="1237" extrusionOk="0">
                    <a:moveTo>
                      <a:pt x="1835" y="1"/>
                    </a:moveTo>
                    <a:cubicBezTo>
                      <a:pt x="1536" y="211"/>
                      <a:pt x="477" y="917"/>
                      <a:pt x="0" y="1237"/>
                    </a:cubicBezTo>
                    <a:cubicBezTo>
                      <a:pt x="181" y="1231"/>
                      <a:pt x="359" y="1228"/>
                      <a:pt x="534" y="1222"/>
                    </a:cubicBezTo>
                    <a:cubicBezTo>
                      <a:pt x="1177" y="1204"/>
                      <a:pt x="1708" y="1178"/>
                      <a:pt x="1755" y="1148"/>
                    </a:cubicBezTo>
                    <a:cubicBezTo>
                      <a:pt x="1803" y="1115"/>
                      <a:pt x="1826" y="632"/>
                      <a:pt x="1835" y="45"/>
                    </a:cubicBezTo>
                    <a:lnTo>
                      <a:pt x="18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0;p73">
                <a:extLst>
                  <a:ext uri="{FF2B5EF4-FFF2-40B4-BE49-F238E27FC236}">
                    <a16:creationId xmlns:a16="http://schemas.microsoft.com/office/drawing/2014/main" id="{E9E544F1-7059-BC96-F38F-6D6E868BE5D5}"/>
                  </a:ext>
                </a:extLst>
              </p:cNvPr>
              <p:cNvSpPr/>
              <p:nvPr/>
            </p:nvSpPr>
            <p:spPr>
              <a:xfrm>
                <a:off x="7627625" y="2490199"/>
                <a:ext cx="776698" cy="2358410"/>
              </a:xfrm>
              <a:custGeom>
                <a:avLst/>
                <a:gdLst/>
                <a:ahLst/>
                <a:cxnLst/>
                <a:rect l="l" t="t" r="r" b="b"/>
                <a:pathLst>
                  <a:path w="3950" h="11994" extrusionOk="0">
                    <a:moveTo>
                      <a:pt x="1875" y="1"/>
                    </a:moveTo>
                    <a:cubicBezTo>
                      <a:pt x="1875" y="1"/>
                      <a:pt x="1631" y="766"/>
                      <a:pt x="1326" y="1762"/>
                    </a:cubicBezTo>
                    <a:cubicBezTo>
                      <a:pt x="834" y="3384"/>
                      <a:pt x="170" y="5613"/>
                      <a:pt x="105" y="6156"/>
                    </a:cubicBezTo>
                    <a:cubicBezTo>
                      <a:pt x="1" y="7030"/>
                      <a:pt x="395" y="11993"/>
                      <a:pt x="395" y="11993"/>
                    </a:cubicBezTo>
                    <a:lnTo>
                      <a:pt x="2841" y="11993"/>
                    </a:lnTo>
                    <a:cubicBezTo>
                      <a:pt x="2841" y="11993"/>
                      <a:pt x="2349" y="6277"/>
                      <a:pt x="2370" y="6179"/>
                    </a:cubicBezTo>
                    <a:cubicBezTo>
                      <a:pt x="2393" y="6052"/>
                      <a:pt x="3307" y="2476"/>
                      <a:pt x="3481" y="1800"/>
                    </a:cubicBezTo>
                    <a:cubicBezTo>
                      <a:pt x="3742" y="786"/>
                      <a:pt x="3950" y="1"/>
                      <a:pt x="3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11;p73">
                <a:extLst>
                  <a:ext uri="{FF2B5EF4-FFF2-40B4-BE49-F238E27FC236}">
                    <a16:creationId xmlns:a16="http://schemas.microsoft.com/office/drawing/2014/main" id="{DEF69980-7E21-FCCF-6735-2814AF130893}"/>
                  </a:ext>
                </a:extLst>
              </p:cNvPr>
              <p:cNvSpPr/>
              <p:nvPr/>
            </p:nvSpPr>
            <p:spPr>
              <a:xfrm>
                <a:off x="7725548" y="4763270"/>
                <a:ext cx="433968" cy="9045"/>
              </a:xfrm>
              <a:custGeom>
                <a:avLst/>
                <a:gdLst/>
                <a:ahLst/>
                <a:cxnLst/>
                <a:rect l="l" t="t" r="r" b="b"/>
                <a:pathLst>
                  <a:path w="2207" h="46" extrusionOk="0">
                    <a:moveTo>
                      <a:pt x="1368" y="1"/>
                    </a:moveTo>
                    <a:cubicBezTo>
                      <a:pt x="1044" y="1"/>
                      <a:pt x="732" y="4"/>
                      <a:pt x="647" y="4"/>
                    </a:cubicBezTo>
                    <a:cubicBezTo>
                      <a:pt x="274" y="7"/>
                      <a:pt x="380" y="9"/>
                      <a:pt x="7" y="18"/>
                    </a:cubicBezTo>
                    <a:cubicBezTo>
                      <a:pt x="4" y="18"/>
                      <a:pt x="4" y="18"/>
                      <a:pt x="4" y="21"/>
                    </a:cubicBezTo>
                    <a:cubicBezTo>
                      <a:pt x="1" y="24"/>
                      <a:pt x="4" y="27"/>
                      <a:pt x="7" y="27"/>
                    </a:cubicBezTo>
                    <a:cubicBezTo>
                      <a:pt x="380" y="36"/>
                      <a:pt x="274" y="39"/>
                      <a:pt x="647" y="42"/>
                    </a:cubicBezTo>
                    <a:cubicBezTo>
                      <a:pt x="729" y="43"/>
                      <a:pt x="1013" y="46"/>
                      <a:pt x="1318" y="46"/>
                    </a:cubicBezTo>
                    <a:cubicBezTo>
                      <a:pt x="1697" y="46"/>
                      <a:pt x="2108" y="42"/>
                      <a:pt x="2204" y="27"/>
                    </a:cubicBezTo>
                    <a:cubicBezTo>
                      <a:pt x="2207" y="24"/>
                      <a:pt x="2207" y="18"/>
                      <a:pt x="2204" y="18"/>
                    </a:cubicBezTo>
                    <a:cubicBezTo>
                      <a:pt x="2113" y="4"/>
                      <a:pt x="1732" y="1"/>
                      <a:pt x="1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12;p73">
                <a:extLst>
                  <a:ext uri="{FF2B5EF4-FFF2-40B4-BE49-F238E27FC236}">
                    <a16:creationId xmlns:a16="http://schemas.microsoft.com/office/drawing/2014/main" id="{6A715F05-7B2A-9FA3-F20A-8D899201AAA3}"/>
                  </a:ext>
                </a:extLst>
              </p:cNvPr>
              <p:cNvSpPr/>
              <p:nvPr/>
            </p:nvSpPr>
            <p:spPr>
              <a:xfrm>
                <a:off x="7990806" y="2592054"/>
                <a:ext cx="330932" cy="2126580"/>
              </a:xfrm>
              <a:custGeom>
                <a:avLst/>
                <a:gdLst/>
                <a:ahLst/>
                <a:cxnLst/>
                <a:rect l="l" t="t" r="r" b="b"/>
                <a:pathLst>
                  <a:path w="1683" h="10815" extrusionOk="0">
                    <a:moveTo>
                      <a:pt x="1676" y="0"/>
                    </a:moveTo>
                    <a:cubicBezTo>
                      <a:pt x="1672" y="0"/>
                      <a:pt x="1666" y="12"/>
                      <a:pt x="1658" y="37"/>
                    </a:cubicBezTo>
                    <a:cubicBezTo>
                      <a:pt x="1611" y="212"/>
                      <a:pt x="1548" y="381"/>
                      <a:pt x="1495" y="559"/>
                    </a:cubicBezTo>
                    <a:cubicBezTo>
                      <a:pt x="1439" y="734"/>
                      <a:pt x="1382" y="915"/>
                      <a:pt x="1329" y="1093"/>
                    </a:cubicBezTo>
                    <a:cubicBezTo>
                      <a:pt x="1219" y="1443"/>
                      <a:pt x="1113" y="1795"/>
                      <a:pt x="1006" y="2148"/>
                    </a:cubicBezTo>
                    <a:cubicBezTo>
                      <a:pt x="792" y="2851"/>
                      <a:pt x="579" y="3556"/>
                      <a:pt x="366" y="4265"/>
                    </a:cubicBezTo>
                    <a:cubicBezTo>
                      <a:pt x="262" y="4612"/>
                      <a:pt x="143" y="4959"/>
                      <a:pt x="63" y="5315"/>
                    </a:cubicBezTo>
                    <a:cubicBezTo>
                      <a:pt x="22" y="5481"/>
                      <a:pt x="4" y="5650"/>
                      <a:pt x="1" y="5822"/>
                    </a:cubicBezTo>
                    <a:cubicBezTo>
                      <a:pt x="1" y="6008"/>
                      <a:pt x="22" y="6192"/>
                      <a:pt x="39" y="6379"/>
                    </a:cubicBezTo>
                    <a:cubicBezTo>
                      <a:pt x="108" y="7111"/>
                      <a:pt x="176" y="7844"/>
                      <a:pt x="244" y="8579"/>
                    </a:cubicBezTo>
                    <a:cubicBezTo>
                      <a:pt x="312" y="9317"/>
                      <a:pt x="374" y="10055"/>
                      <a:pt x="454" y="10794"/>
                    </a:cubicBezTo>
                    <a:cubicBezTo>
                      <a:pt x="458" y="10807"/>
                      <a:pt x="471" y="10815"/>
                      <a:pt x="484" y="10815"/>
                    </a:cubicBezTo>
                    <a:cubicBezTo>
                      <a:pt x="497" y="10815"/>
                      <a:pt x="508" y="10808"/>
                      <a:pt x="508" y="10794"/>
                    </a:cubicBezTo>
                    <a:cubicBezTo>
                      <a:pt x="499" y="10699"/>
                      <a:pt x="493" y="10604"/>
                      <a:pt x="484" y="10509"/>
                    </a:cubicBezTo>
                    <a:lnTo>
                      <a:pt x="277" y="8273"/>
                    </a:lnTo>
                    <a:cubicBezTo>
                      <a:pt x="244" y="7900"/>
                      <a:pt x="211" y="7523"/>
                      <a:pt x="176" y="7150"/>
                    </a:cubicBezTo>
                    <a:cubicBezTo>
                      <a:pt x="137" y="6776"/>
                      <a:pt x="96" y="6403"/>
                      <a:pt x="72" y="6029"/>
                    </a:cubicBezTo>
                    <a:cubicBezTo>
                      <a:pt x="57" y="5845"/>
                      <a:pt x="66" y="5658"/>
                      <a:pt x="93" y="5475"/>
                    </a:cubicBezTo>
                    <a:cubicBezTo>
                      <a:pt x="125" y="5297"/>
                      <a:pt x="170" y="5125"/>
                      <a:pt x="226" y="4953"/>
                    </a:cubicBezTo>
                    <a:cubicBezTo>
                      <a:pt x="333" y="4591"/>
                      <a:pt x="443" y="4232"/>
                      <a:pt x="549" y="3874"/>
                    </a:cubicBezTo>
                    <a:cubicBezTo>
                      <a:pt x="766" y="3156"/>
                      <a:pt x="979" y="2439"/>
                      <a:pt x="1193" y="1724"/>
                    </a:cubicBezTo>
                    <a:cubicBezTo>
                      <a:pt x="1299" y="1362"/>
                      <a:pt x="1406" y="1004"/>
                      <a:pt x="1510" y="642"/>
                    </a:cubicBezTo>
                    <a:cubicBezTo>
                      <a:pt x="1560" y="461"/>
                      <a:pt x="1614" y="277"/>
                      <a:pt x="1664" y="97"/>
                    </a:cubicBezTo>
                    <a:cubicBezTo>
                      <a:pt x="1681" y="37"/>
                      <a:pt x="1682" y="0"/>
                      <a:pt x="16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13;p73">
                <a:extLst>
                  <a:ext uri="{FF2B5EF4-FFF2-40B4-BE49-F238E27FC236}">
                    <a16:creationId xmlns:a16="http://schemas.microsoft.com/office/drawing/2014/main" id="{13A6C880-6869-6F6D-998E-ABDDC36AE730}"/>
                  </a:ext>
                </a:extLst>
              </p:cNvPr>
              <p:cNvSpPr/>
              <p:nvPr/>
            </p:nvSpPr>
            <p:spPr>
              <a:xfrm>
                <a:off x="8042717" y="2490199"/>
                <a:ext cx="361607" cy="1146957"/>
              </a:xfrm>
              <a:custGeom>
                <a:avLst/>
                <a:gdLst/>
                <a:ahLst/>
                <a:cxnLst/>
                <a:rect l="l" t="t" r="r" b="b"/>
                <a:pathLst>
                  <a:path w="1839" h="5833" extrusionOk="0">
                    <a:moveTo>
                      <a:pt x="1" y="1"/>
                    </a:moveTo>
                    <a:cubicBezTo>
                      <a:pt x="128" y="982"/>
                      <a:pt x="303" y="4288"/>
                      <a:pt x="345" y="5833"/>
                    </a:cubicBezTo>
                    <a:cubicBezTo>
                      <a:pt x="579" y="4896"/>
                      <a:pt x="1225" y="2358"/>
                      <a:pt x="1373" y="1800"/>
                    </a:cubicBezTo>
                    <a:cubicBezTo>
                      <a:pt x="1617" y="867"/>
                      <a:pt x="1809" y="122"/>
                      <a:pt x="1836" y="13"/>
                    </a:cubicBezTo>
                    <a:cubicBezTo>
                      <a:pt x="1836" y="10"/>
                      <a:pt x="1836" y="7"/>
                      <a:pt x="1839" y="4"/>
                    </a:cubicBezTo>
                    <a:lnTo>
                      <a:pt x="1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14;p73">
                <a:extLst>
                  <a:ext uri="{FF2B5EF4-FFF2-40B4-BE49-F238E27FC236}">
                    <a16:creationId xmlns:a16="http://schemas.microsoft.com/office/drawing/2014/main" id="{FCF7485B-CBFD-A7E6-36B5-A23B4BB36E96}"/>
                  </a:ext>
                </a:extLst>
              </p:cNvPr>
              <p:cNvSpPr/>
              <p:nvPr/>
            </p:nvSpPr>
            <p:spPr>
              <a:xfrm>
                <a:off x="7919231" y="2583992"/>
                <a:ext cx="88091" cy="176576"/>
              </a:xfrm>
              <a:custGeom>
                <a:avLst/>
                <a:gdLst/>
                <a:ahLst/>
                <a:cxnLst/>
                <a:rect l="l" t="t" r="r" b="b"/>
                <a:pathLst>
                  <a:path w="448" h="898" extrusionOk="0">
                    <a:moveTo>
                      <a:pt x="444" y="1"/>
                    </a:moveTo>
                    <a:cubicBezTo>
                      <a:pt x="443" y="1"/>
                      <a:pt x="442" y="2"/>
                      <a:pt x="442" y="4"/>
                    </a:cubicBezTo>
                    <a:cubicBezTo>
                      <a:pt x="430" y="132"/>
                      <a:pt x="415" y="259"/>
                      <a:pt x="397" y="381"/>
                    </a:cubicBezTo>
                    <a:cubicBezTo>
                      <a:pt x="380" y="493"/>
                      <a:pt x="350" y="606"/>
                      <a:pt x="311" y="713"/>
                    </a:cubicBezTo>
                    <a:cubicBezTo>
                      <a:pt x="273" y="811"/>
                      <a:pt x="59" y="882"/>
                      <a:pt x="3" y="882"/>
                    </a:cubicBezTo>
                    <a:cubicBezTo>
                      <a:pt x="0" y="882"/>
                      <a:pt x="0" y="894"/>
                      <a:pt x="0" y="894"/>
                    </a:cubicBezTo>
                    <a:cubicBezTo>
                      <a:pt x="9" y="896"/>
                      <a:pt x="21" y="898"/>
                      <a:pt x="35" y="898"/>
                    </a:cubicBezTo>
                    <a:cubicBezTo>
                      <a:pt x="127" y="898"/>
                      <a:pt x="312" y="843"/>
                      <a:pt x="350" y="766"/>
                    </a:cubicBezTo>
                    <a:cubicBezTo>
                      <a:pt x="392" y="659"/>
                      <a:pt x="415" y="547"/>
                      <a:pt x="424" y="434"/>
                    </a:cubicBezTo>
                    <a:cubicBezTo>
                      <a:pt x="439" y="292"/>
                      <a:pt x="448" y="146"/>
                      <a:pt x="448" y="4"/>
                    </a:cubicBezTo>
                    <a:cubicBezTo>
                      <a:pt x="448" y="2"/>
                      <a:pt x="446"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15;p73">
                <a:extLst>
                  <a:ext uri="{FF2B5EF4-FFF2-40B4-BE49-F238E27FC236}">
                    <a16:creationId xmlns:a16="http://schemas.microsoft.com/office/drawing/2014/main" id="{506F4B94-1C9F-77E9-7DD0-E456485051E5}"/>
                  </a:ext>
                </a:extLst>
              </p:cNvPr>
              <p:cNvSpPr/>
              <p:nvPr/>
            </p:nvSpPr>
            <p:spPr>
              <a:xfrm>
                <a:off x="7912153" y="4414641"/>
                <a:ext cx="757428" cy="677202"/>
              </a:xfrm>
              <a:custGeom>
                <a:avLst/>
                <a:gdLst/>
                <a:ahLst/>
                <a:cxnLst/>
                <a:rect l="l" t="t" r="r" b="b"/>
                <a:pathLst>
                  <a:path w="3852" h="3444" extrusionOk="0">
                    <a:moveTo>
                      <a:pt x="3686" y="1"/>
                    </a:moveTo>
                    <a:lnTo>
                      <a:pt x="1412" y="24"/>
                    </a:lnTo>
                    <a:lnTo>
                      <a:pt x="1634" y="1771"/>
                    </a:lnTo>
                    <a:lnTo>
                      <a:pt x="1637" y="1839"/>
                    </a:lnTo>
                    <a:lnTo>
                      <a:pt x="1652" y="2201"/>
                    </a:lnTo>
                    <a:lnTo>
                      <a:pt x="1652" y="2236"/>
                    </a:lnTo>
                    <a:cubicBezTo>
                      <a:pt x="1652" y="2236"/>
                      <a:pt x="359" y="2835"/>
                      <a:pt x="229" y="2942"/>
                    </a:cubicBezTo>
                    <a:cubicBezTo>
                      <a:pt x="98" y="3045"/>
                      <a:pt x="1" y="3392"/>
                      <a:pt x="119" y="3431"/>
                    </a:cubicBezTo>
                    <a:cubicBezTo>
                      <a:pt x="148" y="3440"/>
                      <a:pt x="373" y="3444"/>
                      <a:pt x="699" y="3444"/>
                    </a:cubicBezTo>
                    <a:cubicBezTo>
                      <a:pt x="1704" y="3444"/>
                      <a:pt x="3667" y="3405"/>
                      <a:pt x="3766" y="3342"/>
                    </a:cubicBezTo>
                    <a:cubicBezTo>
                      <a:pt x="3816" y="3309"/>
                      <a:pt x="3837" y="2814"/>
                      <a:pt x="3846" y="2215"/>
                    </a:cubicBezTo>
                    <a:lnTo>
                      <a:pt x="3846" y="2195"/>
                    </a:lnTo>
                    <a:cubicBezTo>
                      <a:pt x="3849" y="2073"/>
                      <a:pt x="3852" y="1946"/>
                      <a:pt x="3852" y="1815"/>
                    </a:cubicBezTo>
                    <a:lnTo>
                      <a:pt x="3852" y="1765"/>
                    </a:lnTo>
                    <a:lnTo>
                      <a:pt x="3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16;p73">
                <a:extLst>
                  <a:ext uri="{FF2B5EF4-FFF2-40B4-BE49-F238E27FC236}">
                    <a16:creationId xmlns:a16="http://schemas.microsoft.com/office/drawing/2014/main" id="{2A75B7FE-6F88-C4CB-B633-76B7241F6D80}"/>
                  </a:ext>
                </a:extLst>
              </p:cNvPr>
              <p:cNvSpPr/>
              <p:nvPr/>
            </p:nvSpPr>
            <p:spPr>
              <a:xfrm>
                <a:off x="7912153" y="4761501"/>
                <a:ext cx="757428" cy="330343"/>
              </a:xfrm>
              <a:custGeom>
                <a:avLst/>
                <a:gdLst/>
                <a:ahLst/>
                <a:cxnLst/>
                <a:rect l="l" t="t" r="r" b="b"/>
                <a:pathLst>
                  <a:path w="3852" h="1680" extrusionOk="0">
                    <a:moveTo>
                      <a:pt x="3852" y="1"/>
                    </a:moveTo>
                    <a:lnTo>
                      <a:pt x="1637" y="7"/>
                    </a:lnTo>
                    <a:lnTo>
                      <a:pt x="1640" y="75"/>
                    </a:lnTo>
                    <a:lnTo>
                      <a:pt x="1655" y="437"/>
                    </a:lnTo>
                    <a:lnTo>
                      <a:pt x="1655" y="472"/>
                    </a:lnTo>
                    <a:cubicBezTo>
                      <a:pt x="1655" y="472"/>
                      <a:pt x="362" y="1071"/>
                      <a:pt x="229" y="1178"/>
                    </a:cubicBezTo>
                    <a:cubicBezTo>
                      <a:pt x="98" y="1281"/>
                      <a:pt x="1" y="1628"/>
                      <a:pt x="119" y="1667"/>
                    </a:cubicBezTo>
                    <a:cubicBezTo>
                      <a:pt x="148" y="1676"/>
                      <a:pt x="373" y="1680"/>
                      <a:pt x="699" y="1680"/>
                    </a:cubicBezTo>
                    <a:cubicBezTo>
                      <a:pt x="1704" y="1680"/>
                      <a:pt x="3667" y="1641"/>
                      <a:pt x="3766" y="1578"/>
                    </a:cubicBezTo>
                    <a:cubicBezTo>
                      <a:pt x="3816" y="1545"/>
                      <a:pt x="3837" y="1050"/>
                      <a:pt x="3846" y="451"/>
                    </a:cubicBezTo>
                    <a:lnTo>
                      <a:pt x="3846" y="431"/>
                    </a:lnTo>
                    <a:cubicBezTo>
                      <a:pt x="3849" y="309"/>
                      <a:pt x="3852" y="182"/>
                      <a:pt x="3852" y="51"/>
                    </a:cubicBezTo>
                    <a:lnTo>
                      <a:pt x="3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17;p73">
                <a:extLst>
                  <a:ext uri="{FF2B5EF4-FFF2-40B4-BE49-F238E27FC236}">
                    <a16:creationId xmlns:a16="http://schemas.microsoft.com/office/drawing/2014/main" id="{C8987BD1-26EB-CE6F-92F2-585608097D79}"/>
                  </a:ext>
                </a:extLst>
              </p:cNvPr>
              <p:cNvSpPr/>
              <p:nvPr/>
            </p:nvSpPr>
            <p:spPr>
              <a:xfrm>
                <a:off x="7912153" y="4846053"/>
                <a:ext cx="756249" cy="245987"/>
              </a:xfrm>
              <a:custGeom>
                <a:avLst/>
                <a:gdLst/>
                <a:ahLst/>
                <a:cxnLst/>
                <a:rect l="l" t="t" r="r" b="b"/>
                <a:pathLst>
                  <a:path w="3846" h="1251" extrusionOk="0">
                    <a:moveTo>
                      <a:pt x="3843" y="1"/>
                    </a:moveTo>
                    <a:lnTo>
                      <a:pt x="1655" y="7"/>
                    </a:lnTo>
                    <a:lnTo>
                      <a:pt x="1655" y="42"/>
                    </a:lnTo>
                    <a:cubicBezTo>
                      <a:pt x="1655" y="42"/>
                      <a:pt x="359" y="641"/>
                      <a:pt x="229" y="748"/>
                    </a:cubicBezTo>
                    <a:cubicBezTo>
                      <a:pt x="98" y="854"/>
                      <a:pt x="1" y="1198"/>
                      <a:pt x="119" y="1237"/>
                    </a:cubicBezTo>
                    <a:cubicBezTo>
                      <a:pt x="150" y="1246"/>
                      <a:pt x="396" y="1250"/>
                      <a:pt x="748" y="1250"/>
                    </a:cubicBezTo>
                    <a:cubicBezTo>
                      <a:pt x="1099" y="1250"/>
                      <a:pt x="1556" y="1246"/>
                      <a:pt x="2008" y="1237"/>
                    </a:cubicBezTo>
                    <a:cubicBezTo>
                      <a:pt x="2189" y="1234"/>
                      <a:pt x="2367" y="1228"/>
                      <a:pt x="2541" y="1222"/>
                    </a:cubicBezTo>
                    <a:cubicBezTo>
                      <a:pt x="3185" y="1207"/>
                      <a:pt x="3716" y="1181"/>
                      <a:pt x="3766" y="1148"/>
                    </a:cubicBezTo>
                    <a:cubicBezTo>
                      <a:pt x="3813" y="1115"/>
                      <a:pt x="3837" y="632"/>
                      <a:pt x="3846" y="45"/>
                    </a:cubicBezTo>
                    <a:lnTo>
                      <a:pt x="3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8;p73">
                <a:extLst>
                  <a:ext uri="{FF2B5EF4-FFF2-40B4-BE49-F238E27FC236}">
                    <a16:creationId xmlns:a16="http://schemas.microsoft.com/office/drawing/2014/main" id="{050A4E47-9DC4-E62E-76D4-E1C1AC828F3E}"/>
                  </a:ext>
                </a:extLst>
              </p:cNvPr>
              <p:cNvSpPr/>
              <p:nvPr/>
            </p:nvSpPr>
            <p:spPr>
              <a:xfrm>
                <a:off x="7940074" y="5055466"/>
                <a:ext cx="682315" cy="10422"/>
              </a:xfrm>
              <a:custGeom>
                <a:avLst/>
                <a:gdLst/>
                <a:ahLst/>
                <a:cxnLst/>
                <a:rect l="l" t="t" r="r" b="b"/>
                <a:pathLst>
                  <a:path w="3470" h="53" extrusionOk="0">
                    <a:moveTo>
                      <a:pt x="2784" y="1"/>
                    </a:moveTo>
                    <a:cubicBezTo>
                      <a:pt x="1867" y="1"/>
                      <a:pt x="445" y="24"/>
                      <a:pt x="13" y="41"/>
                    </a:cubicBezTo>
                    <a:cubicBezTo>
                      <a:pt x="1" y="41"/>
                      <a:pt x="1" y="47"/>
                      <a:pt x="13" y="50"/>
                    </a:cubicBezTo>
                    <a:cubicBezTo>
                      <a:pt x="123" y="52"/>
                      <a:pt x="297" y="53"/>
                      <a:pt x="511" y="53"/>
                    </a:cubicBezTo>
                    <a:cubicBezTo>
                      <a:pt x="1410" y="53"/>
                      <a:pt x="3009" y="38"/>
                      <a:pt x="3467" y="12"/>
                    </a:cubicBezTo>
                    <a:cubicBezTo>
                      <a:pt x="3470" y="12"/>
                      <a:pt x="3470" y="9"/>
                      <a:pt x="3467" y="9"/>
                    </a:cubicBezTo>
                    <a:cubicBezTo>
                      <a:pt x="3327" y="3"/>
                      <a:pt x="3082" y="1"/>
                      <a:pt x="2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19;p73">
                <a:extLst>
                  <a:ext uri="{FF2B5EF4-FFF2-40B4-BE49-F238E27FC236}">
                    <a16:creationId xmlns:a16="http://schemas.microsoft.com/office/drawing/2014/main" id="{79C530B4-A17D-BC02-6CEA-D640FAF72D51}"/>
                  </a:ext>
                </a:extLst>
              </p:cNvPr>
              <p:cNvSpPr/>
              <p:nvPr/>
            </p:nvSpPr>
            <p:spPr>
              <a:xfrm>
                <a:off x="8186848" y="4845266"/>
                <a:ext cx="136266" cy="35001"/>
              </a:xfrm>
              <a:custGeom>
                <a:avLst/>
                <a:gdLst/>
                <a:ahLst/>
                <a:cxnLst/>
                <a:rect l="l" t="t" r="r" b="b"/>
                <a:pathLst>
                  <a:path w="693" h="178" extrusionOk="0">
                    <a:moveTo>
                      <a:pt x="204" y="1"/>
                    </a:moveTo>
                    <a:cubicBezTo>
                      <a:pt x="138" y="1"/>
                      <a:pt x="73" y="7"/>
                      <a:pt x="12" y="19"/>
                    </a:cubicBezTo>
                    <a:cubicBezTo>
                      <a:pt x="6" y="19"/>
                      <a:pt x="3" y="25"/>
                      <a:pt x="0" y="31"/>
                    </a:cubicBezTo>
                    <a:cubicBezTo>
                      <a:pt x="0" y="40"/>
                      <a:pt x="6" y="46"/>
                      <a:pt x="12" y="49"/>
                    </a:cubicBezTo>
                    <a:cubicBezTo>
                      <a:pt x="237" y="67"/>
                      <a:pt x="463" y="111"/>
                      <a:pt x="679" y="177"/>
                    </a:cubicBezTo>
                    <a:cubicBezTo>
                      <a:pt x="680" y="177"/>
                      <a:pt x="681" y="177"/>
                      <a:pt x="682" y="177"/>
                    </a:cubicBezTo>
                    <a:cubicBezTo>
                      <a:pt x="689" y="177"/>
                      <a:pt x="693" y="170"/>
                      <a:pt x="688" y="165"/>
                    </a:cubicBezTo>
                    <a:cubicBezTo>
                      <a:pt x="561" y="48"/>
                      <a:pt x="380"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20;p73">
                <a:extLst>
                  <a:ext uri="{FF2B5EF4-FFF2-40B4-BE49-F238E27FC236}">
                    <a16:creationId xmlns:a16="http://schemas.microsoft.com/office/drawing/2014/main" id="{3E4AC73D-502D-7AC5-8021-3030D22A64A1}"/>
                  </a:ext>
                </a:extLst>
              </p:cNvPr>
              <p:cNvSpPr/>
              <p:nvPr/>
            </p:nvSpPr>
            <p:spPr>
              <a:xfrm>
                <a:off x="8155190" y="4865126"/>
                <a:ext cx="136463" cy="34804"/>
              </a:xfrm>
              <a:custGeom>
                <a:avLst/>
                <a:gdLst/>
                <a:ahLst/>
                <a:cxnLst/>
                <a:rect l="l" t="t" r="r" b="b"/>
                <a:pathLst>
                  <a:path w="694" h="177" extrusionOk="0">
                    <a:moveTo>
                      <a:pt x="206" y="0"/>
                    </a:moveTo>
                    <a:cubicBezTo>
                      <a:pt x="140" y="0"/>
                      <a:pt x="74" y="7"/>
                      <a:pt x="13" y="19"/>
                    </a:cubicBezTo>
                    <a:cubicBezTo>
                      <a:pt x="7" y="19"/>
                      <a:pt x="1" y="25"/>
                      <a:pt x="1" y="31"/>
                    </a:cubicBezTo>
                    <a:cubicBezTo>
                      <a:pt x="1" y="40"/>
                      <a:pt x="7" y="46"/>
                      <a:pt x="16" y="46"/>
                    </a:cubicBezTo>
                    <a:cubicBezTo>
                      <a:pt x="241" y="67"/>
                      <a:pt x="463" y="111"/>
                      <a:pt x="677" y="176"/>
                    </a:cubicBezTo>
                    <a:cubicBezTo>
                      <a:pt x="678" y="177"/>
                      <a:pt x="679" y="177"/>
                      <a:pt x="680" y="177"/>
                    </a:cubicBezTo>
                    <a:cubicBezTo>
                      <a:pt x="688" y="177"/>
                      <a:pt x="694" y="167"/>
                      <a:pt x="686" y="162"/>
                    </a:cubicBezTo>
                    <a:cubicBezTo>
                      <a:pt x="561" y="47"/>
                      <a:pt x="381"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21;p73">
                <a:extLst>
                  <a:ext uri="{FF2B5EF4-FFF2-40B4-BE49-F238E27FC236}">
                    <a16:creationId xmlns:a16="http://schemas.microsoft.com/office/drawing/2014/main" id="{FF163754-C562-9793-0954-29192DE9ED6E}"/>
                  </a:ext>
                </a:extLst>
              </p:cNvPr>
              <p:cNvSpPr/>
              <p:nvPr/>
            </p:nvSpPr>
            <p:spPr>
              <a:xfrm>
                <a:off x="8121960" y="4884593"/>
                <a:ext cx="137643" cy="35197"/>
              </a:xfrm>
              <a:custGeom>
                <a:avLst/>
                <a:gdLst/>
                <a:ahLst/>
                <a:cxnLst/>
                <a:rect l="l" t="t" r="r" b="b"/>
                <a:pathLst>
                  <a:path w="700" h="179" extrusionOk="0">
                    <a:moveTo>
                      <a:pt x="213" y="1"/>
                    </a:moveTo>
                    <a:cubicBezTo>
                      <a:pt x="147" y="1"/>
                      <a:pt x="81" y="8"/>
                      <a:pt x="20" y="21"/>
                    </a:cubicBezTo>
                    <a:lnTo>
                      <a:pt x="20" y="21"/>
                    </a:lnTo>
                    <a:cubicBezTo>
                      <a:pt x="19" y="21"/>
                      <a:pt x="19" y="21"/>
                      <a:pt x="19" y="21"/>
                    </a:cubicBezTo>
                    <a:cubicBezTo>
                      <a:pt x="1" y="21"/>
                      <a:pt x="2" y="48"/>
                      <a:pt x="22" y="48"/>
                    </a:cubicBezTo>
                    <a:cubicBezTo>
                      <a:pt x="247" y="68"/>
                      <a:pt x="469" y="110"/>
                      <a:pt x="686" y="178"/>
                    </a:cubicBezTo>
                    <a:cubicBezTo>
                      <a:pt x="687" y="178"/>
                      <a:pt x="688" y="179"/>
                      <a:pt x="689" y="179"/>
                    </a:cubicBezTo>
                    <a:cubicBezTo>
                      <a:pt x="696" y="179"/>
                      <a:pt x="700" y="169"/>
                      <a:pt x="695" y="163"/>
                    </a:cubicBezTo>
                    <a:cubicBezTo>
                      <a:pt x="568" y="49"/>
                      <a:pt x="38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22;p73">
                <a:extLst>
                  <a:ext uri="{FF2B5EF4-FFF2-40B4-BE49-F238E27FC236}">
                    <a16:creationId xmlns:a16="http://schemas.microsoft.com/office/drawing/2014/main" id="{F48041DB-A4B0-4BE4-7250-0E1A2FC9AAFF}"/>
                  </a:ext>
                </a:extLst>
              </p:cNvPr>
              <p:cNvSpPr/>
              <p:nvPr/>
            </p:nvSpPr>
            <p:spPr>
              <a:xfrm>
                <a:off x="8009486" y="2489609"/>
                <a:ext cx="679365" cy="2368242"/>
              </a:xfrm>
              <a:custGeom>
                <a:avLst/>
                <a:gdLst/>
                <a:ahLst/>
                <a:cxnLst/>
                <a:rect l="l" t="t" r="r" b="b"/>
                <a:pathLst>
                  <a:path w="3586" h="12044" extrusionOk="0">
                    <a:moveTo>
                      <a:pt x="1" y="1"/>
                    </a:moveTo>
                    <a:cubicBezTo>
                      <a:pt x="1" y="1"/>
                      <a:pt x="51" y="994"/>
                      <a:pt x="276" y="1780"/>
                    </a:cubicBezTo>
                    <a:cubicBezTo>
                      <a:pt x="294" y="1845"/>
                      <a:pt x="315" y="1910"/>
                      <a:pt x="336" y="1969"/>
                    </a:cubicBezTo>
                    <a:lnTo>
                      <a:pt x="336" y="1969"/>
                    </a:lnTo>
                    <a:cubicBezTo>
                      <a:pt x="335" y="1969"/>
                      <a:pt x="335" y="1969"/>
                      <a:pt x="335" y="1969"/>
                    </a:cubicBezTo>
                    <a:cubicBezTo>
                      <a:pt x="335" y="1969"/>
                      <a:pt x="336" y="1969"/>
                      <a:pt x="336" y="1969"/>
                    </a:cubicBezTo>
                    <a:cubicBezTo>
                      <a:pt x="336" y="1969"/>
                      <a:pt x="336" y="1969"/>
                      <a:pt x="336" y="1969"/>
                    </a:cubicBezTo>
                    <a:lnTo>
                      <a:pt x="336" y="1969"/>
                    </a:lnTo>
                    <a:cubicBezTo>
                      <a:pt x="339" y="1970"/>
                      <a:pt x="377" y="1990"/>
                      <a:pt x="665" y="2168"/>
                    </a:cubicBezTo>
                    <a:cubicBezTo>
                      <a:pt x="665" y="2168"/>
                      <a:pt x="525" y="6114"/>
                      <a:pt x="520" y="6348"/>
                    </a:cubicBezTo>
                    <a:cubicBezTo>
                      <a:pt x="499" y="7229"/>
                      <a:pt x="1139" y="12035"/>
                      <a:pt x="1139" y="12035"/>
                    </a:cubicBezTo>
                    <a:lnTo>
                      <a:pt x="3585" y="12044"/>
                    </a:lnTo>
                    <a:cubicBezTo>
                      <a:pt x="3585" y="12044"/>
                      <a:pt x="2711" y="6595"/>
                      <a:pt x="2717" y="6274"/>
                    </a:cubicBezTo>
                    <a:cubicBezTo>
                      <a:pt x="2719" y="5756"/>
                      <a:pt x="3028" y="3499"/>
                      <a:pt x="2933" y="1827"/>
                    </a:cubicBezTo>
                    <a:cubicBezTo>
                      <a:pt x="2891" y="1190"/>
                      <a:pt x="2722" y="570"/>
                      <a:pt x="2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2323;p73">
                <a:extLst>
                  <a:ext uri="{FF2B5EF4-FFF2-40B4-BE49-F238E27FC236}">
                    <a16:creationId xmlns:a16="http://schemas.microsoft.com/office/drawing/2014/main" id="{B2AC2526-0D6D-0375-E05D-D389062D6DFD}"/>
                  </a:ext>
                </a:extLst>
              </p:cNvPr>
              <p:cNvSpPr/>
              <p:nvPr/>
            </p:nvSpPr>
            <p:spPr>
              <a:xfrm>
                <a:off x="8249181" y="4767203"/>
                <a:ext cx="433968" cy="9832"/>
              </a:xfrm>
              <a:custGeom>
                <a:avLst/>
                <a:gdLst/>
                <a:ahLst/>
                <a:cxnLst/>
                <a:rect l="l" t="t" r="r" b="b"/>
                <a:pathLst>
                  <a:path w="2207" h="50" extrusionOk="0">
                    <a:moveTo>
                      <a:pt x="1004" y="1"/>
                    </a:moveTo>
                    <a:cubicBezTo>
                      <a:pt x="833" y="1"/>
                      <a:pt x="698" y="1"/>
                      <a:pt x="647" y="1"/>
                    </a:cubicBezTo>
                    <a:cubicBezTo>
                      <a:pt x="273" y="4"/>
                      <a:pt x="380" y="7"/>
                      <a:pt x="6" y="13"/>
                    </a:cubicBezTo>
                    <a:cubicBezTo>
                      <a:pt x="3" y="13"/>
                      <a:pt x="0" y="16"/>
                      <a:pt x="0" y="19"/>
                    </a:cubicBezTo>
                    <a:cubicBezTo>
                      <a:pt x="0" y="22"/>
                      <a:pt x="3" y="25"/>
                      <a:pt x="6" y="25"/>
                    </a:cubicBezTo>
                    <a:cubicBezTo>
                      <a:pt x="380" y="34"/>
                      <a:pt x="270" y="37"/>
                      <a:pt x="647" y="43"/>
                    </a:cubicBezTo>
                    <a:cubicBezTo>
                      <a:pt x="743" y="44"/>
                      <a:pt x="1115" y="49"/>
                      <a:pt x="1475" y="49"/>
                    </a:cubicBezTo>
                    <a:cubicBezTo>
                      <a:pt x="1804" y="49"/>
                      <a:pt x="2121" y="45"/>
                      <a:pt x="2203" y="31"/>
                    </a:cubicBezTo>
                    <a:cubicBezTo>
                      <a:pt x="2206" y="31"/>
                      <a:pt x="2206" y="25"/>
                      <a:pt x="2203" y="25"/>
                    </a:cubicBezTo>
                    <a:cubicBezTo>
                      <a:pt x="2080" y="4"/>
                      <a:pt x="1431" y="1"/>
                      <a:pt x="1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24;p73">
                <a:extLst>
                  <a:ext uri="{FF2B5EF4-FFF2-40B4-BE49-F238E27FC236}">
                    <a16:creationId xmlns:a16="http://schemas.microsoft.com/office/drawing/2014/main" id="{075233ED-19B8-612E-BD43-C5D254814A79}"/>
                  </a:ext>
                </a:extLst>
              </p:cNvPr>
              <p:cNvSpPr/>
              <p:nvPr/>
            </p:nvSpPr>
            <p:spPr>
              <a:xfrm>
                <a:off x="8457021" y="2517137"/>
                <a:ext cx="176576" cy="2205430"/>
              </a:xfrm>
              <a:custGeom>
                <a:avLst/>
                <a:gdLst/>
                <a:ahLst/>
                <a:cxnLst/>
                <a:rect l="l" t="t" r="r" b="b"/>
                <a:pathLst>
                  <a:path w="898" h="11216" extrusionOk="0">
                    <a:moveTo>
                      <a:pt x="6" y="0"/>
                    </a:moveTo>
                    <a:cubicBezTo>
                      <a:pt x="2" y="0"/>
                      <a:pt x="0" y="3"/>
                      <a:pt x="2" y="9"/>
                    </a:cubicBezTo>
                    <a:cubicBezTo>
                      <a:pt x="37" y="92"/>
                      <a:pt x="73" y="178"/>
                      <a:pt x="103" y="264"/>
                    </a:cubicBezTo>
                    <a:cubicBezTo>
                      <a:pt x="343" y="901"/>
                      <a:pt x="411" y="1595"/>
                      <a:pt x="411" y="2274"/>
                    </a:cubicBezTo>
                    <a:cubicBezTo>
                      <a:pt x="408" y="3004"/>
                      <a:pt x="310" y="3724"/>
                      <a:pt x="239" y="4450"/>
                    </a:cubicBezTo>
                    <a:cubicBezTo>
                      <a:pt x="162" y="5200"/>
                      <a:pt x="129" y="5948"/>
                      <a:pt x="206" y="6704"/>
                    </a:cubicBezTo>
                    <a:cubicBezTo>
                      <a:pt x="286" y="7457"/>
                      <a:pt x="411" y="8204"/>
                      <a:pt x="529" y="8957"/>
                    </a:cubicBezTo>
                    <a:cubicBezTo>
                      <a:pt x="645" y="9707"/>
                      <a:pt x="755" y="10460"/>
                      <a:pt x="888" y="11210"/>
                    </a:cubicBezTo>
                    <a:cubicBezTo>
                      <a:pt x="888" y="11214"/>
                      <a:pt x="890" y="11216"/>
                      <a:pt x="892" y="11216"/>
                    </a:cubicBezTo>
                    <a:cubicBezTo>
                      <a:pt x="894" y="11216"/>
                      <a:pt x="897" y="11213"/>
                      <a:pt x="897" y="11210"/>
                    </a:cubicBezTo>
                    <a:cubicBezTo>
                      <a:pt x="885" y="11115"/>
                      <a:pt x="873" y="11017"/>
                      <a:pt x="862" y="10923"/>
                    </a:cubicBezTo>
                    <a:cubicBezTo>
                      <a:pt x="764" y="10161"/>
                      <a:pt x="651" y="9405"/>
                      <a:pt x="541" y="8646"/>
                    </a:cubicBezTo>
                    <a:cubicBezTo>
                      <a:pt x="432" y="7887"/>
                      <a:pt x="298" y="7128"/>
                      <a:pt x="239" y="6366"/>
                    </a:cubicBezTo>
                    <a:cubicBezTo>
                      <a:pt x="183" y="5607"/>
                      <a:pt x="251" y="4854"/>
                      <a:pt x="331" y="4101"/>
                    </a:cubicBezTo>
                    <a:cubicBezTo>
                      <a:pt x="405" y="3386"/>
                      <a:pt x="491" y="2666"/>
                      <a:pt x="464" y="1945"/>
                    </a:cubicBezTo>
                    <a:cubicBezTo>
                      <a:pt x="441" y="1281"/>
                      <a:pt x="325" y="602"/>
                      <a:pt x="17" y="9"/>
                    </a:cubicBezTo>
                    <a:cubicBezTo>
                      <a:pt x="14" y="3"/>
                      <a:pt x="9" y="0"/>
                      <a:pt x="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25;p73">
                <a:extLst>
                  <a:ext uri="{FF2B5EF4-FFF2-40B4-BE49-F238E27FC236}">
                    <a16:creationId xmlns:a16="http://schemas.microsoft.com/office/drawing/2014/main" id="{DBD68BA3-A0BA-3693-9297-F514A2C79E74}"/>
                  </a:ext>
                </a:extLst>
              </p:cNvPr>
              <p:cNvSpPr/>
              <p:nvPr/>
            </p:nvSpPr>
            <p:spPr>
              <a:xfrm>
                <a:off x="8260192" y="2584386"/>
                <a:ext cx="204301" cy="179132"/>
              </a:xfrm>
              <a:custGeom>
                <a:avLst/>
                <a:gdLst/>
                <a:ahLst/>
                <a:cxnLst/>
                <a:rect l="l" t="t" r="r" b="b"/>
                <a:pathLst>
                  <a:path w="1039" h="911" extrusionOk="0">
                    <a:moveTo>
                      <a:pt x="11" y="1"/>
                    </a:moveTo>
                    <a:cubicBezTo>
                      <a:pt x="9" y="1"/>
                      <a:pt x="7" y="2"/>
                      <a:pt x="7" y="5"/>
                    </a:cubicBezTo>
                    <a:cubicBezTo>
                      <a:pt x="1" y="150"/>
                      <a:pt x="21" y="293"/>
                      <a:pt x="60" y="432"/>
                    </a:cubicBezTo>
                    <a:cubicBezTo>
                      <a:pt x="93" y="551"/>
                      <a:pt x="134" y="684"/>
                      <a:pt x="232" y="767"/>
                    </a:cubicBezTo>
                    <a:cubicBezTo>
                      <a:pt x="330" y="850"/>
                      <a:pt x="469" y="883"/>
                      <a:pt x="597" y="900"/>
                    </a:cubicBezTo>
                    <a:cubicBezTo>
                      <a:pt x="663" y="907"/>
                      <a:pt x="730" y="911"/>
                      <a:pt x="796" y="911"/>
                    </a:cubicBezTo>
                    <a:cubicBezTo>
                      <a:pt x="874" y="911"/>
                      <a:pt x="952" y="906"/>
                      <a:pt x="1029" y="895"/>
                    </a:cubicBezTo>
                    <a:cubicBezTo>
                      <a:pt x="1035" y="892"/>
                      <a:pt x="1038" y="889"/>
                      <a:pt x="1038" y="886"/>
                    </a:cubicBezTo>
                    <a:cubicBezTo>
                      <a:pt x="1036" y="881"/>
                      <a:pt x="1034" y="879"/>
                      <a:pt x="1032" y="879"/>
                    </a:cubicBezTo>
                    <a:cubicBezTo>
                      <a:pt x="1031" y="879"/>
                      <a:pt x="1030" y="879"/>
                      <a:pt x="1029" y="880"/>
                    </a:cubicBezTo>
                    <a:cubicBezTo>
                      <a:pt x="893" y="880"/>
                      <a:pt x="410" y="806"/>
                      <a:pt x="291" y="690"/>
                    </a:cubicBezTo>
                    <a:cubicBezTo>
                      <a:pt x="211" y="601"/>
                      <a:pt x="152" y="497"/>
                      <a:pt x="119" y="382"/>
                    </a:cubicBezTo>
                    <a:cubicBezTo>
                      <a:pt x="78" y="257"/>
                      <a:pt x="42" y="133"/>
                      <a:pt x="15" y="5"/>
                    </a:cubicBezTo>
                    <a:cubicBezTo>
                      <a:pt x="15" y="2"/>
                      <a:pt x="13"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26;p73">
                <a:extLst>
                  <a:ext uri="{FF2B5EF4-FFF2-40B4-BE49-F238E27FC236}">
                    <a16:creationId xmlns:a16="http://schemas.microsoft.com/office/drawing/2014/main" id="{DB41AFDC-2892-94C0-B0EE-22266BA02823}"/>
                  </a:ext>
                </a:extLst>
              </p:cNvPr>
              <p:cNvSpPr/>
              <p:nvPr/>
            </p:nvSpPr>
            <p:spPr>
              <a:xfrm>
                <a:off x="8075948" y="2571015"/>
                <a:ext cx="68428" cy="332506"/>
              </a:xfrm>
              <a:custGeom>
                <a:avLst/>
                <a:gdLst/>
                <a:ahLst/>
                <a:cxnLst/>
                <a:rect l="l" t="t" r="r" b="b"/>
                <a:pathLst>
                  <a:path w="348" h="1691" extrusionOk="0">
                    <a:moveTo>
                      <a:pt x="308" y="0"/>
                    </a:moveTo>
                    <a:cubicBezTo>
                      <a:pt x="305" y="0"/>
                      <a:pt x="303" y="2"/>
                      <a:pt x="303" y="5"/>
                    </a:cubicBezTo>
                    <a:cubicBezTo>
                      <a:pt x="297" y="91"/>
                      <a:pt x="294" y="180"/>
                      <a:pt x="291" y="269"/>
                    </a:cubicBezTo>
                    <a:cubicBezTo>
                      <a:pt x="291" y="358"/>
                      <a:pt x="285" y="447"/>
                      <a:pt x="285" y="536"/>
                    </a:cubicBezTo>
                    <a:cubicBezTo>
                      <a:pt x="285" y="713"/>
                      <a:pt x="279" y="888"/>
                      <a:pt x="285" y="1063"/>
                    </a:cubicBezTo>
                    <a:cubicBezTo>
                      <a:pt x="285" y="1131"/>
                      <a:pt x="309" y="1256"/>
                      <a:pt x="211" y="1262"/>
                    </a:cubicBezTo>
                    <a:cubicBezTo>
                      <a:pt x="208" y="1262"/>
                      <a:pt x="206" y="1262"/>
                      <a:pt x="203" y="1262"/>
                    </a:cubicBezTo>
                    <a:cubicBezTo>
                      <a:pt x="128" y="1262"/>
                      <a:pt x="89" y="1183"/>
                      <a:pt x="78" y="1120"/>
                    </a:cubicBezTo>
                    <a:cubicBezTo>
                      <a:pt x="66" y="1037"/>
                      <a:pt x="60" y="957"/>
                      <a:pt x="63" y="874"/>
                    </a:cubicBezTo>
                    <a:lnTo>
                      <a:pt x="63" y="607"/>
                    </a:lnTo>
                    <a:cubicBezTo>
                      <a:pt x="66" y="411"/>
                      <a:pt x="66" y="215"/>
                      <a:pt x="63" y="23"/>
                    </a:cubicBezTo>
                    <a:cubicBezTo>
                      <a:pt x="63" y="20"/>
                      <a:pt x="61" y="18"/>
                      <a:pt x="59" y="18"/>
                    </a:cubicBezTo>
                    <a:cubicBezTo>
                      <a:pt x="56" y="18"/>
                      <a:pt x="54" y="20"/>
                      <a:pt x="54" y="23"/>
                    </a:cubicBezTo>
                    <a:cubicBezTo>
                      <a:pt x="27" y="218"/>
                      <a:pt x="10" y="414"/>
                      <a:pt x="4" y="613"/>
                    </a:cubicBezTo>
                    <a:cubicBezTo>
                      <a:pt x="4" y="708"/>
                      <a:pt x="1" y="802"/>
                      <a:pt x="4" y="894"/>
                    </a:cubicBezTo>
                    <a:cubicBezTo>
                      <a:pt x="1" y="986"/>
                      <a:pt x="7" y="1075"/>
                      <a:pt x="27" y="1164"/>
                    </a:cubicBezTo>
                    <a:cubicBezTo>
                      <a:pt x="45" y="1232"/>
                      <a:pt x="96" y="1289"/>
                      <a:pt x="161" y="1315"/>
                    </a:cubicBezTo>
                    <a:lnTo>
                      <a:pt x="167" y="1315"/>
                    </a:lnTo>
                    <a:cubicBezTo>
                      <a:pt x="164" y="1315"/>
                      <a:pt x="164" y="1318"/>
                      <a:pt x="164" y="1318"/>
                    </a:cubicBezTo>
                    <a:cubicBezTo>
                      <a:pt x="158" y="1351"/>
                      <a:pt x="152" y="1381"/>
                      <a:pt x="152" y="1413"/>
                    </a:cubicBezTo>
                    <a:cubicBezTo>
                      <a:pt x="149" y="1446"/>
                      <a:pt x="152" y="1475"/>
                      <a:pt x="152" y="1505"/>
                    </a:cubicBezTo>
                    <a:cubicBezTo>
                      <a:pt x="152" y="1538"/>
                      <a:pt x="155" y="1570"/>
                      <a:pt x="161" y="1600"/>
                    </a:cubicBezTo>
                    <a:cubicBezTo>
                      <a:pt x="164" y="1615"/>
                      <a:pt x="167" y="1630"/>
                      <a:pt x="173" y="1644"/>
                    </a:cubicBezTo>
                    <a:cubicBezTo>
                      <a:pt x="176" y="1659"/>
                      <a:pt x="185" y="1674"/>
                      <a:pt x="190" y="1686"/>
                    </a:cubicBezTo>
                    <a:cubicBezTo>
                      <a:pt x="190" y="1689"/>
                      <a:pt x="193" y="1690"/>
                      <a:pt x="195" y="1690"/>
                    </a:cubicBezTo>
                    <a:cubicBezTo>
                      <a:pt x="198" y="1690"/>
                      <a:pt x="201" y="1689"/>
                      <a:pt x="202" y="1686"/>
                    </a:cubicBezTo>
                    <a:lnTo>
                      <a:pt x="202" y="1671"/>
                    </a:lnTo>
                    <a:cubicBezTo>
                      <a:pt x="202" y="1662"/>
                      <a:pt x="202" y="1653"/>
                      <a:pt x="202" y="1644"/>
                    </a:cubicBezTo>
                    <a:lnTo>
                      <a:pt x="202" y="1600"/>
                    </a:lnTo>
                    <a:cubicBezTo>
                      <a:pt x="202" y="1567"/>
                      <a:pt x="199" y="1538"/>
                      <a:pt x="193" y="1508"/>
                    </a:cubicBezTo>
                    <a:cubicBezTo>
                      <a:pt x="190" y="1478"/>
                      <a:pt x="190" y="1449"/>
                      <a:pt x="187" y="1416"/>
                    </a:cubicBezTo>
                    <a:cubicBezTo>
                      <a:pt x="185" y="1386"/>
                      <a:pt x="179" y="1357"/>
                      <a:pt x="176" y="1324"/>
                    </a:cubicBezTo>
                    <a:lnTo>
                      <a:pt x="176" y="1321"/>
                    </a:lnTo>
                    <a:cubicBezTo>
                      <a:pt x="185" y="1323"/>
                      <a:pt x="194" y="1324"/>
                      <a:pt x="203" y="1324"/>
                    </a:cubicBezTo>
                    <a:cubicBezTo>
                      <a:pt x="250" y="1324"/>
                      <a:pt x="296" y="1299"/>
                      <a:pt x="321" y="1259"/>
                    </a:cubicBezTo>
                    <a:cubicBezTo>
                      <a:pt x="339" y="1220"/>
                      <a:pt x="348" y="1176"/>
                      <a:pt x="345" y="1134"/>
                    </a:cubicBezTo>
                    <a:lnTo>
                      <a:pt x="345" y="971"/>
                    </a:lnTo>
                    <a:cubicBezTo>
                      <a:pt x="345" y="874"/>
                      <a:pt x="339" y="776"/>
                      <a:pt x="339" y="675"/>
                    </a:cubicBezTo>
                    <a:cubicBezTo>
                      <a:pt x="333" y="453"/>
                      <a:pt x="327" y="227"/>
                      <a:pt x="312" y="5"/>
                    </a:cubicBezTo>
                    <a:cubicBezTo>
                      <a:pt x="312" y="2"/>
                      <a:pt x="31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27;p73">
                <a:extLst>
                  <a:ext uri="{FF2B5EF4-FFF2-40B4-BE49-F238E27FC236}">
                    <a16:creationId xmlns:a16="http://schemas.microsoft.com/office/drawing/2014/main" id="{1AD11E27-ED6F-154F-7BBF-6395450EFBA7}"/>
                  </a:ext>
                </a:extLst>
              </p:cNvPr>
              <p:cNvSpPr/>
              <p:nvPr/>
            </p:nvSpPr>
            <p:spPr>
              <a:xfrm>
                <a:off x="8037014" y="2861638"/>
                <a:ext cx="172053" cy="97923"/>
              </a:xfrm>
              <a:custGeom>
                <a:avLst/>
                <a:gdLst/>
                <a:ahLst/>
                <a:cxnLst/>
                <a:rect l="l" t="t" r="r" b="b"/>
                <a:pathLst>
                  <a:path w="875" h="498" extrusionOk="0">
                    <a:moveTo>
                      <a:pt x="9" y="0"/>
                    </a:moveTo>
                    <a:cubicBezTo>
                      <a:pt x="6" y="0"/>
                      <a:pt x="0" y="6"/>
                      <a:pt x="6" y="9"/>
                    </a:cubicBezTo>
                    <a:cubicBezTo>
                      <a:pt x="154" y="83"/>
                      <a:pt x="294" y="175"/>
                      <a:pt x="436" y="258"/>
                    </a:cubicBezTo>
                    <a:cubicBezTo>
                      <a:pt x="507" y="300"/>
                      <a:pt x="578" y="341"/>
                      <a:pt x="649" y="380"/>
                    </a:cubicBezTo>
                    <a:cubicBezTo>
                      <a:pt x="721" y="418"/>
                      <a:pt x="792" y="463"/>
                      <a:pt x="866" y="496"/>
                    </a:cubicBezTo>
                    <a:cubicBezTo>
                      <a:pt x="867" y="497"/>
                      <a:pt x="869" y="498"/>
                      <a:pt x="870" y="498"/>
                    </a:cubicBezTo>
                    <a:cubicBezTo>
                      <a:pt x="873" y="498"/>
                      <a:pt x="875" y="493"/>
                      <a:pt x="875" y="487"/>
                    </a:cubicBezTo>
                    <a:cubicBezTo>
                      <a:pt x="815" y="433"/>
                      <a:pt x="750" y="383"/>
                      <a:pt x="685" y="338"/>
                    </a:cubicBezTo>
                    <a:cubicBezTo>
                      <a:pt x="614" y="288"/>
                      <a:pt x="543" y="243"/>
                      <a:pt x="466" y="202"/>
                    </a:cubicBezTo>
                    <a:cubicBezTo>
                      <a:pt x="317" y="125"/>
                      <a:pt x="163" y="66"/>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28;p73">
                <a:extLst>
                  <a:ext uri="{FF2B5EF4-FFF2-40B4-BE49-F238E27FC236}">
                    <a16:creationId xmlns:a16="http://schemas.microsoft.com/office/drawing/2014/main" id="{01B0775E-67EB-AF8C-4992-656E72ECF6FE}"/>
                  </a:ext>
                </a:extLst>
              </p:cNvPr>
              <p:cNvSpPr/>
              <p:nvPr/>
            </p:nvSpPr>
            <p:spPr>
              <a:xfrm>
                <a:off x="7305935" y="1848390"/>
                <a:ext cx="848666" cy="563352"/>
              </a:xfrm>
              <a:custGeom>
                <a:avLst/>
                <a:gdLst/>
                <a:ahLst/>
                <a:cxnLst/>
                <a:rect l="l" t="t" r="r" b="b"/>
                <a:pathLst>
                  <a:path w="4316" h="2865" extrusionOk="0">
                    <a:moveTo>
                      <a:pt x="4063" y="0"/>
                    </a:moveTo>
                    <a:cubicBezTo>
                      <a:pt x="3980" y="0"/>
                      <a:pt x="3856" y="50"/>
                      <a:pt x="3680" y="172"/>
                    </a:cubicBezTo>
                    <a:cubicBezTo>
                      <a:pt x="3039" y="614"/>
                      <a:pt x="2147" y="1278"/>
                      <a:pt x="1927" y="1278"/>
                    </a:cubicBezTo>
                    <a:cubicBezTo>
                      <a:pt x="1871" y="1278"/>
                      <a:pt x="1536" y="510"/>
                      <a:pt x="1231" y="110"/>
                    </a:cubicBezTo>
                    <a:cubicBezTo>
                      <a:pt x="1217" y="93"/>
                      <a:pt x="1194" y="85"/>
                      <a:pt x="1162" y="85"/>
                    </a:cubicBezTo>
                    <a:cubicBezTo>
                      <a:pt x="886" y="85"/>
                      <a:pt x="1" y="704"/>
                      <a:pt x="83" y="863"/>
                    </a:cubicBezTo>
                    <a:cubicBezTo>
                      <a:pt x="282" y="1261"/>
                      <a:pt x="605" y="2064"/>
                      <a:pt x="1148" y="2613"/>
                    </a:cubicBezTo>
                    <a:cubicBezTo>
                      <a:pt x="1397" y="2865"/>
                      <a:pt x="1761" y="2844"/>
                      <a:pt x="1963" y="2856"/>
                    </a:cubicBezTo>
                    <a:cubicBezTo>
                      <a:pt x="1967" y="2856"/>
                      <a:pt x="1971" y="2856"/>
                      <a:pt x="1976" y="2856"/>
                    </a:cubicBezTo>
                    <a:cubicBezTo>
                      <a:pt x="2409" y="2856"/>
                      <a:pt x="3510" y="1678"/>
                      <a:pt x="4032" y="745"/>
                    </a:cubicBezTo>
                    <a:cubicBezTo>
                      <a:pt x="4191" y="463"/>
                      <a:pt x="4316" y="0"/>
                      <a:pt x="40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29;p73">
                <a:extLst>
                  <a:ext uri="{FF2B5EF4-FFF2-40B4-BE49-F238E27FC236}">
                    <a16:creationId xmlns:a16="http://schemas.microsoft.com/office/drawing/2014/main" id="{80F83689-4235-51DF-C2BA-B8107BF8829E}"/>
                  </a:ext>
                </a:extLst>
              </p:cNvPr>
              <p:cNvSpPr/>
              <p:nvPr/>
            </p:nvSpPr>
            <p:spPr>
              <a:xfrm>
                <a:off x="7157280" y="1613414"/>
                <a:ext cx="425709" cy="443800"/>
              </a:xfrm>
              <a:custGeom>
                <a:avLst/>
                <a:gdLst/>
                <a:ahLst/>
                <a:cxnLst/>
                <a:rect l="l" t="t" r="r" b="b"/>
                <a:pathLst>
                  <a:path w="2165" h="2257" extrusionOk="0">
                    <a:moveTo>
                      <a:pt x="1208" y="1"/>
                    </a:moveTo>
                    <a:cubicBezTo>
                      <a:pt x="1060" y="1"/>
                      <a:pt x="1103" y="250"/>
                      <a:pt x="1103" y="250"/>
                    </a:cubicBezTo>
                    <a:cubicBezTo>
                      <a:pt x="1103" y="250"/>
                      <a:pt x="1047" y="13"/>
                      <a:pt x="917" y="13"/>
                    </a:cubicBezTo>
                    <a:cubicBezTo>
                      <a:pt x="902" y="13"/>
                      <a:pt x="888" y="15"/>
                      <a:pt x="872" y="21"/>
                    </a:cubicBezTo>
                    <a:cubicBezTo>
                      <a:pt x="712" y="84"/>
                      <a:pt x="747" y="365"/>
                      <a:pt x="747" y="365"/>
                    </a:cubicBezTo>
                    <a:cubicBezTo>
                      <a:pt x="747" y="365"/>
                      <a:pt x="660" y="157"/>
                      <a:pt x="532" y="157"/>
                    </a:cubicBezTo>
                    <a:cubicBezTo>
                      <a:pt x="515" y="157"/>
                      <a:pt x="496" y="161"/>
                      <a:pt x="477" y="170"/>
                    </a:cubicBezTo>
                    <a:cubicBezTo>
                      <a:pt x="317" y="244"/>
                      <a:pt x="374" y="511"/>
                      <a:pt x="374" y="511"/>
                    </a:cubicBezTo>
                    <a:cubicBezTo>
                      <a:pt x="374" y="511"/>
                      <a:pt x="323" y="403"/>
                      <a:pt x="227" y="403"/>
                    </a:cubicBezTo>
                    <a:cubicBezTo>
                      <a:pt x="203" y="403"/>
                      <a:pt x="175" y="410"/>
                      <a:pt x="145" y="428"/>
                    </a:cubicBezTo>
                    <a:cubicBezTo>
                      <a:pt x="0" y="514"/>
                      <a:pt x="223" y="1110"/>
                      <a:pt x="317" y="1314"/>
                    </a:cubicBezTo>
                    <a:cubicBezTo>
                      <a:pt x="409" y="1516"/>
                      <a:pt x="881" y="2132"/>
                      <a:pt x="993" y="2257"/>
                    </a:cubicBezTo>
                    <a:lnTo>
                      <a:pt x="2164" y="1646"/>
                    </a:lnTo>
                    <a:cubicBezTo>
                      <a:pt x="2164" y="1646"/>
                      <a:pt x="1574" y="745"/>
                      <a:pt x="1548" y="697"/>
                    </a:cubicBezTo>
                    <a:cubicBezTo>
                      <a:pt x="1429" y="481"/>
                      <a:pt x="1400" y="7"/>
                      <a:pt x="1213" y="1"/>
                    </a:cubicBezTo>
                    <a:cubicBezTo>
                      <a:pt x="1211" y="1"/>
                      <a:pt x="1209" y="1"/>
                      <a:pt x="1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30;p73">
                <a:extLst>
                  <a:ext uri="{FF2B5EF4-FFF2-40B4-BE49-F238E27FC236}">
                    <a16:creationId xmlns:a16="http://schemas.microsoft.com/office/drawing/2014/main" id="{055F85DB-7ADF-0367-3721-1B3C2DB54052}"/>
                  </a:ext>
                </a:extLst>
              </p:cNvPr>
              <p:cNvSpPr/>
              <p:nvPr/>
            </p:nvSpPr>
            <p:spPr>
              <a:xfrm>
                <a:off x="7230428" y="1713894"/>
                <a:ext cx="77473" cy="163205"/>
              </a:xfrm>
              <a:custGeom>
                <a:avLst/>
                <a:gdLst/>
                <a:ahLst/>
                <a:cxnLst/>
                <a:rect l="l" t="t" r="r" b="b"/>
                <a:pathLst>
                  <a:path w="394" h="830" extrusionOk="0">
                    <a:moveTo>
                      <a:pt x="4" y="0"/>
                    </a:moveTo>
                    <a:cubicBezTo>
                      <a:pt x="2" y="0"/>
                      <a:pt x="0" y="6"/>
                      <a:pt x="2" y="17"/>
                    </a:cubicBezTo>
                    <a:cubicBezTo>
                      <a:pt x="28" y="344"/>
                      <a:pt x="123" y="572"/>
                      <a:pt x="381" y="830"/>
                    </a:cubicBezTo>
                    <a:lnTo>
                      <a:pt x="387" y="830"/>
                    </a:lnTo>
                    <a:cubicBezTo>
                      <a:pt x="390" y="827"/>
                      <a:pt x="393" y="824"/>
                      <a:pt x="390" y="821"/>
                    </a:cubicBezTo>
                    <a:cubicBezTo>
                      <a:pt x="165" y="542"/>
                      <a:pt x="91" y="361"/>
                      <a:pt x="11" y="14"/>
                    </a:cubicBezTo>
                    <a:cubicBezTo>
                      <a:pt x="9" y="5"/>
                      <a:pt x="7" y="0"/>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31;p73">
                <a:extLst>
                  <a:ext uri="{FF2B5EF4-FFF2-40B4-BE49-F238E27FC236}">
                    <a16:creationId xmlns:a16="http://schemas.microsoft.com/office/drawing/2014/main" id="{7C769D45-2274-194C-476A-A59DC73853CC}"/>
                  </a:ext>
                </a:extLst>
              </p:cNvPr>
              <p:cNvSpPr/>
              <p:nvPr/>
            </p:nvSpPr>
            <p:spPr>
              <a:xfrm>
                <a:off x="7149022" y="1574481"/>
                <a:ext cx="398377" cy="367113"/>
              </a:xfrm>
              <a:custGeom>
                <a:avLst/>
                <a:gdLst/>
                <a:ahLst/>
                <a:cxnLst/>
                <a:rect l="l" t="t" r="r" b="b"/>
                <a:pathLst>
                  <a:path w="2026" h="1867" extrusionOk="0">
                    <a:moveTo>
                      <a:pt x="889" y="1"/>
                    </a:moveTo>
                    <a:cubicBezTo>
                      <a:pt x="880" y="1"/>
                      <a:pt x="872" y="2"/>
                      <a:pt x="863" y="3"/>
                    </a:cubicBezTo>
                    <a:lnTo>
                      <a:pt x="63" y="217"/>
                    </a:lnTo>
                    <a:cubicBezTo>
                      <a:pt x="18" y="225"/>
                      <a:pt x="1" y="282"/>
                      <a:pt x="30" y="314"/>
                    </a:cubicBezTo>
                    <a:lnTo>
                      <a:pt x="1038" y="1812"/>
                    </a:lnTo>
                    <a:cubicBezTo>
                      <a:pt x="1066" y="1847"/>
                      <a:pt x="1106" y="1867"/>
                      <a:pt x="1149" y="1867"/>
                    </a:cubicBezTo>
                    <a:cubicBezTo>
                      <a:pt x="1156" y="1867"/>
                      <a:pt x="1164" y="1866"/>
                      <a:pt x="1172" y="1865"/>
                    </a:cubicBezTo>
                    <a:lnTo>
                      <a:pt x="1972" y="1649"/>
                    </a:lnTo>
                    <a:cubicBezTo>
                      <a:pt x="1984" y="1649"/>
                      <a:pt x="1993" y="1643"/>
                      <a:pt x="1999" y="1637"/>
                    </a:cubicBezTo>
                    <a:cubicBezTo>
                      <a:pt x="2026" y="1613"/>
                      <a:pt x="2026" y="1577"/>
                      <a:pt x="2005" y="1554"/>
                    </a:cubicBezTo>
                    <a:lnTo>
                      <a:pt x="997" y="56"/>
                    </a:lnTo>
                    <a:cubicBezTo>
                      <a:pt x="972" y="19"/>
                      <a:pt x="931" y="1"/>
                      <a:pt x="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32;p73">
                <a:extLst>
                  <a:ext uri="{FF2B5EF4-FFF2-40B4-BE49-F238E27FC236}">
                    <a16:creationId xmlns:a16="http://schemas.microsoft.com/office/drawing/2014/main" id="{26857950-6AF4-CD3D-20A1-10B961F16B9D}"/>
                  </a:ext>
                </a:extLst>
              </p:cNvPr>
              <p:cNvSpPr/>
              <p:nvPr/>
            </p:nvSpPr>
            <p:spPr>
              <a:xfrm>
                <a:off x="7160623" y="1571728"/>
                <a:ext cx="396804" cy="367113"/>
              </a:xfrm>
              <a:custGeom>
                <a:avLst/>
                <a:gdLst/>
                <a:ahLst/>
                <a:cxnLst/>
                <a:rect l="l" t="t" r="r" b="b"/>
                <a:pathLst>
                  <a:path w="2018" h="1867" extrusionOk="0">
                    <a:moveTo>
                      <a:pt x="876" y="60"/>
                    </a:moveTo>
                    <a:cubicBezTo>
                      <a:pt x="905" y="60"/>
                      <a:pt x="936" y="75"/>
                      <a:pt x="973" y="130"/>
                    </a:cubicBezTo>
                    <a:lnTo>
                      <a:pt x="1913" y="1523"/>
                    </a:lnTo>
                    <a:cubicBezTo>
                      <a:pt x="1940" y="1562"/>
                      <a:pt x="1928" y="1603"/>
                      <a:pt x="1887" y="1612"/>
                    </a:cubicBezTo>
                    <a:lnTo>
                      <a:pt x="1172" y="1805"/>
                    </a:lnTo>
                    <a:cubicBezTo>
                      <a:pt x="1165" y="1806"/>
                      <a:pt x="1157" y="1807"/>
                      <a:pt x="1150" y="1807"/>
                    </a:cubicBezTo>
                    <a:cubicBezTo>
                      <a:pt x="1111" y="1807"/>
                      <a:pt x="1073" y="1787"/>
                      <a:pt x="1050" y="1751"/>
                    </a:cubicBezTo>
                    <a:lnTo>
                      <a:pt x="111" y="358"/>
                    </a:lnTo>
                    <a:cubicBezTo>
                      <a:pt x="57" y="278"/>
                      <a:pt x="87" y="263"/>
                      <a:pt x="128" y="254"/>
                    </a:cubicBezTo>
                    <a:lnTo>
                      <a:pt x="271" y="216"/>
                    </a:lnTo>
                    <a:cubicBezTo>
                      <a:pt x="283" y="216"/>
                      <a:pt x="294" y="222"/>
                      <a:pt x="300" y="231"/>
                    </a:cubicBezTo>
                    <a:lnTo>
                      <a:pt x="303" y="236"/>
                    </a:lnTo>
                    <a:cubicBezTo>
                      <a:pt x="312" y="251"/>
                      <a:pt x="323" y="255"/>
                      <a:pt x="333" y="255"/>
                    </a:cubicBezTo>
                    <a:cubicBezTo>
                      <a:pt x="340" y="255"/>
                      <a:pt x="347" y="254"/>
                      <a:pt x="354" y="251"/>
                    </a:cubicBezTo>
                    <a:lnTo>
                      <a:pt x="689" y="165"/>
                    </a:lnTo>
                    <a:cubicBezTo>
                      <a:pt x="707" y="159"/>
                      <a:pt x="721" y="153"/>
                      <a:pt x="704" y="130"/>
                    </a:cubicBezTo>
                    <a:lnTo>
                      <a:pt x="701" y="127"/>
                    </a:lnTo>
                    <a:cubicBezTo>
                      <a:pt x="695" y="115"/>
                      <a:pt x="695" y="103"/>
                      <a:pt x="701" y="103"/>
                    </a:cubicBezTo>
                    <a:lnTo>
                      <a:pt x="846" y="64"/>
                    </a:lnTo>
                    <a:cubicBezTo>
                      <a:pt x="856" y="62"/>
                      <a:pt x="866" y="60"/>
                      <a:pt x="876" y="60"/>
                    </a:cubicBezTo>
                    <a:close/>
                    <a:moveTo>
                      <a:pt x="878" y="0"/>
                    </a:moveTo>
                    <a:cubicBezTo>
                      <a:pt x="870" y="0"/>
                      <a:pt x="862" y="1"/>
                      <a:pt x="855" y="2"/>
                    </a:cubicBezTo>
                    <a:lnTo>
                      <a:pt x="54" y="216"/>
                    </a:lnTo>
                    <a:cubicBezTo>
                      <a:pt x="22" y="222"/>
                      <a:pt x="1" y="254"/>
                      <a:pt x="7" y="284"/>
                    </a:cubicBezTo>
                    <a:cubicBezTo>
                      <a:pt x="10" y="296"/>
                      <a:pt x="16" y="305"/>
                      <a:pt x="22" y="314"/>
                    </a:cubicBezTo>
                    <a:lnTo>
                      <a:pt x="1030" y="1811"/>
                    </a:lnTo>
                    <a:cubicBezTo>
                      <a:pt x="1055" y="1846"/>
                      <a:pt x="1097" y="1866"/>
                      <a:pt x="1140" y="1866"/>
                    </a:cubicBezTo>
                    <a:cubicBezTo>
                      <a:pt x="1148" y="1866"/>
                      <a:pt x="1155" y="1865"/>
                      <a:pt x="1163" y="1864"/>
                    </a:cubicBezTo>
                    <a:lnTo>
                      <a:pt x="1964" y="1654"/>
                    </a:lnTo>
                    <a:cubicBezTo>
                      <a:pt x="1996" y="1645"/>
                      <a:pt x="2017" y="1615"/>
                      <a:pt x="2008" y="1582"/>
                    </a:cubicBezTo>
                    <a:cubicBezTo>
                      <a:pt x="2005" y="1574"/>
                      <a:pt x="2002" y="1565"/>
                      <a:pt x="1996" y="1556"/>
                    </a:cubicBezTo>
                    <a:lnTo>
                      <a:pt x="988" y="59"/>
                    </a:lnTo>
                    <a:cubicBezTo>
                      <a:pt x="963" y="21"/>
                      <a:pt x="921" y="0"/>
                      <a:pt x="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33;p73">
                <a:extLst>
                  <a:ext uri="{FF2B5EF4-FFF2-40B4-BE49-F238E27FC236}">
                    <a16:creationId xmlns:a16="http://schemas.microsoft.com/office/drawing/2014/main" id="{8BFAB178-748A-47A8-97F0-1D54B13B955E}"/>
                  </a:ext>
                </a:extLst>
              </p:cNvPr>
              <p:cNvSpPr/>
              <p:nvPr/>
            </p:nvSpPr>
            <p:spPr>
              <a:xfrm>
                <a:off x="7171831" y="1582936"/>
                <a:ext cx="197222" cy="83176"/>
              </a:xfrm>
              <a:custGeom>
                <a:avLst/>
                <a:gdLst/>
                <a:ahLst/>
                <a:cxnLst/>
                <a:rect l="l" t="t" r="r" b="b"/>
                <a:pathLst>
                  <a:path w="1003" h="423" extrusionOk="0">
                    <a:moveTo>
                      <a:pt x="823" y="0"/>
                    </a:moveTo>
                    <a:cubicBezTo>
                      <a:pt x="812" y="0"/>
                      <a:pt x="800" y="3"/>
                      <a:pt x="789" y="7"/>
                    </a:cubicBezTo>
                    <a:lnTo>
                      <a:pt x="644" y="43"/>
                    </a:lnTo>
                    <a:cubicBezTo>
                      <a:pt x="638" y="46"/>
                      <a:pt x="638" y="58"/>
                      <a:pt x="644" y="67"/>
                    </a:cubicBezTo>
                    <a:lnTo>
                      <a:pt x="647" y="73"/>
                    </a:lnTo>
                    <a:cubicBezTo>
                      <a:pt x="664" y="96"/>
                      <a:pt x="650" y="102"/>
                      <a:pt x="632" y="105"/>
                    </a:cubicBezTo>
                    <a:lnTo>
                      <a:pt x="297" y="194"/>
                    </a:lnTo>
                    <a:cubicBezTo>
                      <a:pt x="290" y="197"/>
                      <a:pt x="283" y="198"/>
                      <a:pt x="276" y="198"/>
                    </a:cubicBezTo>
                    <a:cubicBezTo>
                      <a:pt x="266" y="198"/>
                      <a:pt x="255" y="194"/>
                      <a:pt x="246" y="179"/>
                    </a:cubicBezTo>
                    <a:lnTo>
                      <a:pt x="243" y="174"/>
                    </a:lnTo>
                    <a:cubicBezTo>
                      <a:pt x="237" y="165"/>
                      <a:pt x="226" y="159"/>
                      <a:pt x="214" y="159"/>
                    </a:cubicBezTo>
                    <a:lnTo>
                      <a:pt x="71" y="197"/>
                    </a:lnTo>
                    <a:cubicBezTo>
                      <a:pt x="30" y="206"/>
                      <a:pt x="0" y="218"/>
                      <a:pt x="54" y="298"/>
                    </a:cubicBezTo>
                    <a:lnTo>
                      <a:pt x="140" y="423"/>
                    </a:lnTo>
                    <a:lnTo>
                      <a:pt x="1002" y="194"/>
                    </a:lnTo>
                    <a:lnTo>
                      <a:pt x="916" y="70"/>
                    </a:lnTo>
                    <a:cubicBezTo>
                      <a:pt x="883" y="17"/>
                      <a:pt x="852" y="0"/>
                      <a:pt x="8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34;p73">
                <a:extLst>
                  <a:ext uri="{FF2B5EF4-FFF2-40B4-BE49-F238E27FC236}">
                    <a16:creationId xmlns:a16="http://schemas.microsoft.com/office/drawing/2014/main" id="{354D09AF-F6A0-6A4A-8E8A-DEBE1B1FD80C}"/>
                  </a:ext>
                </a:extLst>
              </p:cNvPr>
              <p:cNvSpPr/>
              <p:nvPr/>
            </p:nvSpPr>
            <p:spPr>
              <a:xfrm>
                <a:off x="7248125" y="1601223"/>
                <a:ext cx="20646" cy="7275"/>
              </a:xfrm>
              <a:custGeom>
                <a:avLst/>
                <a:gdLst/>
                <a:ahLst/>
                <a:cxnLst/>
                <a:rect l="l" t="t" r="r" b="b"/>
                <a:pathLst>
                  <a:path w="105" h="37" extrusionOk="0">
                    <a:moveTo>
                      <a:pt x="93" y="0"/>
                    </a:moveTo>
                    <a:lnTo>
                      <a:pt x="1" y="24"/>
                    </a:lnTo>
                    <a:lnTo>
                      <a:pt x="1" y="30"/>
                    </a:lnTo>
                    <a:cubicBezTo>
                      <a:pt x="4" y="33"/>
                      <a:pt x="7" y="36"/>
                      <a:pt x="10" y="36"/>
                    </a:cubicBezTo>
                    <a:lnTo>
                      <a:pt x="101" y="9"/>
                    </a:lnTo>
                    <a:cubicBezTo>
                      <a:pt x="104" y="9"/>
                      <a:pt x="104" y="6"/>
                      <a:pt x="101" y="3"/>
                    </a:cubicBezTo>
                    <a:cubicBezTo>
                      <a:pt x="99" y="0"/>
                      <a:pt x="96" y="0"/>
                      <a:pt x="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35;p73">
                <a:extLst>
                  <a:ext uri="{FF2B5EF4-FFF2-40B4-BE49-F238E27FC236}">
                    <a16:creationId xmlns:a16="http://schemas.microsoft.com/office/drawing/2014/main" id="{43FAE6F8-AADD-396F-73C0-2CED30C78818}"/>
                  </a:ext>
                </a:extLst>
              </p:cNvPr>
              <p:cNvSpPr/>
              <p:nvPr/>
            </p:nvSpPr>
            <p:spPr>
              <a:xfrm>
                <a:off x="7199163" y="1621083"/>
                <a:ext cx="183851" cy="66658"/>
              </a:xfrm>
              <a:custGeom>
                <a:avLst/>
                <a:gdLst/>
                <a:ahLst/>
                <a:cxnLst/>
                <a:rect l="l" t="t" r="r" b="b"/>
                <a:pathLst>
                  <a:path w="935" h="339" extrusionOk="0">
                    <a:moveTo>
                      <a:pt x="863" y="0"/>
                    </a:moveTo>
                    <a:lnTo>
                      <a:pt x="1" y="229"/>
                    </a:lnTo>
                    <a:lnTo>
                      <a:pt x="72" y="338"/>
                    </a:lnTo>
                    <a:lnTo>
                      <a:pt x="935" y="107"/>
                    </a:lnTo>
                    <a:lnTo>
                      <a:pt x="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36;p73">
                <a:extLst>
                  <a:ext uri="{FF2B5EF4-FFF2-40B4-BE49-F238E27FC236}">
                    <a16:creationId xmlns:a16="http://schemas.microsoft.com/office/drawing/2014/main" id="{509D8D8A-6735-626C-48EB-EFED118B77E4}"/>
                  </a:ext>
                </a:extLst>
              </p:cNvPr>
              <p:cNvSpPr/>
              <p:nvPr/>
            </p:nvSpPr>
            <p:spPr>
              <a:xfrm>
                <a:off x="7358829" y="1858812"/>
                <a:ext cx="183261" cy="68035"/>
              </a:xfrm>
              <a:custGeom>
                <a:avLst/>
                <a:gdLst/>
                <a:ahLst/>
                <a:cxnLst/>
                <a:rect l="l" t="t" r="r" b="b"/>
                <a:pathLst>
                  <a:path w="932" h="346" extrusionOk="0">
                    <a:moveTo>
                      <a:pt x="864" y="1"/>
                    </a:moveTo>
                    <a:lnTo>
                      <a:pt x="1" y="232"/>
                    </a:lnTo>
                    <a:lnTo>
                      <a:pt x="42" y="291"/>
                    </a:lnTo>
                    <a:cubicBezTo>
                      <a:pt x="66" y="326"/>
                      <a:pt x="106" y="346"/>
                      <a:pt x="148" y="346"/>
                    </a:cubicBezTo>
                    <a:cubicBezTo>
                      <a:pt x="153" y="346"/>
                      <a:pt x="159" y="345"/>
                      <a:pt x="164" y="345"/>
                    </a:cubicBezTo>
                    <a:lnTo>
                      <a:pt x="879" y="152"/>
                    </a:lnTo>
                    <a:cubicBezTo>
                      <a:pt x="920" y="143"/>
                      <a:pt x="932" y="102"/>
                      <a:pt x="905" y="60"/>
                    </a:cubicBezTo>
                    <a:lnTo>
                      <a:pt x="8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37;p73">
                <a:extLst>
                  <a:ext uri="{FF2B5EF4-FFF2-40B4-BE49-F238E27FC236}">
                    <a16:creationId xmlns:a16="http://schemas.microsoft.com/office/drawing/2014/main" id="{AE0D0264-5352-32EC-FC07-AC59F957C9D3}"/>
                  </a:ext>
                </a:extLst>
              </p:cNvPr>
              <p:cNvSpPr/>
              <p:nvPr/>
            </p:nvSpPr>
            <p:spPr>
              <a:xfrm>
                <a:off x="7422538" y="1712714"/>
                <a:ext cx="173233" cy="255426"/>
              </a:xfrm>
              <a:custGeom>
                <a:avLst/>
                <a:gdLst/>
                <a:ahLst/>
                <a:cxnLst/>
                <a:rect l="l" t="t" r="r" b="b"/>
                <a:pathLst>
                  <a:path w="881" h="1299" extrusionOk="0">
                    <a:moveTo>
                      <a:pt x="145" y="1"/>
                    </a:moveTo>
                    <a:cubicBezTo>
                      <a:pt x="24" y="1"/>
                      <a:pt x="15" y="147"/>
                      <a:pt x="56" y="237"/>
                    </a:cubicBezTo>
                    <a:cubicBezTo>
                      <a:pt x="142" y="427"/>
                      <a:pt x="377" y="610"/>
                      <a:pt x="389" y="616"/>
                    </a:cubicBezTo>
                    <a:cubicBezTo>
                      <a:pt x="389" y="616"/>
                      <a:pt x="0" y="892"/>
                      <a:pt x="104" y="1298"/>
                    </a:cubicBezTo>
                    <a:lnTo>
                      <a:pt x="804" y="1138"/>
                    </a:lnTo>
                    <a:cubicBezTo>
                      <a:pt x="804" y="1138"/>
                      <a:pt x="881" y="655"/>
                      <a:pt x="813" y="468"/>
                    </a:cubicBezTo>
                    <a:cubicBezTo>
                      <a:pt x="744" y="281"/>
                      <a:pt x="409" y="98"/>
                      <a:pt x="240" y="23"/>
                    </a:cubicBezTo>
                    <a:cubicBezTo>
                      <a:pt x="203" y="8"/>
                      <a:pt x="171" y="1"/>
                      <a:pt x="1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38;p73">
                <a:extLst>
                  <a:ext uri="{FF2B5EF4-FFF2-40B4-BE49-F238E27FC236}">
                    <a16:creationId xmlns:a16="http://schemas.microsoft.com/office/drawing/2014/main" id="{E174AD24-AC95-678D-5FE3-E508E0FF0C07}"/>
                  </a:ext>
                </a:extLst>
              </p:cNvPr>
              <p:cNvSpPr/>
              <p:nvPr/>
            </p:nvSpPr>
            <p:spPr>
              <a:xfrm>
                <a:off x="7350177" y="1843671"/>
                <a:ext cx="811306" cy="577903"/>
              </a:xfrm>
              <a:custGeom>
                <a:avLst/>
                <a:gdLst/>
                <a:ahLst/>
                <a:cxnLst/>
                <a:rect l="l" t="t" r="r" b="b"/>
                <a:pathLst>
                  <a:path w="4126" h="2939" extrusionOk="0">
                    <a:moveTo>
                      <a:pt x="3902" y="0"/>
                    </a:moveTo>
                    <a:cubicBezTo>
                      <a:pt x="3721" y="0"/>
                      <a:pt x="3400" y="188"/>
                      <a:pt x="3125" y="389"/>
                    </a:cubicBezTo>
                    <a:cubicBezTo>
                      <a:pt x="2809" y="624"/>
                      <a:pt x="1804" y="1223"/>
                      <a:pt x="1740" y="1223"/>
                    </a:cubicBezTo>
                    <a:cubicBezTo>
                      <a:pt x="1739" y="1223"/>
                      <a:pt x="1738" y="1223"/>
                      <a:pt x="1738" y="1222"/>
                    </a:cubicBezTo>
                    <a:cubicBezTo>
                      <a:pt x="1696" y="1207"/>
                      <a:pt x="1255" y="451"/>
                      <a:pt x="1255" y="451"/>
                    </a:cubicBezTo>
                    <a:lnTo>
                      <a:pt x="1" y="1415"/>
                    </a:lnTo>
                    <a:cubicBezTo>
                      <a:pt x="1" y="1415"/>
                      <a:pt x="662" y="2631"/>
                      <a:pt x="1154" y="2811"/>
                    </a:cubicBezTo>
                    <a:cubicBezTo>
                      <a:pt x="1429" y="2911"/>
                      <a:pt x="1598" y="2938"/>
                      <a:pt x="1718" y="2938"/>
                    </a:cubicBezTo>
                    <a:cubicBezTo>
                      <a:pt x="1813" y="2938"/>
                      <a:pt x="1876" y="2921"/>
                      <a:pt x="1937" y="2909"/>
                    </a:cubicBezTo>
                    <a:cubicBezTo>
                      <a:pt x="2073" y="2883"/>
                      <a:pt x="3105" y="2064"/>
                      <a:pt x="3793" y="810"/>
                    </a:cubicBezTo>
                    <a:cubicBezTo>
                      <a:pt x="4126" y="204"/>
                      <a:pt x="4091" y="0"/>
                      <a:pt x="3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39;p73">
                <a:extLst>
                  <a:ext uri="{FF2B5EF4-FFF2-40B4-BE49-F238E27FC236}">
                    <a16:creationId xmlns:a16="http://schemas.microsoft.com/office/drawing/2014/main" id="{876A24BA-614F-46F4-05D7-1BFC6E8A2B15}"/>
                  </a:ext>
                </a:extLst>
              </p:cNvPr>
              <p:cNvSpPr/>
              <p:nvPr/>
            </p:nvSpPr>
            <p:spPr>
              <a:xfrm>
                <a:off x="7405627" y="2005303"/>
                <a:ext cx="211773" cy="164385"/>
              </a:xfrm>
              <a:custGeom>
                <a:avLst/>
                <a:gdLst/>
                <a:ahLst/>
                <a:cxnLst/>
                <a:rect l="l" t="t" r="r" b="b"/>
                <a:pathLst>
                  <a:path w="1077" h="836" extrusionOk="0">
                    <a:moveTo>
                      <a:pt x="1073" y="0"/>
                    </a:moveTo>
                    <a:cubicBezTo>
                      <a:pt x="976" y="59"/>
                      <a:pt x="884" y="128"/>
                      <a:pt x="795" y="196"/>
                    </a:cubicBezTo>
                    <a:cubicBezTo>
                      <a:pt x="703" y="264"/>
                      <a:pt x="617" y="332"/>
                      <a:pt x="528" y="400"/>
                    </a:cubicBezTo>
                    <a:cubicBezTo>
                      <a:pt x="439" y="469"/>
                      <a:pt x="92" y="753"/>
                      <a:pt x="3" y="827"/>
                    </a:cubicBezTo>
                    <a:cubicBezTo>
                      <a:pt x="0" y="830"/>
                      <a:pt x="0" y="833"/>
                      <a:pt x="3" y="833"/>
                    </a:cubicBezTo>
                    <a:cubicBezTo>
                      <a:pt x="3" y="835"/>
                      <a:pt x="4" y="835"/>
                      <a:pt x="5" y="835"/>
                    </a:cubicBezTo>
                    <a:cubicBezTo>
                      <a:pt x="5" y="835"/>
                      <a:pt x="6" y="835"/>
                      <a:pt x="6" y="833"/>
                    </a:cubicBezTo>
                    <a:cubicBezTo>
                      <a:pt x="98" y="768"/>
                      <a:pt x="466" y="501"/>
                      <a:pt x="558" y="430"/>
                    </a:cubicBezTo>
                    <a:cubicBezTo>
                      <a:pt x="646" y="359"/>
                      <a:pt x="735" y="294"/>
                      <a:pt x="824" y="219"/>
                    </a:cubicBezTo>
                    <a:cubicBezTo>
                      <a:pt x="910" y="151"/>
                      <a:pt x="993" y="80"/>
                      <a:pt x="1073" y="3"/>
                    </a:cubicBezTo>
                    <a:cubicBezTo>
                      <a:pt x="1076" y="3"/>
                      <a:pt x="1073"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40;p73">
                <a:extLst>
                  <a:ext uri="{FF2B5EF4-FFF2-40B4-BE49-F238E27FC236}">
                    <a16:creationId xmlns:a16="http://schemas.microsoft.com/office/drawing/2014/main" id="{4DD712EE-0A70-26E9-0E17-4591AF1D2B75}"/>
                  </a:ext>
                </a:extLst>
              </p:cNvPr>
              <p:cNvSpPr/>
              <p:nvPr/>
            </p:nvSpPr>
            <p:spPr>
              <a:xfrm>
                <a:off x="7944794" y="1833250"/>
                <a:ext cx="603662" cy="799508"/>
              </a:xfrm>
              <a:custGeom>
                <a:avLst/>
                <a:gdLst/>
                <a:ahLst/>
                <a:cxnLst/>
                <a:rect l="l" t="t" r="r" b="b"/>
                <a:pathLst>
                  <a:path w="3070" h="4066" extrusionOk="0">
                    <a:moveTo>
                      <a:pt x="1115" y="1"/>
                    </a:moveTo>
                    <a:cubicBezTo>
                      <a:pt x="940" y="1"/>
                      <a:pt x="760" y="35"/>
                      <a:pt x="691" y="101"/>
                    </a:cubicBezTo>
                    <a:cubicBezTo>
                      <a:pt x="173" y="617"/>
                      <a:pt x="1" y="3970"/>
                      <a:pt x="45" y="4015"/>
                    </a:cubicBezTo>
                    <a:cubicBezTo>
                      <a:pt x="86" y="4056"/>
                      <a:pt x="1011" y="4065"/>
                      <a:pt x="1824" y="4065"/>
                    </a:cubicBezTo>
                    <a:cubicBezTo>
                      <a:pt x="2475" y="4065"/>
                      <a:pt x="3054" y="4059"/>
                      <a:pt x="3054" y="4059"/>
                    </a:cubicBezTo>
                    <a:cubicBezTo>
                      <a:pt x="3069" y="4039"/>
                      <a:pt x="2494" y="605"/>
                      <a:pt x="1462" y="63"/>
                    </a:cubicBezTo>
                    <a:cubicBezTo>
                      <a:pt x="1386" y="21"/>
                      <a:pt x="1252" y="1"/>
                      <a:pt x="1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41;p73">
                <a:extLst>
                  <a:ext uri="{FF2B5EF4-FFF2-40B4-BE49-F238E27FC236}">
                    <a16:creationId xmlns:a16="http://schemas.microsoft.com/office/drawing/2014/main" id="{2240009C-A298-6673-1437-880BD59916F3}"/>
                  </a:ext>
                </a:extLst>
              </p:cNvPr>
              <p:cNvSpPr/>
              <p:nvPr/>
            </p:nvSpPr>
            <p:spPr>
              <a:xfrm>
                <a:off x="7952462" y="1839149"/>
                <a:ext cx="592454" cy="798721"/>
              </a:xfrm>
              <a:custGeom>
                <a:avLst/>
                <a:gdLst/>
                <a:ahLst/>
                <a:cxnLst/>
                <a:rect l="l" t="t" r="r" b="b"/>
                <a:pathLst>
                  <a:path w="3013" h="4062" extrusionOk="0">
                    <a:moveTo>
                      <a:pt x="1349" y="0"/>
                    </a:moveTo>
                    <a:cubicBezTo>
                      <a:pt x="1349" y="0"/>
                      <a:pt x="1168" y="1073"/>
                      <a:pt x="1159" y="1088"/>
                    </a:cubicBezTo>
                    <a:cubicBezTo>
                      <a:pt x="1159" y="1090"/>
                      <a:pt x="1152" y="1090"/>
                      <a:pt x="1140" y="1090"/>
                    </a:cubicBezTo>
                    <a:cubicBezTo>
                      <a:pt x="1020" y="1090"/>
                      <a:pt x="379" y="1028"/>
                      <a:pt x="371" y="1023"/>
                    </a:cubicBezTo>
                    <a:cubicBezTo>
                      <a:pt x="362" y="1017"/>
                      <a:pt x="629" y="89"/>
                      <a:pt x="629" y="89"/>
                    </a:cubicBezTo>
                    <a:lnTo>
                      <a:pt x="629" y="89"/>
                    </a:lnTo>
                    <a:lnTo>
                      <a:pt x="552" y="154"/>
                    </a:lnTo>
                    <a:cubicBezTo>
                      <a:pt x="552" y="154"/>
                      <a:pt x="237" y="1070"/>
                      <a:pt x="154" y="1690"/>
                    </a:cubicBezTo>
                    <a:cubicBezTo>
                      <a:pt x="71" y="2310"/>
                      <a:pt x="0" y="4062"/>
                      <a:pt x="0" y="4062"/>
                    </a:cubicBezTo>
                    <a:lnTo>
                      <a:pt x="3012" y="4032"/>
                    </a:lnTo>
                    <a:cubicBezTo>
                      <a:pt x="2926" y="3419"/>
                      <a:pt x="2805" y="2811"/>
                      <a:pt x="2645" y="2215"/>
                    </a:cubicBezTo>
                    <a:cubicBezTo>
                      <a:pt x="2645" y="2215"/>
                      <a:pt x="1812" y="1847"/>
                      <a:pt x="1646" y="1740"/>
                    </a:cubicBezTo>
                    <a:cubicBezTo>
                      <a:pt x="1477" y="1634"/>
                      <a:pt x="1438" y="39"/>
                      <a:pt x="1438" y="39"/>
                    </a:cubicBezTo>
                    <a:lnTo>
                      <a:pt x="1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42;p73">
                <a:extLst>
                  <a:ext uri="{FF2B5EF4-FFF2-40B4-BE49-F238E27FC236}">
                    <a16:creationId xmlns:a16="http://schemas.microsoft.com/office/drawing/2014/main" id="{7CF3667E-78BC-23CA-D591-B984DB994DF8}"/>
                  </a:ext>
                </a:extLst>
              </p:cNvPr>
              <p:cNvSpPr/>
              <p:nvPr/>
            </p:nvSpPr>
            <p:spPr>
              <a:xfrm>
                <a:off x="8000834" y="2082580"/>
                <a:ext cx="187784" cy="153570"/>
              </a:xfrm>
              <a:custGeom>
                <a:avLst/>
                <a:gdLst/>
                <a:ahLst/>
                <a:cxnLst/>
                <a:rect l="l" t="t" r="r" b="b"/>
                <a:pathLst>
                  <a:path w="955" h="781" extrusionOk="0">
                    <a:moveTo>
                      <a:pt x="165" y="33"/>
                    </a:moveTo>
                    <a:cubicBezTo>
                      <a:pt x="334" y="33"/>
                      <a:pt x="877" y="82"/>
                      <a:pt x="925" y="123"/>
                    </a:cubicBezTo>
                    <a:cubicBezTo>
                      <a:pt x="919" y="233"/>
                      <a:pt x="890" y="651"/>
                      <a:pt x="878" y="663"/>
                    </a:cubicBezTo>
                    <a:cubicBezTo>
                      <a:pt x="864" y="673"/>
                      <a:pt x="539" y="748"/>
                      <a:pt x="429" y="748"/>
                    </a:cubicBezTo>
                    <a:cubicBezTo>
                      <a:pt x="418" y="748"/>
                      <a:pt x="410" y="747"/>
                      <a:pt x="403" y="746"/>
                    </a:cubicBezTo>
                    <a:cubicBezTo>
                      <a:pt x="306" y="722"/>
                      <a:pt x="86" y="585"/>
                      <a:pt x="51" y="553"/>
                    </a:cubicBezTo>
                    <a:cubicBezTo>
                      <a:pt x="27" y="529"/>
                      <a:pt x="95" y="52"/>
                      <a:pt x="116" y="37"/>
                    </a:cubicBezTo>
                    <a:cubicBezTo>
                      <a:pt x="120" y="34"/>
                      <a:pt x="137" y="33"/>
                      <a:pt x="165" y="33"/>
                    </a:cubicBezTo>
                    <a:close/>
                    <a:moveTo>
                      <a:pt x="140" y="0"/>
                    </a:moveTo>
                    <a:cubicBezTo>
                      <a:pt x="116" y="0"/>
                      <a:pt x="101" y="1"/>
                      <a:pt x="98" y="4"/>
                    </a:cubicBezTo>
                    <a:cubicBezTo>
                      <a:pt x="42" y="58"/>
                      <a:pt x="0" y="541"/>
                      <a:pt x="21" y="568"/>
                    </a:cubicBezTo>
                    <a:cubicBezTo>
                      <a:pt x="131" y="663"/>
                      <a:pt x="258" y="734"/>
                      <a:pt x="398" y="778"/>
                    </a:cubicBezTo>
                    <a:cubicBezTo>
                      <a:pt x="406" y="780"/>
                      <a:pt x="419" y="781"/>
                      <a:pt x="435" y="781"/>
                    </a:cubicBezTo>
                    <a:cubicBezTo>
                      <a:pt x="556" y="781"/>
                      <a:pt x="849" y="734"/>
                      <a:pt x="905" y="689"/>
                    </a:cubicBezTo>
                    <a:cubicBezTo>
                      <a:pt x="928" y="668"/>
                      <a:pt x="955" y="132"/>
                      <a:pt x="949" y="99"/>
                    </a:cubicBezTo>
                    <a:cubicBezTo>
                      <a:pt x="944" y="68"/>
                      <a:pt x="312"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43;p73">
                <a:extLst>
                  <a:ext uri="{FF2B5EF4-FFF2-40B4-BE49-F238E27FC236}">
                    <a16:creationId xmlns:a16="http://schemas.microsoft.com/office/drawing/2014/main" id="{4DCE2DB9-E5DA-773C-6872-1446A45CA4D6}"/>
                  </a:ext>
                </a:extLst>
              </p:cNvPr>
              <p:cNvSpPr/>
              <p:nvPr/>
            </p:nvSpPr>
            <p:spPr>
              <a:xfrm>
                <a:off x="8050385" y="1719596"/>
                <a:ext cx="162222" cy="234583"/>
              </a:xfrm>
              <a:custGeom>
                <a:avLst/>
                <a:gdLst/>
                <a:ahLst/>
                <a:cxnLst/>
                <a:rect l="l" t="t" r="r" b="b"/>
                <a:pathLst>
                  <a:path w="825" h="1193" extrusionOk="0">
                    <a:moveTo>
                      <a:pt x="750" y="0"/>
                    </a:moveTo>
                    <a:lnTo>
                      <a:pt x="0" y="196"/>
                    </a:lnTo>
                    <a:cubicBezTo>
                      <a:pt x="45" y="344"/>
                      <a:pt x="74" y="501"/>
                      <a:pt x="80" y="656"/>
                    </a:cubicBezTo>
                    <a:cubicBezTo>
                      <a:pt x="80" y="673"/>
                      <a:pt x="80" y="691"/>
                      <a:pt x="77" y="706"/>
                    </a:cubicBezTo>
                    <a:lnTo>
                      <a:pt x="77" y="715"/>
                    </a:lnTo>
                    <a:cubicBezTo>
                      <a:pt x="63" y="807"/>
                      <a:pt x="57" y="1154"/>
                      <a:pt x="226" y="1189"/>
                    </a:cubicBezTo>
                    <a:cubicBezTo>
                      <a:pt x="237" y="1192"/>
                      <a:pt x="249" y="1193"/>
                      <a:pt x="261" y="1193"/>
                    </a:cubicBezTo>
                    <a:cubicBezTo>
                      <a:pt x="441" y="1193"/>
                      <a:pt x="710" y="938"/>
                      <a:pt x="819" y="733"/>
                    </a:cubicBezTo>
                    <a:cubicBezTo>
                      <a:pt x="824" y="718"/>
                      <a:pt x="798" y="561"/>
                      <a:pt x="777" y="368"/>
                    </a:cubicBezTo>
                    <a:cubicBezTo>
                      <a:pt x="762" y="249"/>
                      <a:pt x="750" y="119"/>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44;p73">
                <a:extLst>
                  <a:ext uri="{FF2B5EF4-FFF2-40B4-BE49-F238E27FC236}">
                    <a16:creationId xmlns:a16="http://schemas.microsoft.com/office/drawing/2014/main" id="{8E40FD82-2491-E287-658A-DD2BAB8B25BB}"/>
                  </a:ext>
                </a:extLst>
              </p:cNvPr>
              <p:cNvSpPr/>
              <p:nvPr/>
            </p:nvSpPr>
            <p:spPr>
              <a:xfrm>
                <a:off x="8050975" y="1720776"/>
                <a:ext cx="142952" cy="140396"/>
              </a:xfrm>
              <a:custGeom>
                <a:avLst/>
                <a:gdLst/>
                <a:ahLst/>
                <a:cxnLst/>
                <a:rect l="l" t="t" r="r" b="b"/>
                <a:pathLst>
                  <a:path w="727" h="714" extrusionOk="0">
                    <a:moveTo>
                      <a:pt x="727" y="0"/>
                    </a:moveTo>
                    <a:lnTo>
                      <a:pt x="0" y="190"/>
                    </a:lnTo>
                    <a:cubicBezTo>
                      <a:pt x="45" y="338"/>
                      <a:pt x="71" y="495"/>
                      <a:pt x="80" y="650"/>
                    </a:cubicBezTo>
                    <a:cubicBezTo>
                      <a:pt x="80" y="667"/>
                      <a:pt x="80" y="685"/>
                      <a:pt x="77" y="700"/>
                    </a:cubicBezTo>
                    <a:lnTo>
                      <a:pt x="77" y="709"/>
                    </a:lnTo>
                    <a:cubicBezTo>
                      <a:pt x="94" y="711"/>
                      <a:pt x="112" y="713"/>
                      <a:pt x="131" y="713"/>
                    </a:cubicBezTo>
                    <a:cubicBezTo>
                      <a:pt x="139" y="713"/>
                      <a:pt x="147" y="713"/>
                      <a:pt x="154" y="712"/>
                    </a:cubicBezTo>
                    <a:cubicBezTo>
                      <a:pt x="590" y="694"/>
                      <a:pt x="706" y="148"/>
                      <a:pt x="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45;p73">
                <a:extLst>
                  <a:ext uri="{FF2B5EF4-FFF2-40B4-BE49-F238E27FC236}">
                    <a16:creationId xmlns:a16="http://schemas.microsoft.com/office/drawing/2014/main" id="{707B9776-1689-C94C-5583-3C591CB77EF6}"/>
                  </a:ext>
                </a:extLst>
              </p:cNvPr>
              <p:cNvSpPr/>
              <p:nvPr/>
            </p:nvSpPr>
            <p:spPr>
              <a:xfrm>
                <a:off x="7937322" y="1459451"/>
                <a:ext cx="290426" cy="359837"/>
              </a:xfrm>
              <a:custGeom>
                <a:avLst/>
                <a:gdLst/>
                <a:ahLst/>
                <a:cxnLst/>
                <a:rect l="l" t="t" r="r" b="b"/>
                <a:pathLst>
                  <a:path w="1477" h="1830" extrusionOk="0">
                    <a:moveTo>
                      <a:pt x="758" y="0"/>
                    </a:moveTo>
                    <a:cubicBezTo>
                      <a:pt x="637" y="0"/>
                      <a:pt x="520" y="33"/>
                      <a:pt x="424" y="102"/>
                    </a:cubicBezTo>
                    <a:cubicBezTo>
                      <a:pt x="211" y="256"/>
                      <a:pt x="0" y="1255"/>
                      <a:pt x="202" y="1578"/>
                    </a:cubicBezTo>
                    <a:cubicBezTo>
                      <a:pt x="311" y="1751"/>
                      <a:pt x="486" y="1829"/>
                      <a:pt x="667" y="1829"/>
                    </a:cubicBezTo>
                    <a:cubicBezTo>
                      <a:pt x="834" y="1829"/>
                      <a:pt x="1006" y="1763"/>
                      <a:pt x="1139" y="1644"/>
                    </a:cubicBezTo>
                    <a:cubicBezTo>
                      <a:pt x="1328" y="1475"/>
                      <a:pt x="1477" y="704"/>
                      <a:pt x="1397" y="437"/>
                    </a:cubicBezTo>
                    <a:cubicBezTo>
                      <a:pt x="1314" y="164"/>
                      <a:pt x="1029" y="0"/>
                      <a:pt x="7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46;p73">
                <a:extLst>
                  <a:ext uri="{FF2B5EF4-FFF2-40B4-BE49-F238E27FC236}">
                    <a16:creationId xmlns:a16="http://schemas.microsoft.com/office/drawing/2014/main" id="{F18F914D-CFBE-8D6E-ECE8-83373C4CC11F}"/>
                  </a:ext>
                </a:extLst>
              </p:cNvPr>
              <p:cNvSpPr/>
              <p:nvPr/>
            </p:nvSpPr>
            <p:spPr>
              <a:xfrm>
                <a:off x="8034655" y="1730017"/>
                <a:ext cx="21630" cy="10225"/>
              </a:xfrm>
              <a:custGeom>
                <a:avLst/>
                <a:gdLst/>
                <a:ahLst/>
                <a:cxnLst/>
                <a:rect l="l" t="t" r="r" b="b"/>
                <a:pathLst>
                  <a:path w="110" h="52" extrusionOk="0">
                    <a:moveTo>
                      <a:pt x="104" y="1"/>
                    </a:moveTo>
                    <a:cubicBezTo>
                      <a:pt x="92" y="13"/>
                      <a:pt x="77" y="30"/>
                      <a:pt x="60" y="33"/>
                    </a:cubicBezTo>
                    <a:cubicBezTo>
                      <a:pt x="42" y="33"/>
                      <a:pt x="21" y="30"/>
                      <a:pt x="3" y="21"/>
                    </a:cubicBezTo>
                    <a:cubicBezTo>
                      <a:pt x="3" y="21"/>
                      <a:pt x="0" y="21"/>
                      <a:pt x="3" y="24"/>
                    </a:cubicBezTo>
                    <a:cubicBezTo>
                      <a:pt x="16" y="43"/>
                      <a:pt x="38" y="52"/>
                      <a:pt x="61" y="52"/>
                    </a:cubicBezTo>
                    <a:cubicBezTo>
                      <a:pt x="65" y="52"/>
                      <a:pt x="68" y="51"/>
                      <a:pt x="71" y="51"/>
                    </a:cubicBezTo>
                    <a:cubicBezTo>
                      <a:pt x="92" y="45"/>
                      <a:pt x="107" y="24"/>
                      <a:pt x="110" y="4"/>
                    </a:cubicBezTo>
                    <a:cubicBezTo>
                      <a:pt x="110" y="1"/>
                      <a:pt x="107" y="1"/>
                      <a:pt x="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47;p73">
                <a:extLst>
                  <a:ext uri="{FF2B5EF4-FFF2-40B4-BE49-F238E27FC236}">
                    <a16:creationId xmlns:a16="http://schemas.microsoft.com/office/drawing/2014/main" id="{822E9F66-5386-E34D-2B5D-B7B97DD3DA82}"/>
                  </a:ext>
                </a:extLst>
              </p:cNvPr>
              <p:cNvSpPr/>
              <p:nvPr/>
            </p:nvSpPr>
            <p:spPr>
              <a:xfrm>
                <a:off x="7970749" y="1568189"/>
                <a:ext cx="127025" cy="141575"/>
              </a:xfrm>
              <a:custGeom>
                <a:avLst/>
                <a:gdLst/>
                <a:ahLst/>
                <a:cxnLst/>
                <a:rect l="l" t="t" r="r" b="b"/>
                <a:pathLst>
                  <a:path w="646" h="720" extrusionOk="0">
                    <a:moveTo>
                      <a:pt x="155" y="1"/>
                    </a:moveTo>
                    <a:cubicBezTo>
                      <a:pt x="150" y="1"/>
                      <a:pt x="144" y="1"/>
                      <a:pt x="138" y="2"/>
                    </a:cubicBezTo>
                    <a:cubicBezTo>
                      <a:pt x="106" y="2"/>
                      <a:pt x="73" y="14"/>
                      <a:pt x="52" y="38"/>
                    </a:cubicBezTo>
                    <a:cubicBezTo>
                      <a:pt x="27" y="61"/>
                      <a:pt x="42" y="103"/>
                      <a:pt x="76" y="103"/>
                    </a:cubicBezTo>
                    <a:cubicBezTo>
                      <a:pt x="77" y="103"/>
                      <a:pt x="78" y="103"/>
                      <a:pt x="79" y="103"/>
                    </a:cubicBezTo>
                    <a:lnTo>
                      <a:pt x="79" y="100"/>
                    </a:lnTo>
                    <a:cubicBezTo>
                      <a:pt x="103" y="100"/>
                      <a:pt x="124" y="97"/>
                      <a:pt x="147" y="94"/>
                    </a:cubicBezTo>
                    <a:cubicBezTo>
                      <a:pt x="151" y="95"/>
                      <a:pt x="155" y="95"/>
                      <a:pt x="159" y="95"/>
                    </a:cubicBezTo>
                    <a:cubicBezTo>
                      <a:pt x="180" y="95"/>
                      <a:pt x="201" y="89"/>
                      <a:pt x="218" y="77"/>
                    </a:cubicBezTo>
                    <a:cubicBezTo>
                      <a:pt x="227" y="65"/>
                      <a:pt x="230" y="47"/>
                      <a:pt x="221" y="32"/>
                    </a:cubicBezTo>
                    <a:cubicBezTo>
                      <a:pt x="207" y="12"/>
                      <a:pt x="182" y="1"/>
                      <a:pt x="155" y="1"/>
                    </a:cubicBezTo>
                    <a:close/>
                    <a:moveTo>
                      <a:pt x="525" y="64"/>
                    </a:moveTo>
                    <a:cubicBezTo>
                      <a:pt x="511" y="64"/>
                      <a:pt x="498" y="67"/>
                      <a:pt x="485" y="74"/>
                    </a:cubicBezTo>
                    <a:cubicBezTo>
                      <a:pt x="473" y="82"/>
                      <a:pt x="468" y="100"/>
                      <a:pt x="473" y="115"/>
                    </a:cubicBezTo>
                    <a:cubicBezTo>
                      <a:pt x="485" y="136"/>
                      <a:pt x="503" y="151"/>
                      <a:pt x="527" y="163"/>
                    </a:cubicBezTo>
                    <a:cubicBezTo>
                      <a:pt x="548" y="174"/>
                      <a:pt x="568" y="186"/>
                      <a:pt x="589" y="195"/>
                    </a:cubicBezTo>
                    <a:lnTo>
                      <a:pt x="589" y="198"/>
                    </a:lnTo>
                    <a:cubicBezTo>
                      <a:pt x="593" y="199"/>
                      <a:pt x="596" y="200"/>
                      <a:pt x="600" y="200"/>
                    </a:cubicBezTo>
                    <a:cubicBezTo>
                      <a:pt x="605" y="200"/>
                      <a:pt x="611" y="199"/>
                      <a:pt x="616" y="195"/>
                    </a:cubicBezTo>
                    <a:cubicBezTo>
                      <a:pt x="637" y="189"/>
                      <a:pt x="645" y="168"/>
                      <a:pt x="639" y="148"/>
                    </a:cubicBezTo>
                    <a:cubicBezTo>
                      <a:pt x="628" y="118"/>
                      <a:pt x="604" y="94"/>
                      <a:pt x="574" y="80"/>
                    </a:cubicBezTo>
                    <a:cubicBezTo>
                      <a:pt x="559" y="69"/>
                      <a:pt x="542" y="64"/>
                      <a:pt x="525" y="64"/>
                    </a:cubicBezTo>
                    <a:close/>
                    <a:moveTo>
                      <a:pt x="150" y="305"/>
                    </a:moveTo>
                    <a:lnTo>
                      <a:pt x="150" y="305"/>
                    </a:lnTo>
                    <a:cubicBezTo>
                      <a:pt x="150" y="305"/>
                      <a:pt x="150" y="305"/>
                      <a:pt x="150" y="305"/>
                    </a:cubicBezTo>
                    <a:lnTo>
                      <a:pt x="150" y="305"/>
                    </a:lnTo>
                    <a:cubicBezTo>
                      <a:pt x="150" y="305"/>
                      <a:pt x="150" y="305"/>
                      <a:pt x="150" y="305"/>
                    </a:cubicBezTo>
                    <a:close/>
                    <a:moveTo>
                      <a:pt x="98" y="241"/>
                    </a:moveTo>
                    <a:cubicBezTo>
                      <a:pt x="25" y="241"/>
                      <a:pt x="0" y="389"/>
                      <a:pt x="70" y="406"/>
                    </a:cubicBezTo>
                    <a:cubicBezTo>
                      <a:pt x="74" y="407"/>
                      <a:pt x="78" y="407"/>
                      <a:pt x="82" y="407"/>
                    </a:cubicBezTo>
                    <a:cubicBezTo>
                      <a:pt x="98" y="407"/>
                      <a:pt x="111" y="399"/>
                      <a:pt x="122" y="387"/>
                    </a:cubicBezTo>
                    <a:lnTo>
                      <a:pt x="122" y="387"/>
                    </a:lnTo>
                    <a:cubicBezTo>
                      <a:pt x="111" y="408"/>
                      <a:pt x="94" y="424"/>
                      <a:pt x="70" y="426"/>
                    </a:cubicBezTo>
                    <a:cubicBezTo>
                      <a:pt x="73" y="427"/>
                      <a:pt x="76" y="427"/>
                      <a:pt x="79" y="427"/>
                    </a:cubicBezTo>
                    <a:cubicBezTo>
                      <a:pt x="120" y="427"/>
                      <a:pt x="141" y="383"/>
                      <a:pt x="146" y="340"/>
                    </a:cubicBezTo>
                    <a:lnTo>
                      <a:pt x="146" y="340"/>
                    </a:lnTo>
                    <a:cubicBezTo>
                      <a:pt x="149" y="328"/>
                      <a:pt x="150" y="316"/>
                      <a:pt x="150" y="305"/>
                    </a:cubicBezTo>
                    <a:lnTo>
                      <a:pt x="150" y="305"/>
                    </a:lnTo>
                    <a:cubicBezTo>
                      <a:pt x="149" y="305"/>
                      <a:pt x="148" y="305"/>
                      <a:pt x="147" y="305"/>
                    </a:cubicBezTo>
                    <a:lnTo>
                      <a:pt x="147" y="305"/>
                    </a:lnTo>
                    <a:cubicBezTo>
                      <a:pt x="147" y="305"/>
                      <a:pt x="147" y="305"/>
                      <a:pt x="147" y="305"/>
                    </a:cubicBezTo>
                    <a:lnTo>
                      <a:pt x="150" y="305"/>
                    </a:lnTo>
                    <a:cubicBezTo>
                      <a:pt x="150" y="275"/>
                      <a:pt x="138" y="249"/>
                      <a:pt x="112" y="243"/>
                    </a:cubicBezTo>
                    <a:cubicBezTo>
                      <a:pt x="107" y="241"/>
                      <a:pt x="102" y="241"/>
                      <a:pt x="98" y="241"/>
                    </a:cubicBezTo>
                    <a:close/>
                    <a:moveTo>
                      <a:pt x="504" y="313"/>
                    </a:moveTo>
                    <a:cubicBezTo>
                      <a:pt x="470" y="313"/>
                      <a:pt x="447" y="352"/>
                      <a:pt x="442" y="392"/>
                    </a:cubicBezTo>
                    <a:lnTo>
                      <a:pt x="442" y="392"/>
                    </a:lnTo>
                    <a:cubicBezTo>
                      <a:pt x="431" y="437"/>
                      <a:pt x="435" y="492"/>
                      <a:pt x="479" y="503"/>
                    </a:cubicBezTo>
                    <a:lnTo>
                      <a:pt x="479" y="501"/>
                    </a:lnTo>
                    <a:cubicBezTo>
                      <a:pt x="462" y="489"/>
                      <a:pt x="453" y="472"/>
                      <a:pt x="449" y="451"/>
                    </a:cubicBezTo>
                    <a:lnTo>
                      <a:pt x="449" y="451"/>
                    </a:lnTo>
                    <a:cubicBezTo>
                      <a:pt x="456" y="467"/>
                      <a:pt x="469" y="478"/>
                      <a:pt x="488" y="480"/>
                    </a:cubicBezTo>
                    <a:cubicBezTo>
                      <a:pt x="491" y="480"/>
                      <a:pt x="494" y="480"/>
                      <a:pt x="496" y="480"/>
                    </a:cubicBezTo>
                    <a:cubicBezTo>
                      <a:pt x="567" y="480"/>
                      <a:pt x="589" y="325"/>
                      <a:pt x="509" y="314"/>
                    </a:cubicBezTo>
                    <a:cubicBezTo>
                      <a:pt x="507" y="314"/>
                      <a:pt x="505" y="313"/>
                      <a:pt x="504" y="313"/>
                    </a:cubicBezTo>
                    <a:close/>
                    <a:moveTo>
                      <a:pt x="256" y="64"/>
                    </a:moveTo>
                    <a:cubicBezTo>
                      <a:pt x="254" y="64"/>
                      <a:pt x="252" y="65"/>
                      <a:pt x="251" y="68"/>
                    </a:cubicBezTo>
                    <a:cubicBezTo>
                      <a:pt x="183" y="234"/>
                      <a:pt x="127" y="409"/>
                      <a:pt x="91" y="586"/>
                    </a:cubicBezTo>
                    <a:cubicBezTo>
                      <a:pt x="90" y="593"/>
                      <a:pt x="98" y="596"/>
                      <a:pt x="109" y="596"/>
                    </a:cubicBezTo>
                    <a:cubicBezTo>
                      <a:pt x="132" y="596"/>
                      <a:pt x="173" y="585"/>
                      <a:pt x="183" y="581"/>
                    </a:cubicBezTo>
                    <a:lnTo>
                      <a:pt x="183" y="581"/>
                    </a:lnTo>
                    <a:lnTo>
                      <a:pt x="162" y="693"/>
                    </a:lnTo>
                    <a:cubicBezTo>
                      <a:pt x="162" y="699"/>
                      <a:pt x="162" y="705"/>
                      <a:pt x="171" y="705"/>
                    </a:cubicBezTo>
                    <a:cubicBezTo>
                      <a:pt x="198" y="717"/>
                      <a:pt x="227" y="720"/>
                      <a:pt x="257" y="720"/>
                    </a:cubicBezTo>
                    <a:cubicBezTo>
                      <a:pt x="304" y="720"/>
                      <a:pt x="352" y="699"/>
                      <a:pt x="387" y="664"/>
                    </a:cubicBezTo>
                    <a:cubicBezTo>
                      <a:pt x="393" y="661"/>
                      <a:pt x="387" y="658"/>
                      <a:pt x="382" y="658"/>
                    </a:cubicBezTo>
                    <a:cubicBezTo>
                      <a:pt x="344" y="681"/>
                      <a:pt x="300" y="693"/>
                      <a:pt x="256" y="693"/>
                    </a:cubicBezTo>
                    <a:cubicBezTo>
                      <a:pt x="234" y="693"/>
                      <a:pt x="213" y="690"/>
                      <a:pt x="192" y="684"/>
                    </a:cubicBezTo>
                    <a:cubicBezTo>
                      <a:pt x="192" y="681"/>
                      <a:pt x="224" y="548"/>
                      <a:pt x="221" y="548"/>
                    </a:cubicBezTo>
                    <a:cubicBezTo>
                      <a:pt x="192" y="548"/>
                      <a:pt x="162" y="551"/>
                      <a:pt x="135" y="560"/>
                    </a:cubicBezTo>
                    <a:cubicBezTo>
                      <a:pt x="168" y="394"/>
                      <a:pt x="230" y="234"/>
                      <a:pt x="263" y="71"/>
                    </a:cubicBezTo>
                    <a:cubicBezTo>
                      <a:pt x="263" y="67"/>
                      <a:pt x="260" y="64"/>
                      <a:pt x="256" y="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48;p73">
                <a:extLst>
                  <a:ext uri="{FF2B5EF4-FFF2-40B4-BE49-F238E27FC236}">
                    <a16:creationId xmlns:a16="http://schemas.microsoft.com/office/drawing/2014/main" id="{04BB52C4-FF40-5C6F-19E7-F1402D68346F}"/>
                  </a:ext>
                </a:extLst>
              </p:cNvPr>
              <p:cNvSpPr/>
              <p:nvPr/>
            </p:nvSpPr>
            <p:spPr>
              <a:xfrm>
                <a:off x="8013025" y="1699146"/>
                <a:ext cx="36377" cy="25366"/>
              </a:xfrm>
              <a:custGeom>
                <a:avLst/>
                <a:gdLst/>
                <a:ahLst/>
                <a:cxnLst/>
                <a:rect l="l" t="t" r="r" b="b"/>
                <a:pathLst>
                  <a:path w="185" h="129" extrusionOk="0">
                    <a:moveTo>
                      <a:pt x="175" y="1"/>
                    </a:moveTo>
                    <a:cubicBezTo>
                      <a:pt x="134" y="24"/>
                      <a:pt x="86" y="36"/>
                      <a:pt x="40" y="36"/>
                    </a:cubicBezTo>
                    <a:cubicBezTo>
                      <a:pt x="26" y="36"/>
                      <a:pt x="13" y="35"/>
                      <a:pt x="1" y="33"/>
                    </a:cubicBezTo>
                    <a:lnTo>
                      <a:pt x="1" y="33"/>
                    </a:lnTo>
                    <a:cubicBezTo>
                      <a:pt x="18" y="66"/>
                      <a:pt x="45" y="92"/>
                      <a:pt x="75" y="113"/>
                    </a:cubicBezTo>
                    <a:cubicBezTo>
                      <a:pt x="92" y="125"/>
                      <a:pt x="113" y="128"/>
                      <a:pt x="134" y="128"/>
                    </a:cubicBezTo>
                    <a:cubicBezTo>
                      <a:pt x="175" y="125"/>
                      <a:pt x="184" y="87"/>
                      <a:pt x="184" y="54"/>
                    </a:cubicBezTo>
                    <a:cubicBezTo>
                      <a:pt x="184" y="36"/>
                      <a:pt x="178" y="18"/>
                      <a:pt x="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349;p73">
                <a:extLst>
                  <a:ext uri="{FF2B5EF4-FFF2-40B4-BE49-F238E27FC236}">
                    <a16:creationId xmlns:a16="http://schemas.microsoft.com/office/drawing/2014/main" id="{99F9F518-FA85-8288-843D-4DE2D4C7ADA9}"/>
                  </a:ext>
                </a:extLst>
              </p:cNvPr>
              <p:cNvSpPr/>
              <p:nvPr/>
            </p:nvSpPr>
            <p:spPr>
              <a:xfrm>
                <a:off x="8027576" y="1709371"/>
                <a:ext cx="21826" cy="15141"/>
              </a:xfrm>
              <a:custGeom>
                <a:avLst/>
                <a:gdLst/>
                <a:ahLst/>
                <a:cxnLst/>
                <a:rect l="l" t="t" r="r" b="b"/>
                <a:pathLst>
                  <a:path w="111" h="77" extrusionOk="0">
                    <a:moveTo>
                      <a:pt x="92" y="0"/>
                    </a:moveTo>
                    <a:cubicBezTo>
                      <a:pt x="52" y="0"/>
                      <a:pt x="16" y="25"/>
                      <a:pt x="1" y="61"/>
                    </a:cubicBezTo>
                    <a:cubicBezTo>
                      <a:pt x="18" y="73"/>
                      <a:pt x="36" y="76"/>
                      <a:pt x="57" y="76"/>
                    </a:cubicBezTo>
                    <a:cubicBezTo>
                      <a:pt x="101" y="73"/>
                      <a:pt x="110" y="35"/>
                      <a:pt x="110" y="2"/>
                    </a:cubicBezTo>
                    <a:cubicBezTo>
                      <a:pt x="104" y="1"/>
                      <a:pt x="98" y="0"/>
                      <a:pt x="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350;p73">
                <a:extLst>
                  <a:ext uri="{FF2B5EF4-FFF2-40B4-BE49-F238E27FC236}">
                    <a16:creationId xmlns:a16="http://schemas.microsoft.com/office/drawing/2014/main" id="{095DAF29-F68E-4C97-7A25-2FA95BC4A0EA}"/>
                  </a:ext>
                </a:extLst>
              </p:cNvPr>
              <p:cNvSpPr/>
              <p:nvPr/>
            </p:nvSpPr>
            <p:spPr>
              <a:xfrm>
                <a:off x="7954822" y="1435462"/>
                <a:ext cx="327196" cy="261521"/>
              </a:xfrm>
              <a:custGeom>
                <a:avLst/>
                <a:gdLst/>
                <a:ahLst/>
                <a:cxnLst/>
                <a:rect l="l" t="t" r="r" b="b"/>
                <a:pathLst>
                  <a:path w="1664" h="1330" extrusionOk="0">
                    <a:moveTo>
                      <a:pt x="950" y="0"/>
                    </a:moveTo>
                    <a:cubicBezTo>
                      <a:pt x="869" y="0"/>
                      <a:pt x="789" y="21"/>
                      <a:pt x="718" y="61"/>
                    </a:cubicBezTo>
                    <a:cubicBezTo>
                      <a:pt x="667" y="31"/>
                      <a:pt x="610" y="16"/>
                      <a:pt x="553" y="16"/>
                    </a:cubicBezTo>
                    <a:cubicBezTo>
                      <a:pt x="491" y="16"/>
                      <a:pt x="429" y="34"/>
                      <a:pt x="377" y="70"/>
                    </a:cubicBezTo>
                    <a:cubicBezTo>
                      <a:pt x="261" y="153"/>
                      <a:pt x="184" y="277"/>
                      <a:pt x="157" y="417"/>
                    </a:cubicBezTo>
                    <a:cubicBezTo>
                      <a:pt x="0" y="529"/>
                      <a:pt x="45" y="701"/>
                      <a:pt x="101" y="725"/>
                    </a:cubicBezTo>
                    <a:lnTo>
                      <a:pt x="157" y="571"/>
                    </a:lnTo>
                    <a:cubicBezTo>
                      <a:pt x="169" y="572"/>
                      <a:pt x="182" y="572"/>
                      <a:pt x="194" y="572"/>
                    </a:cubicBezTo>
                    <a:cubicBezTo>
                      <a:pt x="338" y="572"/>
                      <a:pt x="477" y="508"/>
                      <a:pt x="578" y="402"/>
                    </a:cubicBezTo>
                    <a:lnTo>
                      <a:pt x="578" y="402"/>
                    </a:lnTo>
                    <a:cubicBezTo>
                      <a:pt x="556" y="839"/>
                      <a:pt x="1077" y="849"/>
                      <a:pt x="1129" y="849"/>
                    </a:cubicBezTo>
                    <a:cubicBezTo>
                      <a:pt x="1131" y="849"/>
                      <a:pt x="1133" y="849"/>
                      <a:pt x="1133" y="849"/>
                    </a:cubicBezTo>
                    <a:lnTo>
                      <a:pt x="1133" y="849"/>
                    </a:lnTo>
                    <a:cubicBezTo>
                      <a:pt x="1058" y="1051"/>
                      <a:pt x="1144" y="1318"/>
                      <a:pt x="1361" y="1330"/>
                    </a:cubicBezTo>
                    <a:cubicBezTo>
                      <a:pt x="1423" y="1330"/>
                      <a:pt x="1527" y="1250"/>
                      <a:pt x="1560" y="1143"/>
                    </a:cubicBezTo>
                    <a:cubicBezTo>
                      <a:pt x="1613" y="974"/>
                      <a:pt x="1551" y="888"/>
                      <a:pt x="1551" y="888"/>
                    </a:cubicBezTo>
                    <a:cubicBezTo>
                      <a:pt x="1628" y="796"/>
                      <a:pt x="1663" y="677"/>
                      <a:pt x="1646" y="559"/>
                    </a:cubicBezTo>
                    <a:cubicBezTo>
                      <a:pt x="1619" y="351"/>
                      <a:pt x="1343" y="265"/>
                      <a:pt x="1343" y="265"/>
                    </a:cubicBezTo>
                    <a:cubicBezTo>
                      <a:pt x="1299" y="144"/>
                      <a:pt x="1198" y="49"/>
                      <a:pt x="1070" y="16"/>
                    </a:cubicBezTo>
                    <a:cubicBezTo>
                      <a:pt x="1031" y="5"/>
                      <a:pt x="990" y="0"/>
                      <a:pt x="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51;p73">
                <a:extLst>
                  <a:ext uri="{FF2B5EF4-FFF2-40B4-BE49-F238E27FC236}">
                    <a16:creationId xmlns:a16="http://schemas.microsoft.com/office/drawing/2014/main" id="{4AE47A0D-EFEF-4381-E4D3-AB09CABCB940}"/>
                  </a:ext>
                </a:extLst>
              </p:cNvPr>
              <p:cNvSpPr/>
              <p:nvPr/>
            </p:nvSpPr>
            <p:spPr>
              <a:xfrm>
                <a:off x="8064936" y="1506250"/>
                <a:ext cx="112670" cy="98906"/>
              </a:xfrm>
              <a:custGeom>
                <a:avLst/>
                <a:gdLst/>
                <a:ahLst/>
                <a:cxnLst/>
                <a:rect l="l" t="t" r="r" b="b"/>
                <a:pathLst>
                  <a:path w="573" h="503" extrusionOk="0">
                    <a:moveTo>
                      <a:pt x="36" y="0"/>
                    </a:moveTo>
                    <a:lnTo>
                      <a:pt x="36" y="0"/>
                    </a:lnTo>
                    <a:cubicBezTo>
                      <a:pt x="6" y="74"/>
                      <a:pt x="0" y="151"/>
                      <a:pt x="12" y="228"/>
                    </a:cubicBezTo>
                    <a:cubicBezTo>
                      <a:pt x="24" y="309"/>
                      <a:pt x="66" y="377"/>
                      <a:pt x="128" y="427"/>
                    </a:cubicBezTo>
                    <a:cubicBezTo>
                      <a:pt x="193" y="469"/>
                      <a:pt x="270" y="495"/>
                      <a:pt x="347" y="501"/>
                    </a:cubicBezTo>
                    <a:cubicBezTo>
                      <a:pt x="373" y="501"/>
                      <a:pt x="397" y="503"/>
                      <a:pt x="422" y="503"/>
                    </a:cubicBezTo>
                    <a:cubicBezTo>
                      <a:pt x="435" y="503"/>
                      <a:pt x="447" y="502"/>
                      <a:pt x="460" y="501"/>
                    </a:cubicBezTo>
                    <a:cubicBezTo>
                      <a:pt x="498" y="498"/>
                      <a:pt x="537" y="492"/>
                      <a:pt x="573" y="489"/>
                    </a:cubicBezTo>
                    <a:lnTo>
                      <a:pt x="460" y="489"/>
                    </a:lnTo>
                    <a:cubicBezTo>
                      <a:pt x="424" y="486"/>
                      <a:pt x="386" y="483"/>
                      <a:pt x="350" y="478"/>
                    </a:cubicBezTo>
                    <a:cubicBezTo>
                      <a:pt x="276" y="472"/>
                      <a:pt x="205" y="445"/>
                      <a:pt x="143" y="403"/>
                    </a:cubicBezTo>
                    <a:cubicBezTo>
                      <a:pt x="83" y="359"/>
                      <a:pt x="45" y="297"/>
                      <a:pt x="30" y="223"/>
                    </a:cubicBezTo>
                    <a:cubicBezTo>
                      <a:pt x="21" y="187"/>
                      <a:pt x="18" y="148"/>
                      <a:pt x="21" y="113"/>
                    </a:cubicBezTo>
                    <a:cubicBezTo>
                      <a:pt x="21" y="74"/>
                      <a:pt x="27" y="39"/>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52;p73">
                <a:extLst>
                  <a:ext uri="{FF2B5EF4-FFF2-40B4-BE49-F238E27FC236}">
                    <a16:creationId xmlns:a16="http://schemas.microsoft.com/office/drawing/2014/main" id="{D8F707DE-1B84-E2BB-2827-73D798CED5E1}"/>
                  </a:ext>
                </a:extLst>
              </p:cNvPr>
              <p:cNvSpPr/>
              <p:nvPr/>
            </p:nvSpPr>
            <p:spPr>
              <a:xfrm>
                <a:off x="8007716" y="1509199"/>
                <a:ext cx="62726" cy="43259"/>
              </a:xfrm>
              <a:custGeom>
                <a:avLst/>
                <a:gdLst/>
                <a:ahLst/>
                <a:cxnLst/>
                <a:rect l="l" t="t" r="r" b="b"/>
                <a:pathLst>
                  <a:path w="319" h="220" extrusionOk="0">
                    <a:moveTo>
                      <a:pt x="318" y="0"/>
                    </a:moveTo>
                    <a:cubicBezTo>
                      <a:pt x="303" y="30"/>
                      <a:pt x="282" y="56"/>
                      <a:pt x="262" y="83"/>
                    </a:cubicBezTo>
                    <a:cubicBezTo>
                      <a:pt x="241" y="107"/>
                      <a:pt x="214" y="128"/>
                      <a:pt x="188" y="145"/>
                    </a:cubicBezTo>
                    <a:cubicBezTo>
                      <a:pt x="131" y="178"/>
                      <a:pt x="66" y="205"/>
                      <a:pt x="1" y="219"/>
                    </a:cubicBezTo>
                    <a:cubicBezTo>
                      <a:pt x="36" y="219"/>
                      <a:pt x="72" y="216"/>
                      <a:pt x="105" y="208"/>
                    </a:cubicBezTo>
                    <a:cubicBezTo>
                      <a:pt x="140" y="199"/>
                      <a:pt x="170" y="184"/>
                      <a:pt x="202" y="166"/>
                    </a:cubicBezTo>
                    <a:cubicBezTo>
                      <a:pt x="232" y="148"/>
                      <a:pt x="256" y="125"/>
                      <a:pt x="277" y="95"/>
                    </a:cubicBezTo>
                    <a:cubicBezTo>
                      <a:pt x="297" y="68"/>
                      <a:pt x="312" y="36"/>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353;p73">
                <a:extLst>
                  <a:ext uri="{FF2B5EF4-FFF2-40B4-BE49-F238E27FC236}">
                    <a16:creationId xmlns:a16="http://schemas.microsoft.com/office/drawing/2014/main" id="{F3588780-DF7D-F95D-4C4E-69299825E9A5}"/>
                  </a:ext>
                </a:extLst>
              </p:cNvPr>
              <p:cNvSpPr/>
              <p:nvPr/>
            </p:nvSpPr>
            <p:spPr>
              <a:xfrm>
                <a:off x="8162859" y="1640353"/>
                <a:ext cx="89468" cy="96350"/>
              </a:xfrm>
              <a:custGeom>
                <a:avLst/>
                <a:gdLst/>
                <a:ahLst/>
                <a:cxnLst/>
                <a:rect l="l" t="t" r="r" b="b"/>
                <a:pathLst>
                  <a:path w="455" h="490" extrusionOk="0">
                    <a:moveTo>
                      <a:pt x="299" y="1"/>
                    </a:moveTo>
                    <a:cubicBezTo>
                      <a:pt x="189" y="1"/>
                      <a:pt x="48" y="190"/>
                      <a:pt x="48" y="190"/>
                    </a:cubicBezTo>
                    <a:lnTo>
                      <a:pt x="0" y="400"/>
                    </a:lnTo>
                    <a:cubicBezTo>
                      <a:pt x="0" y="403"/>
                      <a:pt x="0" y="403"/>
                      <a:pt x="0" y="406"/>
                    </a:cubicBezTo>
                    <a:cubicBezTo>
                      <a:pt x="23" y="458"/>
                      <a:pt x="73" y="490"/>
                      <a:pt x="128" y="490"/>
                    </a:cubicBezTo>
                    <a:cubicBezTo>
                      <a:pt x="144" y="490"/>
                      <a:pt x="162" y="487"/>
                      <a:pt x="178" y="480"/>
                    </a:cubicBezTo>
                    <a:cubicBezTo>
                      <a:pt x="312" y="433"/>
                      <a:pt x="454" y="77"/>
                      <a:pt x="341" y="12"/>
                    </a:cubicBezTo>
                    <a:cubicBezTo>
                      <a:pt x="328" y="4"/>
                      <a:pt x="314" y="1"/>
                      <a:pt x="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354;p73">
                <a:extLst>
                  <a:ext uri="{FF2B5EF4-FFF2-40B4-BE49-F238E27FC236}">
                    <a16:creationId xmlns:a16="http://schemas.microsoft.com/office/drawing/2014/main" id="{CB79008F-5F3F-0563-1DE1-3FF5C947E06D}"/>
                  </a:ext>
                </a:extLst>
              </p:cNvPr>
              <p:cNvSpPr/>
              <p:nvPr/>
            </p:nvSpPr>
            <p:spPr>
              <a:xfrm>
                <a:off x="8176427" y="1662376"/>
                <a:ext cx="45422" cy="59383"/>
              </a:xfrm>
              <a:custGeom>
                <a:avLst/>
                <a:gdLst/>
                <a:ahLst/>
                <a:cxnLst/>
                <a:rect l="l" t="t" r="r" b="b"/>
                <a:pathLst>
                  <a:path w="231" h="302" extrusionOk="0">
                    <a:moveTo>
                      <a:pt x="231" y="1"/>
                    </a:moveTo>
                    <a:cubicBezTo>
                      <a:pt x="103" y="10"/>
                      <a:pt x="6" y="176"/>
                      <a:pt x="3" y="291"/>
                    </a:cubicBezTo>
                    <a:cubicBezTo>
                      <a:pt x="1" y="297"/>
                      <a:pt x="6" y="302"/>
                      <a:pt x="11" y="302"/>
                    </a:cubicBezTo>
                    <a:cubicBezTo>
                      <a:pt x="14" y="302"/>
                      <a:pt x="16" y="300"/>
                      <a:pt x="17" y="297"/>
                    </a:cubicBezTo>
                    <a:cubicBezTo>
                      <a:pt x="32" y="271"/>
                      <a:pt x="47" y="247"/>
                      <a:pt x="65" y="223"/>
                    </a:cubicBezTo>
                    <a:cubicBezTo>
                      <a:pt x="80" y="203"/>
                      <a:pt x="106" y="193"/>
                      <a:pt x="132" y="193"/>
                    </a:cubicBezTo>
                    <a:cubicBezTo>
                      <a:pt x="140" y="193"/>
                      <a:pt x="149" y="194"/>
                      <a:pt x="157" y="196"/>
                    </a:cubicBezTo>
                    <a:cubicBezTo>
                      <a:pt x="157" y="197"/>
                      <a:pt x="158" y="197"/>
                      <a:pt x="158" y="197"/>
                    </a:cubicBezTo>
                    <a:cubicBezTo>
                      <a:pt x="160" y="197"/>
                      <a:pt x="160" y="193"/>
                      <a:pt x="160" y="193"/>
                    </a:cubicBezTo>
                    <a:lnTo>
                      <a:pt x="151" y="188"/>
                    </a:lnTo>
                    <a:cubicBezTo>
                      <a:pt x="138" y="179"/>
                      <a:pt x="124" y="175"/>
                      <a:pt x="110" y="175"/>
                    </a:cubicBezTo>
                    <a:cubicBezTo>
                      <a:pt x="85" y="175"/>
                      <a:pt x="61" y="188"/>
                      <a:pt x="47" y="211"/>
                    </a:cubicBezTo>
                    <a:cubicBezTo>
                      <a:pt x="83" y="125"/>
                      <a:pt x="136" y="42"/>
                      <a:pt x="231" y="4"/>
                    </a:cubicBezTo>
                    <a:cubicBezTo>
                      <a:pt x="231" y="4"/>
                      <a:pt x="231"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55;p73">
                <a:extLst>
                  <a:ext uri="{FF2B5EF4-FFF2-40B4-BE49-F238E27FC236}">
                    <a16:creationId xmlns:a16="http://schemas.microsoft.com/office/drawing/2014/main" id="{8A6710D7-9426-EFDB-9CC8-7569F87D9B6B}"/>
                  </a:ext>
                </a:extLst>
              </p:cNvPr>
              <p:cNvSpPr/>
              <p:nvPr/>
            </p:nvSpPr>
            <p:spPr>
              <a:xfrm>
                <a:off x="7711194" y="1907183"/>
                <a:ext cx="644758" cy="734422"/>
              </a:xfrm>
              <a:custGeom>
                <a:avLst/>
                <a:gdLst/>
                <a:ahLst/>
                <a:cxnLst/>
                <a:rect l="l" t="t" r="r" b="b"/>
                <a:pathLst>
                  <a:path w="3279" h="3735" extrusionOk="0">
                    <a:moveTo>
                      <a:pt x="2878" y="1"/>
                    </a:moveTo>
                    <a:cubicBezTo>
                      <a:pt x="2751" y="1"/>
                      <a:pt x="2622" y="187"/>
                      <a:pt x="2552" y="520"/>
                    </a:cubicBezTo>
                    <a:cubicBezTo>
                      <a:pt x="2401" y="1252"/>
                      <a:pt x="2114" y="2130"/>
                      <a:pt x="2004" y="2242"/>
                    </a:cubicBezTo>
                    <a:cubicBezTo>
                      <a:pt x="1983" y="2262"/>
                      <a:pt x="1914" y="2270"/>
                      <a:pt x="1813" y="2270"/>
                    </a:cubicBezTo>
                    <a:cubicBezTo>
                      <a:pt x="1423" y="2270"/>
                      <a:pt x="563" y="2150"/>
                      <a:pt x="275" y="2150"/>
                    </a:cubicBezTo>
                    <a:cubicBezTo>
                      <a:pt x="231" y="2150"/>
                      <a:pt x="200" y="2153"/>
                      <a:pt x="187" y="2159"/>
                    </a:cubicBezTo>
                    <a:cubicBezTo>
                      <a:pt x="0" y="2248"/>
                      <a:pt x="59" y="3674"/>
                      <a:pt x="251" y="3674"/>
                    </a:cubicBezTo>
                    <a:cubicBezTo>
                      <a:pt x="251" y="3674"/>
                      <a:pt x="251" y="3674"/>
                      <a:pt x="252" y="3674"/>
                    </a:cubicBezTo>
                    <a:cubicBezTo>
                      <a:pt x="264" y="3674"/>
                      <a:pt x="277" y="3674"/>
                      <a:pt x="290" y="3674"/>
                    </a:cubicBezTo>
                    <a:cubicBezTo>
                      <a:pt x="545" y="3674"/>
                      <a:pt x="1131" y="3734"/>
                      <a:pt x="1707" y="3734"/>
                    </a:cubicBezTo>
                    <a:cubicBezTo>
                      <a:pt x="2330" y="3734"/>
                      <a:pt x="2940" y="3663"/>
                      <a:pt x="3104" y="3369"/>
                    </a:cubicBezTo>
                    <a:cubicBezTo>
                      <a:pt x="3279" y="3049"/>
                      <a:pt x="3261" y="1160"/>
                      <a:pt x="3211" y="716"/>
                    </a:cubicBezTo>
                    <a:cubicBezTo>
                      <a:pt x="3154" y="221"/>
                      <a:pt x="3017" y="1"/>
                      <a:pt x="2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56;p73">
                <a:extLst>
                  <a:ext uri="{FF2B5EF4-FFF2-40B4-BE49-F238E27FC236}">
                    <a16:creationId xmlns:a16="http://schemas.microsoft.com/office/drawing/2014/main" id="{314E966A-8894-896E-82BA-9B0B1E127FEE}"/>
                  </a:ext>
                </a:extLst>
              </p:cNvPr>
              <p:cNvSpPr/>
              <p:nvPr/>
            </p:nvSpPr>
            <p:spPr>
              <a:xfrm>
                <a:off x="7420768" y="2212357"/>
                <a:ext cx="254836" cy="192896"/>
              </a:xfrm>
              <a:custGeom>
                <a:avLst/>
                <a:gdLst/>
                <a:ahLst/>
                <a:cxnLst/>
                <a:rect l="l" t="t" r="r" b="b"/>
                <a:pathLst>
                  <a:path w="1296" h="981" extrusionOk="0">
                    <a:moveTo>
                      <a:pt x="156" y="1"/>
                    </a:moveTo>
                    <a:cubicBezTo>
                      <a:pt x="54" y="1"/>
                      <a:pt x="0" y="89"/>
                      <a:pt x="71" y="260"/>
                    </a:cubicBezTo>
                    <a:cubicBezTo>
                      <a:pt x="255" y="708"/>
                      <a:pt x="804" y="951"/>
                      <a:pt x="1017" y="981"/>
                    </a:cubicBezTo>
                    <a:lnTo>
                      <a:pt x="1296" y="435"/>
                    </a:lnTo>
                    <a:cubicBezTo>
                      <a:pt x="851" y="341"/>
                      <a:pt x="721" y="382"/>
                      <a:pt x="389" y="106"/>
                    </a:cubicBezTo>
                    <a:cubicBezTo>
                      <a:pt x="304" y="35"/>
                      <a:pt x="220" y="1"/>
                      <a:pt x="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57;p73">
                <a:extLst>
                  <a:ext uri="{FF2B5EF4-FFF2-40B4-BE49-F238E27FC236}">
                    <a16:creationId xmlns:a16="http://schemas.microsoft.com/office/drawing/2014/main" id="{3C131A40-837B-DCDD-DCCD-8A5B59A608D0}"/>
                  </a:ext>
                </a:extLst>
              </p:cNvPr>
              <p:cNvSpPr/>
              <p:nvPr/>
            </p:nvSpPr>
            <p:spPr>
              <a:xfrm>
                <a:off x="7311637" y="2291010"/>
                <a:ext cx="592650" cy="342534"/>
              </a:xfrm>
              <a:custGeom>
                <a:avLst/>
                <a:gdLst/>
                <a:ahLst/>
                <a:cxnLst/>
                <a:rect l="l" t="t" r="r" b="b"/>
                <a:pathLst>
                  <a:path w="3014" h="1742" extrusionOk="0">
                    <a:moveTo>
                      <a:pt x="1514" y="0"/>
                    </a:moveTo>
                    <a:cubicBezTo>
                      <a:pt x="1163" y="0"/>
                      <a:pt x="721" y="109"/>
                      <a:pt x="271" y="513"/>
                    </a:cubicBezTo>
                    <a:cubicBezTo>
                      <a:pt x="123" y="645"/>
                      <a:pt x="0" y="912"/>
                      <a:pt x="182" y="912"/>
                    </a:cubicBezTo>
                    <a:cubicBezTo>
                      <a:pt x="219" y="912"/>
                      <a:pt x="270" y="901"/>
                      <a:pt x="336" y="874"/>
                    </a:cubicBezTo>
                    <a:cubicBezTo>
                      <a:pt x="609" y="762"/>
                      <a:pt x="748" y="614"/>
                      <a:pt x="920" y="578"/>
                    </a:cubicBezTo>
                    <a:lnTo>
                      <a:pt x="920" y="578"/>
                    </a:lnTo>
                    <a:cubicBezTo>
                      <a:pt x="920" y="578"/>
                      <a:pt x="795" y="1046"/>
                      <a:pt x="961" y="1218"/>
                    </a:cubicBezTo>
                    <a:cubicBezTo>
                      <a:pt x="1107" y="1370"/>
                      <a:pt x="1264" y="1509"/>
                      <a:pt x="1430" y="1636"/>
                    </a:cubicBezTo>
                    <a:cubicBezTo>
                      <a:pt x="1460" y="1613"/>
                      <a:pt x="1489" y="1586"/>
                      <a:pt x="1516" y="1556"/>
                    </a:cubicBezTo>
                    <a:cubicBezTo>
                      <a:pt x="1516" y="1556"/>
                      <a:pt x="1699" y="1741"/>
                      <a:pt x="2083" y="1741"/>
                    </a:cubicBezTo>
                    <a:cubicBezTo>
                      <a:pt x="2145" y="1741"/>
                      <a:pt x="2211" y="1736"/>
                      <a:pt x="2284" y="1725"/>
                    </a:cubicBezTo>
                    <a:lnTo>
                      <a:pt x="3013" y="551"/>
                    </a:lnTo>
                    <a:cubicBezTo>
                      <a:pt x="3013" y="551"/>
                      <a:pt x="2527" y="234"/>
                      <a:pt x="2064" y="89"/>
                    </a:cubicBezTo>
                    <a:cubicBezTo>
                      <a:pt x="1937" y="48"/>
                      <a:pt x="1746" y="0"/>
                      <a:pt x="1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58;p73">
                <a:extLst>
                  <a:ext uri="{FF2B5EF4-FFF2-40B4-BE49-F238E27FC236}">
                    <a16:creationId xmlns:a16="http://schemas.microsoft.com/office/drawing/2014/main" id="{5E219F2D-F6A4-A5DF-7530-B11D1FBC8313}"/>
                  </a:ext>
                </a:extLst>
              </p:cNvPr>
              <p:cNvSpPr/>
              <p:nvPr/>
            </p:nvSpPr>
            <p:spPr>
              <a:xfrm>
                <a:off x="7372396" y="2298482"/>
                <a:ext cx="285707" cy="378714"/>
              </a:xfrm>
              <a:custGeom>
                <a:avLst/>
                <a:gdLst/>
                <a:ahLst/>
                <a:cxnLst/>
                <a:rect l="l" t="t" r="r" b="b"/>
                <a:pathLst>
                  <a:path w="1453" h="1926" extrusionOk="0">
                    <a:moveTo>
                      <a:pt x="1432" y="0"/>
                    </a:moveTo>
                    <a:cubicBezTo>
                      <a:pt x="1272" y="72"/>
                      <a:pt x="931" y="229"/>
                      <a:pt x="694" y="451"/>
                    </a:cubicBezTo>
                    <a:cubicBezTo>
                      <a:pt x="436" y="700"/>
                      <a:pt x="0" y="1249"/>
                      <a:pt x="184" y="1438"/>
                    </a:cubicBezTo>
                    <a:cubicBezTo>
                      <a:pt x="220" y="1476"/>
                      <a:pt x="260" y="1490"/>
                      <a:pt x="299" y="1490"/>
                    </a:cubicBezTo>
                    <a:cubicBezTo>
                      <a:pt x="405" y="1490"/>
                      <a:pt x="504" y="1385"/>
                      <a:pt x="504" y="1385"/>
                    </a:cubicBezTo>
                    <a:lnTo>
                      <a:pt x="504" y="1385"/>
                    </a:lnTo>
                    <a:cubicBezTo>
                      <a:pt x="504" y="1385"/>
                      <a:pt x="374" y="1649"/>
                      <a:pt x="525" y="1750"/>
                    </a:cubicBezTo>
                    <a:cubicBezTo>
                      <a:pt x="555" y="1769"/>
                      <a:pt x="584" y="1777"/>
                      <a:pt x="612" y="1777"/>
                    </a:cubicBezTo>
                    <a:cubicBezTo>
                      <a:pt x="713" y="1777"/>
                      <a:pt x="795" y="1678"/>
                      <a:pt x="795" y="1678"/>
                    </a:cubicBezTo>
                    <a:lnTo>
                      <a:pt x="795" y="1678"/>
                    </a:lnTo>
                    <a:cubicBezTo>
                      <a:pt x="795" y="1678"/>
                      <a:pt x="744" y="1853"/>
                      <a:pt x="893" y="1916"/>
                    </a:cubicBezTo>
                    <a:cubicBezTo>
                      <a:pt x="908" y="1922"/>
                      <a:pt x="923" y="1925"/>
                      <a:pt x="938" y="1925"/>
                    </a:cubicBezTo>
                    <a:cubicBezTo>
                      <a:pt x="1086" y="1925"/>
                      <a:pt x="1172" y="1606"/>
                      <a:pt x="1397" y="1530"/>
                    </a:cubicBezTo>
                    <a:cubicBezTo>
                      <a:pt x="1453" y="1512"/>
                      <a:pt x="1432" y="0"/>
                      <a:pt x="1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59;p73">
                <a:extLst>
                  <a:ext uri="{FF2B5EF4-FFF2-40B4-BE49-F238E27FC236}">
                    <a16:creationId xmlns:a16="http://schemas.microsoft.com/office/drawing/2014/main" id="{54B17A3E-B89D-A96E-F6D7-905F9511678B}"/>
                  </a:ext>
                </a:extLst>
              </p:cNvPr>
              <p:cNvSpPr/>
              <p:nvPr/>
            </p:nvSpPr>
            <p:spPr>
              <a:xfrm>
                <a:off x="7471499" y="2432585"/>
                <a:ext cx="98710" cy="138626"/>
              </a:xfrm>
              <a:custGeom>
                <a:avLst/>
                <a:gdLst/>
                <a:ahLst/>
                <a:cxnLst/>
                <a:rect l="l" t="t" r="r" b="b"/>
                <a:pathLst>
                  <a:path w="502" h="705" extrusionOk="0">
                    <a:moveTo>
                      <a:pt x="501" y="0"/>
                    </a:moveTo>
                    <a:lnTo>
                      <a:pt x="501" y="0"/>
                    </a:lnTo>
                    <a:cubicBezTo>
                      <a:pt x="267" y="175"/>
                      <a:pt x="92" y="418"/>
                      <a:pt x="0" y="694"/>
                    </a:cubicBezTo>
                    <a:cubicBezTo>
                      <a:pt x="0" y="700"/>
                      <a:pt x="0" y="704"/>
                      <a:pt x="2" y="704"/>
                    </a:cubicBezTo>
                    <a:cubicBezTo>
                      <a:pt x="3" y="704"/>
                      <a:pt x="4" y="703"/>
                      <a:pt x="6" y="700"/>
                    </a:cubicBezTo>
                    <a:cubicBezTo>
                      <a:pt x="143" y="448"/>
                      <a:pt x="309" y="214"/>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60;p73">
                <a:extLst>
                  <a:ext uri="{FF2B5EF4-FFF2-40B4-BE49-F238E27FC236}">
                    <a16:creationId xmlns:a16="http://schemas.microsoft.com/office/drawing/2014/main" id="{239C6223-509F-C357-1154-30D1907EC673}"/>
                  </a:ext>
                </a:extLst>
              </p:cNvPr>
              <p:cNvSpPr/>
              <p:nvPr/>
            </p:nvSpPr>
            <p:spPr>
              <a:xfrm>
                <a:off x="7527343" y="2485676"/>
                <a:ext cx="90648" cy="143738"/>
              </a:xfrm>
              <a:custGeom>
                <a:avLst/>
                <a:gdLst/>
                <a:ahLst/>
                <a:cxnLst/>
                <a:rect l="l" t="t" r="r" b="b"/>
                <a:pathLst>
                  <a:path w="461" h="731" extrusionOk="0">
                    <a:moveTo>
                      <a:pt x="460" y="0"/>
                    </a:moveTo>
                    <a:lnTo>
                      <a:pt x="460" y="0"/>
                    </a:lnTo>
                    <a:cubicBezTo>
                      <a:pt x="345" y="92"/>
                      <a:pt x="84" y="403"/>
                      <a:pt x="1" y="721"/>
                    </a:cubicBezTo>
                    <a:cubicBezTo>
                      <a:pt x="1" y="726"/>
                      <a:pt x="2" y="731"/>
                      <a:pt x="4" y="731"/>
                    </a:cubicBezTo>
                    <a:cubicBezTo>
                      <a:pt x="5" y="731"/>
                      <a:pt x="6" y="730"/>
                      <a:pt x="7" y="726"/>
                    </a:cubicBezTo>
                    <a:cubicBezTo>
                      <a:pt x="131" y="469"/>
                      <a:pt x="282" y="225"/>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61;p73">
                <a:extLst>
                  <a:ext uri="{FF2B5EF4-FFF2-40B4-BE49-F238E27FC236}">
                    <a16:creationId xmlns:a16="http://schemas.microsoft.com/office/drawing/2014/main" id="{8B5DF410-F962-F736-70A5-FB8313DC9898}"/>
                  </a:ext>
                </a:extLst>
              </p:cNvPr>
              <p:cNvSpPr/>
              <p:nvPr/>
            </p:nvSpPr>
            <p:spPr>
              <a:xfrm>
                <a:off x="7789651" y="1899121"/>
                <a:ext cx="589701" cy="770799"/>
              </a:xfrm>
              <a:custGeom>
                <a:avLst/>
                <a:gdLst/>
                <a:ahLst/>
                <a:cxnLst/>
                <a:rect l="l" t="t" r="r" b="b"/>
                <a:pathLst>
                  <a:path w="2999" h="3920" extrusionOk="0">
                    <a:moveTo>
                      <a:pt x="2470" y="1"/>
                    </a:moveTo>
                    <a:cubicBezTo>
                      <a:pt x="2345" y="1"/>
                      <a:pt x="2211" y="187"/>
                      <a:pt x="2094" y="656"/>
                    </a:cubicBezTo>
                    <a:cubicBezTo>
                      <a:pt x="1827" y="1714"/>
                      <a:pt x="1646" y="2209"/>
                      <a:pt x="1578" y="2239"/>
                    </a:cubicBezTo>
                    <a:cubicBezTo>
                      <a:pt x="1572" y="2241"/>
                      <a:pt x="1556" y="2243"/>
                      <a:pt x="1532" y="2243"/>
                    </a:cubicBezTo>
                    <a:cubicBezTo>
                      <a:pt x="1265" y="2243"/>
                      <a:pt x="1" y="2108"/>
                      <a:pt x="1" y="2108"/>
                    </a:cubicBezTo>
                    <a:lnTo>
                      <a:pt x="1" y="2108"/>
                    </a:lnTo>
                    <a:lnTo>
                      <a:pt x="120" y="3846"/>
                    </a:lnTo>
                    <a:cubicBezTo>
                      <a:pt x="120" y="3846"/>
                      <a:pt x="596" y="3919"/>
                      <a:pt x="1153" y="3919"/>
                    </a:cubicBezTo>
                    <a:cubicBezTo>
                      <a:pt x="1781" y="3919"/>
                      <a:pt x="2512" y="3826"/>
                      <a:pt x="2785" y="3431"/>
                    </a:cubicBezTo>
                    <a:cubicBezTo>
                      <a:pt x="2998" y="3122"/>
                      <a:pt x="2981" y="1406"/>
                      <a:pt x="2847" y="694"/>
                    </a:cubicBezTo>
                    <a:cubicBezTo>
                      <a:pt x="2771" y="297"/>
                      <a:pt x="2628" y="1"/>
                      <a:pt x="2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62;p73">
                <a:extLst>
                  <a:ext uri="{FF2B5EF4-FFF2-40B4-BE49-F238E27FC236}">
                    <a16:creationId xmlns:a16="http://schemas.microsoft.com/office/drawing/2014/main" id="{6F5674FB-90E6-31E7-D7F3-47CA52263D57}"/>
                  </a:ext>
                </a:extLst>
              </p:cNvPr>
              <p:cNvSpPr/>
              <p:nvPr/>
            </p:nvSpPr>
            <p:spPr>
              <a:xfrm>
                <a:off x="8063756" y="2091035"/>
                <a:ext cx="314415" cy="579476"/>
              </a:xfrm>
              <a:custGeom>
                <a:avLst/>
                <a:gdLst/>
                <a:ahLst/>
                <a:cxnLst/>
                <a:rect l="l" t="t" r="r" b="b"/>
                <a:pathLst>
                  <a:path w="1599" h="2947" extrusionOk="0">
                    <a:moveTo>
                      <a:pt x="1492" y="1"/>
                    </a:moveTo>
                    <a:cubicBezTo>
                      <a:pt x="1490" y="1"/>
                      <a:pt x="1489" y="1"/>
                      <a:pt x="1489" y="3"/>
                    </a:cubicBezTo>
                    <a:cubicBezTo>
                      <a:pt x="1513" y="228"/>
                      <a:pt x="1530" y="451"/>
                      <a:pt x="1539" y="676"/>
                    </a:cubicBezTo>
                    <a:cubicBezTo>
                      <a:pt x="1554" y="1073"/>
                      <a:pt x="1542" y="1470"/>
                      <a:pt x="1501" y="1865"/>
                    </a:cubicBezTo>
                    <a:cubicBezTo>
                      <a:pt x="1489" y="1966"/>
                      <a:pt x="1477" y="2066"/>
                      <a:pt x="1462" y="2170"/>
                    </a:cubicBezTo>
                    <a:cubicBezTo>
                      <a:pt x="1435" y="2286"/>
                      <a:pt x="1397" y="2398"/>
                      <a:pt x="1344" y="2502"/>
                    </a:cubicBezTo>
                    <a:cubicBezTo>
                      <a:pt x="1258" y="2686"/>
                      <a:pt x="697" y="2840"/>
                      <a:pt x="3" y="2941"/>
                    </a:cubicBezTo>
                    <a:cubicBezTo>
                      <a:pt x="0" y="2944"/>
                      <a:pt x="6" y="2947"/>
                      <a:pt x="9" y="2947"/>
                    </a:cubicBezTo>
                    <a:cubicBezTo>
                      <a:pt x="925" y="2867"/>
                      <a:pt x="1323" y="2701"/>
                      <a:pt x="1403" y="2529"/>
                    </a:cubicBezTo>
                    <a:cubicBezTo>
                      <a:pt x="1459" y="2404"/>
                      <a:pt x="1501" y="2274"/>
                      <a:pt x="1530" y="2140"/>
                    </a:cubicBezTo>
                    <a:cubicBezTo>
                      <a:pt x="1545" y="2040"/>
                      <a:pt x="1557" y="1939"/>
                      <a:pt x="1566" y="1838"/>
                    </a:cubicBezTo>
                    <a:cubicBezTo>
                      <a:pt x="1590" y="1634"/>
                      <a:pt x="1598" y="1429"/>
                      <a:pt x="1598" y="1221"/>
                    </a:cubicBezTo>
                    <a:cubicBezTo>
                      <a:pt x="1598" y="1011"/>
                      <a:pt x="1590" y="800"/>
                      <a:pt x="1572" y="593"/>
                    </a:cubicBezTo>
                    <a:cubicBezTo>
                      <a:pt x="1578" y="551"/>
                      <a:pt x="1584" y="510"/>
                      <a:pt x="1584" y="471"/>
                    </a:cubicBezTo>
                    <a:cubicBezTo>
                      <a:pt x="1587" y="397"/>
                      <a:pt x="1587" y="323"/>
                      <a:pt x="1578" y="249"/>
                    </a:cubicBezTo>
                    <a:cubicBezTo>
                      <a:pt x="1578" y="247"/>
                      <a:pt x="1576" y="247"/>
                      <a:pt x="1575" y="247"/>
                    </a:cubicBezTo>
                    <a:cubicBezTo>
                      <a:pt x="1573" y="247"/>
                      <a:pt x="1572" y="247"/>
                      <a:pt x="1572" y="249"/>
                    </a:cubicBezTo>
                    <a:cubicBezTo>
                      <a:pt x="1575" y="320"/>
                      <a:pt x="1575" y="394"/>
                      <a:pt x="1572" y="465"/>
                    </a:cubicBezTo>
                    <a:cubicBezTo>
                      <a:pt x="1572" y="495"/>
                      <a:pt x="1569" y="519"/>
                      <a:pt x="1569" y="545"/>
                    </a:cubicBezTo>
                    <a:cubicBezTo>
                      <a:pt x="1551" y="365"/>
                      <a:pt x="1527" y="184"/>
                      <a:pt x="1495" y="3"/>
                    </a:cubicBezTo>
                    <a:cubicBezTo>
                      <a:pt x="1495" y="1"/>
                      <a:pt x="1493" y="1"/>
                      <a:pt x="1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63;p73">
                <a:extLst>
                  <a:ext uri="{FF2B5EF4-FFF2-40B4-BE49-F238E27FC236}">
                    <a16:creationId xmlns:a16="http://schemas.microsoft.com/office/drawing/2014/main" id="{BB4FE2FF-376D-7186-B69A-F58D00EF58CB}"/>
                  </a:ext>
                </a:extLst>
              </p:cNvPr>
              <p:cNvSpPr/>
              <p:nvPr/>
            </p:nvSpPr>
            <p:spPr>
              <a:xfrm>
                <a:off x="7872433" y="2348820"/>
                <a:ext cx="23596" cy="291213"/>
              </a:xfrm>
              <a:custGeom>
                <a:avLst/>
                <a:gdLst/>
                <a:ahLst/>
                <a:cxnLst/>
                <a:rect l="l" t="t" r="r" b="b"/>
                <a:pathLst>
                  <a:path w="120" h="1481" extrusionOk="0">
                    <a:moveTo>
                      <a:pt x="10" y="0"/>
                    </a:moveTo>
                    <a:cubicBezTo>
                      <a:pt x="8" y="0"/>
                      <a:pt x="7" y="1"/>
                      <a:pt x="7" y="2"/>
                    </a:cubicBezTo>
                    <a:cubicBezTo>
                      <a:pt x="1" y="127"/>
                      <a:pt x="13" y="254"/>
                      <a:pt x="16" y="376"/>
                    </a:cubicBezTo>
                    <a:cubicBezTo>
                      <a:pt x="22" y="497"/>
                      <a:pt x="31" y="619"/>
                      <a:pt x="40" y="741"/>
                    </a:cubicBezTo>
                    <a:cubicBezTo>
                      <a:pt x="48" y="862"/>
                      <a:pt x="99" y="1354"/>
                      <a:pt x="111" y="1476"/>
                    </a:cubicBezTo>
                    <a:cubicBezTo>
                      <a:pt x="111" y="1479"/>
                      <a:pt x="114" y="1479"/>
                      <a:pt x="114" y="1479"/>
                    </a:cubicBezTo>
                    <a:cubicBezTo>
                      <a:pt x="115" y="1480"/>
                      <a:pt x="115" y="1480"/>
                      <a:pt x="116" y="1480"/>
                    </a:cubicBezTo>
                    <a:cubicBezTo>
                      <a:pt x="118" y="1480"/>
                      <a:pt x="120" y="1478"/>
                      <a:pt x="120" y="1476"/>
                    </a:cubicBezTo>
                    <a:cubicBezTo>
                      <a:pt x="114" y="1354"/>
                      <a:pt x="96" y="856"/>
                      <a:pt x="87" y="732"/>
                    </a:cubicBezTo>
                    <a:cubicBezTo>
                      <a:pt x="78" y="607"/>
                      <a:pt x="66" y="486"/>
                      <a:pt x="54" y="361"/>
                    </a:cubicBezTo>
                    <a:cubicBezTo>
                      <a:pt x="48" y="239"/>
                      <a:pt x="34" y="121"/>
                      <a:pt x="13" y="2"/>
                    </a:cubicBezTo>
                    <a:cubicBezTo>
                      <a:pt x="13" y="1"/>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64;p73">
                <a:extLst>
                  <a:ext uri="{FF2B5EF4-FFF2-40B4-BE49-F238E27FC236}">
                    <a16:creationId xmlns:a16="http://schemas.microsoft.com/office/drawing/2014/main" id="{7E1DAAB7-E987-43D3-DB2D-93D84AE395BD}"/>
                  </a:ext>
                </a:extLst>
              </p:cNvPr>
              <p:cNvSpPr/>
              <p:nvPr/>
            </p:nvSpPr>
            <p:spPr>
              <a:xfrm>
                <a:off x="7789651" y="2125249"/>
                <a:ext cx="387366" cy="220032"/>
              </a:xfrm>
              <a:custGeom>
                <a:avLst/>
                <a:gdLst/>
                <a:ahLst/>
                <a:cxnLst/>
                <a:rect l="l" t="t" r="r" b="b"/>
                <a:pathLst>
                  <a:path w="1970" h="1119" extrusionOk="0">
                    <a:moveTo>
                      <a:pt x="1970" y="1"/>
                    </a:moveTo>
                    <a:lnTo>
                      <a:pt x="1970" y="1"/>
                    </a:lnTo>
                    <a:cubicBezTo>
                      <a:pt x="1896" y="217"/>
                      <a:pt x="1824" y="434"/>
                      <a:pt x="1747" y="650"/>
                    </a:cubicBezTo>
                    <a:cubicBezTo>
                      <a:pt x="1709" y="757"/>
                      <a:pt x="1670" y="867"/>
                      <a:pt x="1626" y="970"/>
                    </a:cubicBezTo>
                    <a:cubicBezTo>
                      <a:pt x="1617" y="994"/>
                      <a:pt x="1602" y="1021"/>
                      <a:pt x="1590" y="1044"/>
                    </a:cubicBezTo>
                    <a:cubicBezTo>
                      <a:pt x="1584" y="1053"/>
                      <a:pt x="1578" y="1062"/>
                      <a:pt x="1569" y="1071"/>
                    </a:cubicBezTo>
                    <a:lnTo>
                      <a:pt x="1543" y="1071"/>
                    </a:lnTo>
                    <a:cubicBezTo>
                      <a:pt x="1486" y="1071"/>
                      <a:pt x="1430" y="1065"/>
                      <a:pt x="1371" y="1062"/>
                    </a:cubicBezTo>
                    <a:cubicBezTo>
                      <a:pt x="1145" y="1047"/>
                      <a:pt x="917" y="1027"/>
                      <a:pt x="689" y="1009"/>
                    </a:cubicBezTo>
                    <a:cubicBezTo>
                      <a:pt x="461" y="991"/>
                      <a:pt x="232" y="970"/>
                      <a:pt x="4" y="955"/>
                    </a:cubicBezTo>
                    <a:lnTo>
                      <a:pt x="1" y="955"/>
                    </a:lnTo>
                    <a:lnTo>
                      <a:pt x="4" y="1000"/>
                    </a:lnTo>
                    <a:lnTo>
                      <a:pt x="4" y="961"/>
                    </a:lnTo>
                    <a:cubicBezTo>
                      <a:pt x="232" y="994"/>
                      <a:pt x="458" y="1027"/>
                      <a:pt x="686" y="1050"/>
                    </a:cubicBezTo>
                    <a:cubicBezTo>
                      <a:pt x="914" y="1074"/>
                      <a:pt x="1142" y="1101"/>
                      <a:pt x="1371" y="1113"/>
                    </a:cubicBezTo>
                    <a:cubicBezTo>
                      <a:pt x="1430" y="1119"/>
                      <a:pt x="1486" y="1119"/>
                      <a:pt x="1546" y="1119"/>
                    </a:cubicBezTo>
                    <a:lnTo>
                      <a:pt x="1569" y="1119"/>
                    </a:lnTo>
                    <a:cubicBezTo>
                      <a:pt x="1578" y="1119"/>
                      <a:pt x="1590" y="1116"/>
                      <a:pt x="1599" y="1110"/>
                    </a:cubicBezTo>
                    <a:cubicBezTo>
                      <a:pt x="1614" y="1098"/>
                      <a:pt x="1626" y="1083"/>
                      <a:pt x="1632" y="1068"/>
                    </a:cubicBezTo>
                    <a:cubicBezTo>
                      <a:pt x="1646" y="1041"/>
                      <a:pt x="1658" y="1015"/>
                      <a:pt x="1670" y="988"/>
                    </a:cubicBezTo>
                    <a:cubicBezTo>
                      <a:pt x="1715" y="881"/>
                      <a:pt x="1750" y="775"/>
                      <a:pt x="1786" y="662"/>
                    </a:cubicBezTo>
                    <a:cubicBezTo>
                      <a:pt x="1854" y="443"/>
                      <a:pt x="1916" y="223"/>
                      <a:pt x="19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365;p73">
                <a:extLst>
                  <a:ext uri="{FF2B5EF4-FFF2-40B4-BE49-F238E27FC236}">
                    <a16:creationId xmlns:a16="http://schemas.microsoft.com/office/drawing/2014/main" id="{20B833B5-6F37-3668-0476-599AD27EB2C8}"/>
                  </a:ext>
                </a:extLst>
              </p:cNvPr>
              <p:cNvSpPr/>
              <p:nvPr/>
            </p:nvSpPr>
            <p:spPr>
              <a:xfrm>
                <a:off x="8153027" y="2140979"/>
                <a:ext cx="6489" cy="57417"/>
              </a:xfrm>
              <a:custGeom>
                <a:avLst/>
                <a:gdLst/>
                <a:ahLst/>
                <a:cxnLst/>
                <a:rect l="l" t="t" r="r" b="b"/>
                <a:pathLst>
                  <a:path w="33" h="292" extrusionOk="0">
                    <a:moveTo>
                      <a:pt x="30" y="1"/>
                    </a:moveTo>
                    <a:cubicBezTo>
                      <a:pt x="21" y="25"/>
                      <a:pt x="18" y="48"/>
                      <a:pt x="12" y="72"/>
                    </a:cubicBezTo>
                    <a:cubicBezTo>
                      <a:pt x="9" y="96"/>
                      <a:pt x="6" y="119"/>
                      <a:pt x="3" y="146"/>
                    </a:cubicBezTo>
                    <a:cubicBezTo>
                      <a:pt x="0" y="194"/>
                      <a:pt x="3" y="241"/>
                      <a:pt x="9" y="291"/>
                    </a:cubicBezTo>
                    <a:cubicBezTo>
                      <a:pt x="21" y="241"/>
                      <a:pt x="27" y="194"/>
                      <a:pt x="30" y="146"/>
                    </a:cubicBezTo>
                    <a:cubicBezTo>
                      <a:pt x="33" y="96"/>
                      <a:pt x="33" y="48"/>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366;p73">
                <a:extLst>
                  <a:ext uri="{FF2B5EF4-FFF2-40B4-BE49-F238E27FC236}">
                    <a16:creationId xmlns:a16="http://schemas.microsoft.com/office/drawing/2014/main" id="{5D3A369A-A587-153B-EB6A-AD5137DC07FE}"/>
                  </a:ext>
                </a:extLst>
              </p:cNvPr>
              <p:cNvSpPr/>
              <p:nvPr/>
            </p:nvSpPr>
            <p:spPr>
              <a:xfrm>
                <a:off x="6733341" y="2147468"/>
                <a:ext cx="126238" cy="11208"/>
              </a:xfrm>
              <a:custGeom>
                <a:avLst/>
                <a:gdLst/>
                <a:ahLst/>
                <a:cxnLst/>
                <a:rect l="l" t="t" r="r" b="b"/>
                <a:pathLst>
                  <a:path w="642" h="57" extrusionOk="0">
                    <a:moveTo>
                      <a:pt x="214" y="0"/>
                    </a:moveTo>
                    <a:cubicBezTo>
                      <a:pt x="143" y="0"/>
                      <a:pt x="72" y="4"/>
                      <a:pt x="1" y="12"/>
                    </a:cubicBezTo>
                    <a:cubicBezTo>
                      <a:pt x="140" y="42"/>
                      <a:pt x="282" y="57"/>
                      <a:pt x="424" y="57"/>
                    </a:cubicBezTo>
                    <a:cubicBezTo>
                      <a:pt x="496" y="57"/>
                      <a:pt x="569" y="53"/>
                      <a:pt x="641" y="45"/>
                    </a:cubicBezTo>
                    <a:cubicBezTo>
                      <a:pt x="537" y="21"/>
                      <a:pt x="431" y="6"/>
                      <a:pt x="321" y="3"/>
                    </a:cubicBezTo>
                    <a:cubicBezTo>
                      <a:pt x="285" y="1"/>
                      <a:pt x="250" y="0"/>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367;p73">
                <a:extLst>
                  <a:ext uri="{FF2B5EF4-FFF2-40B4-BE49-F238E27FC236}">
                    <a16:creationId xmlns:a16="http://schemas.microsoft.com/office/drawing/2014/main" id="{51E97904-0C3A-55C7-7063-6EC656DA450D}"/>
                  </a:ext>
                </a:extLst>
              </p:cNvPr>
              <p:cNvSpPr/>
              <p:nvPr/>
            </p:nvSpPr>
            <p:spPr>
              <a:xfrm>
                <a:off x="6765982" y="2251880"/>
                <a:ext cx="112081" cy="57810"/>
              </a:xfrm>
              <a:custGeom>
                <a:avLst/>
                <a:gdLst/>
                <a:ahLst/>
                <a:cxnLst/>
                <a:rect l="l" t="t" r="r" b="b"/>
                <a:pathLst>
                  <a:path w="570" h="294" extrusionOk="0">
                    <a:moveTo>
                      <a:pt x="570" y="0"/>
                    </a:moveTo>
                    <a:lnTo>
                      <a:pt x="570" y="0"/>
                    </a:lnTo>
                    <a:cubicBezTo>
                      <a:pt x="469" y="33"/>
                      <a:pt x="368" y="74"/>
                      <a:pt x="274" y="125"/>
                    </a:cubicBezTo>
                    <a:cubicBezTo>
                      <a:pt x="179" y="172"/>
                      <a:pt x="87" y="228"/>
                      <a:pt x="1" y="294"/>
                    </a:cubicBezTo>
                    <a:cubicBezTo>
                      <a:pt x="102" y="261"/>
                      <a:pt x="202" y="220"/>
                      <a:pt x="297" y="169"/>
                    </a:cubicBezTo>
                    <a:cubicBezTo>
                      <a:pt x="392" y="122"/>
                      <a:pt x="484" y="65"/>
                      <a:pt x="5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68;p73">
                <a:extLst>
                  <a:ext uri="{FF2B5EF4-FFF2-40B4-BE49-F238E27FC236}">
                    <a16:creationId xmlns:a16="http://schemas.microsoft.com/office/drawing/2014/main" id="{01AEE9C7-10CB-E1A7-411B-54EAD8A08713}"/>
                  </a:ext>
                </a:extLst>
              </p:cNvPr>
              <p:cNvSpPr/>
              <p:nvPr/>
            </p:nvSpPr>
            <p:spPr>
              <a:xfrm>
                <a:off x="6873343" y="2325224"/>
                <a:ext cx="69018" cy="106378"/>
              </a:xfrm>
              <a:custGeom>
                <a:avLst/>
                <a:gdLst/>
                <a:ahLst/>
                <a:cxnLst/>
                <a:rect l="l" t="t" r="r" b="b"/>
                <a:pathLst>
                  <a:path w="351" h="541" extrusionOk="0">
                    <a:moveTo>
                      <a:pt x="350" y="1"/>
                    </a:moveTo>
                    <a:lnTo>
                      <a:pt x="350" y="1"/>
                    </a:lnTo>
                    <a:cubicBezTo>
                      <a:pt x="205" y="161"/>
                      <a:pt x="89" y="342"/>
                      <a:pt x="0" y="540"/>
                    </a:cubicBezTo>
                    <a:cubicBezTo>
                      <a:pt x="146" y="380"/>
                      <a:pt x="264" y="196"/>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69;p73">
                <a:extLst>
                  <a:ext uri="{FF2B5EF4-FFF2-40B4-BE49-F238E27FC236}">
                    <a16:creationId xmlns:a16="http://schemas.microsoft.com/office/drawing/2014/main" id="{8007A12E-3430-9CF2-25C3-7C43E15BCF5C}"/>
                  </a:ext>
                </a:extLst>
              </p:cNvPr>
              <p:cNvSpPr/>
              <p:nvPr/>
            </p:nvSpPr>
            <p:spPr>
              <a:xfrm>
                <a:off x="6784662" y="1855469"/>
                <a:ext cx="576133" cy="595403"/>
              </a:xfrm>
              <a:custGeom>
                <a:avLst/>
                <a:gdLst/>
                <a:ahLst/>
                <a:cxnLst/>
                <a:rect l="l" t="t" r="r" b="b"/>
                <a:pathLst>
                  <a:path w="2930" h="3028" extrusionOk="0">
                    <a:moveTo>
                      <a:pt x="1433" y="0"/>
                    </a:moveTo>
                    <a:lnTo>
                      <a:pt x="1433" y="0"/>
                    </a:lnTo>
                    <a:cubicBezTo>
                      <a:pt x="1409" y="104"/>
                      <a:pt x="1394" y="211"/>
                      <a:pt x="1388" y="320"/>
                    </a:cubicBezTo>
                    <a:cubicBezTo>
                      <a:pt x="1382" y="427"/>
                      <a:pt x="1385" y="534"/>
                      <a:pt x="1400" y="643"/>
                    </a:cubicBezTo>
                    <a:cubicBezTo>
                      <a:pt x="1444" y="430"/>
                      <a:pt x="1456" y="214"/>
                      <a:pt x="1433" y="0"/>
                    </a:cubicBezTo>
                    <a:close/>
                    <a:moveTo>
                      <a:pt x="620" y="166"/>
                    </a:moveTo>
                    <a:lnTo>
                      <a:pt x="620" y="166"/>
                    </a:lnTo>
                    <a:cubicBezTo>
                      <a:pt x="653" y="267"/>
                      <a:pt x="694" y="368"/>
                      <a:pt x="745" y="463"/>
                    </a:cubicBezTo>
                    <a:cubicBezTo>
                      <a:pt x="792" y="558"/>
                      <a:pt x="849" y="649"/>
                      <a:pt x="914" y="738"/>
                    </a:cubicBezTo>
                    <a:cubicBezTo>
                      <a:pt x="881" y="635"/>
                      <a:pt x="840" y="537"/>
                      <a:pt x="789" y="442"/>
                    </a:cubicBezTo>
                    <a:cubicBezTo>
                      <a:pt x="742" y="344"/>
                      <a:pt x="685" y="252"/>
                      <a:pt x="620" y="166"/>
                    </a:cubicBezTo>
                    <a:close/>
                    <a:moveTo>
                      <a:pt x="2218" y="261"/>
                    </a:moveTo>
                    <a:lnTo>
                      <a:pt x="2218" y="261"/>
                    </a:lnTo>
                    <a:cubicBezTo>
                      <a:pt x="2073" y="421"/>
                      <a:pt x="1954" y="605"/>
                      <a:pt x="1868" y="801"/>
                    </a:cubicBezTo>
                    <a:cubicBezTo>
                      <a:pt x="1940" y="724"/>
                      <a:pt x="2005" y="638"/>
                      <a:pt x="2064" y="546"/>
                    </a:cubicBezTo>
                    <a:cubicBezTo>
                      <a:pt x="2123" y="457"/>
                      <a:pt x="2174" y="362"/>
                      <a:pt x="2218" y="261"/>
                    </a:cubicBezTo>
                    <a:close/>
                    <a:moveTo>
                      <a:pt x="1" y="712"/>
                    </a:moveTo>
                    <a:cubicBezTo>
                      <a:pt x="78" y="786"/>
                      <a:pt x="164" y="851"/>
                      <a:pt x="256" y="907"/>
                    </a:cubicBezTo>
                    <a:cubicBezTo>
                      <a:pt x="348" y="967"/>
                      <a:pt x="442" y="1020"/>
                      <a:pt x="540" y="1062"/>
                    </a:cubicBezTo>
                    <a:cubicBezTo>
                      <a:pt x="460" y="990"/>
                      <a:pt x="374" y="922"/>
                      <a:pt x="282" y="866"/>
                    </a:cubicBezTo>
                    <a:cubicBezTo>
                      <a:pt x="193" y="807"/>
                      <a:pt x="98" y="753"/>
                      <a:pt x="1" y="712"/>
                    </a:cubicBezTo>
                    <a:close/>
                    <a:moveTo>
                      <a:pt x="2767" y="881"/>
                    </a:moveTo>
                    <a:lnTo>
                      <a:pt x="2767" y="881"/>
                    </a:lnTo>
                    <a:cubicBezTo>
                      <a:pt x="2559" y="949"/>
                      <a:pt x="2367" y="1047"/>
                      <a:pt x="2192" y="1174"/>
                    </a:cubicBezTo>
                    <a:cubicBezTo>
                      <a:pt x="2295" y="1142"/>
                      <a:pt x="2396" y="1100"/>
                      <a:pt x="2491" y="1053"/>
                    </a:cubicBezTo>
                    <a:cubicBezTo>
                      <a:pt x="2589" y="1002"/>
                      <a:pt x="2678" y="946"/>
                      <a:pt x="2767" y="881"/>
                    </a:cubicBezTo>
                    <a:close/>
                    <a:moveTo>
                      <a:pt x="2507" y="1648"/>
                    </a:moveTo>
                    <a:cubicBezTo>
                      <a:pt x="2434" y="1648"/>
                      <a:pt x="2362" y="1652"/>
                      <a:pt x="2289" y="1660"/>
                    </a:cubicBezTo>
                    <a:cubicBezTo>
                      <a:pt x="2393" y="1684"/>
                      <a:pt x="2500" y="1699"/>
                      <a:pt x="2607" y="1702"/>
                    </a:cubicBezTo>
                    <a:cubicBezTo>
                      <a:pt x="2643" y="1704"/>
                      <a:pt x="2680" y="1705"/>
                      <a:pt x="2716" y="1705"/>
                    </a:cubicBezTo>
                    <a:cubicBezTo>
                      <a:pt x="2788" y="1705"/>
                      <a:pt x="2859" y="1701"/>
                      <a:pt x="2930" y="1693"/>
                    </a:cubicBezTo>
                    <a:cubicBezTo>
                      <a:pt x="2791" y="1664"/>
                      <a:pt x="2649" y="1648"/>
                      <a:pt x="2507" y="1648"/>
                    </a:cubicBezTo>
                    <a:close/>
                    <a:moveTo>
                      <a:pt x="2126" y="2129"/>
                    </a:moveTo>
                    <a:cubicBezTo>
                      <a:pt x="2206" y="2200"/>
                      <a:pt x="2292" y="2265"/>
                      <a:pt x="2384" y="2322"/>
                    </a:cubicBezTo>
                    <a:cubicBezTo>
                      <a:pt x="2473" y="2384"/>
                      <a:pt x="2568" y="2434"/>
                      <a:pt x="2669" y="2479"/>
                    </a:cubicBezTo>
                    <a:cubicBezTo>
                      <a:pt x="2506" y="2333"/>
                      <a:pt x="2325" y="2215"/>
                      <a:pt x="2126" y="2129"/>
                    </a:cubicBezTo>
                    <a:close/>
                    <a:moveTo>
                      <a:pt x="1756" y="2455"/>
                    </a:moveTo>
                    <a:lnTo>
                      <a:pt x="1756" y="2455"/>
                    </a:lnTo>
                    <a:cubicBezTo>
                      <a:pt x="1821" y="2660"/>
                      <a:pt x="1922" y="2852"/>
                      <a:pt x="2049" y="3027"/>
                    </a:cubicBezTo>
                    <a:cubicBezTo>
                      <a:pt x="1981" y="2820"/>
                      <a:pt x="1883" y="2627"/>
                      <a:pt x="1756" y="24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370;p73">
                <a:extLst>
                  <a:ext uri="{FF2B5EF4-FFF2-40B4-BE49-F238E27FC236}">
                    <a16:creationId xmlns:a16="http://schemas.microsoft.com/office/drawing/2014/main" id="{B3E2C8F1-3301-E41A-806A-4B392B50B03A}"/>
                  </a:ext>
                </a:extLst>
              </p:cNvPr>
              <p:cNvSpPr/>
              <p:nvPr/>
            </p:nvSpPr>
            <p:spPr>
              <a:xfrm>
                <a:off x="5815264" y="4686387"/>
                <a:ext cx="671697" cy="270960"/>
              </a:xfrm>
              <a:custGeom>
                <a:avLst/>
                <a:gdLst/>
                <a:ahLst/>
                <a:cxnLst/>
                <a:rect l="l" t="t" r="r" b="b"/>
                <a:pathLst>
                  <a:path w="3416" h="1378" extrusionOk="0">
                    <a:moveTo>
                      <a:pt x="53" y="0"/>
                    </a:moveTo>
                    <a:cubicBezTo>
                      <a:pt x="18" y="540"/>
                      <a:pt x="0" y="985"/>
                      <a:pt x="42" y="1017"/>
                    </a:cubicBezTo>
                    <a:cubicBezTo>
                      <a:pt x="144" y="1100"/>
                      <a:pt x="2940" y="1378"/>
                      <a:pt x="3274" y="1378"/>
                    </a:cubicBezTo>
                    <a:cubicBezTo>
                      <a:pt x="3288" y="1378"/>
                      <a:pt x="3298" y="1377"/>
                      <a:pt x="3303" y="1376"/>
                    </a:cubicBezTo>
                    <a:cubicBezTo>
                      <a:pt x="3416" y="1349"/>
                      <a:pt x="3347" y="1032"/>
                      <a:pt x="3241" y="928"/>
                    </a:cubicBezTo>
                    <a:cubicBezTo>
                      <a:pt x="3131" y="821"/>
                      <a:pt x="2016" y="187"/>
                      <a:pt x="2016" y="187"/>
                    </a:cubicBezTo>
                    <a:lnTo>
                      <a:pt x="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71;p73">
                <a:extLst>
                  <a:ext uri="{FF2B5EF4-FFF2-40B4-BE49-F238E27FC236}">
                    <a16:creationId xmlns:a16="http://schemas.microsoft.com/office/drawing/2014/main" id="{F6447832-9674-94D9-9241-141F390406AC}"/>
                  </a:ext>
                </a:extLst>
              </p:cNvPr>
              <p:cNvSpPr/>
              <p:nvPr/>
            </p:nvSpPr>
            <p:spPr>
              <a:xfrm>
                <a:off x="5852427" y="4843103"/>
                <a:ext cx="608184" cy="90648"/>
              </a:xfrm>
              <a:custGeom>
                <a:avLst/>
                <a:gdLst/>
                <a:ahLst/>
                <a:cxnLst/>
                <a:rect l="l" t="t" r="r" b="b"/>
                <a:pathLst>
                  <a:path w="3093" h="461" extrusionOk="0">
                    <a:moveTo>
                      <a:pt x="2816" y="0"/>
                    </a:moveTo>
                    <a:cubicBezTo>
                      <a:pt x="2718" y="0"/>
                      <a:pt x="2624" y="36"/>
                      <a:pt x="2551" y="99"/>
                    </a:cubicBezTo>
                    <a:cubicBezTo>
                      <a:pt x="2471" y="164"/>
                      <a:pt x="2420" y="259"/>
                      <a:pt x="2408" y="360"/>
                    </a:cubicBezTo>
                    <a:cubicBezTo>
                      <a:pt x="2408" y="361"/>
                      <a:pt x="2410" y="362"/>
                      <a:pt x="2411" y="362"/>
                    </a:cubicBezTo>
                    <a:cubicBezTo>
                      <a:pt x="2413" y="362"/>
                      <a:pt x="2414" y="361"/>
                      <a:pt x="2414" y="360"/>
                    </a:cubicBezTo>
                    <a:cubicBezTo>
                      <a:pt x="2471" y="155"/>
                      <a:pt x="2654" y="13"/>
                      <a:pt x="2868" y="10"/>
                    </a:cubicBezTo>
                    <a:cubicBezTo>
                      <a:pt x="2868" y="10"/>
                      <a:pt x="2871" y="7"/>
                      <a:pt x="2868" y="7"/>
                    </a:cubicBezTo>
                    <a:cubicBezTo>
                      <a:pt x="2868" y="4"/>
                      <a:pt x="2868" y="4"/>
                      <a:pt x="2868" y="4"/>
                    </a:cubicBezTo>
                    <a:cubicBezTo>
                      <a:pt x="2851" y="2"/>
                      <a:pt x="2833" y="0"/>
                      <a:pt x="2816" y="0"/>
                    </a:cubicBezTo>
                    <a:close/>
                    <a:moveTo>
                      <a:pt x="7" y="161"/>
                    </a:moveTo>
                    <a:cubicBezTo>
                      <a:pt x="4" y="161"/>
                      <a:pt x="1" y="161"/>
                      <a:pt x="7" y="164"/>
                    </a:cubicBezTo>
                    <a:cubicBezTo>
                      <a:pt x="511" y="238"/>
                      <a:pt x="2571" y="425"/>
                      <a:pt x="3084" y="460"/>
                    </a:cubicBezTo>
                    <a:cubicBezTo>
                      <a:pt x="3086" y="461"/>
                      <a:pt x="3087" y="461"/>
                      <a:pt x="3088" y="461"/>
                    </a:cubicBezTo>
                    <a:cubicBezTo>
                      <a:pt x="3093" y="461"/>
                      <a:pt x="3092" y="454"/>
                      <a:pt x="3084" y="454"/>
                    </a:cubicBezTo>
                    <a:cubicBezTo>
                      <a:pt x="2574" y="389"/>
                      <a:pt x="514" y="185"/>
                      <a:pt x="7"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372;p73">
                <a:extLst>
                  <a:ext uri="{FF2B5EF4-FFF2-40B4-BE49-F238E27FC236}">
                    <a16:creationId xmlns:a16="http://schemas.microsoft.com/office/drawing/2014/main" id="{87E975D9-13C5-D4DE-D0BA-6A22CFF1DCFE}"/>
                  </a:ext>
                </a:extLst>
              </p:cNvPr>
              <p:cNvSpPr/>
              <p:nvPr/>
            </p:nvSpPr>
            <p:spPr>
              <a:xfrm>
                <a:off x="5838073" y="4781754"/>
                <a:ext cx="94384" cy="71181"/>
              </a:xfrm>
              <a:custGeom>
                <a:avLst/>
                <a:gdLst/>
                <a:ahLst/>
                <a:cxnLst/>
                <a:rect l="l" t="t" r="r" b="b"/>
                <a:pathLst>
                  <a:path w="480" h="362" extrusionOk="0">
                    <a:moveTo>
                      <a:pt x="239" y="1"/>
                    </a:moveTo>
                    <a:cubicBezTo>
                      <a:pt x="25" y="1"/>
                      <a:pt x="0" y="337"/>
                      <a:pt x="222" y="360"/>
                    </a:cubicBezTo>
                    <a:cubicBezTo>
                      <a:pt x="229" y="361"/>
                      <a:pt x="235" y="361"/>
                      <a:pt x="241" y="361"/>
                    </a:cubicBezTo>
                    <a:cubicBezTo>
                      <a:pt x="455" y="361"/>
                      <a:pt x="480" y="25"/>
                      <a:pt x="258" y="1"/>
                    </a:cubicBezTo>
                    <a:cubicBezTo>
                      <a:pt x="251" y="1"/>
                      <a:pt x="245"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373;p73">
                <a:extLst>
                  <a:ext uri="{FF2B5EF4-FFF2-40B4-BE49-F238E27FC236}">
                    <a16:creationId xmlns:a16="http://schemas.microsoft.com/office/drawing/2014/main" id="{1486BEBE-666F-7C6C-E92D-EC52FAE8252B}"/>
                  </a:ext>
                </a:extLst>
              </p:cNvPr>
              <p:cNvSpPr/>
              <p:nvPr/>
            </p:nvSpPr>
            <p:spPr>
              <a:xfrm>
                <a:off x="6050633" y="4625038"/>
                <a:ext cx="291213" cy="195649"/>
              </a:xfrm>
              <a:custGeom>
                <a:avLst/>
                <a:gdLst/>
                <a:ahLst/>
                <a:cxnLst/>
                <a:rect l="l" t="t" r="r" b="b"/>
                <a:pathLst>
                  <a:path w="1481" h="995" extrusionOk="0">
                    <a:moveTo>
                      <a:pt x="1192" y="60"/>
                    </a:moveTo>
                    <a:cubicBezTo>
                      <a:pt x="1235" y="60"/>
                      <a:pt x="1268" y="90"/>
                      <a:pt x="1267" y="179"/>
                    </a:cubicBezTo>
                    <a:cubicBezTo>
                      <a:pt x="1267" y="300"/>
                      <a:pt x="1083" y="404"/>
                      <a:pt x="994" y="458"/>
                    </a:cubicBezTo>
                    <a:lnTo>
                      <a:pt x="994" y="460"/>
                    </a:lnTo>
                    <a:cubicBezTo>
                      <a:pt x="929" y="500"/>
                      <a:pt x="859" y="534"/>
                      <a:pt x="794" y="574"/>
                    </a:cubicBezTo>
                    <a:lnTo>
                      <a:pt x="794" y="574"/>
                    </a:lnTo>
                    <a:cubicBezTo>
                      <a:pt x="789" y="575"/>
                      <a:pt x="783" y="576"/>
                      <a:pt x="777" y="577"/>
                    </a:cubicBezTo>
                    <a:lnTo>
                      <a:pt x="777" y="577"/>
                    </a:lnTo>
                    <a:cubicBezTo>
                      <a:pt x="776" y="577"/>
                      <a:pt x="776" y="576"/>
                      <a:pt x="775" y="576"/>
                    </a:cubicBezTo>
                    <a:lnTo>
                      <a:pt x="775" y="576"/>
                    </a:lnTo>
                    <a:cubicBezTo>
                      <a:pt x="815" y="480"/>
                      <a:pt x="863" y="390"/>
                      <a:pt x="914" y="300"/>
                    </a:cubicBezTo>
                    <a:cubicBezTo>
                      <a:pt x="938" y="253"/>
                      <a:pt x="967" y="211"/>
                      <a:pt x="1000" y="170"/>
                    </a:cubicBezTo>
                    <a:cubicBezTo>
                      <a:pt x="1032" y="132"/>
                      <a:pt x="1125" y="60"/>
                      <a:pt x="1192" y="60"/>
                    </a:cubicBezTo>
                    <a:close/>
                    <a:moveTo>
                      <a:pt x="232" y="342"/>
                    </a:moveTo>
                    <a:cubicBezTo>
                      <a:pt x="274" y="342"/>
                      <a:pt x="315" y="349"/>
                      <a:pt x="339" y="357"/>
                    </a:cubicBezTo>
                    <a:cubicBezTo>
                      <a:pt x="386" y="375"/>
                      <a:pt x="437" y="395"/>
                      <a:pt x="481" y="419"/>
                    </a:cubicBezTo>
                    <a:cubicBezTo>
                      <a:pt x="576" y="468"/>
                      <a:pt x="664" y="524"/>
                      <a:pt x="750" y="582"/>
                    </a:cubicBezTo>
                    <a:lnTo>
                      <a:pt x="750" y="582"/>
                    </a:lnTo>
                    <a:cubicBezTo>
                      <a:pt x="750" y="582"/>
                      <a:pt x="750" y="582"/>
                      <a:pt x="750" y="582"/>
                    </a:cubicBezTo>
                    <a:lnTo>
                      <a:pt x="750" y="582"/>
                    </a:lnTo>
                    <a:cubicBezTo>
                      <a:pt x="740" y="584"/>
                      <a:pt x="730" y="586"/>
                      <a:pt x="720" y="588"/>
                    </a:cubicBezTo>
                    <a:lnTo>
                      <a:pt x="720" y="588"/>
                    </a:lnTo>
                    <a:cubicBezTo>
                      <a:pt x="647" y="590"/>
                      <a:pt x="572" y="594"/>
                      <a:pt x="499" y="597"/>
                    </a:cubicBezTo>
                    <a:cubicBezTo>
                      <a:pt x="471" y="598"/>
                      <a:pt x="435" y="601"/>
                      <a:pt x="396" y="601"/>
                    </a:cubicBezTo>
                    <a:cubicBezTo>
                      <a:pt x="292" y="601"/>
                      <a:pt x="167" y="586"/>
                      <a:pt x="120" y="508"/>
                    </a:cubicBezTo>
                    <a:cubicBezTo>
                      <a:pt x="35" y="376"/>
                      <a:pt x="136" y="342"/>
                      <a:pt x="232" y="342"/>
                    </a:cubicBezTo>
                    <a:close/>
                    <a:moveTo>
                      <a:pt x="1178" y="1"/>
                    </a:moveTo>
                    <a:cubicBezTo>
                      <a:pt x="1105" y="1"/>
                      <a:pt x="1029" y="50"/>
                      <a:pt x="982" y="105"/>
                    </a:cubicBezTo>
                    <a:cubicBezTo>
                      <a:pt x="872" y="236"/>
                      <a:pt x="794" y="391"/>
                      <a:pt x="756" y="556"/>
                    </a:cubicBezTo>
                    <a:lnTo>
                      <a:pt x="756" y="556"/>
                    </a:lnTo>
                    <a:cubicBezTo>
                      <a:pt x="634" y="434"/>
                      <a:pt x="484" y="343"/>
                      <a:pt x="321" y="291"/>
                    </a:cubicBezTo>
                    <a:cubicBezTo>
                      <a:pt x="292" y="282"/>
                      <a:pt x="258" y="277"/>
                      <a:pt x="224" y="277"/>
                    </a:cubicBezTo>
                    <a:cubicBezTo>
                      <a:pt x="138" y="277"/>
                      <a:pt x="52" y="312"/>
                      <a:pt x="31" y="407"/>
                    </a:cubicBezTo>
                    <a:cubicBezTo>
                      <a:pt x="1" y="538"/>
                      <a:pt x="128" y="609"/>
                      <a:pt x="229" y="635"/>
                    </a:cubicBezTo>
                    <a:cubicBezTo>
                      <a:pt x="296" y="652"/>
                      <a:pt x="364" y="658"/>
                      <a:pt x="434" y="658"/>
                    </a:cubicBezTo>
                    <a:cubicBezTo>
                      <a:pt x="471" y="658"/>
                      <a:pt x="509" y="656"/>
                      <a:pt x="547" y="654"/>
                    </a:cubicBezTo>
                    <a:lnTo>
                      <a:pt x="547" y="654"/>
                    </a:lnTo>
                    <a:cubicBezTo>
                      <a:pt x="500" y="680"/>
                      <a:pt x="458" y="712"/>
                      <a:pt x="422" y="751"/>
                    </a:cubicBezTo>
                    <a:cubicBezTo>
                      <a:pt x="417" y="756"/>
                      <a:pt x="423" y="763"/>
                      <a:pt x="428" y="763"/>
                    </a:cubicBezTo>
                    <a:cubicBezTo>
                      <a:pt x="429" y="763"/>
                      <a:pt x="430" y="763"/>
                      <a:pt x="431" y="763"/>
                    </a:cubicBezTo>
                    <a:cubicBezTo>
                      <a:pt x="618" y="686"/>
                      <a:pt x="813" y="629"/>
                      <a:pt x="1012" y="597"/>
                    </a:cubicBezTo>
                    <a:cubicBezTo>
                      <a:pt x="1021" y="594"/>
                      <a:pt x="1024" y="588"/>
                      <a:pt x="1024" y="582"/>
                    </a:cubicBezTo>
                    <a:cubicBezTo>
                      <a:pt x="1021" y="576"/>
                      <a:pt x="1018" y="573"/>
                      <a:pt x="1015" y="570"/>
                    </a:cubicBezTo>
                    <a:cubicBezTo>
                      <a:pt x="985" y="567"/>
                      <a:pt x="953" y="566"/>
                      <a:pt x="922" y="566"/>
                    </a:cubicBezTo>
                    <a:cubicBezTo>
                      <a:pt x="921" y="566"/>
                      <a:pt x="920" y="566"/>
                      <a:pt x="919" y="566"/>
                    </a:cubicBezTo>
                    <a:lnTo>
                      <a:pt x="919" y="566"/>
                    </a:lnTo>
                    <a:cubicBezTo>
                      <a:pt x="1035" y="505"/>
                      <a:pt x="1152" y="441"/>
                      <a:pt x="1240" y="345"/>
                    </a:cubicBezTo>
                    <a:cubicBezTo>
                      <a:pt x="1314" y="268"/>
                      <a:pt x="1377" y="137"/>
                      <a:pt x="1288" y="48"/>
                    </a:cubicBezTo>
                    <a:cubicBezTo>
                      <a:pt x="1255" y="15"/>
                      <a:pt x="1217" y="1"/>
                      <a:pt x="1178" y="1"/>
                    </a:cubicBezTo>
                    <a:close/>
                    <a:moveTo>
                      <a:pt x="1073" y="643"/>
                    </a:moveTo>
                    <a:cubicBezTo>
                      <a:pt x="890" y="643"/>
                      <a:pt x="697" y="696"/>
                      <a:pt x="573" y="828"/>
                    </a:cubicBezTo>
                    <a:cubicBezTo>
                      <a:pt x="568" y="833"/>
                      <a:pt x="574" y="841"/>
                      <a:pt x="579" y="841"/>
                    </a:cubicBezTo>
                    <a:cubicBezTo>
                      <a:pt x="580" y="841"/>
                      <a:pt x="581" y="840"/>
                      <a:pt x="582" y="840"/>
                    </a:cubicBezTo>
                    <a:cubicBezTo>
                      <a:pt x="769" y="763"/>
                      <a:pt x="964" y="707"/>
                      <a:pt x="1166" y="674"/>
                    </a:cubicBezTo>
                    <a:cubicBezTo>
                      <a:pt x="1178" y="668"/>
                      <a:pt x="1178" y="650"/>
                      <a:pt x="1166" y="647"/>
                    </a:cubicBezTo>
                    <a:cubicBezTo>
                      <a:pt x="1136" y="644"/>
                      <a:pt x="1105" y="643"/>
                      <a:pt x="1073" y="643"/>
                    </a:cubicBezTo>
                    <a:close/>
                    <a:moveTo>
                      <a:pt x="1225" y="720"/>
                    </a:moveTo>
                    <a:cubicBezTo>
                      <a:pt x="1042" y="720"/>
                      <a:pt x="848" y="774"/>
                      <a:pt x="724" y="905"/>
                    </a:cubicBezTo>
                    <a:cubicBezTo>
                      <a:pt x="719" y="910"/>
                      <a:pt x="725" y="918"/>
                      <a:pt x="733" y="918"/>
                    </a:cubicBezTo>
                    <a:cubicBezTo>
                      <a:pt x="734" y="918"/>
                      <a:pt x="735" y="917"/>
                      <a:pt x="736" y="917"/>
                    </a:cubicBezTo>
                    <a:cubicBezTo>
                      <a:pt x="923" y="840"/>
                      <a:pt x="1119" y="784"/>
                      <a:pt x="1317" y="751"/>
                    </a:cubicBezTo>
                    <a:cubicBezTo>
                      <a:pt x="1332" y="748"/>
                      <a:pt x="1332" y="727"/>
                      <a:pt x="1317" y="724"/>
                    </a:cubicBezTo>
                    <a:cubicBezTo>
                      <a:pt x="1287" y="721"/>
                      <a:pt x="1256" y="720"/>
                      <a:pt x="1225" y="720"/>
                    </a:cubicBezTo>
                    <a:close/>
                    <a:moveTo>
                      <a:pt x="1370" y="796"/>
                    </a:moveTo>
                    <a:cubicBezTo>
                      <a:pt x="1189" y="796"/>
                      <a:pt x="998" y="852"/>
                      <a:pt x="876" y="982"/>
                    </a:cubicBezTo>
                    <a:cubicBezTo>
                      <a:pt x="870" y="987"/>
                      <a:pt x="876" y="995"/>
                      <a:pt x="882" y="995"/>
                    </a:cubicBezTo>
                    <a:cubicBezTo>
                      <a:pt x="883" y="995"/>
                      <a:pt x="884" y="995"/>
                      <a:pt x="884" y="994"/>
                    </a:cubicBezTo>
                    <a:cubicBezTo>
                      <a:pt x="1071" y="917"/>
                      <a:pt x="1267" y="861"/>
                      <a:pt x="1468" y="828"/>
                    </a:cubicBezTo>
                    <a:cubicBezTo>
                      <a:pt x="1480" y="825"/>
                      <a:pt x="1480" y="804"/>
                      <a:pt x="1468" y="801"/>
                    </a:cubicBezTo>
                    <a:cubicBezTo>
                      <a:pt x="1436" y="798"/>
                      <a:pt x="1403" y="796"/>
                      <a:pt x="1370" y="7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374;p73">
                <a:extLst>
                  <a:ext uri="{FF2B5EF4-FFF2-40B4-BE49-F238E27FC236}">
                    <a16:creationId xmlns:a16="http://schemas.microsoft.com/office/drawing/2014/main" id="{93CE386D-B389-CA82-4CFC-69862DEA14DE}"/>
                  </a:ext>
                </a:extLst>
              </p:cNvPr>
              <p:cNvSpPr/>
              <p:nvPr/>
            </p:nvSpPr>
            <p:spPr>
              <a:xfrm>
                <a:off x="4892271" y="4294499"/>
                <a:ext cx="546245" cy="577510"/>
              </a:xfrm>
              <a:custGeom>
                <a:avLst/>
                <a:gdLst/>
                <a:ahLst/>
                <a:cxnLst/>
                <a:rect l="l" t="t" r="r" b="b"/>
                <a:pathLst>
                  <a:path w="2778" h="2937" extrusionOk="0">
                    <a:moveTo>
                      <a:pt x="582" y="1"/>
                    </a:moveTo>
                    <a:cubicBezTo>
                      <a:pt x="259" y="434"/>
                      <a:pt x="1" y="792"/>
                      <a:pt x="16" y="846"/>
                    </a:cubicBezTo>
                    <a:cubicBezTo>
                      <a:pt x="60" y="976"/>
                      <a:pt x="2450" y="2895"/>
                      <a:pt x="2554" y="2933"/>
                    </a:cubicBezTo>
                    <a:cubicBezTo>
                      <a:pt x="2559" y="2935"/>
                      <a:pt x="2565" y="2936"/>
                      <a:pt x="2571" y="2936"/>
                    </a:cubicBezTo>
                    <a:cubicBezTo>
                      <a:pt x="2670" y="2936"/>
                      <a:pt x="2777" y="2664"/>
                      <a:pt x="2746" y="2524"/>
                    </a:cubicBezTo>
                    <a:cubicBezTo>
                      <a:pt x="2714" y="2376"/>
                      <a:pt x="2130" y="1234"/>
                      <a:pt x="2130" y="1234"/>
                    </a:cubicBezTo>
                    <a:lnTo>
                      <a:pt x="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375;p73">
                <a:extLst>
                  <a:ext uri="{FF2B5EF4-FFF2-40B4-BE49-F238E27FC236}">
                    <a16:creationId xmlns:a16="http://schemas.microsoft.com/office/drawing/2014/main" id="{DE379BF3-7084-88F4-01F5-2EF15F261164}"/>
                  </a:ext>
                </a:extLst>
              </p:cNvPr>
              <p:cNvSpPr/>
              <p:nvPr/>
            </p:nvSpPr>
            <p:spPr>
              <a:xfrm>
                <a:off x="4926681" y="4467142"/>
                <a:ext cx="489418" cy="381074"/>
              </a:xfrm>
              <a:custGeom>
                <a:avLst/>
                <a:gdLst/>
                <a:ahLst/>
                <a:cxnLst/>
                <a:rect l="l" t="t" r="r" b="b"/>
                <a:pathLst>
                  <a:path w="2489" h="1938" extrusionOk="0">
                    <a:moveTo>
                      <a:pt x="2213" y="1338"/>
                    </a:moveTo>
                    <a:cubicBezTo>
                      <a:pt x="2198" y="1338"/>
                      <a:pt x="2183" y="1339"/>
                      <a:pt x="2168" y="1341"/>
                    </a:cubicBezTo>
                    <a:cubicBezTo>
                      <a:pt x="2064" y="1355"/>
                      <a:pt x="1972" y="1406"/>
                      <a:pt x="1907" y="1483"/>
                    </a:cubicBezTo>
                    <a:cubicBezTo>
                      <a:pt x="1907" y="1486"/>
                      <a:pt x="1907" y="1489"/>
                      <a:pt x="1913" y="1489"/>
                    </a:cubicBezTo>
                    <a:cubicBezTo>
                      <a:pt x="2002" y="1409"/>
                      <a:pt x="2115" y="1368"/>
                      <a:pt x="2228" y="1368"/>
                    </a:cubicBezTo>
                    <a:cubicBezTo>
                      <a:pt x="2316" y="1368"/>
                      <a:pt x="2405" y="1392"/>
                      <a:pt x="2482" y="1441"/>
                    </a:cubicBezTo>
                    <a:lnTo>
                      <a:pt x="2488" y="1441"/>
                    </a:lnTo>
                    <a:cubicBezTo>
                      <a:pt x="2485" y="1441"/>
                      <a:pt x="2485" y="1438"/>
                      <a:pt x="2485" y="1438"/>
                    </a:cubicBezTo>
                    <a:lnTo>
                      <a:pt x="2485" y="1435"/>
                    </a:lnTo>
                    <a:cubicBezTo>
                      <a:pt x="2408" y="1371"/>
                      <a:pt x="2311" y="1338"/>
                      <a:pt x="2213" y="1338"/>
                    </a:cubicBezTo>
                    <a:close/>
                    <a:moveTo>
                      <a:pt x="1" y="0"/>
                    </a:moveTo>
                    <a:lnTo>
                      <a:pt x="1" y="0"/>
                    </a:lnTo>
                    <a:cubicBezTo>
                      <a:pt x="383" y="338"/>
                      <a:pt x="2008" y="1625"/>
                      <a:pt x="2414" y="1934"/>
                    </a:cubicBezTo>
                    <a:cubicBezTo>
                      <a:pt x="2417" y="1937"/>
                      <a:pt x="2420" y="1938"/>
                      <a:pt x="2422" y="1938"/>
                    </a:cubicBezTo>
                    <a:cubicBezTo>
                      <a:pt x="2425" y="1938"/>
                      <a:pt x="2426" y="1933"/>
                      <a:pt x="2420" y="1928"/>
                    </a:cubicBezTo>
                    <a:cubicBezTo>
                      <a:pt x="2029" y="1599"/>
                      <a:pt x="416" y="297"/>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376;p73">
                <a:extLst>
                  <a:ext uri="{FF2B5EF4-FFF2-40B4-BE49-F238E27FC236}">
                    <a16:creationId xmlns:a16="http://schemas.microsoft.com/office/drawing/2014/main" id="{1FB9E39C-C1BF-DD5E-4F04-8ED500DC0FBB}"/>
                  </a:ext>
                </a:extLst>
              </p:cNvPr>
              <p:cNvSpPr/>
              <p:nvPr/>
            </p:nvSpPr>
            <p:spPr>
              <a:xfrm>
                <a:off x="4934940" y="4400877"/>
                <a:ext cx="101069" cy="70984"/>
              </a:xfrm>
              <a:custGeom>
                <a:avLst/>
                <a:gdLst/>
                <a:ahLst/>
                <a:cxnLst/>
                <a:rect l="l" t="t" r="r" b="b"/>
                <a:pathLst>
                  <a:path w="514" h="361" extrusionOk="0">
                    <a:moveTo>
                      <a:pt x="261" y="1"/>
                    </a:moveTo>
                    <a:cubicBezTo>
                      <a:pt x="117" y="1"/>
                      <a:pt x="0" y="205"/>
                      <a:pt x="146" y="320"/>
                    </a:cubicBezTo>
                    <a:cubicBezTo>
                      <a:pt x="181" y="348"/>
                      <a:pt x="219" y="360"/>
                      <a:pt x="254" y="360"/>
                    </a:cubicBezTo>
                    <a:cubicBezTo>
                      <a:pt x="400" y="360"/>
                      <a:pt x="513" y="155"/>
                      <a:pt x="368" y="41"/>
                    </a:cubicBezTo>
                    <a:cubicBezTo>
                      <a:pt x="333" y="13"/>
                      <a:pt x="297" y="1"/>
                      <a:pt x="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77;p73">
                <a:extLst>
                  <a:ext uri="{FF2B5EF4-FFF2-40B4-BE49-F238E27FC236}">
                    <a16:creationId xmlns:a16="http://schemas.microsoft.com/office/drawing/2014/main" id="{9A37854B-8556-1C6C-F735-49E5D7564122}"/>
                  </a:ext>
                </a:extLst>
              </p:cNvPr>
              <p:cNvSpPr/>
              <p:nvPr/>
            </p:nvSpPr>
            <p:spPr>
              <a:xfrm>
                <a:off x="5171489" y="4427422"/>
                <a:ext cx="269583" cy="233599"/>
              </a:xfrm>
              <a:custGeom>
                <a:avLst/>
                <a:gdLst/>
                <a:ahLst/>
                <a:cxnLst/>
                <a:rect l="l" t="t" r="r" b="b"/>
                <a:pathLst>
                  <a:path w="1371" h="1188" extrusionOk="0">
                    <a:moveTo>
                      <a:pt x="190" y="58"/>
                    </a:moveTo>
                    <a:cubicBezTo>
                      <a:pt x="258" y="58"/>
                      <a:pt x="350" y="130"/>
                      <a:pt x="380" y="170"/>
                    </a:cubicBezTo>
                    <a:cubicBezTo>
                      <a:pt x="413" y="211"/>
                      <a:pt x="443" y="256"/>
                      <a:pt x="466" y="300"/>
                    </a:cubicBezTo>
                    <a:cubicBezTo>
                      <a:pt x="518" y="392"/>
                      <a:pt x="561" y="486"/>
                      <a:pt x="601" y="583"/>
                    </a:cubicBezTo>
                    <a:lnTo>
                      <a:pt x="601" y="583"/>
                    </a:lnTo>
                    <a:cubicBezTo>
                      <a:pt x="591" y="579"/>
                      <a:pt x="581" y="575"/>
                      <a:pt x="570" y="572"/>
                    </a:cubicBezTo>
                    <a:lnTo>
                      <a:pt x="570" y="572"/>
                    </a:lnTo>
                    <a:cubicBezTo>
                      <a:pt x="508" y="533"/>
                      <a:pt x="446" y="498"/>
                      <a:pt x="383" y="460"/>
                    </a:cubicBezTo>
                    <a:cubicBezTo>
                      <a:pt x="294" y="404"/>
                      <a:pt x="117" y="300"/>
                      <a:pt x="117" y="176"/>
                    </a:cubicBezTo>
                    <a:lnTo>
                      <a:pt x="114" y="176"/>
                    </a:lnTo>
                    <a:cubicBezTo>
                      <a:pt x="114" y="88"/>
                      <a:pt x="147" y="58"/>
                      <a:pt x="190" y="58"/>
                    </a:cubicBezTo>
                    <a:close/>
                    <a:moveTo>
                      <a:pt x="1140" y="364"/>
                    </a:moveTo>
                    <a:cubicBezTo>
                      <a:pt x="1238" y="364"/>
                      <a:pt x="1346" y="399"/>
                      <a:pt x="1258" y="532"/>
                    </a:cubicBezTo>
                    <a:cubicBezTo>
                      <a:pt x="1210" y="605"/>
                      <a:pt x="1092" y="619"/>
                      <a:pt x="990" y="619"/>
                    </a:cubicBezTo>
                    <a:cubicBezTo>
                      <a:pt x="946" y="619"/>
                      <a:pt x="906" y="616"/>
                      <a:pt x="876" y="615"/>
                    </a:cubicBezTo>
                    <a:cubicBezTo>
                      <a:pt x="798" y="612"/>
                      <a:pt x="722" y="605"/>
                      <a:pt x="647" y="603"/>
                    </a:cubicBezTo>
                    <a:lnTo>
                      <a:pt x="647" y="603"/>
                    </a:lnTo>
                    <a:cubicBezTo>
                      <a:pt x="640" y="600"/>
                      <a:pt x="634" y="597"/>
                      <a:pt x="627" y="594"/>
                    </a:cubicBezTo>
                    <a:lnTo>
                      <a:pt x="627" y="594"/>
                    </a:lnTo>
                    <a:cubicBezTo>
                      <a:pt x="713" y="538"/>
                      <a:pt x="803" y="485"/>
                      <a:pt x="893" y="437"/>
                    </a:cubicBezTo>
                    <a:cubicBezTo>
                      <a:pt x="941" y="413"/>
                      <a:pt x="991" y="392"/>
                      <a:pt x="1039" y="377"/>
                    </a:cubicBezTo>
                    <a:cubicBezTo>
                      <a:pt x="1061" y="370"/>
                      <a:pt x="1100" y="364"/>
                      <a:pt x="1140" y="364"/>
                    </a:cubicBezTo>
                    <a:close/>
                    <a:moveTo>
                      <a:pt x="203" y="1"/>
                    </a:moveTo>
                    <a:cubicBezTo>
                      <a:pt x="165" y="1"/>
                      <a:pt x="128" y="14"/>
                      <a:pt x="96" y="45"/>
                    </a:cubicBezTo>
                    <a:cubicBezTo>
                      <a:pt x="1" y="140"/>
                      <a:pt x="66" y="268"/>
                      <a:pt x="137" y="345"/>
                    </a:cubicBezTo>
                    <a:cubicBezTo>
                      <a:pt x="209" y="423"/>
                      <a:pt x="299" y="481"/>
                      <a:pt x="392" y="534"/>
                    </a:cubicBezTo>
                    <a:lnTo>
                      <a:pt x="392" y="534"/>
                    </a:lnTo>
                    <a:cubicBezTo>
                      <a:pt x="379" y="533"/>
                      <a:pt x="367" y="532"/>
                      <a:pt x="354" y="532"/>
                    </a:cubicBezTo>
                    <a:cubicBezTo>
                      <a:pt x="314" y="532"/>
                      <a:pt x="274" y="537"/>
                      <a:pt x="235" y="546"/>
                    </a:cubicBezTo>
                    <a:cubicBezTo>
                      <a:pt x="229" y="546"/>
                      <a:pt x="232" y="561"/>
                      <a:pt x="235" y="561"/>
                    </a:cubicBezTo>
                    <a:cubicBezTo>
                      <a:pt x="434" y="600"/>
                      <a:pt x="629" y="659"/>
                      <a:pt x="816" y="742"/>
                    </a:cubicBezTo>
                    <a:cubicBezTo>
                      <a:pt x="818" y="743"/>
                      <a:pt x="821" y="744"/>
                      <a:pt x="823" y="744"/>
                    </a:cubicBezTo>
                    <a:cubicBezTo>
                      <a:pt x="827" y="744"/>
                      <a:pt x="830" y="742"/>
                      <a:pt x="834" y="736"/>
                    </a:cubicBezTo>
                    <a:cubicBezTo>
                      <a:pt x="837" y="730"/>
                      <a:pt x="834" y="724"/>
                      <a:pt x="828" y="718"/>
                    </a:cubicBezTo>
                    <a:cubicBezTo>
                      <a:pt x="806" y="700"/>
                      <a:pt x="782" y="682"/>
                      <a:pt x="757" y="665"/>
                    </a:cubicBezTo>
                    <a:lnTo>
                      <a:pt x="757" y="665"/>
                    </a:lnTo>
                    <a:cubicBezTo>
                      <a:pt x="820" y="671"/>
                      <a:pt x="885" y="676"/>
                      <a:pt x="949" y="676"/>
                    </a:cubicBezTo>
                    <a:cubicBezTo>
                      <a:pt x="1014" y="676"/>
                      <a:pt x="1079" y="671"/>
                      <a:pt x="1142" y="656"/>
                    </a:cubicBezTo>
                    <a:cubicBezTo>
                      <a:pt x="1246" y="632"/>
                      <a:pt x="1371" y="558"/>
                      <a:pt x="1344" y="431"/>
                    </a:cubicBezTo>
                    <a:lnTo>
                      <a:pt x="1344" y="431"/>
                    </a:lnTo>
                    <a:lnTo>
                      <a:pt x="1344" y="434"/>
                    </a:lnTo>
                    <a:cubicBezTo>
                      <a:pt x="1325" y="337"/>
                      <a:pt x="1238" y="302"/>
                      <a:pt x="1150" y="302"/>
                    </a:cubicBezTo>
                    <a:cubicBezTo>
                      <a:pt x="1118" y="302"/>
                      <a:pt x="1085" y="307"/>
                      <a:pt x="1056" y="315"/>
                    </a:cubicBezTo>
                    <a:cubicBezTo>
                      <a:pt x="893" y="363"/>
                      <a:pt x="744" y="450"/>
                      <a:pt x="621" y="567"/>
                    </a:cubicBezTo>
                    <a:lnTo>
                      <a:pt x="621" y="567"/>
                    </a:lnTo>
                    <a:cubicBezTo>
                      <a:pt x="586" y="398"/>
                      <a:pt x="510" y="240"/>
                      <a:pt x="401" y="108"/>
                    </a:cubicBezTo>
                    <a:cubicBezTo>
                      <a:pt x="354" y="52"/>
                      <a:pt x="277" y="1"/>
                      <a:pt x="203" y="1"/>
                    </a:cubicBezTo>
                    <a:close/>
                    <a:moveTo>
                      <a:pt x="440" y="681"/>
                    </a:moveTo>
                    <a:cubicBezTo>
                      <a:pt x="400" y="681"/>
                      <a:pt x="360" y="685"/>
                      <a:pt x="321" y="695"/>
                    </a:cubicBezTo>
                    <a:cubicBezTo>
                      <a:pt x="312" y="695"/>
                      <a:pt x="315" y="706"/>
                      <a:pt x="321" y="709"/>
                    </a:cubicBezTo>
                    <a:cubicBezTo>
                      <a:pt x="520" y="748"/>
                      <a:pt x="713" y="810"/>
                      <a:pt x="899" y="890"/>
                    </a:cubicBezTo>
                    <a:cubicBezTo>
                      <a:pt x="902" y="892"/>
                      <a:pt x="904" y="892"/>
                      <a:pt x="907" y="892"/>
                    </a:cubicBezTo>
                    <a:cubicBezTo>
                      <a:pt x="918" y="892"/>
                      <a:pt x="926" y="876"/>
                      <a:pt x="914" y="867"/>
                    </a:cubicBezTo>
                    <a:cubicBezTo>
                      <a:pt x="784" y="761"/>
                      <a:pt x="610" y="681"/>
                      <a:pt x="440" y="681"/>
                    </a:cubicBezTo>
                    <a:close/>
                    <a:moveTo>
                      <a:pt x="523" y="829"/>
                    </a:moveTo>
                    <a:cubicBezTo>
                      <a:pt x="483" y="829"/>
                      <a:pt x="443" y="833"/>
                      <a:pt x="404" y="843"/>
                    </a:cubicBezTo>
                    <a:cubicBezTo>
                      <a:pt x="398" y="843"/>
                      <a:pt x="401" y="855"/>
                      <a:pt x="404" y="858"/>
                    </a:cubicBezTo>
                    <a:cubicBezTo>
                      <a:pt x="603" y="896"/>
                      <a:pt x="798" y="956"/>
                      <a:pt x="985" y="1039"/>
                    </a:cubicBezTo>
                    <a:cubicBezTo>
                      <a:pt x="987" y="1039"/>
                      <a:pt x="988" y="1040"/>
                      <a:pt x="990" y="1040"/>
                    </a:cubicBezTo>
                    <a:cubicBezTo>
                      <a:pt x="994" y="1040"/>
                      <a:pt x="999" y="1037"/>
                      <a:pt x="1003" y="1033"/>
                    </a:cubicBezTo>
                    <a:cubicBezTo>
                      <a:pt x="1006" y="1027"/>
                      <a:pt x="1006" y="1018"/>
                      <a:pt x="1000" y="1015"/>
                    </a:cubicBezTo>
                    <a:lnTo>
                      <a:pt x="997" y="1015"/>
                    </a:lnTo>
                    <a:cubicBezTo>
                      <a:pt x="870" y="909"/>
                      <a:pt x="694" y="829"/>
                      <a:pt x="523" y="829"/>
                    </a:cubicBezTo>
                    <a:close/>
                    <a:moveTo>
                      <a:pt x="609" y="977"/>
                    </a:moveTo>
                    <a:cubicBezTo>
                      <a:pt x="569" y="977"/>
                      <a:pt x="529" y="982"/>
                      <a:pt x="490" y="991"/>
                    </a:cubicBezTo>
                    <a:cubicBezTo>
                      <a:pt x="481" y="991"/>
                      <a:pt x="484" y="1006"/>
                      <a:pt x="490" y="1006"/>
                    </a:cubicBezTo>
                    <a:cubicBezTo>
                      <a:pt x="689" y="1044"/>
                      <a:pt x="884" y="1107"/>
                      <a:pt x="1068" y="1187"/>
                    </a:cubicBezTo>
                    <a:cubicBezTo>
                      <a:pt x="1070" y="1188"/>
                      <a:pt x="1072" y="1188"/>
                      <a:pt x="1074" y="1188"/>
                    </a:cubicBezTo>
                    <a:cubicBezTo>
                      <a:pt x="1079" y="1188"/>
                      <a:pt x="1085" y="1185"/>
                      <a:pt x="1089" y="1181"/>
                    </a:cubicBezTo>
                    <a:cubicBezTo>
                      <a:pt x="1092" y="1175"/>
                      <a:pt x="1092" y="1166"/>
                      <a:pt x="1083" y="1163"/>
                    </a:cubicBezTo>
                    <a:cubicBezTo>
                      <a:pt x="956" y="1057"/>
                      <a:pt x="780" y="977"/>
                      <a:pt x="609" y="9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78;p73">
                <a:extLst>
                  <a:ext uri="{FF2B5EF4-FFF2-40B4-BE49-F238E27FC236}">
                    <a16:creationId xmlns:a16="http://schemas.microsoft.com/office/drawing/2014/main" id="{8F30E6FF-8390-2507-BEA5-DF719E85C5DE}"/>
                  </a:ext>
                </a:extLst>
              </p:cNvPr>
              <p:cNvSpPr/>
              <p:nvPr/>
            </p:nvSpPr>
            <p:spPr>
              <a:xfrm>
                <a:off x="6121224" y="2820345"/>
                <a:ext cx="29102" cy="51911"/>
              </a:xfrm>
              <a:custGeom>
                <a:avLst/>
                <a:gdLst/>
                <a:ahLst/>
                <a:cxnLst/>
                <a:rect l="l" t="t" r="r" b="b"/>
                <a:pathLst>
                  <a:path w="148" h="264" extrusionOk="0">
                    <a:moveTo>
                      <a:pt x="114" y="1"/>
                    </a:moveTo>
                    <a:cubicBezTo>
                      <a:pt x="105" y="1"/>
                      <a:pt x="97" y="6"/>
                      <a:pt x="93" y="18"/>
                    </a:cubicBezTo>
                    <a:lnTo>
                      <a:pt x="93" y="15"/>
                    </a:lnTo>
                    <a:cubicBezTo>
                      <a:pt x="69" y="56"/>
                      <a:pt x="51" y="101"/>
                      <a:pt x="33" y="145"/>
                    </a:cubicBezTo>
                    <a:cubicBezTo>
                      <a:pt x="15" y="181"/>
                      <a:pt x="4" y="219"/>
                      <a:pt x="1" y="258"/>
                    </a:cubicBezTo>
                    <a:cubicBezTo>
                      <a:pt x="4" y="261"/>
                      <a:pt x="7" y="264"/>
                      <a:pt x="13" y="264"/>
                    </a:cubicBezTo>
                    <a:cubicBezTo>
                      <a:pt x="13" y="264"/>
                      <a:pt x="15" y="264"/>
                      <a:pt x="15" y="261"/>
                    </a:cubicBezTo>
                    <a:cubicBezTo>
                      <a:pt x="39" y="231"/>
                      <a:pt x="60" y="196"/>
                      <a:pt x="75" y="160"/>
                    </a:cubicBezTo>
                    <a:cubicBezTo>
                      <a:pt x="96" y="118"/>
                      <a:pt x="116" y="80"/>
                      <a:pt x="134" y="38"/>
                    </a:cubicBezTo>
                    <a:cubicBezTo>
                      <a:pt x="148" y="19"/>
                      <a:pt x="131"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79;p73">
                <a:extLst>
                  <a:ext uri="{FF2B5EF4-FFF2-40B4-BE49-F238E27FC236}">
                    <a16:creationId xmlns:a16="http://schemas.microsoft.com/office/drawing/2014/main" id="{CD1790DA-8C84-7EFC-3030-15B4196BCEC3}"/>
                  </a:ext>
                </a:extLst>
              </p:cNvPr>
              <p:cNvSpPr/>
              <p:nvPr/>
            </p:nvSpPr>
            <p:spPr>
              <a:xfrm>
                <a:off x="5839056" y="4591807"/>
                <a:ext cx="380287" cy="40506"/>
              </a:xfrm>
              <a:custGeom>
                <a:avLst/>
                <a:gdLst/>
                <a:ahLst/>
                <a:cxnLst/>
                <a:rect l="l" t="t" r="r" b="b"/>
                <a:pathLst>
                  <a:path w="1934" h="206" extrusionOk="0">
                    <a:moveTo>
                      <a:pt x="34" y="0"/>
                    </a:moveTo>
                    <a:cubicBezTo>
                      <a:pt x="23" y="0"/>
                      <a:pt x="14" y="0"/>
                      <a:pt x="7" y="1"/>
                    </a:cubicBezTo>
                    <a:cubicBezTo>
                      <a:pt x="1" y="1"/>
                      <a:pt x="1" y="7"/>
                      <a:pt x="7" y="7"/>
                    </a:cubicBezTo>
                    <a:cubicBezTo>
                      <a:pt x="155" y="51"/>
                      <a:pt x="1207" y="149"/>
                      <a:pt x="1367" y="161"/>
                    </a:cubicBezTo>
                    <a:cubicBezTo>
                      <a:pt x="1697" y="194"/>
                      <a:pt x="1602" y="179"/>
                      <a:pt x="1931" y="206"/>
                    </a:cubicBezTo>
                    <a:cubicBezTo>
                      <a:pt x="1934" y="203"/>
                      <a:pt x="1934" y="200"/>
                      <a:pt x="1931" y="200"/>
                    </a:cubicBezTo>
                    <a:lnTo>
                      <a:pt x="1931" y="197"/>
                    </a:lnTo>
                    <a:cubicBezTo>
                      <a:pt x="1605" y="155"/>
                      <a:pt x="1700" y="164"/>
                      <a:pt x="1370" y="125"/>
                    </a:cubicBezTo>
                    <a:cubicBezTo>
                      <a:pt x="1218" y="109"/>
                      <a:pt x="256"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80;p73">
                <a:extLst>
                  <a:ext uri="{FF2B5EF4-FFF2-40B4-BE49-F238E27FC236}">
                    <a16:creationId xmlns:a16="http://schemas.microsoft.com/office/drawing/2014/main" id="{D36D7AB6-053F-7707-3581-F09B4C5E0064}"/>
                  </a:ext>
                </a:extLst>
              </p:cNvPr>
              <p:cNvSpPr/>
              <p:nvPr/>
            </p:nvSpPr>
            <p:spPr>
              <a:xfrm>
                <a:off x="5904338" y="2492755"/>
                <a:ext cx="92417" cy="2062085"/>
              </a:xfrm>
              <a:custGeom>
                <a:avLst/>
                <a:gdLst/>
                <a:ahLst/>
                <a:cxnLst/>
                <a:rect l="l" t="t" r="r" b="b"/>
                <a:pathLst>
                  <a:path w="470" h="10487" extrusionOk="0">
                    <a:moveTo>
                      <a:pt x="328" y="0"/>
                    </a:moveTo>
                    <a:cubicBezTo>
                      <a:pt x="326" y="0"/>
                      <a:pt x="324" y="1"/>
                      <a:pt x="324" y="3"/>
                    </a:cubicBezTo>
                    <a:cubicBezTo>
                      <a:pt x="297" y="1313"/>
                      <a:pt x="285" y="2624"/>
                      <a:pt x="330" y="3931"/>
                    </a:cubicBezTo>
                    <a:cubicBezTo>
                      <a:pt x="342" y="4257"/>
                      <a:pt x="359" y="4583"/>
                      <a:pt x="377" y="4909"/>
                    </a:cubicBezTo>
                    <a:cubicBezTo>
                      <a:pt x="398" y="5238"/>
                      <a:pt x="419" y="5568"/>
                      <a:pt x="410" y="5900"/>
                    </a:cubicBezTo>
                    <a:cubicBezTo>
                      <a:pt x="401" y="6229"/>
                      <a:pt x="371" y="6543"/>
                      <a:pt x="342" y="6863"/>
                    </a:cubicBezTo>
                    <a:cubicBezTo>
                      <a:pt x="312" y="7198"/>
                      <a:pt x="279" y="7530"/>
                      <a:pt x="250" y="7862"/>
                    </a:cubicBezTo>
                    <a:cubicBezTo>
                      <a:pt x="179" y="8601"/>
                      <a:pt x="69" y="9739"/>
                      <a:pt x="1" y="10477"/>
                    </a:cubicBezTo>
                    <a:cubicBezTo>
                      <a:pt x="1" y="10483"/>
                      <a:pt x="7" y="10486"/>
                      <a:pt x="13" y="10486"/>
                    </a:cubicBezTo>
                    <a:cubicBezTo>
                      <a:pt x="19" y="10483"/>
                      <a:pt x="21" y="10480"/>
                      <a:pt x="21" y="10477"/>
                    </a:cubicBezTo>
                    <a:cubicBezTo>
                      <a:pt x="87" y="9819"/>
                      <a:pt x="190" y="8761"/>
                      <a:pt x="256" y="8102"/>
                    </a:cubicBezTo>
                    <a:lnTo>
                      <a:pt x="351" y="7103"/>
                    </a:lnTo>
                    <a:cubicBezTo>
                      <a:pt x="380" y="6783"/>
                      <a:pt x="413" y="6460"/>
                      <a:pt x="434" y="6137"/>
                    </a:cubicBezTo>
                    <a:cubicBezTo>
                      <a:pt x="469" y="5482"/>
                      <a:pt x="404" y="4826"/>
                      <a:pt x="374" y="4171"/>
                    </a:cubicBezTo>
                    <a:cubicBezTo>
                      <a:pt x="348" y="3516"/>
                      <a:pt x="336" y="2864"/>
                      <a:pt x="333" y="2208"/>
                    </a:cubicBezTo>
                    <a:cubicBezTo>
                      <a:pt x="327" y="1473"/>
                      <a:pt x="333" y="738"/>
                      <a:pt x="333" y="3"/>
                    </a:cubicBezTo>
                    <a:cubicBezTo>
                      <a:pt x="333" y="1"/>
                      <a:pt x="331" y="0"/>
                      <a:pt x="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81;p73">
                <a:extLst>
                  <a:ext uri="{FF2B5EF4-FFF2-40B4-BE49-F238E27FC236}">
                    <a16:creationId xmlns:a16="http://schemas.microsoft.com/office/drawing/2014/main" id="{75DC437C-4A37-F5C0-637D-AC949E38CB22}"/>
                  </a:ext>
                </a:extLst>
              </p:cNvPr>
              <p:cNvSpPr/>
              <p:nvPr/>
            </p:nvSpPr>
            <p:spPr>
              <a:xfrm>
                <a:off x="5081824" y="4200705"/>
                <a:ext cx="311859" cy="233599"/>
              </a:xfrm>
              <a:custGeom>
                <a:avLst/>
                <a:gdLst/>
                <a:ahLst/>
                <a:cxnLst/>
                <a:rect l="l" t="t" r="r" b="b"/>
                <a:pathLst>
                  <a:path w="1586" h="1188" extrusionOk="0">
                    <a:moveTo>
                      <a:pt x="9" y="1"/>
                    </a:moveTo>
                    <a:cubicBezTo>
                      <a:pt x="6" y="1"/>
                      <a:pt x="0" y="4"/>
                      <a:pt x="3" y="6"/>
                    </a:cubicBezTo>
                    <a:cubicBezTo>
                      <a:pt x="110" y="119"/>
                      <a:pt x="976" y="757"/>
                      <a:pt x="1109" y="851"/>
                    </a:cubicBezTo>
                    <a:cubicBezTo>
                      <a:pt x="1379" y="1050"/>
                      <a:pt x="1302" y="991"/>
                      <a:pt x="1575" y="1186"/>
                    </a:cubicBezTo>
                    <a:cubicBezTo>
                      <a:pt x="1576" y="1187"/>
                      <a:pt x="1577" y="1187"/>
                      <a:pt x="1578" y="1187"/>
                    </a:cubicBezTo>
                    <a:cubicBezTo>
                      <a:pt x="1582" y="1187"/>
                      <a:pt x="1585" y="1182"/>
                      <a:pt x="1581" y="1178"/>
                    </a:cubicBezTo>
                    <a:cubicBezTo>
                      <a:pt x="1317" y="973"/>
                      <a:pt x="1397" y="1026"/>
                      <a:pt x="1130" y="825"/>
                    </a:cubicBezTo>
                    <a:cubicBezTo>
                      <a:pt x="1002" y="724"/>
                      <a:pt x="146" y="72"/>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82;p73">
                <a:extLst>
                  <a:ext uri="{FF2B5EF4-FFF2-40B4-BE49-F238E27FC236}">
                    <a16:creationId xmlns:a16="http://schemas.microsoft.com/office/drawing/2014/main" id="{51A0B874-5DF5-119A-2EA9-BEB741522D5C}"/>
                  </a:ext>
                </a:extLst>
              </p:cNvPr>
              <p:cNvSpPr/>
              <p:nvPr/>
            </p:nvSpPr>
            <p:spPr>
              <a:xfrm>
                <a:off x="6051223" y="2842368"/>
                <a:ext cx="146688" cy="52108"/>
              </a:xfrm>
              <a:custGeom>
                <a:avLst/>
                <a:gdLst/>
                <a:ahLst/>
                <a:cxnLst/>
                <a:rect l="l" t="t" r="r" b="b"/>
                <a:pathLst>
                  <a:path w="746" h="265" extrusionOk="0">
                    <a:moveTo>
                      <a:pt x="730" y="1"/>
                    </a:moveTo>
                    <a:cubicBezTo>
                      <a:pt x="481" y="63"/>
                      <a:pt x="241" y="146"/>
                      <a:pt x="10" y="250"/>
                    </a:cubicBezTo>
                    <a:cubicBezTo>
                      <a:pt x="4" y="250"/>
                      <a:pt x="1" y="256"/>
                      <a:pt x="4" y="258"/>
                    </a:cubicBezTo>
                    <a:cubicBezTo>
                      <a:pt x="4" y="264"/>
                      <a:pt x="10" y="264"/>
                      <a:pt x="13" y="264"/>
                    </a:cubicBezTo>
                    <a:cubicBezTo>
                      <a:pt x="256" y="190"/>
                      <a:pt x="499" y="119"/>
                      <a:pt x="736" y="30"/>
                    </a:cubicBezTo>
                    <a:cubicBezTo>
                      <a:pt x="745" y="24"/>
                      <a:pt x="745" y="15"/>
                      <a:pt x="742" y="9"/>
                    </a:cubicBezTo>
                    <a:cubicBezTo>
                      <a:pt x="739" y="4"/>
                      <a:pt x="733"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83;p73">
                <a:extLst>
                  <a:ext uri="{FF2B5EF4-FFF2-40B4-BE49-F238E27FC236}">
                    <a16:creationId xmlns:a16="http://schemas.microsoft.com/office/drawing/2014/main" id="{4E55120B-E5AC-4F1C-65C7-594F69A4247C}"/>
                  </a:ext>
                </a:extLst>
              </p:cNvPr>
              <p:cNvSpPr/>
              <p:nvPr/>
            </p:nvSpPr>
            <p:spPr>
              <a:xfrm>
                <a:off x="6104903" y="2525593"/>
                <a:ext cx="136660" cy="303207"/>
              </a:xfrm>
              <a:custGeom>
                <a:avLst/>
                <a:gdLst/>
                <a:ahLst/>
                <a:cxnLst/>
                <a:rect l="l" t="t" r="r" b="b"/>
                <a:pathLst>
                  <a:path w="695" h="1542" extrusionOk="0">
                    <a:moveTo>
                      <a:pt x="336" y="1"/>
                    </a:moveTo>
                    <a:cubicBezTo>
                      <a:pt x="333" y="1"/>
                      <a:pt x="330" y="3"/>
                      <a:pt x="330" y="8"/>
                    </a:cubicBezTo>
                    <a:cubicBezTo>
                      <a:pt x="297" y="366"/>
                      <a:pt x="241" y="725"/>
                      <a:pt x="155" y="1075"/>
                    </a:cubicBezTo>
                    <a:cubicBezTo>
                      <a:pt x="110" y="1244"/>
                      <a:pt x="1" y="1493"/>
                      <a:pt x="176" y="1537"/>
                    </a:cubicBezTo>
                    <a:cubicBezTo>
                      <a:pt x="185" y="1540"/>
                      <a:pt x="194" y="1541"/>
                      <a:pt x="203" y="1541"/>
                    </a:cubicBezTo>
                    <a:cubicBezTo>
                      <a:pt x="365" y="1541"/>
                      <a:pt x="518" y="1161"/>
                      <a:pt x="552" y="1048"/>
                    </a:cubicBezTo>
                    <a:cubicBezTo>
                      <a:pt x="641" y="719"/>
                      <a:pt x="691" y="378"/>
                      <a:pt x="694" y="37"/>
                    </a:cubicBezTo>
                    <a:cubicBezTo>
                      <a:pt x="693" y="33"/>
                      <a:pt x="690" y="31"/>
                      <a:pt x="687" y="31"/>
                    </a:cubicBezTo>
                    <a:cubicBezTo>
                      <a:pt x="684" y="31"/>
                      <a:pt x="681" y="33"/>
                      <a:pt x="680" y="37"/>
                    </a:cubicBezTo>
                    <a:cubicBezTo>
                      <a:pt x="653" y="310"/>
                      <a:pt x="611" y="550"/>
                      <a:pt x="561" y="805"/>
                    </a:cubicBezTo>
                    <a:cubicBezTo>
                      <a:pt x="538" y="915"/>
                      <a:pt x="393" y="1504"/>
                      <a:pt x="204" y="1504"/>
                    </a:cubicBezTo>
                    <a:cubicBezTo>
                      <a:pt x="194" y="1504"/>
                      <a:pt x="183" y="1503"/>
                      <a:pt x="173" y="1499"/>
                    </a:cubicBezTo>
                    <a:cubicBezTo>
                      <a:pt x="140" y="1487"/>
                      <a:pt x="125" y="1451"/>
                      <a:pt x="125" y="1398"/>
                    </a:cubicBezTo>
                    <a:cubicBezTo>
                      <a:pt x="134" y="1330"/>
                      <a:pt x="149" y="1265"/>
                      <a:pt x="173" y="1199"/>
                    </a:cubicBezTo>
                    <a:lnTo>
                      <a:pt x="173" y="1196"/>
                    </a:lnTo>
                    <a:cubicBezTo>
                      <a:pt x="211" y="1063"/>
                      <a:pt x="244" y="927"/>
                      <a:pt x="267" y="784"/>
                    </a:cubicBezTo>
                    <a:cubicBezTo>
                      <a:pt x="321" y="529"/>
                      <a:pt x="345" y="268"/>
                      <a:pt x="342" y="8"/>
                    </a:cubicBezTo>
                    <a:cubicBezTo>
                      <a:pt x="342" y="3"/>
                      <a:pt x="339"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84;p73">
                <a:extLst>
                  <a:ext uri="{FF2B5EF4-FFF2-40B4-BE49-F238E27FC236}">
                    <a16:creationId xmlns:a16="http://schemas.microsoft.com/office/drawing/2014/main" id="{B1EA151F-C74B-50D8-2CAE-86920D519932}"/>
                  </a:ext>
                </a:extLst>
              </p:cNvPr>
              <p:cNvSpPr/>
              <p:nvPr/>
            </p:nvSpPr>
            <p:spPr>
              <a:xfrm>
                <a:off x="5123117" y="2461687"/>
                <a:ext cx="724394" cy="1746883"/>
              </a:xfrm>
              <a:custGeom>
                <a:avLst/>
                <a:gdLst/>
                <a:ahLst/>
                <a:cxnLst/>
                <a:rect l="l" t="t" r="r" b="b"/>
                <a:pathLst>
                  <a:path w="3684" h="8884" extrusionOk="0">
                    <a:moveTo>
                      <a:pt x="3683" y="1"/>
                    </a:moveTo>
                    <a:cubicBezTo>
                      <a:pt x="3585" y="131"/>
                      <a:pt x="3502" y="267"/>
                      <a:pt x="3431" y="416"/>
                    </a:cubicBezTo>
                    <a:cubicBezTo>
                      <a:pt x="3360" y="558"/>
                      <a:pt x="3301" y="709"/>
                      <a:pt x="3256" y="863"/>
                    </a:cubicBezTo>
                    <a:cubicBezTo>
                      <a:pt x="3230" y="937"/>
                      <a:pt x="3212" y="1017"/>
                      <a:pt x="3197" y="1095"/>
                    </a:cubicBezTo>
                    <a:cubicBezTo>
                      <a:pt x="3185" y="1175"/>
                      <a:pt x="3170" y="1255"/>
                      <a:pt x="3164" y="1335"/>
                    </a:cubicBezTo>
                    <a:cubicBezTo>
                      <a:pt x="3150" y="1494"/>
                      <a:pt x="3150" y="1654"/>
                      <a:pt x="3164" y="1813"/>
                    </a:cubicBezTo>
                    <a:lnTo>
                      <a:pt x="3164" y="1813"/>
                    </a:lnTo>
                    <a:cubicBezTo>
                      <a:pt x="3031" y="2465"/>
                      <a:pt x="2894" y="3120"/>
                      <a:pt x="2758" y="3775"/>
                    </a:cubicBezTo>
                    <a:cubicBezTo>
                      <a:pt x="2622" y="4430"/>
                      <a:pt x="2488" y="5088"/>
                      <a:pt x="2358" y="5743"/>
                    </a:cubicBezTo>
                    <a:lnTo>
                      <a:pt x="2343" y="5806"/>
                    </a:lnTo>
                    <a:lnTo>
                      <a:pt x="2337" y="5835"/>
                    </a:lnTo>
                    <a:cubicBezTo>
                      <a:pt x="2337" y="5844"/>
                      <a:pt x="2334" y="5853"/>
                      <a:pt x="2331" y="5862"/>
                    </a:cubicBezTo>
                    <a:cubicBezTo>
                      <a:pt x="2310" y="5898"/>
                      <a:pt x="2287" y="5930"/>
                      <a:pt x="2263" y="5963"/>
                    </a:cubicBezTo>
                    <a:cubicBezTo>
                      <a:pt x="2219" y="6031"/>
                      <a:pt x="2168" y="6096"/>
                      <a:pt x="2115" y="6164"/>
                    </a:cubicBezTo>
                    <a:cubicBezTo>
                      <a:pt x="2011" y="6295"/>
                      <a:pt x="1910" y="6428"/>
                      <a:pt x="1806" y="6562"/>
                    </a:cubicBezTo>
                    <a:lnTo>
                      <a:pt x="1" y="8883"/>
                    </a:lnTo>
                    <a:cubicBezTo>
                      <a:pt x="428" y="8367"/>
                      <a:pt x="1634" y="6849"/>
                      <a:pt x="1842" y="6585"/>
                    </a:cubicBezTo>
                    <a:cubicBezTo>
                      <a:pt x="1946" y="6455"/>
                      <a:pt x="2047" y="6321"/>
                      <a:pt x="2150" y="6188"/>
                    </a:cubicBezTo>
                    <a:cubicBezTo>
                      <a:pt x="2201" y="6123"/>
                      <a:pt x="2251" y="6055"/>
                      <a:pt x="2302" y="5986"/>
                    </a:cubicBezTo>
                    <a:cubicBezTo>
                      <a:pt x="2328" y="5954"/>
                      <a:pt x="2352" y="5915"/>
                      <a:pt x="2376" y="5880"/>
                    </a:cubicBezTo>
                    <a:cubicBezTo>
                      <a:pt x="2382" y="5868"/>
                      <a:pt x="2385" y="5856"/>
                      <a:pt x="2385" y="5847"/>
                    </a:cubicBezTo>
                    <a:lnTo>
                      <a:pt x="2391" y="5815"/>
                    </a:lnTo>
                    <a:lnTo>
                      <a:pt x="2405" y="5752"/>
                    </a:lnTo>
                    <a:cubicBezTo>
                      <a:pt x="2539" y="5097"/>
                      <a:pt x="2672" y="4439"/>
                      <a:pt x="2806" y="3784"/>
                    </a:cubicBezTo>
                    <a:cubicBezTo>
                      <a:pt x="2939" y="3125"/>
                      <a:pt x="3072" y="2470"/>
                      <a:pt x="3203" y="1812"/>
                    </a:cubicBezTo>
                    <a:lnTo>
                      <a:pt x="3203" y="1806"/>
                    </a:lnTo>
                    <a:cubicBezTo>
                      <a:pt x="3185" y="1649"/>
                      <a:pt x="3182" y="1489"/>
                      <a:pt x="3197" y="1332"/>
                    </a:cubicBezTo>
                    <a:cubicBezTo>
                      <a:pt x="3200" y="1252"/>
                      <a:pt x="3209" y="1172"/>
                      <a:pt x="3227" y="1095"/>
                    </a:cubicBezTo>
                    <a:cubicBezTo>
                      <a:pt x="3238" y="1014"/>
                      <a:pt x="3256" y="937"/>
                      <a:pt x="3277" y="860"/>
                    </a:cubicBezTo>
                    <a:cubicBezTo>
                      <a:pt x="3319" y="706"/>
                      <a:pt x="3375" y="558"/>
                      <a:pt x="3443" y="413"/>
                    </a:cubicBezTo>
                    <a:cubicBezTo>
                      <a:pt x="3508" y="267"/>
                      <a:pt x="3591" y="128"/>
                      <a:pt x="3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85;p73">
                <a:extLst>
                  <a:ext uri="{FF2B5EF4-FFF2-40B4-BE49-F238E27FC236}">
                    <a16:creationId xmlns:a16="http://schemas.microsoft.com/office/drawing/2014/main" id="{33989B85-8BE5-06EA-5C1A-7E0D00D2E335}"/>
                  </a:ext>
                </a:extLst>
              </p:cNvPr>
              <p:cNvSpPr/>
              <p:nvPr/>
            </p:nvSpPr>
            <p:spPr>
              <a:xfrm>
                <a:off x="5771415" y="1427990"/>
                <a:ext cx="643775" cy="799901"/>
              </a:xfrm>
              <a:custGeom>
                <a:avLst/>
                <a:gdLst/>
                <a:ahLst/>
                <a:cxnLst/>
                <a:rect l="l" t="t" r="r" b="b"/>
                <a:pathLst>
                  <a:path w="3274" h="4068" extrusionOk="0">
                    <a:moveTo>
                      <a:pt x="2448" y="1"/>
                    </a:moveTo>
                    <a:cubicBezTo>
                      <a:pt x="2259" y="1"/>
                      <a:pt x="2068" y="65"/>
                      <a:pt x="1928" y="167"/>
                    </a:cubicBezTo>
                    <a:cubicBezTo>
                      <a:pt x="1691" y="339"/>
                      <a:pt x="1658" y="852"/>
                      <a:pt x="1498" y="1119"/>
                    </a:cubicBezTo>
                    <a:cubicBezTo>
                      <a:pt x="1338" y="1388"/>
                      <a:pt x="297" y="1857"/>
                      <a:pt x="155" y="2601"/>
                    </a:cubicBezTo>
                    <a:cubicBezTo>
                      <a:pt x="1" y="3403"/>
                      <a:pt x="920" y="4067"/>
                      <a:pt x="1687" y="4067"/>
                    </a:cubicBezTo>
                    <a:cubicBezTo>
                      <a:pt x="1818" y="4067"/>
                      <a:pt x="1945" y="4048"/>
                      <a:pt x="2061" y="4006"/>
                    </a:cubicBezTo>
                    <a:cubicBezTo>
                      <a:pt x="2948" y="3689"/>
                      <a:pt x="2722" y="2545"/>
                      <a:pt x="2820" y="2121"/>
                    </a:cubicBezTo>
                    <a:cubicBezTo>
                      <a:pt x="2921" y="1700"/>
                      <a:pt x="3129" y="1359"/>
                      <a:pt x="3194" y="973"/>
                    </a:cubicBezTo>
                    <a:cubicBezTo>
                      <a:pt x="3274" y="499"/>
                      <a:pt x="3016" y="185"/>
                      <a:pt x="2749" y="63"/>
                    </a:cubicBezTo>
                    <a:cubicBezTo>
                      <a:pt x="2655" y="20"/>
                      <a:pt x="2552" y="1"/>
                      <a:pt x="24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86;p73">
                <a:extLst>
                  <a:ext uri="{FF2B5EF4-FFF2-40B4-BE49-F238E27FC236}">
                    <a16:creationId xmlns:a16="http://schemas.microsoft.com/office/drawing/2014/main" id="{0CD1BED9-F457-983B-393A-3F10BAE33704}"/>
                  </a:ext>
                </a:extLst>
              </p:cNvPr>
              <p:cNvSpPr/>
              <p:nvPr/>
            </p:nvSpPr>
            <p:spPr>
              <a:xfrm>
                <a:off x="5802286" y="1536531"/>
                <a:ext cx="303404" cy="397198"/>
              </a:xfrm>
              <a:custGeom>
                <a:avLst/>
                <a:gdLst/>
                <a:ahLst/>
                <a:cxnLst/>
                <a:rect l="l" t="t" r="r" b="b"/>
                <a:pathLst>
                  <a:path w="1543" h="2020" extrusionOk="0">
                    <a:moveTo>
                      <a:pt x="1543" y="0"/>
                    </a:moveTo>
                    <a:lnTo>
                      <a:pt x="1543" y="0"/>
                    </a:lnTo>
                    <a:cubicBezTo>
                      <a:pt x="1504" y="101"/>
                      <a:pt x="1460" y="199"/>
                      <a:pt x="1406" y="294"/>
                    </a:cubicBezTo>
                    <a:cubicBezTo>
                      <a:pt x="1359" y="389"/>
                      <a:pt x="1299" y="481"/>
                      <a:pt x="1231" y="561"/>
                    </a:cubicBezTo>
                    <a:cubicBezTo>
                      <a:pt x="1157" y="638"/>
                      <a:pt x="1071" y="706"/>
                      <a:pt x="979" y="759"/>
                    </a:cubicBezTo>
                    <a:cubicBezTo>
                      <a:pt x="887" y="819"/>
                      <a:pt x="795" y="881"/>
                      <a:pt x="707" y="946"/>
                    </a:cubicBezTo>
                    <a:cubicBezTo>
                      <a:pt x="526" y="1077"/>
                      <a:pt x="369" y="1234"/>
                      <a:pt x="241" y="1418"/>
                    </a:cubicBezTo>
                    <a:cubicBezTo>
                      <a:pt x="182" y="1506"/>
                      <a:pt x="128" y="1604"/>
                      <a:pt x="87" y="1705"/>
                    </a:cubicBezTo>
                    <a:cubicBezTo>
                      <a:pt x="48" y="1806"/>
                      <a:pt x="19" y="1913"/>
                      <a:pt x="1" y="2019"/>
                    </a:cubicBezTo>
                    <a:cubicBezTo>
                      <a:pt x="57" y="1812"/>
                      <a:pt x="152" y="1616"/>
                      <a:pt x="283" y="1444"/>
                    </a:cubicBezTo>
                    <a:cubicBezTo>
                      <a:pt x="413" y="1272"/>
                      <a:pt x="570" y="1121"/>
                      <a:pt x="745" y="994"/>
                    </a:cubicBezTo>
                    <a:cubicBezTo>
                      <a:pt x="834" y="931"/>
                      <a:pt x="923" y="869"/>
                      <a:pt x="1015" y="807"/>
                    </a:cubicBezTo>
                    <a:cubicBezTo>
                      <a:pt x="1059" y="777"/>
                      <a:pt x="1107" y="745"/>
                      <a:pt x="1151" y="709"/>
                    </a:cubicBezTo>
                    <a:cubicBezTo>
                      <a:pt x="1196" y="676"/>
                      <a:pt x="1237" y="638"/>
                      <a:pt x="1270" y="593"/>
                    </a:cubicBezTo>
                    <a:cubicBezTo>
                      <a:pt x="1400" y="412"/>
                      <a:pt x="1492" y="214"/>
                      <a:pt x="1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87;p73">
                <a:extLst>
                  <a:ext uri="{FF2B5EF4-FFF2-40B4-BE49-F238E27FC236}">
                    <a16:creationId xmlns:a16="http://schemas.microsoft.com/office/drawing/2014/main" id="{7056FAE9-CDAE-56E9-0659-EB11E724CC7A}"/>
                  </a:ext>
                </a:extLst>
              </p:cNvPr>
              <p:cNvSpPr/>
              <p:nvPr/>
            </p:nvSpPr>
            <p:spPr>
              <a:xfrm>
                <a:off x="6247855" y="1681056"/>
                <a:ext cx="132530" cy="490598"/>
              </a:xfrm>
              <a:custGeom>
                <a:avLst/>
                <a:gdLst/>
                <a:ahLst/>
                <a:cxnLst/>
                <a:rect l="l" t="t" r="r" b="b"/>
                <a:pathLst>
                  <a:path w="674" h="2495" extrusionOk="0">
                    <a:moveTo>
                      <a:pt x="673" y="1"/>
                    </a:moveTo>
                    <a:lnTo>
                      <a:pt x="673" y="1"/>
                    </a:lnTo>
                    <a:cubicBezTo>
                      <a:pt x="587" y="205"/>
                      <a:pt x="516" y="416"/>
                      <a:pt x="457" y="632"/>
                    </a:cubicBezTo>
                    <a:cubicBezTo>
                      <a:pt x="427" y="739"/>
                      <a:pt x="406" y="849"/>
                      <a:pt x="394" y="961"/>
                    </a:cubicBezTo>
                    <a:cubicBezTo>
                      <a:pt x="385" y="1071"/>
                      <a:pt x="385" y="1184"/>
                      <a:pt x="388" y="1293"/>
                    </a:cubicBezTo>
                    <a:cubicBezTo>
                      <a:pt x="397" y="1513"/>
                      <a:pt x="380" y="1732"/>
                      <a:pt x="335" y="1949"/>
                    </a:cubicBezTo>
                    <a:cubicBezTo>
                      <a:pt x="311" y="2052"/>
                      <a:pt x="273" y="2156"/>
                      <a:pt x="219" y="2251"/>
                    </a:cubicBezTo>
                    <a:cubicBezTo>
                      <a:pt x="163" y="2346"/>
                      <a:pt x="89" y="2426"/>
                      <a:pt x="0" y="2494"/>
                    </a:cubicBezTo>
                    <a:cubicBezTo>
                      <a:pt x="98" y="2435"/>
                      <a:pt x="181" y="2358"/>
                      <a:pt x="246" y="2266"/>
                    </a:cubicBezTo>
                    <a:cubicBezTo>
                      <a:pt x="305" y="2171"/>
                      <a:pt x="353" y="2067"/>
                      <a:pt x="382" y="1957"/>
                    </a:cubicBezTo>
                    <a:cubicBezTo>
                      <a:pt x="412" y="1848"/>
                      <a:pt x="430" y="1738"/>
                      <a:pt x="442" y="1628"/>
                    </a:cubicBezTo>
                    <a:cubicBezTo>
                      <a:pt x="451" y="1516"/>
                      <a:pt x="457" y="1406"/>
                      <a:pt x="451" y="1293"/>
                    </a:cubicBezTo>
                    <a:cubicBezTo>
                      <a:pt x="445" y="1184"/>
                      <a:pt x="445" y="1074"/>
                      <a:pt x="451" y="964"/>
                    </a:cubicBezTo>
                    <a:cubicBezTo>
                      <a:pt x="463" y="855"/>
                      <a:pt x="480" y="748"/>
                      <a:pt x="504" y="641"/>
                    </a:cubicBezTo>
                    <a:cubicBezTo>
                      <a:pt x="549" y="425"/>
                      <a:pt x="614" y="214"/>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88;p73">
                <a:extLst>
                  <a:ext uri="{FF2B5EF4-FFF2-40B4-BE49-F238E27FC236}">
                    <a16:creationId xmlns:a16="http://schemas.microsoft.com/office/drawing/2014/main" id="{539635BF-C1AF-E995-DFF4-AF5D085445D2}"/>
                  </a:ext>
                </a:extLst>
              </p:cNvPr>
              <p:cNvSpPr/>
              <p:nvPr/>
            </p:nvSpPr>
            <p:spPr>
              <a:xfrm>
                <a:off x="6161927" y="1840918"/>
                <a:ext cx="910998" cy="591274"/>
              </a:xfrm>
              <a:custGeom>
                <a:avLst/>
                <a:gdLst/>
                <a:ahLst/>
                <a:cxnLst/>
                <a:rect l="l" t="t" r="r" b="b"/>
                <a:pathLst>
                  <a:path w="4633" h="3007" extrusionOk="0">
                    <a:moveTo>
                      <a:pt x="249" y="0"/>
                    </a:moveTo>
                    <a:cubicBezTo>
                      <a:pt x="1" y="0"/>
                      <a:pt x="234" y="589"/>
                      <a:pt x="330" y="798"/>
                    </a:cubicBezTo>
                    <a:cubicBezTo>
                      <a:pt x="556" y="1296"/>
                      <a:pt x="1442" y="2897"/>
                      <a:pt x="1976" y="2989"/>
                    </a:cubicBezTo>
                    <a:cubicBezTo>
                      <a:pt x="2046" y="3001"/>
                      <a:pt x="2180" y="3007"/>
                      <a:pt x="2352" y="3007"/>
                    </a:cubicBezTo>
                    <a:cubicBezTo>
                      <a:pt x="3043" y="3007"/>
                      <a:pt x="4343" y="2912"/>
                      <a:pt x="4502" y="2772"/>
                    </a:cubicBezTo>
                    <a:cubicBezTo>
                      <a:pt x="4633" y="2656"/>
                      <a:pt x="4363" y="1395"/>
                      <a:pt x="4177" y="1395"/>
                    </a:cubicBezTo>
                    <a:cubicBezTo>
                      <a:pt x="4173" y="1395"/>
                      <a:pt x="4170" y="1396"/>
                      <a:pt x="4167" y="1396"/>
                    </a:cubicBezTo>
                    <a:cubicBezTo>
                      <a:pt x="3992" y="1440"/>
                      <a:pt x="2594" y="1614"/>
                      <a:pt x="2260" y="1614"/>
                    </a:cubicBezTo>
                    <a:cubicBezTo>
                      <a:pt x="2231" y="1614"/>
                      <a:pt x="2210" y="1613"/>
                      <a:pt x="2198" y="1610"/>
                    </a:cubicBezTo>
                    <a:cubicBezTo>
                      <a:pt x="2056" y="1577"/>
                      <a:pt x="965" y="424"/>
                      <a:pt x="559" y="142"/>
                    </a:cubicBezTo>
                    <a:cubicBezTo>
                      <a:pt x="414" y="42"/>
                      <a:pt x="314" y="0"/>
                      <a:pt x="249"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89;p73">
                <a:extLst>
                  <a:ext uri="{FF2B5EF4-FFF2-40B4-BE49-F238E27FC236}">
                    <a16:creationId xmlns:a16="http://schemas.microsoft.com/office/drawing/2014/main" id="{C35FFB2B-0D8F-E3D8-DF11-FB0BC073C3A0}"/>
                  </a:ext>
                </a:extLst>
              </p:cNvPr>
              <p:cNvSpPr/>
              <p:nvPr/>
            </p:nvSpPr>
            <p:spPr>
              <a:xfrm>
                <a:off x="6168809" y="1827351"/>
                <a:ext cx="303011" cy="320904"/>
              </a:xfrm>
              <a:custGeom>
                <a:avLst/>
                <a:gdLst/>
                <a:ahLst/>
                <a:cxnLst/>
                <a:rect l="l" t="t" r="r" b="b"/>
                <a:pathLst>
                  <a:path w="1541" h="1632" extrusionOk="0">
                    <a:moveTo>
                      <a:pt x="157" y="1"/>
                    </a:moveTo>
                    <a:cubicBezTo>
                      <a:pt x="5" y="1"/>
                      <a:pt x="1" y="193"/>
                      <a:pt x="106" y="478"/>
                    </a:cubicBezTo>
                    <a:cubicBezTo>
                      <a:pt x="272" y="938"/>
                      <a:pt x="678" y="1631"/>
                      <a:pt x="678" y="1631"/>
                    </a:cubicBezTo>
                    <a:lnTo>
                      <a:pt x="1541" y="1065"/>
                    </a:lnTo>
                    <a:cubicBezTo>
                      <a:pt x="1247" y="772"/>
                      <a:pt x="936" y="496"/>
                      <a:pt x="610" y="241"/>
                    </a:cubicBezTo>
                    <a:cubicBezTo>
                      <a:pt x="398" y="73"/>
                      <a:pt x="250" y="1"/>
                      <a:pt x="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90;p73">
                <a:extLst>
                  <a:ext uri="{FF2B5EF4-FFF2-40B4-BE49-F238E27FC236}">
                    <a16:creationId xmlns:a16="http://schemas.microsoft.com/office/drawing/2014/main" id="{AA1E4C8C-8284-6FFC-70A5-9C5AF88D09E1}"/>
                  </a:ext>
                </a:extLst>
              </p:cNvPr>
              <p:cNvSpPr/>
              <p:nvPr/>
            </p:nvSpPr>
            <p:spPr>
              <a:xfrm>
                <a:off x="6292097" y="2011399"/>
                <a:ext cx="141772" cy="102052"/>
              </a:xfrm>
              <a:custGeom>
                <a:avLst/>
                <a:gdLst/>
                <a:ahLst/>
                <a:cxnLst/>
                <a:rect l="l" t="t" r="r" b="b"/>
                <a:pathLst>
                  <a:path w="721" h="519" extrusionOk="0">
                    <a:moveTo>
                      <a:pt x="715" y="1"/>
                    </a:moveTo>
                    <a:cubicBezTo>
                      <a:pt x="714" y="1"/>
                      <a:pt x="713" y="1"/>
                      <a:pt x="712" y="2"/>
                    </a:cubicBezTo>
                    <a:cubicBezTo>
                      <a:pt x="653" y="43"/>
                      <a:pt x="587" y="82"/>
                      <a:pt x="528" y="123"/>
                    </a:cubicBezTo>
                    <a:cubicBezTo>
                      <a:pt x="469" y="165"/>
                      <a:pt x="409" y="206"/>
                      <a:pt x="350" y="248"/>
                    </a:cubicBezTo>
                    <a:cubicBezTo>
                      <a:pt x="235" y="334"/>
                      <a:pt x="116" y="423"/>
                      <a:pt x="3" y="512"/>
                    </a:cubicBezTo>
                    <a:cubicBezTo>
                      <a:pt x="1" y="514"/>
                      <a:pt x="2" y="518"/>
                      <a:pt x="6" y="518"/>
                    </a:cubicBezTo>
                    <a:cubicBezTo>
                      <a:pt x="7" y="518"/>
                      <a:pt x="8" y="518"/>
                      <a:pt x="9" y="518"/>
                    </a:cubicBezTo>
                    <a:cubicBezTo>
                      <a:pt x="128" y="438"/>
                      <a:pt x="249" y="354"/>
                      <a:pt x="368" y="271"/>
                    </a:cubicBezTo>
                    <a:cubicBezTo>
                      <a:pt x="427" y="227"/>
                      <a:pt x="490" y="183"/>
                      <a:pt x="549" y="141"/>
                    </a:cubicBezTo>
                    <a:cubicBezTo>
                      <a:pt x="605" y="97"/>
                      <a:pt x="659" y="52"/>
                      <a:pt x="718" y="8"/>
                    </a:cubicBezTo>
                    <a:cubicBezTo>
                      <a:pt x="720" y="5"/>
                      <a:pt x="719" y="1"/>
                      <a:pt x="7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91;p73">
                <a:extLst>
                  <a:ext uri="{FF2B5EF4-FFF2-40B4-BE49-F238E27FC236}">
                    <a16:creationId xmlns:a16="http://schemas.microsoft.com/office/drawing/2014/main" id="{DB8A3074-5B95-A375-50A0-B3939CC0477A}"/>
                  </a:ext>
                </a:extLst>
              </p:cNvPr>
              <p:cNvSpPr/>
              <p:nvPr/>
            </p:nvSpPr>
            <p:spPr>
              <a:xfrm>
                <a:off x="5790095" y="1800805"/>
                <a:ext cx="638072" cy="676219"/>
              </a:xfrm>
              <a:custGeom>
                <a:avLst/>
                <a:gdLst/>
                <a:ahLst/>
                <a:cxnLst/>
                <a:rect l="l" t="t" r="r" b="b"/>
                <a:pathLst>
                  <a:path w="3245" h="3439" extrusionOk="0">
                    <a:moveTo>
                      <a:pt x="1777" y="1"/>
                    </a:moveTo>
                    <a:cubicBezTo>
                      <a:pt x="1646" y="1"/>
                      <a:pt x="1530" y="54"/>
                      <a:pt x="1433" y="136"/>
                    </a:cubicBezTo>
                    <a:cubicBezTo>
                      <a:pt x="831" y="643"/>
                      <a:pt x="353" y="1841"/>
                      <a:pt x="1" y="3166"/>
                    </a:cubicBezTo>
                    <a:lnTo>
                      <a:pt x="2627" y="3439"/>
                    </a:lnTo>
                    <a:lnTo>
                      <a:pt x="2785" y="2502"/>
                    </a:lnTo>
                    <a:cubicBezTo>
                      <a:pt x="2785" y="2502"/>
                      <a:pt x="3244" y="2238"/>
                      <a:pt x="3090" y="1743"/>
                    </a:cubicBezTo>
                    <a:cubicBezTo>
                      <a:pt x="3025" y="1538"/>
                      <a:pt x="2509" y="426"/>
                      <a:pt x="2189" y="168"/>
                    </a:cubicBezTo>
                    <a:cubicBezTo>
                      <a:pt x="2041" y="50"/>
                      <a:pt x="1902"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92;p73">
                <a:extLst>
                  <a:ext uri="{FF2B5EF4-FFF2-40B4-BE49-F238E27FC236}">
                    <a16:creationId xmlns:a16="http://schemas.microsoft.com/office/drawing/2014/main" id="{663DDA16-2C9D-865F-ADD5-5D754D317988}"/>
                  </a:ext>
                </a:extLst>
              </p:cNvPr>
              <p:cNvSpPr/>
              <p:nvPr/>
            </p:nvSpPr>
            <p:spPr>
              <a:xfrm>
                <a:off x="6107263" y="2224941"/>
                <a:ext cx="237532" cy="33428"/>
              </a:xfrm>
              <a:custGeom>
                <a:avLst/>
                <a:gdLst/>
                <a:ahLst/>
                <a:cxnLst/>
                <a:rect l="l" t="t" r="r" b="b"/>
                <a:pathLst>
                  <a:path w="1208" h="170" extrusionOk="0">
                    <a:moveTo>
                      <a:pt x="350" y="1"/>
                    </a:moveTo>
                    <a:cubicBezTo>
                      <a:pt x="341" y="1"/>
                      <a:pt x="341" y="13"/>
                      <a:pt x="350" y="13"/>
                    </a:cubicBezTo>
                    <a:cubicBezTo>
                      <a:pt x="496" y="33"/>
                      <a:pt x="638" y="63"/>
                      <a:pt x="783" y="93"/>
                    </a:cubicBezTo>
                    <a:cubicBezTo>
                      <a:pt x="854" y="108"/>
                      <a:pt x="926" y="125"/>
                      <a:pt x="997" y="137"/>
                    </a:cubicBezTo>
                    <a:cubicBezTo>
                      <a:pt x="1038" y="148"/>
                      <a:pt x="1079" y="153"/>
                      <a:pt x="1119" y="153"/>
                    </a:cubicBezTo>
                    <a:cubicBezTo>
                      <a:pt x="1147" y="153"/>
                      <a:pt x="1174" y="151"/>
                      <a:pt x="1201" y="146"/>
                    </a:cubicBezTo>
                    <a:cubicBezTo>
                      <a:pt x="1207" y="146"/>
                      <a:pt x="1204" y="143"/>
                      <a:pt x="1201" y="143"/>
                    </a:cubicBezTo>
                    <a:cubicBezTo>
                      <a:pt x="1166" y="143"/>
                      <a:pt x="1127" y="137"/>
                      <a:pt x="1092" y="128"/>
                    </a:cubicBezTo>
                    <a:cubicBezTo>
                      <a:pt x="1059" y="119"/>
                      <a:pt x="1023" y="111"/>
                      <a:pt x="988" y="102"/>
                    </a:cubicBezTo>
                    <a:cubicBezTo>
                      <a:pt x="920" y="81"/>
                      <a:pt x="851" y="63"/>
                      <a:pt x="780" y="48"/>
                    </a:cubicBezTo>
                    <a:cubicBezTo>
                      <a:pt x="638" y="22"/>
                      <a:pt x="496" y="7"/>
                      <a:pt x="350" y="1"/>
                    </a:cubicBezTo>
                    <a:close/>
                    <a:moveTo>
                      <a:pt x="448" y="117"/>
                    </a:moveTo>
                    <a:cubicBezTo>
                      <a:pt x="419" y="117"/>
                      <a:pt x="389" y="118"/>
                      <a:pt x="359" y="119"/>
                    </a:cubicBezTo>
                    <a:cubicBezTo>
                      <a:pt x="241" y="125"/>
                      <a:pt x="122" y="137"/>
                      <a:pt x="3" y="158"/>
                    </a:cubicBezTo>
                    <a:cubicBezTo>
                      <a:pt x="0" y="161"/>
                      <a:pt x="0" y="170"/>
                      <a:pt x="3" y="170"/>
                    </a:cubicBezTo>
                    <a:cubicBezTo>
                      <a:pt x="125" y="161"/>
                      <a:pt x="241" y="158"/>
                      <a:pt x="359" y="155"/>
                    </a:cubicBezTo>
                    <a:lnTo>
                      <a:pt x="537" y="146"/>
                    </a:lnTo>
                    <a:lnTo>
                      <a:pt x="626" y="143"/>
                    </a:lnTo>
                    <a:cubicBezTo>
                      <a:pt x="656" y="143"/>
                      <a:pt x="685" y="140"/>
                      <a:pt x="715" y="140"/>
                    </a:cubicBezTo>
                    <a:cubicBezTo>
                      <a:pt x="718" y="140"/>
                      <a:pt x="718" y="134"/>
                      <a:pt x="715" y="134"/>
                    </a:cubicBezTo>
                    <a:cubicBezTo>
                      <a:pt x="685" y="131"/>
                      <a:pt x="653" y="122"/>
                      <a:pt x="623" y="122"/>
                    </a:cubicBezTo>
                    <a:lnTo>
                      <a:pt x="537" y="119"/>
                    </a:lnTo>
                    <a:cubicBezTo>
                      <a:pt x="507" y="118"/>
                      <a:pt x="478" y="117"/>
                      <a:pt x="448" y="1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93;p73">
                <a:extLst>
                  <a:ext uri="{FF2B5EF4-FFF2-40B4-BE49-F238E27FC236}">
                    <a16:creationId xmlns:a16="http://schemas.microsoft.com/office/drawing/2014/main" id="{1DD08590-B518-362A-0F36-5EFCC291D85E}"/>
                  </a:ext>
                </a:extLst>
              </p:cNvPr>
              <p:cNvSpPr/>
              <p:nvPr/>
            </p:nvSpPr>
            <p:spPr>
              <a:xfrm>
                <a:off x="6330048" y="2079827"/>
                <a:ext cx="720068" cy="512031"/>
              </a:xfrm>
              <a:custGeom>
                <a:avLst/>
                <a:gdLst/>
                <a:ahLst/>
                <a:cxnLst/>
                <a:rect l="l" t="t" r="r" b="b"/>
                <a:pathLst>
                  <a:path w="3662" h="2604" extrusionOk="0">
                    <a:moveTo>
                      <a:pt x="3659" y="1"/>
                    </a:moveTo>
                    <a:lnTo>
                      <a:pt x="0" y="6"/>
                    </a:lnTo>
                    <a:lnTo>
                      <a:pt x="3" y="2604"/>
                    </a:lnTo>
                    <a:lnTo>
                      <a:pt x="3662" y="2601"/>
                    </a:lnTo>
                    <a:lnTo>
                      <a:pt x="36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94;p73">
                <a:extLst>
                  <a:ext uri="{FF2B5EF4-FFF2-40B4-BE49-F238E27FC236}">
                    <a16:creationId xmlns:a16="http://schemas.microsoft.com/office/drawing/2014/main" id="{351BC80B-39F6-FB06-7A9C-656A5CB6688A}"/>
                  </a:ext>
                </a:extLst>
              </p:cNvPr>
              <p:cNvSpPr/>
              <p:nvPr/>
            </p:nvSpPr>
            <p:spPr>
              <a:xfrm>
                <a:off x="6330048" y="2080417"/>
                <a:ext cx="245594" cy="511441"/>
              </a:xfrm>
              <a:custGeom>
                <a:avLst/>
                <a:gdLst/>
                <a:ahLst/>
                <a:cxnLst/>
                <a:rect l="l" t="t" r="r" b="b"/>
                <a:pathLst>
                  <a:path w="1249" h="2601" extrusionOk="0">
                    <a:moveTo>
                      <a:pt x="1245" y="1"/>
                    </a:moveTo>
                    <a:lnTo>
                      <a:pt x="0" y="3"/>
                    </a:lnTo>
                    <a:lnTo>
                      <a:pt x="3" y="2601"/>
                    </a:lnTo>
                    <a:lnTo>
                      <a:pt x="1248" y="2601"/>
                    </a:lnTo>
                    <a:lnTo>
                      <a:pt x="12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95;p73">
                <a:extLst>
                  <a:ext uri="{FF2B5EF4-FFF2-40B4-BE49-F238E27FC236}">
                    <a16:creationId xmlns:a16="http://schemas.microsoft.com/office/drawing/2014/main" id="{EF822BFE-D13A-205D-121B-7644EE1EC657}"/>
                  </a:ext>
                </a:extLst>
              </p:cNvPr>
              <p:cNvSpPr/>
              <p:nvPr/>
            </p:nvSpPr>
            <p:spPr>
              <a:xfrm>
                <a:off x="6347548" y="2115417"/>
                <a:ext cx="211773" cy="441440"/>
              </a:xfrm>
              <a:custGeom>
                <a:avLst/>
                <a:gdLst/>
                <a:ahLst/>
                <a:cxnLst/>
                <a:rect l="l" t="t" r="r" b="b"/>
                <a:pathLst>
                  <a:path w="1077" h="2245" extrusionOk="0">
                    <a:moveTo>
                      <a:pt x="1070" y="0"/>
                    </a:moveTo>
                    <a:cubicBezTo>
                      <a:pt x="978" y="184"/>
                      <a:pt x="886" y="371"/>
                      <a:pt x="798" y="558"/>
                    </a:cubicBezTo>
                    <a:lnTo>
                      <a:pt x="536" y="1098"/>
                    </a:lnTo>
                    <a:lnTo>
                      <a:pt x="536" y="1098"/>
                    </a:lnTo>
                    <a:lnTo>
                      <a:pt x="276" y="561"/>
                    </a:lnTo>
                    <a:cubicBezTo>
                      <a:pt x="181" y="374"/>
                      <a:pt x="89" y="187"/>
                      <a:pt x="0" y="3"/>
                    </a:cubicBezTo>
                    <a:lnTo>
                      <a:pt x="0" y="3"/>
                    </a:lnTo>
                    <a:cubicBezTo>
                      <a:pt x="86" y="190"/>
                      <a:pt x="172" y="380"/>
                      <a:pt x="264" y="570"/>
                    </a:cubicBezTo>
                    <a:lnTo>
                      <a:pt x="526" y="1120"/>
                    </a:lnTo>
                    <a:lnTo>
                      <a:pt x="526" y="1120"/>
                    </a:lnTo>
                    <a:lnTo>
                      <a:pt x="261" y="1679"/>
                    </a:lnTo>
                    <a:cubicBezTo>
                      <a:pt x="172" y="1865"/>
                      <a:pt x="86" y="2055"/>
                      <a:pt x="0" y="2245"/>
                    </a:cubicBezTo>
                    <a:cubicBezTo>
                      <a:pt x="92" y="2058"/>
                      <a:pt x="184" y="1874"/>
                      <a:pt x="273" y="1687"/>
                    </a:cubicBezTo>
                    <a:lnTo>
                      <a:pt x="536" y="1141"/>
                    </a:lnTo>
                    <a:lnTo>
                      <a:pt x="536" y="1141"/>
                    </a:lnTo>
                    <a:lnTo>
                      <a:pt x="801" y="1687"/>
                    </a:lnTo>
                    <a:cubicBezTo>
                      <a:pt x="892" y="1874"/>
                      <a:pt x="984" y="2058"/>
                      <a:pt x="1076" y="2245"/>
                    </a:cubicBezTo>
                    <a:cubicBezTo>
                      <a:pt x="987" y="2055"/>
                      <a:pt x="901" y="1868"/>
                      <a:pt x="812" y="1679"/>
                    </a:cubicBezTo>
                    <a:lnTo>
                      <a:pt x="546" y="1119"/>
                    </a:lnTo>
                    <a:lnTo>
                      <a:pt x="546" y="1119"/>
                    </a:lnTo>
                    <a:lnTo>
                      <a:pt x="809" y="567"/>
                    </a:lnTo>
                    <a:cubicBezTo>
                      <a:pt x="898" y="380"/>
                      <a:pt x="984" y="190"/>
                      <a:pt x="1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96;p73">
                <a:extLst>
                  <a:ext uri="{FF2B5EF4-FFF2-40B4-BE49-F238E27FC236}">
                    <a16:creationId xmlns:a16="http://schemas.microsoft.com/office/drawing/2014/main" id="{6C6B84F4-B059-7BAB-E32A-6B0B3A4CA298}"/>
                  </a:ext>
                </a:extLst>
              </p:cNvPr>
              <p:cNvSpPr/>
              <p:nvPr/>
            </p:nvSpPr>
            <p:spPr>
              <a:xfrm>
                <a:off x="6414403" y="2081007"/>
                <a:ext cx="74917" cy="130761"/>
              </a:xfrm>
              <a:custGeom>
                <a:avLst/>
                <a:gdLst/>
                <a:ahLst/>
                <a:cxnLst/>
                <a:rect l="l" t="t" r="r" b="b"/>
                <a:pathLst>
                  <a:path w="381" h="665" extrusionOk="0">
                    <a:moveTo>
                      <a:pt x="1" y="0"/>
                    </a:moveTo>
                    <a:lnTo>
                      <a:pt x="4" y="665"/>
                    </a:lnTo>
                    <a:lnTo>
                      <a:pt x="31" y="665"/>
                    </a:lnTo>
                    <a:lnTo>
                      <a:pt x="48" y="641"/>
                    </a:lnTo>
                    <a:lnTo>
                      <a:pt x="66" y="665"/>
                    </a:lnTo>
                    <a:lnTo>
                      <a:pt x="78" y="650"/>
                    </a:lnTo>
                    <a:lnTo>
                      <a:pt x="84" y="665"/>
                    </a:lnTo>
                    <a:lnTo>
                      <a:pt x="149" y="665"/>
                    </a:lnTo>
                    <a:lnTo>
                      <a:pt x="164" y="644"/>
                    </a:lnTo>
                    <a:lnTo>
                      <a:pt x="179" y="665"/>
                    </a:lnTo>
                    <a:lnTo>
                      <a:pt x="256" y="665"/>
                    </a:lnTo>
                    <a:lnTo>
                      <a:pt x="294" y="608"/>
                    </a:lnTo>
                    <a:lnTo>
                      <a:pt x="333" y="665"/>
                    </a:lnTo>
                    <a:lnTo>
                      <a:pt x="380" y="665"/>
                    </a:lnTo>
                    <a:lnTo>
                      <a:pt x="3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97;p73">
                <a:extLst>
                  <a:ext uri="{FF2B5EF4-FFF2-40B4-BE49-F238E27FC236}">
                    <a16:creationId xmlns:a16="http://schemas.microsoft.com/office/drawing/2014/main" id="{39DC6839-C27B-D550-4FF9-6DF457C14E1A}"/>
                  </a:ext>
                </a:extLst>
              </p:cNvPr>
              <p:cNvSpPr/>
              <p:nvPr/>
            </p:nvSpPr>
            <p:spPr>
              <a:xfrm>
                <a:off x="5997739" y="1885161"/>
                <a:ext cx="545655" cy="830576"/>
              </a:xfrm>
              <a:custGeom>
                <a:avLst/>
                <a:gdLst/>
                <a:ahLst/>
                <a:cxnLst/>
                <a:rect l="l" t="t" r="r" b="b"/>
                <a:pathLst>
                  <a:path w="2775" h="4224" extrusionOk="0">
                    <a:moveTo>
                      <a:pt x="328" y="1"/>
                    </a:moveTo>
                    <a:cubicBezTo>
                      <a:pt x="214" y="1"/>
                      <a:pt x="133" y="208"/>
                      <a:pt x="110" y="404"/>
                    </a:cubicBezTo>
                    <a:cubicBezTo>
                      <a:pt x="0" y="1293"/>
                      <a:pt x="95" y="3096"/>
                      <a:pt x="362" y="3333"/>
                    </a:cubicBezTo>
                    <a:cubicBezTo>
                      <a:pt x="818" y="3745"/>
                      <a:pt x="1764" y="4110"/>
                      <a:pt x="2304" y="4222"/>
                    </a:cubicBezTo>
                    <a:cubicBezTo>
                      <a:pt x="2306" y="4223"/>
                      <a:pt x="2309" y="4223"/>
                      <a:pt x="2312" y="4223"/>
                    </a:cubicBezTo>
                    <a:cubicBezTo>
                      <a:pt x="2496" y="4223"/>
                      <a:pt x="2775" y="2855"/>
                      <a:pt x="2580" y="2855"/>
                    </a:cubicBezTo>
                    <a:cubicBezTo>
                      <a:pt x="2580" y="2855"/>
                      <a:pt x="2580" y="2855"/>
                      <a:pt x="2580" y="2855"/>
                    </a:cubicBezTo>
                    <a:cubicBezTo>
                      <a:pt x="2578" y="2855"/>
                      <a:pt x="2576" y="2855"/>
                      <a:pt x="2575" y="2855"/>
                    </a:cubicBezTo>
                    <a:cubicBezTo>
                      <a:pt x="2325" y="2855"/>
                      <a:pt x="1260" y="2404"/>
                      <a:pt x="1239" y="2357"/>
                    </a:cubicBezTo>
                    <a:cubicBezTo>
                      <a:pt x="1213" y="2295"/>
                      <a:pt x="881" y="1240"/>
                      <a:pt x="655" y="519"/>
                    </a:cubicBezTo>
                    <a:cubicBezTo>
                      <a:pt x="534" y="135"/>
                      <a:pt x="420" y="1"/>
                      <a:pt x="328"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98;p73">
                <a:extLst>
                  <a:ext uri="{FF2B5EF4-FFF2-40B4-BE49-F238E27FC236}">
                    <a16:creationId xmlns:a16="http://schemas.microsoft.com/office/drawing/2014/main" id="{3F6E85FF-E9A5-F96E-B4CF-C6450CB488A1}"/>
                  </a:ext>
                </a:extLst>
              </p:cNvPr>
              <p:cNvSpPr/>
              <p:nvPr/>
            </p:nvSpPr>
            <p:spPr>
              <a:xfrm>
                <a:off x="6423841" y="2458148"/>
                <a:ext cx="514981" cy="305567"/>
              </a:xfrm>
              <a:custGeom>
                <a:avLst/>
                <a:gdLst/>
                <a:ahLst/>
                <a:cxnLst/>
                <a:rect l="l" t="t" r="r" b="b"/>
                <a:pathLst>
                  <a:path w="2619" h="1554" extrusionOk="0">
                    <a:moveTo>
                      <a:pt x="285" y="1"/>
                    </a:moveTo>
                    <a:lnTo>
                      <a:pt x="0" y="1287"/>
                    </a:lnTo>
                    <a:cubicBezTo>
                      <a:pt x="372" y="1402"/>
                      <a:pt x="810" y="1554"/>
                      <a:pt x="1246" y="1554"/>
                    </a:cubicBezTo>
                    <a:cubicBezTo>
                      <a:pt x="1374" y="1554"/>
                      <a:pt x="1502" y="1541"/>
                      <a:pt x="1628" y="1510"/>
                    </a:cubicBezTo>
                    <a:cubicBezTo>
                      <a:pt x="1687" y="1495"/>
                      <a:pt x="1744" y="1462"/>
                      <a:pt x="1785" y="1415"/>
                    </a:cubicBezTo>
                    <a:cubicBezTo>
                      <a:pt x="2034" y="1359"/>
                      <a:pt x="2082" y="1222"/>
                      <a:pt x="2082" y="1222"/>
                    </a:cubicBezTo>
                    <a:cubicBezTo>
                      <a:pt x="2298" y="1101"/>
                      <a:pt x="2328" y="955"/>
                      <a:pt x="2328" y="955"/>
                    </a:cubicBezTo>
                    <a:cubicBezTo>
                      <a:pt x="2328" y="955"/>
                      <a:pt x="2618" y="887"/>
                      <a:pt x="2606" y="706"/>
                    </a:cubicBezTo>
                    <a:cubicBezTo>
                      <a:pt x="2601" y="604"/>
                      <a:pt x="2498" y="585"/>
                      <a:pt x="2363" y="585"/>
                    </a:cubicBezTo>
                    <a:cubicBezTo>
                      <a:pt x="2287" y="585"/>
                      <a:pt x="2201" y="591"/>
                      <a:pt x="2116" y="591"/>
                    </a:cubicBezTo>
                    <a:cubicBezTo>
                      <a:pt x="2047" y="591"/>
                      <a:pt x="1978" y="587"/>
                      <a:pt x="1916" y="573"/>
                    </a:cubicBezTo>
                    <a:cubicBezTo>
                      <a:pt x="1299" y="434"/>
                      <a:pt x="460" y="60"/>
                      <a:pt x="285"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99;p73">
                <a:extLst>
                  <a:ext uri="{FF2B5EF4-FFF2-40B4-BE49-F238E27FC236}">
                    <a16:creationId xmlns:a16="http://schemas.microsoft.com/office/drawing/2014/main" id="{96C3646B-DC11-CFB6-DF27-A898498C2654}"/>
                  </a:ext>
                </a:extLst>
              </p:cNvPr>
              <p:cNvSpPr/>
              <p:nvPr/>
            </p:nvSpPr>
            <p:spPr>
              <a:xfrm>
                <a:off x="6650559" y="2631381"/>
                <a:ext cx="231043" cy="25562"/>
              </a:xfrm>
              <a:custGeom>
                <a:avLst/>
                <a:gdLst/>
                <a:ahLst/>
                <a:cxnLst/>
                <a:rect l="l" t="t" r="r" b="b"/>
                <a:pathLst>
                  <a:path w="1175" h="130" extrusionOk="0">
                    <a:moveTo>
                      <a:pt x="13" y="0"/>
                    </a:moveTo>
                    <a:cubicBezTo>
                      <a:pt x="7" y="0"/>
                      <a:pt x="1" y="6"/>
                      <a:pt x="10" y="9"/>
                    </a:cubicBezTo>
                    <a:cubicBezTo>
                      <a:pt x="240" y="90"/>
                      <a:pt x="480" y="129"/>
                      <a:pt x="721" y="129"/>
                    </a:cubicBezTo>
                    <a:cubicBezTo>
                      <a:pt x="871" y="129"/>
                      <a:pt x="1021" y="114"/>
                      <a:pt x="1169" y="83"/>
                    </a:cubicBezTo>
                    <a:cubicBezTo>
                      <a:pt x="1172" y="80"/>
                      <a:pt x="1172" y="80"/>
                      <a:pt x="1172" y="77"/>
                    </a:cubicBezTo>
                    <a:cubicBezTo>
                      <a:pt x="1175" y="74"/>
                      <a:pt x="1172" y="71"/>
                      <a:pt x="1169" y="71"/>
                    </a:cubicBezTo>
                    <a:cubicBezTo>
                      <a:pt x="1015" y="90"/>
                      <a:pt x="861" y="97"/>
                      <a:pt x="705" y="97"/>
                    </a:cubicBezTo>
                    <a:cubicBezTo>
                      <a:pt x="657" y="97"/>
                      <a:pt x="609" y="97"/>
                      <a:pt x="561" y="95"/>
                    </a:cubicBezTo>
                    <a:cubicBezTo>
                      <a:pt x="377" y="74"/>
                      <a:pt x="193" y="45"/>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00;p73">
                <a:extLst>
                  <a:ext uri="{FF2B5EF4-FFF2-40B4-BE49-F238E27FC236}">
                    <a16:creationId xmlns:a16="http://schemas.microsoft.com/office/drawing/2014/main" id="{E3F78D9F-1562-AA5B-BAFC-8D9365AA9EB6}"/>
                  </a:ext>
                </a:extLst>
              </p:cNvPr>
              <p:cNvSpPr/>
              <p:nvPr/>
            </p:nvSpPr>
            <p:spPr>
              <a:xfrm>
                <a:off x="6623227" y="2697253"/>
                <a:ext cx="210593" cy="18483"/>
              </a:xfrm>
              <a:custGeom>
                <a:avLst/>
                <a:gdLst/>
                <a:ahLst/>
                <a:cxnLst/>
                <a:rect l="l" t="t" r="r" b="b"/>
                <a:pathLst>
                  <a:path w="1071" h="94" extrusionOk="0">
                    <a:moveTo>
                      <a:pt x="1068" y="0"/>
                    </a:moveTo>
                    <a:cubicBezTo>
                      <a:pt x="811" y="47"/>
                      <a:pt x="605" y="62"/>
                      <a:pt x="439" y="62"/>
                    </a:cubicBezTo>
                    <a:cubicBezTo>
                      <a:pt x="247" y="62"/>
                      <a:pt x="110" y="41"/>
                      <a:pt x="12" y="27"/>
                    </a:cubicBezTo>
                    <a:cubicBezTo>
                      <a:pt x="0" y="27"/>
                      <a:pt x="0" y="33"/>
                      <a:pt x="12" y="33"/>
                    </a:cubicBezTo>
                    <a:cubicBezTo>
                      <a:pt x="170" y="73"/>
                      <a:pt x="331" y="94"/>
                      <a:pt x="493" y="94"/>
                    </a:cubicBezTo>
                    <a:cubicBezTo>
                      <a:pt x="686" y="94"/>
                      <a:pt x="880" y="64"/>
                      <a:pt x="1068" y="6"/>
                    </a:cubicBezTo>
                    <a:cubicBezTo>
                      <a:pt x="1071" y="3"/>
                      <a:pt x="106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01;p73">
                <a:extLst>
                  <a:ext uri="{FF2B5EF4-FFF2-40B4-BE49-F238E27FC236}">
                    <a16:creationId xmlns:a16="http://schemas.microsoft.com/office/drawing/2014/main" id="{BC538700-E927-016D-905A-67F60BF0252E}"/>
                  </a:ext>
                </a:extLst>
              </p:cNvPr>
              <p:cNvSpPr/>
              <p:nvPr/>
            </p:nvSpPr>
            <p:spPr>
              <a:xfrm>
                <a:off x="6609266" y="2736186"/>
                <a:ext cx="165171" cy="13371"/>
              </a:xfrm>
              <a:custGeom>
                <a:avLst/>
                <a:gdLst/>
                <a:ahLst/>
                <a:cxnLst/>
                <a:rect l="l" t="t" r="r" b="b"/>
                <a:pathLst>
                  <a:path w="840" h="68" extrusionOk="0">
                    <a:moveTo>
                      <a:pt x="839" y="1"/>
                    </a:moveTo>
                    <a:cubicBezTo>
                      <a:pt x="639" y="27"/>
                      <a:pt x="486" y="42"/>
                      <a:pt x="324" y="42"/>
                    </a:cubicBezTo>
                    <a:cubicBezTo>
                      <a:pt x="228" y="42"/>
                      <a:pt x="128" y="37"/>
                      <a:pt x="12" y="25"/>
                    </a:cubicBezTo>
                    <a:cubicBezTo>
                      <a:pt x="11" y="24"/>
                      <a:pt x="10" y="24"/>
                      <a:pt x="9" y="24"/>
                    </a:cubicBezTo>
                    <a:cubicBezTo>
                      <a:pt x="0" y="24"/>
                      <a:pt x="1" y="34"/>
                      <a:pt x="9" y="34"/>
                    </a:cubicBezTo>
                    <a:cubicBezTo>
                      <a:pt x="162" y="54"/>
                      <a:pt x="275" y="68"/>
                      <a:pt x="388" y="68"/>
                    </a:cubicBezTo>
                    <a:cubicBezTo>
                      <a:pt x="517" y="68"/>
                      <a:pt x="647" y="50"/>
                      <a:pt x="839" y="4"/>
                    </a:cubicBezTo>
                    <a:lnTo>
                      <a:pt x="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02;p73">
                <a:extLst>
                  <a:ext uri="{FF2B5EF4-FFF2-40B4-BE49-F238E27FC236}">
                    <a16:creationId xmlns:a16="http://schemas.microsoft.com/office/drawing/2014/main" id="{A2E0E04C-93BF-3BC7-5487-989BB17770C7}"/>
                  </a:ext>
                </a:extLst>
              </p:cNvPr>
              <p:cNvSpPr/>
              <p:nvPr/>
            </p:nvSpPr>
            <p:spPr>
              <a:xfrm>
                <a:off x="6480865" y="2420001"/>
                <a:ext cx="358461" cy="108345"/>
              </a:xfrm>
              <a:custGeom>
                <a:avLst/>
                <a:gdLst/>
                <a:ahLst/>
                <a:cxnLst/>
                <a:rect l="l" t="t" r="r" b="b"/>
                <a:pathLst>
                  <a:path w="1823" h="551" extrusionOk="0">
                    <a:moveTo>
                      <a:pt x="790" y="1"/>
                    </a:moveTo>
                    <a:cubicBezTo>
                      <a:pt x="742" y="1"/>
                      <a:pt x="700" y="3"/>
                      <a:pt x="668" y="8"/>
                    </a:cubicBezTo>
                    <a:cubicBezTo>
                      <a:pt x="407" y="44"/>
                      <a:pt x="1" y="195"/>
                      <a:pt x="1" y="195"/>
                    </a:cubicBezTo>
                    <a:cubicBezTo>
                      <a:pt x="167" y="254"/>
                      <a:pt x="564" y="435"/>
                      <a:pt x="896" y="551"/>
                    </a:cubicBezTo>
                    <a:cubicBezTo>
                      <a:pt x="822" y="500"/>
                      <a:pt x="849" y="462"/>
                      <a:pt x="1006" y="453"/>
                    </a:cubicBezTo>
                    <a:cubicBezTo>
                      <a:pt x="1014" y="452"/>
                      <a:pt x="1023" y="452"/>
                      <a:pt x="1033" y="452"/>
                    </a:cubicBezTo>
                    <a:cubicBezTo>
                      <a:pt x="1112" y="452"/>
                      <a:pt x="1253" y="464"/>
                      <a:pt x="1394" y="464"/>
                    </a:cubicBezTo>
                    <a:cubicBezTo>
                      <a:pt x="1598" y="464"/>
                      <a:pt x="1801" y="439"/>
                      <a:pt x="1809" y="313"/>
                    </a:cubicBezTo>
                    <a:cubicBezTo>
                      <a:pt x="1822" y="118"/>
                      <a:pt x="1136" y="1"/>
                      <a:pt x="790"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03;p73">
                <a:extLst>
                  <a:ext uri="{FF2B5EF4-FFF2-40B4-BE49-F238E27FC236}">
                    <a16:creationId xmlns:a16="http://schemas.microsoft.com/office/drawing/2014/main" id="{7A1FE804-0DC3-F5A6-B284-3A537244B58A}"/>
                  </a:ext>
                </a:extLst>
              </p:cNvPr>
              <p:cNvSpPr/>
              <p:nvPr/>
            </p:nvSpPr>
            <p:spPr>
              <a:xfrm>
                <a:off x="5991840" y="1872576"/>
                <a:ext cx="203121" cy="331719"/>
              </a:xfrm>
              <a:custGeom>
                <a:avLst/>
                <a:gdLst/>
                <a:ahLst/>
                <a:cxnLst/>
                <a:rect l="l" t="t" r="r" b="b"/>
                <a:pathLst>
                  <a:path w="1033" h="1687" extrusionOk="0">
                    <a:moveTo>
                      <a:pt x="330" y="1"/>
                    </a:moveTo>
                    <a:cubicBezTo>
                      <a:pt x="230" y="1"/>
                      <a:pt x="150" y="155"/>
                      <a:pt x="101" y="402"/>
                    </a:cubicBezTo>
                    <a:cubicBezTo>
                      <a:pt x="9" y="883"/>
                      <a:pt x="0" y="1686"/>
                      <a:pt x="0" y="1686"/>
                    </a:cubicBezTo>
                    <a:lnTo>
                      <a:pt x="1032" y="1645"/>
                    </a:lnTo>
                    <a:cubicBezTo>
                      <a:pt x="931" y="1241"/>
                      <a:pt x="807" y="847"/>
                      <a:pt x="659" y="459"/>
                    </a:cubicBezTo>
                    <a:cubicBezTo>
                      <a:pt x="537" y="137"/>
                      <a:pt x="424"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04;p73">
                <a:extLst>
                  <a:ext uri="{FF2B5EF4-FFF2-40B4-BE49-F238E27FC236}">
                    <a16:creationId xmlns:a16="http://schemas.microsoft.com/office/drawing/2014/main" id="{96125B6A-A0D7-5F89-0E72-7AE2AA695695}"/>
                  </a:ext>
                </a:extLst>
              </p:cNvPr>
              <p:cNvSpPr/>
              <p:nvPr/>
            </p:nvSpPr>
            <p:spPr>
              <a:xfrm>
                <a:off x="5990070" y="2022803"/>
                <a:ext cx="206661" cy="182475"/>
              </a:xfrm>
              <a:custGeom>
                <a:avLst/>
                <a:gdLst/>
                <a:ahLst/>
                <a:cxnLst/>
                <a:rect l="l" t="t" r="r" b="b"/>
                <a:pathLst>
                  <a:path w="1051" h="928" extrusionOk="0">
                    <a:moveTo>
                      <a:pt x="932" y="670"/>
                    </a:moveTo>
                    <a:cubicBezTo>
                      <a:pt x="857" y="673"/>
                      <a:pt x="780" y="673"/>
                      <a:pt x="709" y="679"/>
                    </a:cubicBezTo>
                    <a:cubicBezTo>
                      <a:pt x="638" y="682"/>
                      <a:pt x="567" y="691"/>
                      <a:pt x="496" y="697"/>
                    </a:cubicBezTo>
                    <a:cubicBezTo>
                      <a:pt x="350" y="706"/>
                      <a:pt x="205" y="723"/>
                      <a:pt x="63" y="744"/>
                    </a:cubicBezTo>
                    <a:cubicBezTo>
                      <a:pt x="57" y="744"/>
                      <a:pt x="60" y="747"/>
                      <a:pt x="60" y="750"/>
                    </a:cubicBezTo>
                    <a:cubicBezTo>
                      <a:pt x="205" y="744"/>
                      <a:pt x="350" y="735"/>
                      <a:pt x="496" y="723"/>
                    </a:cubicBezTo>
                    <a:cubicBezTo>
                      <a:pt x="570" y="718"/>
                      <a:pt x="647" y="712"/>
                      <a:pt x="718" y="706"/>
                    </a:cubicBezTo>
                    <a:cubicBezTo>
                      <a:pt x="789" y="697"/>
                      <a:pt x="860" y="685"/>
                      <a:pt x="932" y="679"/>
                    </a:cubicBezTo>
                    <a:cubicBezTo>
                      <a:pt x="937" y="679"/>
                      <a:pt x="937" y="670"/>
                      <a:pt x="932" y="670"/>
                    </a:cubicBezTo>
                    <a:close/>
                    <a:moveTo>
                      <a:pt x="797" y="1"/>
                    </a:moveTo>
                    <a:cubicBezTo>
                      <a:pt x="796" y="1"/>
                      <a:pt x="795" y="2"/>
                      <a:pt x="795" y="3"/>
                    </a:cubicBezTo>
                    <a:cubicBezTo>
                      <a:pt x="840" y="148"/>
                      <a:pt x="884" y="296"/>
                      <a:pt x="926" y="445"/>
                    </a:cubicBezTo>
                    <a:cubicBezTo>
                      <a:pt x="964" y="590"/>
                      <a:pt x="994" y="741"/>
                      <a:pt x="1044" y="884"/>
                    </a:cubicBezTo>
                    <a:cubicBezTo>
                      <a:pt x="1047" y="886"/>
                      <a:pt x="1047" y="886"/>
                      <a:pt x="1050" y="886"/>
                    </a:cubicBezTo>
                    <a:cubicBezTo>
                      <a:pt x="1029" y="735"/>
                      <a:pt x="997" y="587"/>
                      <a:pt x="946" y="445"/>
                    </a:cubicBezTo>
                    <a:lnTo>
                      <a:pt x="929" y="380"/>
                    </a:lnTo>
                    <a:lnTo>
                      <a:pt x="929" y="279"/>
                    </a:lnTo>
                    <a:cubicBezTo>
                      <a:pt x="926" y="234"/>
                      <a:pt x="923" y="190"/>
                      <a:pt x="914" y="145"/>
                    </a:cubicBezTo>
                    <a:cubicBezTo>
                      <a:pt x="914" y="144"/>
                      <a:pt x="913" y="143"/>
                      <a:pt x="912" y="143"/>
                    </a:cubicBezTo>
                    <a:cubicBezTo>
                      <a:pt x="912" y="143"/>
                      <a:pt x="911" y="144"/>
                      <a:pt x="911" y="145"/>
                    </a:cubicBezTo>
                    <a:cubicBezTo>
                      <a:pt x="911" y="190"/>
                      <a:pt x="908" y="234"/>
                      <a:pt x="911" y="282"/>
                    </a:cubicBezTo>
                    <a:cubicBezTo>
                      <a:pt x="911" y="296"/>
                      <a:pt x="914" y="311"/>
                      <a:pt x="914" y="326"/>
                    </a:cubicBezTo>
                    <a:cubicBezTo>
                      <a:pt x="905" y="288"/>
                      <a:pt x="893" y="255"/>
                      <a:pt x="881" y="216"/>
                    </a:cubicBezTo>
                    <a:cubicBezTo>
                      <a:pt x="854" y="145"/>
                      <a:pt x="828" y="74"/>
                      <a:pt x="798" y="3"/>
                    </a:cubicBezTo>
                    <a:cubicBezTo>
                      <a:pt x="798" y="2"/>
                      <a:pt x="797" y="1"/>
                      <a:pt x="797" y="1"/>
                    </a:cubicBezTo>
                    <a:close/>
                    <a:moveTo>
                      <a:pt x="57" y="15"/>
                    </a:moveTo>
                    <a:lnTo>
                      <a:pt x="57" y="15"/>
                    </a:lnTo>
                    <a:cubicBezTo>
                      <a:pt x="42" y="89"/>
                      <a:pt x="36" y="166"/>
                      <a:pt x="27" y="240"/>
                    </a:cubicBezTo>
                    <a:cubicBezTo>
                      <a:pt x="18" y="317"/>
                      <a:pt x="15" y="391"/>
                      <a:pt x="9" y="468"/>
                    </a:cubicBezTo>
                    <a:cubicBezTo>
                      <a:pt x="6" y="543"/>
                      <a:pt x="1" y="620"/>
                      <a:pt x="1" y="694"/>
                    </a:cubicBezTo>
                    <a:lnTo>
                      <a:pt x="1" y="928"/>
                    </a:lnTo>
                    <a:lnTo>
                      <a:pt x="6" y="928"/>
                    </a:lnTo>
                    <a:lnTo>
                      <a:pt x="110" y="919"/>
                    </a:lnTo>
                    <a:lnTo>
                      <a:pt x="13" y="919"/>
                    </a:lnTo>
                    <a:lnTo>
                      <a:pt x="27" y="697"/>
                    </a:lnTo>
                    <a:lnTo>
                      <a:pt x="36" y="468"/>
                    </a:lnTo>
                    <a:lnTo>
                      <a:pt x="57" y="15"/>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05;p73">
                <a:extLst>
                  <a:ext uri="{FF2B5EF4-FFF2-40B4-BE49-F238E27FC236}">
                    <a16:creationId xmlns:a16="http://schemas.microsoft.com/office/drawing/2014/main" id="{6B13DD7F-70EC-5535-B70C-ED4EEE555296}"/>
                  </a:ext>
                </a:extLst>
              </p:cNvPr>
              <p:cNvSpPr/>
              <p:nvPr/>
            </p:nvSpPr>
            <p:spPr>
              <a:xfrm>
                <a:off x="5989480" y="2044236"/>
                <a:ext cx="7865" cy="39916"/>
              </a:xfrm>
              <a:custGeom>
                <a:avLst/>
                <a:gdLst/>
                <a:ahLst/>
                <a:cxnLst/>
                <a:rect l="l" t="t" r="r" b="b"/>
                <a:pathLst>
                  <a:path w="40" h="203" extrusionOk="0">
                    <a:moveTo>
                      <a:pt x="12" y="1"/>
                    </a:moveTo>
                    <a:cubicBezTo>
                      <a:pt x="4" y="33"/>
                      <a:pt x="1" y="69"/>
                      <a:pt x="7" y="102"/>
                    </a:cubicBezTo>
                    <a:cubicBezTo>
                      <a:pt x="9" y="119"/>
                      <a:pt x="12" y="137"/>
                      <a:pt x="18" y="152"/>
                    </a:cubicBezTo>
                    <a:cubicBezTo>
                      <a:pt x="24" y="170"/>
                      <a:pt x="30" y="185"/>
                      <a:pt x="39" y="202"/>
                    </a:cubicBezTo>
                    <a:cubicBezTo>
                      <a:pt x="21" y="134"/>
                      <a:pt x="12" y="69"/>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06;p73">
                <a:extLst>
                  <a:ext uri="{FF2B5EF4-FFF2-40B4-BE49-F238E27FC236}">
                    <a16:creationId xmlns:a16="http://schemas.microsoft.com/office/drawing/2014/main" id="{8B58565B-6618-3B5B-B0A7-90956927B011}"/>
                  </a:ext>
                </a:extLst>
              </p:cNvPr>
              <p:cNvSpPr/>
              <p:nvPr/>
            </p:nvSpPr>
            <p:spPr>
              <a:xfrm>
                <a:off x="6103134" y="1650775"/>
                <a:ext cx="143148" cy="261325"/>
              </a:xfrm>
              <a:custGeom>
                <a:avLst/>
                <a:gdLst/>
                <a:ahLst/>
                <a:cxnLst/>
                <a:rect l="l" t="t" r="r" b="b"/>
                <a:pathLst>
                  <a:path w="728" h="1329" extrusionOk="0">
                    <a:moveTo>
                      <a:pt x="137" y="0"/>
                    </a:moveTo>
                    <a:cubicBezTo>
                      <a:pt x="137" y="0"/>
                      <a:pt x="113" y="125"/>
                      <a:pt x="81" y="279"/>
                    </a:cubicBezTo>
                    <a:cubicBezTo>
                      <a:pt x="81" y="285"/>
                      <a:pt x="78" y="294"/>
                      <a:pt x="78" y="300"/>
                    </a:cubicBezTo>
                    <a:cubicBezTo>
                      <a:pt x="78" y="309"/>
                      <a:pt x="72" y="318"/>
                      <a:pt x="72" y="327"/>
                    </a:cubicBezTo>
                    <a:cubicBezTo>
                      <a:pt x="66" y="350"/>
                      <a:pt x="63" y="374"/>
                      <a:pt x="57" y="398"/>
                    </a:cubicBezTo>
                    <a:cubicBezTo>
                      <a:pt x="54" y="421"/>
                      <a:pt x="51" y="430"/>
                      <a:pt x="48" y="448"/>
                    </a:cubicBezTo>
                    <a:cubicBezTo>
                      <a:pt x="45" y="466"/>
                      <a:pt x="39" y="484"/>
                      <a:pt x="39" y="504"/>
                    </a:cubicBezTo>
                    <a:cubicBezTo>
                      <a:pt x="16" y="641"/>
                      <a:pt x="4" y="777"/>
                      <a:pt x="1" y="914"/>
                    </a:cubicBezTo>
                    <a:cubicBezTo>
                      <a:pt x="10" y="967"/>
                      <a:pt x="383" y="1326"/>
                      <a:pt x="629" y="1329"/>
                    </a:cubicBezTo>
                    <a:cubicBezTo>
                      <a:pt x="709" y="1329"/>
                      <a:pt x="594" y="896"/>
                      <a:pt x="594" y="896"/>
                    </a:cubicBezTo>
                    <a:lnTo>
                      <a:pt x="603" y="863"/>
                    </a:lnTo>
                    <a:lnTo>
                      <a:pt x="727" y="419"/>
                    </a:lnTo>
                    <a:lnTo>
                      <a:pt x="211" y="51"/>
                    </a:lnTo>
                    <a:lnTo>
                      <a:pt x="137" y="0"/>
                    </a:ln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07;p73">
                <a:extLst>
                  <a:ext uri="{FF2B5EF4-FFF2-40B4-BE49-F238E27FC236}">
                    <a16:creationId xmlns:a16="http://schemas.microsoft.com/office/drawing/2014/main" id="{F43DA839-1C03-DE09-D810-6D21CC389615}"/>
                  </a:ext>
                </a:extLst>
              </p:cNvPr>
              <p:cNvSpPr/>
              <p:nvPr/>
            </p:nvSpPr>
            <p:spPr>
              <a:xfrm>
                <a:off x="6119454" y="1650775"/>
                <a:ext cx="127418" cy="169890"/>
              </a:xfrm>
              <a:custGeom>
                <a:avLst/>
                <a:gdLst/>
                <a:ahLst/>
                <a:cxnLst/>
                <a:rect l="l" t="t" r="r" b="b"/>
                <a:pathLst>
                  <a:path w="648" h="864" extrusionOk="0">
                    <a:moveTo>
                      <a:pt x="57" y="0"/>
                    </a:moveTo>
                    <a:cubicBezTo>
                      <a:pt x="57" y="0"/>
                      <a:pt x="30" y="125"/>
                      <a:pt x="1" y="279"/>
                    </a:cubicBezTo>
                    <a:cubicBezTo>
                      <a:pt x="81" y="540"/>
                      <a:pt x="271" y="754"/>
                      <a:pt x="520" y="863"/>
                    </a:cubicBezTo>
                    <a:lnTo>
                      <a:pt x="647" y="419"/>
                    </a:lnTo>
                    <a:lnTo>
                      <a:pt x="131" y="51"/>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08;p73">
                <a:extLst>
                  <a:ext uri="{FF2B5EF4-FFF2-40B4-BE49-F238E27FC236}">
                    <a16:creationId xmlns:a16="http://schemas.microsoft.com/office/drawing/2014/main" id="{4C8233E3-8D52-EF75-9640-54E058D6BE54}"/>
                  </a:ext>
                </a:extLst>
              </p:cNvPr>
              <p:cNvSpPr/>
              <p:nvPr/>
            </p:nvSpPr>
            <p:spPr>
              <a:xfrm>
                <a:off x="6055352" y="1408917"/>
                <a:ext cx="345287" cy="373602"/>
              </a:xfrm>
              <a:custGeom>
                <a:avLst/>
                <a:gdLst/>
                <a:ahLst/>
                <a:cxnLst/>
                <a:rect l="l" t="t" r="r" b="b"/>
                <a:pathLst>
                  <a:path w="1756" h="1900" extrusionOk="0">
                    <a:moveTo>
                      <a:pt x="852" y="1"/>
                    </a:moveTo>
                    <a:cubicBezTo>
                      <a:pt x="796" y="1"/>
                      <a:pt x="741" y="7"/>
                      <a:pt x="688" y="18"/>
                    </a:cubicBezTo>
                    <a:cubicBezTo>
                      <a:pt x="330" y="95"/>
                      <a:pt x="1" y="409"/>
                      <a:pt x="211" y="1192"/>
                    </a:cubicBezTo>
                    <a:cubicBezTo>
                      <a:pt x="377" y="1803"/>
                      <a:pt x="739" y="1899"/>
                      <a:pt x="965" y="1899"/>
                    </a:cubicBezTo>
                    <a:cubicBezTo>
                      <a:pt x="1030" y="1899"/>
                      <a:pt x="1084" y="1892"/>
                      <a:pt x="1118" y="1886"/>
                    </a:cubicBezTo>
                    <a:cubicBezTo>
                      <a:pt x="1290" y="1859"/>
                      <a:pt x="1756" y="1690"/>
                      <a:pt x="1625" y="890"/>
                    </a:cubicBezTo>
                    <a:cubicBezTo>
                      <a:pt x="1517" y="205"/>
                      <a:pt x="1172" y="1"/>
                      <a:pt x="852"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09;p73">
                <a:extLst>
                  <a:ext uri="{FF2B5EF4-FFF2-40B4-BE49-F238E27FC236}">
                    <a16:creationId xmlns:a16="http://schemas.microsoft.com/office/drawing/2014/main" id="{588F9538-A745-7A17-A6DA-DCB9D8495DC2}"/>
                  </a:ext>
                </a:extLst>
              </p:cNvPr>
              <p:cNvSpPr/>
              <p:nvPr/>
            </p:nvSpPr>
            <p:spPr>
              <a:xfrm>
                <a:off x="6054762" y="1389253"/>
                <a:ext cx="319135" cy="243038"/>
              </a:xfrm>
              <a:custGeom>
                <a:avLst/>
                <a:gdLst/>
                <a:ahLst/>
                <a:cxnLst/>
                <a:rect l="l" t="t" r="r" b="b"/>
                <a:pathLst>
                  <a:path w="1623" h="1236" extrusionOk="0">
                    <a:moveTo>
                      <a:pt x="818" y="1"/>
                    </a:moveTo>
                    <a:cubicBezTo>
                      <a:pt x="575" y="1"/>
                      <a:pt x="369" y="113"/>
                      <a:pt x="220" y="290"/>
                    </a:cubicBezTo>
                    <a:cubicBezTo>
                      <a:pt x="96" y="370"/>
                      <a:pt x="15" y="506"/>
                      <a:pt x="13" y="654"/>
                    </a:cubicBezTo>
                    <a:cubicBezTo>
                      <a:pt x="1" y="909"/>
                      <a:pt x="142" y="1236"/>
                      <a:pt x="220" y="1236"/>
                    </a:cubicBezTo>
                    <a:cubicBezTo>
                      <a:pt x="221" y="1236"/>
                      <a:pt x="222" y="1236"/>
                      <a:pt x="223" y="1236"/>
                    </a:cubicBezTo>
                    <a:cubicBezTo>
                      <a:pt x="416" y="1224"/>
                      <a:pt x="392" y="918"/>
                      <a:pt x="392" y="918"/>
                    </a:cubicBezTo>
                    <a:cubicBezTo>
                      <a:pt x="392" y="918"/>
                      <a:pt x="608" y="883"/>
                      <a:pt x="597" y="527"/>
                    </a:cubicBezTo>
                    <a:lnTo>
                      <a:pt x="597" y="527"/>
                    </a:lnTo>
                    <a:cubicBezTo>
                      <a:pt x="694" y="666"/>
                      <a:pt x="849" y="749"/>
                      <a:pt x="1018" y="755"/>
                    </a:cubicBezTo>
                    <a:cubicBezTo>
                      <a:pt x="1018" y="755"/>
                      <a:pt x="1019" y="755"/>
                      <a:pt x="1019" y="755"/>
                    </a:cubicBezTo>
                    <a:cubicBezTo>
                      <a:pt x="1065" y="755"/>
                      <a:pt x="941" y="668"/>
                      <a:pt x="884" y="630"/>
                    </a:cubicBezTo>
                    <a:lnTo>
                      <a:pt x="884" y="630"/>
                    </a:lnTo>
                    <a:cubicBezTo>
                      <a:pt x="941" y="665"/>
                      <a:pt x="1087" y="737"/>
                      <a:pt x="1306" y="737"/>
                    </a:cubicBezTo>
                    <a:cubicBezTo>
                      <a:pt x="1390" y="737"/>
                      <a:pt x="1485" y="726"/>
                      <a:pt x="1590" y="699"/>
                    </a:cubicBezTo>
                    <a:cubicBezTo>
                      <a:pt x="1622" y="690"/>
                      <a:pt x="1516" y="204"/>
                      <a:pt x="1136" y="62"/>
                    </a:cubicBezTo>
                    <a:cubicBezTo>
                      <a:pt x="1025" y="20"/>
                      <a:pt x="918" y="1"/>
                      <a:pt x="8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10;p73">
                <a:extLst>
                  <a:ext uri="{FF2B5EF4-FFF2-40B4-BE49-F238E27FC236}">
                    <a16:creationId xmlns:a16="http://schemas.microsoft.com/office/drawing/2014/main" id="{858CE733-C1AA-C935-2E38-25715EE1889C}"/>
                  </a:ext>
                </a:extLst>
              </p:cNvPr>
              <p:cNvSpPr/>
              <p:nvPr/>
            </p:nvSpPr>
            <p:spPr>
              <a:xfrm>
                <a:off x="6041981" y="1604959"/>
                <a:ext cx="93990" cy="96350"/>
              </a:xfrm>
              <a:custGeom>
                <a:avLst/>
                <a:gdLst/>
                <a:ahLst/>
                <a:cxnLst/>
                <a:rect l="l" t="t" r="r" b="b"/>
                <a:pathLst>
                  <a:path w="478" h="490" extrusionOk="0">
                    <a:moveTo>
                      <a:pt x="157" y="1"/>
                    </a:moveTo>
                    <a:cubicBezTo>
                      <a:pt x="140" y="1"/>
                      <a:pt x="124" y="5"/>
                      <a:pt x="110" y="14"/>
                    </a:cubicBezTo>
                    <a:cubicBezTo>
                      <a:pt x="0" y="85"/>
                      <a:pt x="164" y="441"/>
                      <a:pt x="300" y="483"/>
                    </a:cubicBezTo>
                    <a:cubicBezTo>
                      <a:pt x="315" y="487"/>
                      <a:pt x="330" y="490"/>
                      <a:pt x="345" y="490"/>
                    </a:cubicBezTo>
                    <a:cubicBezTo>
                      <a:pt x="401" y="490"/>
                      <a:pt x="454" y="456"/>
                      <a:pt x="475" y="399"/>
                    </a:cubicBezTo>
                    <a:cubicBezTo>
                      <a:pt x="475" y="397"/>
                      <a:pt x="478" y="397"/>
                      <a:pt x="478" y="394"/>
                    </a:cubicBezTo>
                    <a:lnTo>
                      <a:pt x="416" y="180"/>
                    </a:lnTo>
                    <a:cubicBezTo>
                      <a:pt x="416" y="180"/>
                      <a:pt x="268" y="1"/>
                      <a:pt x="157"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2411;p73">
                <a:extLst>
                  <a:ext uri="{FF2B5EF4-FFF2-40B4-BE49-F238E27FC236}">
                    <a16:creationId xmlns:a16="http://schemas.microsoft.com/office/drawing/2014/main" id="{4C815639-3ACA-F32B-FC5D-0AA220BAA8AC}"/>
                  </a:ext>
                </a:extLst>
              </p:cNvPr>
              <p:cNvGrpSpPr/>
              <p:nvPr/>
            </p:nvGrpSpPr>
            <p:grpSpPr>
              <a:xfrm>
                <a:off x="6073442" y="1545773"/>
                <a:ext cx="285904" cy="158289"/>
                <a:chOff x="6073442" y="1545773"/>
                <a:chExt cx="285904" cy="158289"/>
              </a:xfrm>
            </p:grpSpPr>
            <p:sp>
              <p:nvSpPr>
                <p:cNvPr id="144" name="Google Shape;2412;p73">
                  <a:extLst>
                    <a:ext uri="{FF2B5EF4-FFF2-40B4-BE49-F238E27FC236}">
                      <a16:creationId xmlns:a16="http://schemas.microsoft.com/office/drawing/2014/main" id="{D6027978-8DF3-152F-BBFA-7D1636FDC802}"/>
                    </a:ext>
                  </a:extLst>
                </p:cNvPr>
                <p:cNvSpPr/>
                <p:nvPr/>
              </p:nvSpPr>
              <p:spPr>
                <a:xfrm>
                  <a:off x="6073442" y="1627375"/>
                  <a:ext cx="48765" cy="59383"/>
                </a:xfrm>
                <a:custGeom>
                  <a:avLst/>
                  <a:gdLst/>
                  <a:ahLst/>
                  <a:cxnLst/>
                  <a:rect l="l" t="t" r="r" b="b"/>
                  <a:pathLst>
                    <a:path w="248" h="302" extrusionOk="0">
                      <a:moveTo>
                        <a:pt x="1" y="1"/>
                      </a:moveTo>
                      <a:lnTo>
                        <a:pt x="1" y="4"/>
                      </a:lnTo>
                      <a:cubicBezTo>
                        <a:pt x="95" y="36"/>
                        <a:pt x="155" y="119"/>
                        <a:pt x="193" y="208"/>
                      </a:cubicBezTo>
                      <a:cubicBezTo>
                        <a:pt x="179" y="187"/>
                        <a:pt x="156" y="175"/>
                        <a:pt x="133" y="175"/>
                      </a:cubicBezTo>
                      <a:cubicBezTo>
                        <a:pt x="118" y="175"/>
                        <a:pt x="102" y="180"/>
                        <a:pt x="89" y="191"/>
                      </a:cubicBezTo>
                      <a:cubicBezTo>
                        <a:pt x="87" y="191"/>
                        <a:pt x="84" y="194"/>
                        <a:pt x="81" y="197"/>
                      </a:cubicBezTo>
                      <a:cubicBezTo>
                        <a:pt x="78" y="197"/>
                        <a:pt x="81" y="202"/>
                        <a:pt x="84" y="202"/>
                      </a:cubicBezTo>
                      <a:cubicBezTo>
                        <a:pt x="94" y="198"/>
                        <a:pt x="105" y="195"/>
                        <a:pt x="116" y="195"/>
                      </a:cubicBezTo>
                      <a:cubicBezTo>
                        <a:pt x="139" y="195"/>
                        <a:pt x="162" y="206"/>
                        <a:pt x="178" y="226"/>
                      </a:cubicBezTo>
                      <a:cubicBezTo>
                        <a:pt x="196" y="247"/>
                        <a:pt x="214" y="271"/>
                        <a:pt x="229" y="297"/>
                      </a:cubicBezTo>
                      <a:cubicBezTo>
                        <a:pt x="231" y="300"/>
                        <a:pt x="233" y="301"/>
                        <a:pt x="236" y="301"/>
                      </a:cubicBezTo>
                      <a:cubicBezTo>
                        <a:pt x="242" y="301"/>
                        <a:pt x="248" y="295"/>
                        <a:pt x="244" y="288"/>
                      </a:cubicBezTo>
                      <a:cubicBezTo>
                        <a:pt x="235" y="164"/>
                        <a:pt x="128" y="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413;p73">
                  <a:extLst>
                    <a:ext uri="{FF2B5EF4-FFF2-40B4-BE49-F238E27FC236}">
                      <a16:creationId xmlns:a16="http://schemas.microsoft.com/office/drawing/2014/main" id="{93F4B944-973F-DE78-D365-5ABCB12BD8FB}"/>
                    </a:ext>
                  </a:extLst>
                </p:cNvPr>
                <p:cNvSpPr/>
                <p:nvPr/>
              </p:nvSpPr>
              <p:spPr>
                <a:xfrm>
                  <a:off x="6321789" y="1551279"/>
                  <a:ext cx="31658" cy="16320"/>
                </a:xfrm>
                <a:custGeom>
                  <a:avLst/>
                  <a:gdLst/>
                  <a:ahLst/>
                  <a:cxnLst/>
                  <a:rect l="l" t="t" r="r" b="b"/>
                  <a:pathLst>
                    <a:path w="161" h="83" extrusionOk="0">
                      <a:moveTo>
                        <a:pt x="60" y="1"/>
                      </a:moveTo>
                      <a:cubicBezTo>
                        <a:pt x="40" y="1"/>
                        <a:pt x="21" y="10"/>
                        <a:pt x="6" y="26"/>
                      </a:cubicBezTo>
                      <a:cubicBezTo>
                        <a:pt x="1" y="35"/>
                        <a:pt x="1" y="50"/>
                        <a:pt x="9" y="59"/>
                      </a:cubicBezTo>
                      <a:cubicBezTo>
                        <a:pt x="24" y="71"/>
                        <a:pt x="45" y="77"/>
                        <a:pt x="66" y="77"/>
                      </a:cubicBezTo>
                      <a:cubicBezTo>
                        <a:pt x="84" y="80"/>
                        <a:pt x="101" y="83"/>
                        <a:pt x="122" y="83"/>
                      </a:cubicBezTo>
                      <a:cubicBezTo>
                        <a:pt x="146" y="83"/>
                        <a:pt x="161" y="53"/>
                        <a:pt x="143" y="32"/>
                      </a:cubicBezTo>
                      <a:cubicBezTo>
                        <a:pt x="125" y="14"/>
                        <a:pt x="101" y="2"/>
                        <a:pt x="75" y="2"/>
                      </a:cubicBezTo>
                      <a:cubicBezTo>
                        <a:pt x="70" y="1"/>
                        <a:pt x="65"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414;p73">
                  <a:extLst>
                    <a:ext uri="{FF2B5EF4-FFF2-40B4-BE49-F238E27FC236}">
                      <a16:creationId xmlns:a16="http://schemas.microsoft.com/office/drawing/2014/main" id="{ECB5D629-0B0E-86B6-359E-F18AD42BE220}"/>
                    </a:ext>
                  </a:extLst>
                </p:cNvPr>
                <p:cNvSpPr/>
                <p:nvPr/>
              </p:nvSpPr>
              <p:spPr>
                <a:xfrm>
                  <a:off x="6228782" y="1560717"/>
                  <a:ext cx="30871" cy="19860"/>
                </a:xfrm>
                <a:custGeom>
                  <a:avLst/>
                  <a:gdLst/>
                  <a:ahLst/>
                  <a:cxnLst/>
                  <a:rect l="l" t="t" r="r" b="b"/>
                  <a:pathLst>
                    <a:path w="157" h="101" extrusionOk="0">
                      <a:moveTo>
                        <a:pt x="103" y="1"/>
                      </a:moveTo>
                      <a:cubicBezTo>
                        <a:pt x="93" y="1"/>
                        <a:pt x="83" y="3"/>
                        <a:pt x="73" y="8"/>
                      </a:cubicBezTo>
                      <a:cubicBezTo>
                        <a:pt x="50" y="14"/>
                        <a:pt x="26" y="32"/>
                        <a:pt x="14" y="52"/>
                      </a:cubicBezTo>
                      <a:cubicBezTo>
                        <a:pt x="0" y="74"/>
                        <a:pt x="19" y="100"/>
                        <a:pt x="40" y="100"/>
                      </a:cubicBezTo>
                      <a:cubicBezTo>
                        <a:pt x="42" y="100"/>
                        <a:pt x="45" y="100"/>
                        <a:pt x="47" y="100"/>
                      </a:cubicBezTo>
                      <a:cubicBezTo>
                        <a:pt x="64" y="94"/>
                        <a:pt x="82" y="88"/>
                        <a:pt x="100" y="79"/>
                      </a:cubicBezTo>
                      <a:cubicBezTo>
                        <a:pt x="118" y="76"/>
                        <a:pt x="139" y="64"/>
                        <a:pt x="150" y="49"/>
                      </a:cubicBezTo>
                      <a:cubicBezTo>
                        <a:pt x="156" y="37"/>
                        <a:pt x="156" y="26"/>
                        <a:pt x="147" y="17"/>
                      </a:cubicBezTo>
                      <a:cubicBezTo>
                        <a:pt x="133" y="6"/>
                        <a:pt x="118"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415;p73">
                  <a:extLst>
                    <a:ext uri="{FF2B5EF4-FFF2-40B4-BE49-F238E27FC236}">
                      <a16:creationId xmlns:a16="http://schemas.microsoft.com/office/drawing/2014/main" id="{79F6E68E-3D3B-F88C-7399-C1ABDD43B6FA}"/>
                    </a:ext>
                  </a:extLst>
                </p:cNvPr>
                <p:cNvSpPr/>
                <p:nvPr/>
              </p:nvSpPr>
              <p:spPr>
                <a:xfrm>
                  <a:off x="6255917" y="1606532"/>
                  <a:ext cx="12388" cy="29888"/>
                </a:xfrm>
                <a:custGeom>
                  <a:avLst/>
                  <a:gdLst/>
                  <a:ahLst/>
                  <a:cxnLst/>
                  <a:rect l="l" t="t" r="r" b="b"/>
                  <a:pathLst>
                    <a:path w="63" h="152" extrusionOk="0">
                      <a:moveTo>
                        <a:pt x="45" y="0"/>
                      </a:moveTo>
                      <a:cubicBezTo>
                        <a:pt x="45" y="0"/>
                        <a:pt x="39" y="3"/>
                        <a:pt x="39" y="6"/>
                      </a:cubicBezTo>
                      <a:cubicBezTo>
                        <a:pt x="48" y="59"/>
                        <a:pt x="48" y="125"/>
                        <a:pt x="1" y="148"/>
                      </a:cubicBezTo>
                      <a:lnTo>
                        <a:pt x="1" y="151"/>
                      </a:lnTo>
                      <a:cubicBezTo>
                        <a:pt x="63" y="139"/>
                        <a:pt x="60" y="51"/>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16;p73">
                  <a:extLst>
                    <a:ext uri="{FF2B5EF4-FFF2-40B4-BE49-F238E27FC236}">
                      <a16:creationId xmlns:a16="http://schemas.microsoft.com/office/drawing/2014/main" id="{41A8F6B3-18FC-7487-F5E3-3729C9AA90D9}"/>
                    </a:ext>
                  </a:extLst>
                </p:cNvPr>
                <p:cNvSpPr/>
                <p:nvPr/>
              </p:nvSpPr>
              <p:spPr>
                <a:xfrm>
                  <a:off x="6236254" y="1596504"/>
                  <a:ext cx="34804" cy="35197"/>
                </a:xfrm>
                <a:custGeom>
                  <a:avLst/>
                  <a:gdLst/>
                  <a:ahLst/>
                  <a:cxnLst/>
                  <a:rect l="l" t="t" r="r" b="b"/>
                  <a:pathLst>
                    <a:path w="177" h="179" extrusionOk="0">
                      <a:moveTo>
                        <a:pt x="91" y="1"/>
                      </a:moveTo>
                      <a:cubicBezTo>
                        <a:pt x="90" y="1"/>
                        <a:pt x="89" y="1"/>
                        <a:pt x="89" y="1"/>
                      </a:cubicBezTo>
                      <a:cubicBezTo>
                        <a:pt x="0" y="4"/>
                        <a:pt x="14" y="179"/>
                        <a:pt x="93" y="179"/>
                      </a:cubicBezTo>
                      <a:cubicBezTo>
                        <a:pt x="93" y="179"/>
                        <a:pt x="94" y="179"/>
                        <a:pt x="95" y="179"/>
                      </a:cubicBezTo>
                      <a:cubicBezTo>
                        <a:pt x="177" y="173"/>
                        <a:pt x="163"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417;p73">
                  <a:extLst>
                    <a:ext uri="{FF2B5EF4-FFF2-40B4-BE49-F238E27FC236}">
                      <a16:creationId xmlns:a16="http://schemas.microsoft.com/office/drawing/2014/main" id="{912C6254-B31E-DEE0-88BC-F529E7CA091A}"/>
                    </a:ext>
                  </a:extLst>
                </p:cNvPr>
                <p:cNvSpPr/>
                <p:nvPr/>
              </p:nvSpPr>
              <p:spPr>
                <a:xfrm>
                  <a:off x="6225046" y="1598470"/>
                  <a:ext cx="23989" cy="15141"/>
                </a:xfrm>
                <a:custGeom>
                  <a:avLst/>
                  <a:gdLst/>
                  <a:ahLst/>
                  <a:cxnLst/>
                  <a:rect l="l" t="t" r="r" b="b"/>
                  <a:pathLst>
                    <a:path w="122" h="77" extrusionOk="0">
                      <a:moveTo>
                        <a:pt x="114" y="1"/>
                      </a:moveTo>
                      <a:cubicBezTo>
                        <a:pt x="113" y="1"/>
                        <a:pt x="111" y="1"/>
                        <a:pt x="110" y="3"/>
                      </a:cubicBezTo>
                      <a:cubicBezTo>
                        <a:pt x="95" y="14"/>
                        <a:pt x="83" y="32"/>
                        <a:pt x="63" y="35"/>
                      </a:cubicBezTo>
                      <a:cubicBezTo>
                        <a:pt x="61" y="35"/>
                        <a:pt x="60" y="36"/>
                        <a:pt x="58" y="36"/>
                      </a:cubicBezTo>
                      <a:cubicBezTo>
                        <a:pt x="41" y="36"/>
                        <a:pt x="23" y="22"/>
                        <a:pt x="9" y="6"/>
                      </a:cubicBezTo>
                      <a:lnTo>
                        <a:pt x="6" y="6"/>
                      </a:lnTo>
                      <a:cubicBezTo>
                        <a:pt x="0" y="41"/>
                        <a:pt x="27" y="71"/>
                        <a:pt x="60" y="77"/>
                      </a:cubicBezTo>
                      <a:cubicBezTo>
                        <a:pt x="98" y="77"/>
                        <a:pt x="116" y="47"/>
                        <a:pt x="122" y="11"/>
                      </a:cubicBezTo>
                      <a:cubicBezTo>
                        <a:pt x="122" y="7"/>
                        <a:pt x="11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18;p73">
                  <a:extLst>
                    <a:ext uri="{FF2B5EF4-FFF2-40B4-BE49-F238E27FC236}">
                      <a16:creationId xmlns:a16="http://schemas.microsoft.com/office/drawing/2014/main" id="{FC301F27-CA07-BC4F-8916-0F9F647C7B78}"/>
                    </a:ext>
                  </a:extLst>
                </p:cNvPr>
                <p:cNvSpPr/>
                <p:nvPr/>
              </p:nvSpPr>
              <p:spPr>
                <a:xfrm>
                  <a:off x="6321789" y="1601223"/>
                  <a:ext cx="15927" cy="27529"/>
                </a:xfrm>
                <a:custGeom>
                  <a:avLst/>
                  <a:gdLst/>
                  <a:ahLst/>
                  <a:cxnLst/>
                  <a:rect l="l" t="t" r="r" b="b"/>
                  <a:pathLst>
                    <a:path w="81" h="140" extrusionOk="0">
                      <a:moveTo>
                        <a:pt x="9" y="0"/>
                      </a:moveTo>
                      <a:cubicBezTo>
                        <a:pt x="1" y="54"/>
                        <a:pt x="15" y="137"/>
                        <a:pt x="81" y="140"/>
                      </a:cubicBezTo>
                      <a:lnTo>
                        <a:pt x="81" y="137"/>
                      </a:lnTo>
                      <a:cubicBezTo>
                        <a:pt x="27" y="122"/>
                        <a:pt x="15" y="60"/>
                        <a:pt x="12" y="6"/>
                      </a:cubicBezTo>
                      <a:cubicBezTo>
                        <a:pt x="12" y="3"/>
                        <a:pt x="12" y="0"/>
                        <a:pt x="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19;p73">
                  <a:extLst>
                    <a:ext uri="{FF2B5EF4-FFF2-40B4-BE49-F238E27FC236}">
                      <a16:creationId xmlns:a16="http://schemas.microsoft.com/office/drawing/2014/main" id="{0AD21722-9C50-1AD2-E39C-0FCC20BC3935}"/>
                    </a:ext>
                  </a:extLst>
                </p:cNvPr>
                <p:cNvSpPr/>
                <p:nvPr/>
              </p:nvSpPr>
              <p:spPr>
                <a:xfrm>
                  <a:off x="6318250" y="1588835"/>
                  <a:ext cx="34804" cy="35394"/>
                </a:xfrm>
                <a:custGeom>
                  <a:avLst/>
                  <a:gdLst/>
                  <a:ahLst/>
                  <a:cxnLst/>
                  <a:rect l="l" t="t" r="r" b="b"/>
                  <a:pathLst>
                    <a:path w="177" h="180" extrusionOk="0">
                      <a:moveTo>
                        <a:pt x="80" y="1"/>
                      </a:moveTo>
                      <a:cubicBezTo>
                        <a:pt x="78" y="1"/>
                        <a:pt x="75" y="1"/>
                        <a:pt x="72" y="1"/>
                      </a:cubicBezTo>
                      <a:cubicBezTo>
                        <a:pt x="0" y="13"/>
                        <a:pt x="15" y="180"/>
                        <a:pt x="91" y="180"/>
                      </a:cubicBezTo>
                      <a:cubicBezTo>
                        <a:pt x="93" y="180"/>
                        <a:pt x="96" y="179"/>
                        <a:pt x="99" y="179"/>
                      </a:cubicBezTo>
                      <a:cubicBezTo>
                        <a:pt x="176" y="168"/>
                        <a:pt x="162" y="1"/>
                        <a:pt x="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20;p73">
                  <a:extLst>
                    <a:ext uri="{FF2B5EF4-FFF2-40B4-BE49-F238E27FC236}">
                      <a16:creationId xmlns:a16="http://schemas.microsoft.com/office/drawing/2014/main" id="{F74E48EF-50C7-F692-529C-D5C4F4D829EF}"/>
                    </a:ext>
                  </a:extLst>
                </p:cNvPr>
                <p:cNvSpPr/>
                <p:nvPr/>
              </p:nvSpPr>
              <p:spPr>
                <a:xfrm>
                  <a:off x="6338109" y="1587262"/>
                  <a:ext cx="21236" cy="16320"/>
                </a:xfrm>
                <a:custGeom>
                  <a:avLst/>
                  <a:gdLst/>
                  <a:ahLst/>
                  <a:cxnLst/>
                  <a:rect l="l" t="t" r="r" b="b"/>
                  <a:pathLst>
                    <a:path w="108" h="83" extrusionOk="0">
                      <a:moveTo>
                        <a:pt x="98" y="0"/>
                      </a:moveTo>
                      <a:cubicBezTo>
                        <a:pt x="90" y="18"/>
                        <a:pt x="72" y="39"/>
                        <a:pt x="57" y="42"/>
                      </a:cubicBezTo>
                      <a:cubicBezTo>
                        <a:pt x="39" y="42"/>
                        <a:pt x="24" y="27"/>
                        <a:pt x="9" y="18"/>
                      </a:cubicBezTo>
                      <a:cubicBezTo>
                        <a:pt x="9" y="18"/>
                        <a:pt x="8" y="17"/>
                        <a:pt x="7" y="17"/>
                      </a:cubicBezTo>
                      <a:cubicBezTo>
                        <a:pt x="3" y="17"/>
                        <a:pt x="1" y="24"/>
                        <a:pt x="1" y="27"/>
                      </a:cubicBezTo>
                      <a:cubicBezTo>
                        <a:pt x="13" y="58"/>
                        <a:pt x="31" y="82"/>
                        <a:pt x="55" y="82"/>
                      </a:cubicBezTo>
                      <a:cubicBezTo>
                        <a:pt x="58" y="82"/>
                        <a:pt x="62" y="82"/>
                        <a:pt x="66" y="80"/>
                      </a:cubicBezTo>
                      <a:cubicBezTo>
                        <a:pt x="98" y="68"/>
                        <a:pt x="107" y="33"/>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21;p73">
                  <a:extLst>
                    <a:ext uri="{FF2B5EF4-FFF2-40B4-BE49-F238E27FC236}">
                      <a16:creationId xmlns:a16="http://schemas.microsoft.com/office/drawing/2014/main" id="{15D48F66-005C-F2A9-0A11-EE8B45869529}"/>
                    </a:ext>
                  </a:extLst>
                </p:cNvPr>
                <p:cNvSpPr/>
                <p:nvPr/>
              </p:nvSpPr>
              <p:spPr>
                <a:xfrm>
                  <a:off x="6269878" y="1693640"/>
                  <a:ext cx="23006" cy="10422"/>
                </a:xfrm>
                <a:custGeom>
                  <a:avLst/>
                  <a:gdLst/>
                  <a:ahLst/>
                  <a:cxnLst/>
                  <a:rect l="l" t="t" r="r" b="b"/>
                  <a:pathLst>
                    <a:path w="117" h="53" extrusionOk="0">
                      <a:moveTo>
                        <a:pt x="5" y="0"/>
                      </a:moveTo>
                      <a:cubicBezTo>
                        <a:pt x="3" y="0"/>
                        <a:pt x="1" y="2"/>
                        <a:pt x="1" y="5"/>
                      </a:cubicBezTo>
                      <a:cubicBezTo>
                        <a:pt x="7" y="26"/>
                        <a:pt x="24" y="46"/>
                        <a:pt x="48" y="52"/>
                      </a:cubicBezTo>
                      <a:cubicBezTo>
                        <a:pt x="75" y="52"/>
                        <a:pt x="101" y="40"/>
                        <a:pt x="116" y="20"/>
                      </a:cubicBezTo>
                      <a:lnTo>
                        <a:pt x="116" y="20"/>
                      </a:lnTo>
                      <a:cubicBezTo>
                        <a:pt x="99" y="29"/>
                        <a:pt x="78" y="34"/>
                        <a:pt x="57" y="34"/>
                      </a:cubicBezTo>
                      <a:cubicBezTo>
                        <a:pt x="36" y="34"/>
                        <a:pt x="24" y="17"/>
                        <a:pt x="10" y="5"/>
                      </a:cubicBezTo>
                      <a:cubicBezTo>
                        <a:pt x="10" y="2"/>
                        <a:pt x="7" y="0"/>
                        <a:pt x="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22;p73">
                  <a:extLst>
                    <a:ext uri="{FF2B5EF4-FFF2-40B4-BE49-F238E27FC236}">
                      <a16:creationId xmlns:a16="http://schemas.microsoft.com/office/drawing/2014/main" id="{5318DB04-299F-879B-C5A3-E41F2D8050DE}"/>
                    </a:ext>
                  </a:extLst>
                </p:cNvPr>
                <p:cNvSpPr/>
                <p:nvPr/>
              </p:nvSpPr>
              <p:spPr>
                <a:xfrm>
                  <a:off x="6276957" y="1545773"/>
                  <a:ext cx="55647" cy="131547"/>
                </a:xfrm>
                <a:custGeom>
                  <a:avLst/>
                  <a:gdLst/>
                  <a:ahLst/>
                  <a:cxnLst/>
                  <a:rect l="l" t="t" r="r" b="b"/>
                  <a:pathLst>
                    <a:path w="283" h="669" extrusionOk="0">
                      <a:moveTo>
                        <a:pt x="118" y="1"/>
                      </a:moveTo>
                      <a:cubicBezTo>
                        <a:pt x="115" y="1"/>
                        <a:pt x="113" y="3"/>
                        <a:pt x="113" y="7"/>
                      </a:cubicBezTo>
                      <a:cubicBezTo>
                        <a:pt x="143" y="179"/>
                        <a:pt x="205" y="342"/>
                        <a:pt x="240" y="511"/>
                      </a:cubicBezTo>
                      <a:cubicBezTo>
                        <a:pt x="211" y="502"/>
                        <a:pt x="178" y="499"/>
                        <a:pt x="149" y="499"/>
                      </a:cubicBezTo>
                      <a:cubicBezTo>
                        <a:pt x="143" y="499"/>
                        <a:pt x="181" y="626"/>
                        <a:pt x="181" y="638"/>
                      </a:cubicBezTo>
                      <a:cubicBezTo>
                        <a:pt x="168" y="640"/>
                        <a:pt x="154" y="641"/>
                        <a:pt x="141" y="641"/>
                      </a:cubicBezTo>
                      <a:cubicBezTo>
                        <a:pt x="93" y="641"/>
                        <a:pt x="48" y="629"/>
                        <a:pt x="6" y="606"/>
                      </a:cubicBezTo>
                      <a:cubicBezTo>
                        <a:pt x="5" y="605"/>
                        <a:pt x="4" y="605"/>
                        <a:pt x="3" y="605"/>
                      </a:cubicBezTo>
                      <a:cubicBezTo>
                        <a:pt x="0" y="605"/>
                        <a:pt x="0" y="609"/>
                        <a:pt x="0" y="612"/>
                      </a:cubicBezTo>
                      <a:cubicBezTo>
                        <a:pt x="36" y="649"/>
                        <a:pt x="84" y="669"/>
                        <a:pt x="135" y="669"/>
                      </a:cubicBezTo>
                      <a:cubicBezTo>
                        <a:pt x="152" y="669"/>
                        <a:pt x="170" y="666"/>
                        <a:pt x="187" y="662"/>
                      </a:cubicBezTo>
                      <a:cubicBezTo>
                        <a:pt x="199" y="659"/>
                        <a:pt x="208" y="659"/>
                        <a:pt x="208" y="653"/>
                      </a:cubicBezTo>
                      <a:cubicBezTo>
                        <a:pt x="202" y="615"/>
                        <a:pt x="196" y="573"/>
                        <a:pt x="187" y="534"/>
                      </a:cubicBezTo>
                      <a:lnTo>
                        <a:pt x="187" y="534"/>
                      </a:lnTo>
                      <a:cubicBezTo>
                        <a:pt x="199" y="539"/>
                        <a:pt x="240" y="549"/>
                        <a:pt x="264" y="549"/>
                      </a:cubicBezTo>
                      <a:cubicBezTo>
                        <a:pt x="275" y="549"/>
                        <a:pt x="283" y="547"/>
                        <a:pt x="282" y="540"/>
                      </a:cubicBezTo>
                      <a:cubicBezTo>
                        <a:pt x="246" y="357"/>
                        <a:pt x="193" y="176"/>
                        <a:pt x="122" y="4"/>
                      </a:cubicBezTo>
                      <a:cubicBezTo>
                        <a:pt x="121" y="2"/>
                        <a:pt x="119"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23;p73">
                  <a:extLst>
                    <a:ext uri="{FF2B5EF4-FFF2-40B4-BE49-F238E27FC236}">
                      <a16:creationId xmlns:a16="http://schemas.microsoft.com/office/drawing/2014/main" id="{772CD163-87A4-7CA3-1046-4BD01F5B5C37}"/>
                    </a:ext>
                  </a:extLst>
                </p:cNvPr>
                <p:cNvSpPr/>
                <p:nvPr/>
              </p:nvSpPr>
              <p:spPr>
                <a:xfrm>
                  <a:off x="6274597" y="1664146"/>
                  <a:ext cx="34017" cy="24972"/>
                </a:xfrm>
                <a:custGeom>
                  <a:avLst/>
                  <a:gdLst/>
                  <a:ahLst/>
                  <a:cxnLst/>
                  <a:rect l="l" t="t" r="r" b="b"/>
                  <a:pathLst>
                    <a:path w="173" h="127" extrusionOk="0">
                      <a:moveTo>
                        <a:pt x="15" y="1"/>
                      </a:moveTo>
                      <a:cubicBezTo>
                        <a:pt x="9" y="18"/>
                        <a:pt x="3" y="33"/>
                        <a:pt x="3" y="51"/>
                      </a:cubicBezTo>
                      <a:cubicBezTo>
                        <a:pt x="0" y="84"/>
                        <a:pt x="6" y="122"/>
                        <a:pt x="45" y="125"/>
                      </a:cubicBezTo>
                      <a:cubicBezTo>
                        <a:pt x="50" y="126"/>
                        <a:pt x="55" y="126"/>
                        <a:pt x="60" y="126"/>
                      </a:cubicBezTo>
                      <a:cubicBezTo>
                        <a:pt x="75" y="126"/>
                        <a:pt x="88" y="123"/>
                        <a:pt x="101" y="116"/>
                      </a:cubicBezTo>
                      <a:cubicBezTo>
                        <a:pt x="128" y="98"/>
                        <a:pt x="155" y="72"/>
                        <a:pt x="172" y="42"/>
                      </a:cubicBezTo>
                      <a:lnTo>
                        <a:pt x="172" y="42"/>
                      </a:lnTo>
                      <a:cubicBezTo>
                        <a:pt x="168" y="42"/>
                        <a:pt x="163" y="43"/>
                        <a:pt x="158" y="43"/>
                      </a:cubicBezTo>
                      <a:cubicBezTo>
                        <a:pt x="107" y="43"/>
                        <a:pt x="56" y="28"/>
                        <a:pt x="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2424;p73">
                <a:extLst>
                  <a:ext uri="{FF2B5EF4-FFF2-40B4-BE49-F238E27FC236}">
                    <a16:creationId xmlns:a16="http://schemas.microsoft.com/office/drawing/2014/main" id="{6E5EEC60-CE1B-F411-FFEC-46705CFB17A7}"/>
                  </a:ext>
                </a:extLst>
              </p:cNvPr>
              <p:cNvSpPr/>
              <p:nvPr/>
            </p:nvSpPr>
            <p:spPr>
              <a:xfrm>
                <a:off x="6274597" y="1673977"/>
                <a:ext cx="20057" cy="14944"/>
              </a:xfrm>
              <a:custGeom>
                <a:avLst/>
                <a:gdLst/>
                <a:ahLst/>
                <a:cxnLst/>
                <a:rect l="l" t="t" r="r" b="b"/>
                <a:pathLst>
                  <a:path w="102" h="76" extrusionOk="0">
                    <a:moveTo>
                      <a:pt x="16" y="0"/>
                    </a:moveTo>
                    <a:cubicBezTo>
                      <a:pt x="12" y="0"/>
                      <a:pt x="8" y="1"/>
                      <a:pt x="3" y="1"/>
                    </a:cubicBezTo>
                    <a:cubicBezTo>
                      <a:pt x="0" y="34"/>
                      <a:pt x="6" y="69"/>
                      <a:pt x="48" y="75"/>
                    </a:cubicBezTo>
                    <a:cubicBezTo>
                      <a:pt x="66" y="75"/>
                      <a:pt x="83" y="72"/>
                      <a:pt x="101" y="63"/>
                    </a:cubicBezTo>
                    <a:cubicBezTo>
                      <a:pt x="88" y="26"/>
                      <a:pt x="55" y="0"/>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25;p73">
                <a:extLst>
                  <a:ext uri="{FF2B5EF4-FFF2-40B4-BE49-F238E27FC236}">
                    <a16:creationId xmlns:a16="http://schemas.microsoft.com/office/drawing/2014/main" id="{DE18C245-32B2-2E8F-4A1F-1C8FA57D24F9}"/>
                  </a:ext>
                </a:extLst>
              </p:cNvPr>
              <p:cNvSpPr/>
              <p:nvPr/>
            </p:nvSpPr>
            <p:spPr>
              <a:xfrm>
                <a:off x="6009733" y="1367034"/>
                <a:ext cx="326213" cy="238515"/>
              </a:xfrm>
              <a:custGeom>
                <a:avLst/>
                <a:gdLst/>
                <a:ahLst/>
                <a:cxnLst/>
                <a:rect l="l" t="t" r="r" b="b"/>
                <a:pathLst>
                  <a:path w="1659" h="1213" extrusionOk="0">
                    <a:moveTo>
                      <a:pt x="1064" y="0"/>
                    </a:moveTo>
                    <a:cubicBezTo>
                      <a:pt x="940" y="0"/>
                      <a:pt x="796" y="31"/>
                      <a:pt x="633" y="112"/>
                    </a:cubicBezTo>
                    <a:cubicBezTo>
                      <a:pt x="1" y="423"/>
                      <a:pt x="290" y="1213"/>
                      <a:pt x="312" y="1213"/>
                    </a:cubicBezTo>
                    <a:cubicBezTo>
                      <a:pt x="312" y="1213"/>
                      <a:pt x="312" y="1212"/>
                      <a:pt x="313" y="1212"/>
                    </a:cubicBezTo>
                    <a:cubicBezTo>
                      <a:pt x="330" y="1188"/>
                      <a:pt x="654" y="767"/>
                      <a:pt x="858" y="613"/>
                    </a:cubicBezTo>
                    <a:cubicBezTo>
                      <a:pt x="1063" y="462"/>
                      <a:pt x="1564" y="326"/>
                      <a:pt x="1659" y="326"/>
                    </a:cubicBezTo>
                    <a:cubicBezTo>
                      <a:pt x="1659" y="326"/>
                      <a:pt x="1465"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26;p73">
                <a:extLst>
                  <a:ext uri="{FF2B5EF4-FFF2-40B4-BE49-F238E27FC236}">
                    <a16:creationId xmlns:a16="http://schemas.microsoft.com/office/drawing/2014/main" id="{B4FB5916-A497-F0F7-00CD-D2A558AD3D8E}"/>
                  </a:ext>
                </a:extLst>
              </p:cNvPr>
              <p:cNvSpPr/>
              <p:nvPr/>
            </p:nvSpPr>
            <p:spPr>
              <a:xfrm>
                <a:off x="6077571" y="1353270"/>
                <a:ext cx="383237" cy="243431"/>
              </a:xfrm>
              <a:custGeom>
                <a:avLst/>
                <a:gdLst/>
                <a:ahLst/>
                <a:cxnLst/>
                <a:rect l="l" t="t" r="r" b="b"/>
                <a:pathLst>
                  <a:path w="1949" h="1238" extrusionOk="0">
                    <a:moveTo>
                      <a:pt x="1493" y="0"/>
                    </a:moveTo>
                    <a:cubicBezTo>
                      <a:pt x="1135" y="0"/>
                      <a:pt x="707" y="179"/>
                      <a:pt x="519" y="348"/>
                    </a:cubicBezTo>
                    <a:cubicBezTo>
                      <a:pt x="303" y="541"/>
                      <a:pt x="0" y="1238"/>
                      <a:pt x="0" y="1238"/>
                    </a:cubicBezTo>
                    <a:cubicBezTo>
                      <a:pt x="0" y="1238"/>
                      <a:pt x="377" y="799"/>
                      <a:pt x="587" y="671"/>
                    </a:cubicBezTo>
                    <a:cubicBezTo>
                      <a:pt x="738" y="580"/>
                      <a:pt x="1005" y="463"/>
                      <a:pt x="1190" y="463"/>
                    </a:cubicBezTo>
                    <a:cubicBezTo>
                      <a:pt x="1209" y="463"/>
                      <a:pt x="1226" y="464"/>
                      <a:pt x="1243" y="467"/>
                    </a:cubicBezTo>
                    <a:cubicBezTo>
                      <a:pt x="1302" y="479"/>
                      <a:pt x="1349" y="514"/>
                      <a:pt x="1376" y="571"/>
                    </a:cubicBezTo>
                    <a:cubicBezTo>
                      <a:pt x="1376" y="571"/>
                      <a:pt x="1948" y="64"/>
                      <a:pt x="1652" y="13"/>
                    </a:cubicBezTo>
                    <a:cubicBezTo>
                      <a:pt x="1601" y="4"/>
                      <a:pt x="1548" y="0"/>
                      <a:pt x="149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27;p73">
                <a:extLst>
                  <a:ext uri="{FF2B5EF4-FFF2-40B4-BE49-F238E27FC236}">
                    <a16:creationId xmlns:a16="http://schemas.microsoft.com/office/drawing/2014/main" id="{1EAA6F91-E622-076B-8C2A-D0D56D8FA9AE}"/>
                  </a:ext>
                </a:extLst>
              </p:cNvPr>
              <p:cNvSpPr/>
              <p:nvPr/>
            </p:nvSpPr>
            <p:spPr>
              <a:xfrm>
                <a:off x="6077571" y="1353270"/>
                <a:ext cx="383237" cy="243431"/>
              </a:xfrm>
              <a:custGeom>
                <a:avLst/>
                <a:gdLst/>
                <a:ahLst/>
                <a:cxnLst/>
                <a:rect l="l" t="t" r="r" b="b"/>
                <a:pathLst>
                  <a:path w="1949" h="1238" extrusionOk="0">
                    <a:moveTo>
                      <a:pt x="1493" y="0"/>
                    </a:moveTo>
                    <a:cubicBezTo>
                      <a:pt x="1135" y="0"/>
                      <a:pt x="707" y="179"/>
                      <a:pt x="519" y="348"/>
                    </a:cubicBezTo>
                    <a:cubicBezTo>
                      <a:pt x="303" y="541"/>
                      <a:pt x="0" y="1238"/>
                      <a:pt x="0" y="1238"/>
                    </a:cubicBezTo>
                    <a:cubicBezTo>
                      <a:pt x="0" y="1238"/>
                      <a:pt x="377" y="799"/>
                      <a:pt x="587" y="671"/>
                    </a:cubicBezTo>
                    <a:cubicBezTo>
                      <a:pt x="738" y="580"/>
                      <a:pt x="1005" y="463"/>
                      <a:pt x="1190" y="463"/>
                    </a:cubicBezTo>
                    <a:cubicBezTo>
                      <a:pt x="1209" y="463"/>
                      <a:pt x="1226" y="464"/>
                      <a:pt x="1243" y="467"/>
                    </a:cubicBezTo>
                    <a:cubicBezTo>
                      <a:pt x="1302" y="479"/>
                      <a:pt x="1349" y="514"/>
                      <a:pt x="1376" y="571"/>
                    </a:cubicBezTo>
                    <a:cubicBezTo>
                      <a:pt x="1376" y="571"/>
                      <a:pt x="1948" y="64"/>
                      <a:pt x="1652" y="13"/>
                    </a:cubicBezTo>
                    <a:cubicBezTo>
                      <a:pt x="1601" y="4"/>
                      <a:pt x="1548" y="0"/>
                      <a:pt x="1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28;p73">
                <a:extLst>
                  <a:ext uri="{FF2B5EF4-FFF2-40B4-BE49-F238E27FC236}">
                    <a16:creationId xmlns:a16="http://schemas.microsoft.com/office/drawing/2014/main" id="{881A27B1-F897-AA94-6429-CB5E2230BBB4}"/>
                  </a:ext>
                </a:extLst>
              </p:cNvPr>
              <p:cNvSpPr/>
              <p:nvPr/>
            </p:nvSpPr>
            <p:spPr>
              <a:xfrm>
                <a:off x="6079341" y="1813390"/>
                <a:ext cx="162812" cy="161435"/>
              </a:xfrm>
              <a:custGeom>
                <a:avLst/>
                <a:gdLst/>
                <a:ahLst/>
                <a:cxnLst/>
                <a:rect l="l" t="t" r="r" b="b"/>
                <a:pathLst>
                  <a:path w="828" h="821" extrusionOk="0">
                    <a:moveTo>
                      <a:pt x="119" y="1"/>
                    </a:moveTo>
                    <a:lnTo>
                      <a:pt x="0" y="152"/>
                    </a:lnTo>
                    <a:cubicBezTo>
                      <a:pt x="0" y="152"/>
                      <a:pt x="448" y="820"/>
                      <a:pt x="468" y="820"/>
                    </a:cubicBezTo>
                    <a:cubicBezTo>
                      <a:pt x="468" y="820"/>
                      <a:pt x="469" y="820"/>
                      <a:pt x="469" y="819"/>
                    </a:cubicBezTo>
                    <a:lnTo>
                      <a:pt x="605" y="505"/>
                    </a:lnTo>
                    <a:lnTo>
                      <a:pt x="827" y="709"/>
                    </a:lnTo>
                    <a:lnTo>
                      <a:pt x="786" y="170"/>
                    </a:lnTo>
                    <a:lnTo>
                      <a:pt x="715" y="66"/>
                    </a:lnTo>
                    <a:lnTo>
                      <a:pt x="587" y="434"/>
                    </a:lnTo>
                    <a:lnTo>
                      <a:pt x="1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29;p73">
                <a:extLst>
                  <a:ext uri="{FF2B5EF4-FFF2-40B4-BE49-F238E27FC236}">
                    <a16:creationId xmlns:a16="http://schemas.microsoft.com/office/drawing/2014/main" id="{FF3DDA76-CD38-6F1C-AEB2-CA9D7A40F922}"/>
                  </a:ext>
                </a:extLst>
              </p:cNvPr>
              <p:cNvSpPr/>
              <p:nvPr/>
            </p:nvSpPr>
            <p:spPr>
              <a:xfrm>
                <a:off x="6083274" y="1846817"/>
                <a:ext cx="161239" cy="133513"/>
              </a:xfrm>
              <a:custGeom>
                <a:avLst/>
                <a:gdLst/>
                <a:ahLst/>
                <a:cxnLst/>
                <a:rect l="l" t="t" r="r" b="b"/>
                <a:pathLst>
                  <a:path w="820" h="679" extrusionOk="0">
                    <a:moveTo>
                      <a:pt x="767" y="0"/>
                    </a:moveTo>
                    <a:cubicBezTo>
                      <a:pt x="766" y="0"/>
                      <a:pt x="764" y="1"/>
                      <a:pt x="763" y="3"/>
                    </a:cubicBezTo>
                    <a:cubicBezTo>
                      <a:pt x="751" y="92"/>
                      <a:pt x="790" y="430"/>
                      <a:pt x="793" y="513"/>
                    </a:cubicBezTo>
                    <a:cubicBezTo>
                      <a:pt x="784" y="504"/>
                      <a:pt x="591" y="335"/>
                      <a:pt x="588" y="335"/>
                    </a:cubicBezTo>
                    <a:cubicBezTo>
                      <a:pt x="588" y="335"/>
                      <a:pt x="588" y="335"/>
                      <a:pt x="588" y="335"/>
                    </a:cubicBezTo>
                    <a:cubicBezTo>
                      <a:pt x="558" y="385"/>
                      <a:pt x="458" y="613"/>
                      <a:pt x="452" y="637"/>
                    </a:cubicBezTo>
                    <a:cubicBezTo>
                      <a:pt x="377" y="524"/>
                      <a:pt x="96" y="121"/>
                      <a:pt x="7" y="14"/>
                    </a:cubicBezTo>
                    <a:cubicBezTo>
                      <a:pt x="7" y="14"/>
                      <a:pt x="6" y="13"/>
                      <a:pt x="6" y="13"/>
                    </a:cubicBezTo>
                    <a:cubicBezTo>
                      <a:pt x="4" y="13"/>
                      <a:pt x="1" y="15"/>
                      <a:pt x="1" y="17"/>
                    </a:cubicBezTo>
                    <a:cubicBezTo>
                      <a:pt x="69" y="136"/>
                      <a:pt x="441" y="679"/>
                      <a:pt x="446" y="679"/>
                    </a:cubicBezTo>
                    <a:cubicBezTo>
                      <a:pt x="446" y="679"/>
                      <a:pt x="446" y="679"/>
                      <a:pt x="446" y="679"/>
                    </a:cubicBezTo>
                    <a:cubicBezTo>
                      <a:pt x="499" y="572"/>
                      <a:pt x="546" y="459"/>
                      <a:pt x="588" y="347"/>
                    </a:cubicBezTo>
                    <a:cubicBezTo>
                      <a:pt x="620" y="381"/>
                      <a:pt x="808" y="566"/>
                      <a:pt x="819" y="566"/>
                    </a:cubicBezTo>
                    <a:cubicBezTo>
                      <a:pt x="819" y="566"/>
                      <a:pt x="819" y="566"/>
                      <a:pt x="819" y="566"/>
                    </a:cubicBezTo>
                    <a:cubicBezTo>
                      <a:pt x="819" y="468"/>
                      <a:pt x="813" y="367"/>
                      <a:pt x="801" y="269"/>
                    </a:cubicBezTo>
                    <a:cubicBezTo>
                      <a:pt x="793" y="180"/>
                      <a:pt x="784" y="92"/>
                      <a:pt x="772" y="3"/>
                    </a:cubicBezTo>
                    <a:cubicBezTo>
                      <a:pt x="770" y="1"/>
                      <a:pt x="769" y="0"/>
                      <a:pt x="7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30;p73">
                <a:extLst>
                  <a:ext uri="{FF2B5EF4-FFF2-40B4-BE49-F238E27FC236}">
                    <a16:creationId xmlns:a16="http://schemas.microsoft.com/office/drawing/2014/main" id="{36FEC8EA-61DD-D442-E2A0-779442E0A1D4}"/>
                  </a:ext>
                </a:extLst>
              </p:cNvPr>
              <p:cNvSpPr/>
              <p:nvPr/>
            </p:nvSpPr>
            <p:spPr>
              <a:xfrm>
                <a:off x="6881995" y="2066456"/>
                <a:ext cx="290623" cy="383827"/>
              </a:xfrm>
              <a:custGeom>
                <a:avLst/>
                <a:gdLst/>
                <a:ahLst/>
                <a:cxnLst/>
                <a:rect l="l" t="t" r="r" b="b"/>
                <a:pathLst>
                  <a:path w="1478" h="1952" extrusionOk="0">
                    <a:moveTo>
                      <a:pt x="1012" y="0"/>
                    </a:moveTo>
                    <a:lnTo>
                      <a:pt x="899" y="42"/>
                    </a:lnTo>
                    <a:lnTo>
                      <a:pt x="804" y="386"/>
                    </a:lnTo>
                    <a:cubicBezTo>
                      <a:pt x="785" y="391"/>
                      <a:pt x="763" y="394"/>
                      <a:pt x="740" y="394"/>
                    </a:cubicBezTo>
                    <a:cubicBezTo>
                      <a:pt x="599" y="394"/>
                      <a:pt x="403" y="300"/>
                      <a:pt x="270" y="300"/>
                    </a:cubicBezTo>
                    <a:cubicBezTo>
                      <a:pt x="200" y="300"/>
                      <a:pt x="148" y="325"/>
                      <a:pt x="128" y="404"/>
                    </a:cubicBezTo>
                    <a:cubicBezTo>
                      <a:pt x="90" y="558"/>
                      <a:pt x="303" y="688"/>
                      <a:pt x="303" y="688"/>
                    </a:cubicBezTo>
                    <a:cubicBezTo>
                      <a:pt x="303" y="688"/>
                      <a:pt x="255" y="677"/>
                      <a:pt x="198" y="677"/>
                    </a:cubicBezTo>
                    <a:cubicBezTo>
                      <a:pt x="114" y="677"/>
                      <a:pt x="8" y="702"/>
                      <a:pt x="7" y="828"/>
                    </a:cubicBezTo>
                    <a:cubicBezTo>
                      <a:pt x="1" y="1029"/>
                      <a:pt x="318" y="1109"/>
                      <a:pt x="318" y="1109"/>
                    </a:cubicBezTo>
                    <a:cubicBezTo>
                      <a:pt x="318" y="1109"/>
                      <a:pt x="309" y="1109"/>
                      <a:pt x="293" y="1109"/>
                    </a:cubicBezTo>
                    <a:cubicBezTo>
                      <a:pt x="223" y="1109"/>
                      <a:pt x="24" y="1123"/>
                      <a:pt x="36" y="1281"/>
                    </a:cubicBezTo>
                    <a:cubicBezTo>
                      <a:pt x="51" y="1474"/>
                      <a:pt x="380" y="1554"/>
                      <a:pt x="380" y="1554"/>
                    </a:cubicBezTo>
                    <a:cubicBezTo>
                      <a:pt x="380" y="1554"/>
                      <a:pt x="152" y="1554"/>
                      <a:pt x="226" y="1708"/>
                    </a:cubicBezTo>
                    <a:cubicBezTo>
                      <a:pt x="307" y="1880"/>
                      <a:pt x="588" y="1951"/>
                      <a:pt x="857" y="1951"/>
                    </a:cubicBezTo>
                    <a:cubicBezTo>
                      <a:pt x="1116" y="1951"/>
                      <a:pt x="1364" y="1884"/>
                      <a:pt x="1406" y="1776"/>
                    </a:cubicBezTo>
                    <a:cubicBezTo>
                      <a:pt x="1448" y="1667"/>
                      <a:pt x="1347" y="1545"/>
                      <a:pt x="1347" y="1545"/>
                    </a:cubicBezTo>
                    <a:cubicBezTo>
                      <a:pt x="1347" y="1545"/>
                      <a:pt x="1471" y="1492"/>
                      <a:pt x="1477" y="1382"/>
                    </a:cubicBezTo>
                    <a:cubicBezTo>
                      <a:pt x="1477" y="1296"/>
                      <a:pt x="1430" y="1219"/>
                      <a:pt x="1353" y="1180"/>
                    </a:cubicBezTo>
                    <a:cubicBezTo>
                      <a:pt x="1353" y="1180"/>
                      <a:pt x="1477" y="1109"/>
                      <a:pt x="1477" y="1032"/>
                    </a:cubicBezTo>
                    <a:cubicBezTo>
                      <a:pt x="1477" y="878"/>
                      <a:pt x="1308" y="804"/>
                      <a:pt x="1308" y="804"/>
                    </a:cubicBezTo>
                    <a:cubicBezTo>
                      <a:pt x="1379" y="765"/>
                      <a:pt x="1418" y="682"/>
                      <a:pt x="1403" y="599"/>
                    </a:cubicBezTo>
                    <a:cubicBezTo>
                      <a:pt x="1373" y="436"/>
                      <a:pt x="1118" y="196"/>
                      <a:pt x="1012"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31;p73">
                <a:extLst>
                  <a:ext uri="{FF2B5EF4-FFF2-40B4-BE49-F238E27FC236}">
                    <a16:creationId xmlns:a16="http://schemas.microsoft.com/office/drawing/2014/main" id="{FBA28703-B816-EA31-47E6-950CF6596A68}"/>
                  </a:ext>
                </a:extLst>
              </p:cNvPr>
              <p:cNvSpPr/>
              <p:nvPr/>
            </p:nvSpPr>
            <p:spPr>
              <a:xfrm>
                <a:off x="7058768" y="1972662"/>
                <a:ext cx="91631" cy="163992"/>
              </a:xfrm>
              <a:custGeom>
                <a:avLst/>
                <a:gdLst/>
                <a:ahLst/>
                <a:cxnLst/>
                <a:rect l="l" t="t" r="r" b="b"/>
                <a:pathLst>
                  <a:path w="466" h="834" extrusionOk="0">
                    <a:moveTo>
                      <a:pt x="311" y="0"/>
                    </a:moveTo>
                    <a:cubicBezTo>
                      <a:pt x="196" y="0"/>
                      <a:pt x="32" y="228"/>
                      <a:pt x="0" y="519"/>
                    </a:cubicBezTo>
                    <a:lnTo>
                      <a:pt x="18" y="833"/>
                    </a:lnTo>
                    <a:lnTo>
                      <a:pt x="317" y="759"/>
                    </a:lnTo>
                    <a:cubicBezTo>
                      <a:pt x="231" y="563"/>
                      <a:pt x="466" y="305"/>
                      <a:pt x="412" y="107"/>
                    </a:cubicBezTo>
                    <a:cubicBezTo>
                      <a:pt x="392" y="33"/>
                      <a:pt x="355" y="0"/>
                      <a:pt x="311"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32;p73">
                <a:extLst>
                  <a:ext uri="{FF2B5EF4-FFF2-40B4-BE49-F238E27FC236}">
                    <a16:creationId xmlns:a16="http://schemas.microsoft.com/office/drawing/2014/main" id="{F005AC44-29D0-2930-266D-3C713437222B}"/>
                  </a:ext>
                </a:extLst>
              </p:cNvPr>
              <p:cNvSpPr/>
              <p:nvPr/>
            </p:nvSpPr>
            <p:spPr>
              <a:xfrm>
                <a:off x="6952586" y="2368287"/>
                <a:ext cx="191913" cy="19073"/>
              </a:xfrm>
              <a:custGeom>
                <a:avLst/>
                <a:gdLst/>
                <a:ahLst/>
                <a:cxnLst/>
                <a:rect l="l" t="t" r="r" b="b"/>
                <a:pathLst>
                  <a:path w="976" h="97" extrusionOk="0">
                    <a:moveTo>
                      <a:pt x="10" y="1"/>
                    </a:moveTo>
                    <a:cubicBezTo>
                      <a:pt x="1" y="1"/>
                      <a:pt x="1" y="16"/>
                      <a:pt x="9" y="19"/>
                    </a:cubicBezTo>
                    <a:cubicBezTo>
                      <a:pt x="170" y="71"/>
                      <a:pt x="336" y="97"/>
                      <a:pt x="503" y="97"/>
                    </a:cubicBezTo>
                    <a:cubicBezTo>
                      <a:pt x="660" y="97"/>
                      <a:pt x="818" y="74"/>
                      <a:pt x="970" y="28"/>
                    </a:cubicBezTo>
                    <a:cubicBezTo>
                      <a:pt x="976" y="28"/>
                      <a:pt x="973" y="25"/>
                      <a:pt x="970" y="25"/>
                    </a:cubicBezTo>
                    <a:cubicBezTo>
                      <a:pt x="838" y="41"/>
                      <a:pt x="706" y="49"/>
                      <a:pt x="575" y="49"/>
                    </a:cubicBezTo>
                    <a:cubicBezTo>
                      <a:pt x="387" y="49"/>
                      <a:pt x="199" y="33"/>
                      <a:pt x="12" y="1"/>
                    </a:cubicBezTo>
                    <a:cubicBezTo>
                      <a:pt x="11" y="1"/>
                      <a:pt x="11"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33;p73">
                <a:extLst>
                  <a:ext uri="{FF2B5EF4-FFF2-40B4-BE49-F238E27FC236}">
                    <a16:creationId xmlns:a16="http://schemas.microsoft.com/office/drawing/2014/main" id="{BE63CD90-932D-CD06-3BC7-383854B48007}"/>
                  </a:ext>
                </a:extLst>
              </p:cNvPr>
              <p:cNvSpPr/>
              <p:nvPr/>
            </p:nvSpPr>
            <p:spPr>
              <a:xfrm>
                <a:off x="6939412" y="2282555"/>
                <a:ext cx="210397" cy="30281"/>
              </a:xfrm>
              <a:custGeom>
                <a:avLst/>
                <a:gdLst/>
                <a:ahLst/>
                <a:cxnLst/>
                <a:rect l="l" t="t" r="r" b="b"/>
                <a:pathLst>
                  <a:path w="1070" h="154" extrusionOk="0">
                    <a:moveTo>
                      <a:pt x="9" y="0"/>
                    </a:moveTo>
                    <a:cubicBezTo>
                      <a:pt x="0" y="0"/>
                      <a:pt x="4" y="14"/>
                      <a:pt x="14" y="19"/>
                    </a:cubicBezTo>
                    <a:cubicBezTo>
                      <a:pt x="212" y="108"/>
                      <a:pt x="426" y="153"/>
                      <a:pt x="641" y="153"/>
                    </a:cubicBezTo>
                    <a:cubicBezTo>
                      <a:pt x="784" y="153"/>
                      <a:pt x="927" y="133"/>
                      <a:pt x="1067" y="93"/>
                    </a:cubicBezTo>
                    <a:cubicBezTo>
                      <a:pt x="1070" y="90"/>
                      <a:pt x="1070" y="84"/>
                      <a:pt x="1067" y="84"/>
                    </a:cubicBezTo>
                    <a:cubicBezTo>
                      <a:pt x="978" y="97"/>
                      <a:pt x="870" y="103"/>
                      <a:pt x="756" y="103"/>
                    </a:cubicBezTo>
                    <a:cubicBezTo>
                      <a:pt x="483" y="103"/>
                      <a:pt x="175" y="68"/>
                      <a:pt x="14" y="1"/>
                    </a:cubicBezTo>
                    <a:cubicBezTo>
                      <a:pt x="12" y="0"/>
                      <a:pt x="10" y="0"/>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34;p73">
                <a:extLst>
                  <a:ext uri="{FF2B5EF4-FFF2-40B4-BE49-F238E27FC236}">
                    <a16:creationId xmlns:a16="http://schemas.microsoft.com/office/drawing/2014/main" id="{F4400C6D-F334-D08B-6090-F15D571C0182}"/>
                  </a:ext>
                </a:extLst>
              </p:cNvPr>
              <p:cNvSpPr/>
              <p:nvPr/>
            </p:nvSpPr>
            <p:spPr>
              <a:xfrm>
                <a:off x="6935676" y="2197806"/>
                <a:ext cx="201942" cy="38737"/>
              </a:xfrm>
              <a:custGeom>
                <a:avLst/>
                <a:gdLst/>
                <a:ahLst/>
                <a:cxnLst/>
                <a:rect l="l" t="t" r="r" b="b"/>
                <a:pathLst>
                  <a:path w="1027" h="197" extrusionOk="0">
                    <a:moveTo>
                      <a:pt x="5" y="1"/>
                    </a:moveTo>
                    <a:cubicBezTo>
                      <a:pt x="1" y="1"/>
                      <a:pt x="1" y="9"/>
                      <a:pt x="3" y="11"/>
                    </a:cubicBezTo>
                    <a:cubicBezTo>
                      <a:pt x="137" y="106"/>
                      <a:pt x="291" y="165"/>
                      <a:pt x="454" y="180"/>
                    </a:cubicBezTo>
                    <a:cubicBezTo>
                      <a:pt x="530" y="189"/>
                      <a:pt x="615" y="196"/>
                      <a:pt x="700" y="196"/>
                    </a:cubicBezTo>
                    <a:cubicBezTo>
                      <a:pt x="813" y="196"/>
                      <a:pt x="926" y="184"/>
                      <a:pt x="1020" y="151"/>
                    </a:cubicBezTo>
                    <a:cubicBezTo>
                      <a:pt x="1026" y="151"/>
                      <a:pt x="1026" y="142"/>
                      <a:pt x="1020" y="142"/>
                    </a:cubicBezTo>
                    <a:cubicBezTo>
                      <a:pt x="940" y="148"/>
                      <a:pt x="861" y="151"/>
                      <a:pt x="782" y="151"/>
                    </a:cubicBezTo>
                    <a:cubicBezTo>
                      <a:pt x="516" y="151"/>
                      <a:pt x="259" y="112"/>
                      <a:pt x="9" y="2"/>
                    </a:cubicBezTo>
                    <a:cubicBezTo>
                      <a:pt x="8" y="1"/>
                      <a:pt x="6" y="1"/>
                      <a:pt x="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2435;p73">
                <a:extLst>
                  <a:ext uri="{FF2B5EF4-FFF2-40B4-BE49-F238E27FC236}">
                    <a16:creationId xmlns:a16="http://schemas.microsoft.com/office/drawing/2014/main" id="{227F362D-C0DA-507D-2797-F197BAD0B86A}"/>
                  </a:ext>
                </a:extLst>
              </p:cNvPr>
              <p:cNvGrpSpPr/>
              <p:nvPr/>
            </p:nvGrpSpPr>
            <p:grpSpPr>
              <a:xfrm>
                <a:off x="7307114" y="930706"/>
                <a:ext cx="440850" cy="582032"/>
                <a:chOff x="7307114" y="930706"/>
                <a:chExt cx="440850" cy="582032"/>
              </a:xfrm>
            </p:grpSpPr>
            <p:sp>
              <p:nvSpPr>
                <p:cNvPr id="139" name="Google Shape;2436;p73">
                  <a:extLst>
                    <a:ext uri="{FF2B5EF4-FFF2-40B4-BE49-F238E27FC236}">
                      <a16:creationId xmlns:a16="http://schemas.microsoft.com/office/drawing/2014/main" id="{C404070E-F6A6-AD3F-227D-50100CAB7ED1}"/>
                    </a:ext>
                  </a:extLst>
                </p:cNvPr>
                <p:cNvSpPr/>
                <p:nvPr/>
              </p:nvSpPr>
              <p:spPr>
                <a:xfrm>
                  <a:off x="7307114" y="930706"/>
                  <a:ext cx="440850" cy="441047"/>
                </a:xfrm>
                <a:custGeom>
                  <a:avLst/>
                  <a:gdLst/>
                  <a:ahLst/>
                  <a:cxnLst/>
                  <a:rect l="l" t="t" r="r" b="b"/>
                  <a:pathLst>
                    <a:path w="2242" h="2243" extrusionOk="0">
                      <a:moveTo>
                        <a:pt x="0" y="1"/>
                      </a:moveTo>
                      <a:lnTo>
                        <a:pt x="0" y="2242"/>
                      </a:lnTo>
                      <a:lnTo>
                        <a:pt x="2242" y="2242"/>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37;p73">
                  <a:extLst>
                    <a:ext uri="{FF2B5EF4-FFF2-40B4-BE49-F238E27FC236}">
                      <a16:creationId xmlns:a16="http://schemas.microsoft.com/office/drawing/2014/main" id="{E912C206-05EE-4288-16D2-330EB3FBF1DB}"/>
                    </a:ext>
                  </a:extLst>
                </p:cNvPr>
                <p:cNvSpPr/>
                <p:nvPr/>
              </p:nvSpPr>
              <p:spPr>
                <a:xfrm>
                  <a:off x="7553692" y="1006607"/>
                  <a:ext cx="140592" cy="119946"/>
                </a:xfrm>
                <a:custGeom>
                  <a:avLst/>
                  <a:gdLst/>
                  <a:ahLst/>
                  <a:cxnLst/>
                  <a:rect l="l" t="t" r="r" b="b"/>
                  <a:pathLst>
                    <a:path w="715" h="610" extrusionOk="0">
                      <a:moveTo>
                        <a:pt x="409" y="0"/>
                      </a:moveTo>
                      <a:cubicBezTo>
                        <a:pt x="137" y="0"/>
                        <a:pt x="0" y="326"/>
                        <a:pt x="193" y="519"/>
                      </a:cubicBezTo>
                      <a:cubicBezTo>
                        <a:pt x="255" y="582"/>
                        <a:pt x="332" y="610"/>
                        <a:pt x="407" y="610"/>
                      </a:cubicBezTo>
                      <a:cubicBezTo>
                        <a:pt x="564" y="610"/>
                        <a:pt x="715" y="488"/>
                        <a:pt x="715" y="306"/>
                      </a:cubicBezTo>
                      <a:cubicBezTo>
                        <a:pt x="715" y="137"/>
                        <a:pt x="578"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38;p73">
                  <a:extLst>
                    <a:ext uri="{FF2B5EF4-FFF2-40B4-BE49-F238E27FC236}">
                      <a16:creationId xmlns:a16="http://schemas.microsoft.com/office/drawing/2014/main" id="{371D18C9-6F8A-1518-69B1-2C37CFC0D25D}"/>
                    </a:ext>
                  </a:extLst>
                </p:cNvPr>
                <p:cNvSpPr/>
                <p:nvPr/>
              </p:nvSpPr>
              <p:spPr>
                <a:xfrm>
                  <a:off x="7346048" y="1371556"/>
                  <a:ext cx="135480" cy="141182"/>
                </a:xfrm>
                <a:custGeom>
                  <a:avLst/>
                  <a:gdLst/>
                  <a:ahLst/>
                  <a:cxnLst/>
                  <a:rect l="l" t="t" r="r" b="b"/>
                  <a:pathLst>
                    <a:path w="689" h="718" extrusionOk="0">
                      <a:moveTo>
                        <a:pt x="1" y="0"/>
                      </a:moveTo>
                      <a:lnTo>
                        <a:pt x="1" y="718"/>
                      </a:lnTo>
                      <a:lnTo>
                        <a:pt x="6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39;p73">
                  <a:extLst>
                    <a:ext uri="{FF2B5EF4-FFF2-40B4-BE49-F238E27FC236}">
                      <a16:creationId xmlns:a16="http://schemas.microsoft.com/office/drawing/2014/main" id="{B11F3F93-BB7D-F2DE-A5B3-4E0AC7DB57CC}"/>
                    </a:ext>
                  </a:extLst>
                </p:cNvPr>
                <p:cNvSpPr/>
                <p:nvPr/>
              </p:nvSpPr>
              <p:spPr>
                <a:xfrm>
                  <a:off x="7381048" y="1070119"/>
                  <a:ext cx="262504" cy="226324"/>
                </a:xfrm>
                <a:custGeom>
                  <a:avLst/>
                  <a:gdLst/>
                  <a:ahLst/>
                  <a:cxnLst/>
                  <a:rect l="l" t="t" r="r" b="b"/>
                  <a:pathLst>
                    <a:path w="1335" h="1151" extrusionOk="0">
                      <a:moveTo>
                        <a:pt x="290" y="238"/>
                      </a:moveTo>
                      <a:lnTo>
                        <a:pt x="308" y="333"/>
                      </a:lnTo>
                      <a:lnTo>
                        <a:pt x="221" y="333"/>
                      </a:lnTo>
                      <a:lnTo>
                        <a:pt x="196" y="238"/>
                      </a:lnTo>
                      <a:close/>
                      <a:moveTo>
                        <a:pt x="492" y="238"/>
                      </a:moveTo>
                      <a:lnTo>
                        <a:pt x="500" y="333"/>
                      </a:lnTo>
                      <a:lnTo>
                        <a:pt x="381" y="333"/>
                      </a:lnTo>
                      <a:lnTo>
                        <a:pt x="364" y="238"/>
                      </a:lnTo>
                      <a:close/>
                      <a:moveTo>
                        <a:pt x="668" y="238"/>
                      </a:moveTo>
                      <a:lnTo>
                        <a:pt x="668" y="333"/>
                      </a:lnTo>
                      <a:lnTo>
                        <a:pt x="571" y="333"/>
                      </a:lnTo>
                      <a:lnTo>
                        <a:pt x="564" y="238"/>
                      </a:lnTo>
                      <a:close/>
                      <a:moveTo>
                        <a:pt x="849" y="238"/>
                      </a:moveTo>
                      <a:lnTo>
                        <a:pt x="841" y="333"/>
                      </a:lnTo>
                      <a:lnTo>
                        <a:pt x="742" y="333"/>
                      </a:lnTo>
                      <a:lnTo>
                        <a:pt x="742" y="238"/>
                      </a:lnTo>
                      <a:close/>
                      <a:moveTo>
                        <a:pt x="1049" y="238"/>
                      </a:moveTo>
                      <a:lnTo>
                        <a:pt x="1032" y="333"/>
                      </a:lnTo>
                      <a:lnTo>
                        <a:pt x="916" y="333"/>
                      </a:lnTo>
                      <a:lnTo>
                        <a:pt x="923" y="238"/>
                      </a:lnTo>
                      <a:close/>
                      <a:moveTo>
                        <a:pt x="1237" y="238"/>
                      </a:moveTo>
                      <a:lnTo>
                        <a:pt x="1211" y="333"/>
                      </a:lnTo>
                      <a:lnTo>
                        <a:pt x="1105" y="333"/>
                      </a:lnTo>
                      <a:lnTo>
                        <a:pt x="1122" y="238"/>
                      </a:lnTo>
                      <a:close/>
                      <a:moveTo>
                        <a:pt x="321" y="404"/>
                      </a:moveTo>
                      <a:lnTo>
                        <a:pt x="340" y="508"/>
                      </a:lnTo>
                      <a:lnTo>
                        <a:pt x="340" y="508"/>
                      </a:lnTo>
                      <a:lnTo>
                        <a:pt x="265" y="508"/>
                      </a:lnTo>
                      <a:lnTo>
                        <a:pt x="265" y="508"/>
                      </a:lnTo>
                      <a:lnTo>
                        <a:pt x="239" y="404"/>
                      </a:lnTo>
                      <a:close/>
                      <a:moveTo>
                        <a:pt x="505" y="404"/>
                      </a:moveTo>
                      <a:lnTo>
                        <a:pt x="514" y="509"/>
                      </a:lnTo>
                      <a:lnTo>
                        <a:pt x="514" y="509"/>
                      </a:lnTo>
                      <a:lnTo>
                        <a:pt x="414" y="509"/>
                      </a:lnTo>
                      <a:lnTo>
                        <a:pt x="414" y="509"/>
                      </a:lnTo>
                      <a:lnTo>
                        <a:pt x="394" y="404"/>
                      </a:lnTo>
                      <a:close/>
                      <a:moveTo>
                        <a:pt x="668" y="404"/>
                      </a:moveTo>
                      <a:lnTo>
                        <a:pt x="668" y="510"/>
                      </a:lnTo>
                      <a:lnTo>
                        <a:pt x="668" y="510"/>
                      </a:lnTo>
                      <a:lnTo>
                        <a:pt x="585" y="510"/>
                      </a:lnTo>
                      <a:lnTo>
                        <a:pt x="585" y="510"/>
                      </a:lnTo>
                      <a:lnTo>
                        <a:pt x="577" y="404"/>
                      </a:lnTo>
                      <a:close/>
                      <a:moveTo>
                        <a:pt x="836" y="404"/>
                      </a:moveTo>
                      <a:lnTo>
                        <a:pt x="827" y="511"/>
                      </a:lnTo>
                      <a:lnTo>
                        <a:pt x="827" y="511"/>
                      </a:lnTo>
                      <a:lnTo>
                        <a:pt x="742" y="511"/>
                      </a:lnTo>
                      <a:lnTo>
                        <a:pt x="742" y="511"/>
                      </a:lnTo>
                      <a:lnTo>
                        <a:pt x="742" y="404"/>
                      </a:lnTo>
                      <a:close/>
                      <a:moveTo>
                        <a:pt x="1019" y="404"/>
                      </a:moveTo>
                      <a:lnTo>
                        <a:pt x="1000" y="512"/>
                      </a:lnTo>
                      <a:lnTo>
                        <a:pt x="1000" y="512"/>
                      </a:lnTo>
                      <a:lnTo>
                        <a:pt x="902" y="512"/>
                      </a:lnTo>
                      <a:lnTo>
                        <a:pt x="902" y="512"/>
                      </a:lnTo>
                      <a:lnTo>
                        <a:pt x="910" y="404"/>
                      </a:lnTo>
                      <a:close/>
                      <a:moveTo>
                        <a:pt x="1191" y="404"/>
                      </a:moveTo>
                      <a:lnTo>
                        <a:pt x="1161" y="513"/>
                      </a:lnTo>
                      <a:lnTo>
                        <a:pt x="1161" y="513"/>
                      </a:lnTo>
                      <a:lnTo>
                        <a:pt x="1071" y="513"/>
                      </a:lnTo>
                      <a:lnTo>
                        <a:pt x="1071" y="513"/>
                      </a:lnTo>
                      <a:lnTo>
                        <a:pt x="1092" y="404"/>
                      </a:lnTo>
                      <a:close/>
                      <a:moveTo>
                        <a:pt x="283" y="579"/>
                      </a:moveTo>
                      <a:lnTo>
                        <a:pt x="353" y="579"/>
                      </a:lnTo>
                      <a:lnTo>
                        <a:pt x="353" y="579"/>
                      </a:lnTo>
                      <a:lnTo>
                        <a:pt x="374" y="691"/>
                      </a:lnTo>
                      <a:lnTo>
                        <a:pt x="312" y="691"/>
                      </a:lnTo>
                      <a:lnTo>
                        <a:pt x="283" y="579"/>
                      </a:lnTo>
                      <a:close/>
                      <a:moveTo>
                        <a:pt x="427" y="580"/>
                      </a:moveTo>
                      <a:lnTo>
                        <a:pt x="519" y="580"/>
                      </a:lnTo>
                      <a:lnTo>
                        <a:pt x="519" y="580"/>
                      </a:lnTo>
                      <a:lnTo>
                        <a:pt x="528" y="691"/>
                      </a:lnTo>
                      <a:lnTo>
                        <a:pt x="447" y="691"/>
                      </a:lnTo>
                      <a:lnTo>
                        <a:pt x="427" y="580"/>
                      </a:lnTo>
                      <a:close/>
                      <a:moveTo>
                        <a:pt x="591" y="581"/>
                      </a:moveTo>
                      <a:lnTo>
                        <a:pt x="668" y="581"/>
                      </a:lnTo>
                      <a:lnTo>
                        <a:pt x="668" y="581"/>
                      </a:lnTo>
                      <a:lnTo>
                        <a:pt x="668" y="691"/>
                      </a:lnTo>
                      <a:lnTo>
                        <a:pt x="600" y="691"/>
                      </a:lnTo>
                      <a:lnTo>
                        <a:pt x="591" y="581"/>
                      </a:lnTo>
                      <a:close/>
                      <a:moveTo>
                        <a:pt x="742" y="582"/>
                      </a:moveTo>
                      <a:lnTo>
                        <a:pt x="822" y="582"/>
                      </a:lnTo>
                      <a:lnTo>
                        <a:pt x="822" y="582"/>
                      </a:lnTo>
                      <a:lnTo>
                        <a:pt x="813" y="691"/>
                      </a:lnTo>
                      <a:lnTo>
                        <a:pt x="742" y="691"/>
                      </a:lnTo>
                      <a:lnTo>
                        <a:pt x="742" y="582"/>
                      </a:lnTo>
                      <a:close/>
                      <a:moveTo>
                        <a:pt x="896" y="583"/>
                      </a:moveTo>
                      <a:lnTo>
                        <a:pt x="987" y="583"/>
                      </a:lnTo>
                      <a:lnTo>
                        <a:pt x="987" y="583"/>
                      </a:lnTo>
                      <a:lnTo>
                        <a:pt x="967" y="691"/>
                      </a:lnTo>
                      <a:lnTo>
                        <a:pt x="887" y="691"/>
                      </a:lnTo>
                      <a:lnTo>
                        <a:pt x="896" y="583"/>
                      </a:lnTo>
                      <a:close/>
                      <a:moveTo>
                        <a:pt x="1058" y="584"/>
                      </a:moveTo>
                      <a:lnTo>
                        <a:pt x="1142" y="584"/>
                      </a:lnTo>
                      <a:lnTo>
                        <a:pt x="1142" y="584"/>
                      </a:lnTo>
                      <a:lnTo>
                        <a:pt x="1112" y="691"/>
                      </a:lnTo>
                      <a:lnTo>
                        <a:pt x="1038" y="691"/>
                      </a:lnTo>
                      <a:lnTo>
                        <a:pt x="1058" y="584"/>
                      </a:lnTo>
                      <a:close/>
                      <a:moveTo>
                        <a:pt x="387" y="762"/>
                      </a:moveTo>
                      <a:lnTo>
                        <a:pt x="402" y="843"/>
                      </a:lnTo>
                      <a:lnTo>
                        <a:pt x="350" y="843"/>
                      </a:lnTo>
                      <a:lnTo>
                        <a:pt x="330" y="762"/>
                      </a:lnTo>
                      <a:close/>
                      <a:moveTo>
                        <a:pt x="534" y="762"/>
                      </a:moveTo>
                      <a:lnTo>
                        <a:pt x="540" y="843"/>
                      </a:lnTo>
                      <a:lnTo>
                        <a:pt x="475" y="843"/>
                      </a:lnTo>
                      <a:lnTo>
                        <a:pt x="461" y="762"/>
                      </a:lnTo>
                      <a:close/>
                      <a:moveTo>
                        <a:pt x="668" y="762"/>
                      </a:moveTo>
                      <a:lnTo>
                        <a:pt x="668" y="843"/>
                      </a:lnTo>
                      <a:lnTo>
                        <a:pt x="612" y="843"/>
                      </a:lnTo>
                      <a:lnTo>
                        <a:pt x="605" y="762"/>
                      </a:lnTo>
                      <a:close/>
                      <a:moveTo>
                        <a:pt x="807" y="762"/>
                      </a:moveTo>
                      <a:lnTo>
                        <a:pt x="801" y="843"/>
                      </a:lnTo>
                      <a:lnTo>
                        <a:pt x="742" y="843"/>
                      </a:lnTo>
                      <a:lnTo>
                        <a:pt x="742" y="762"/>
                      </a:lnTo>
                      <a:close/>
                      <a:moveTo>
                        <a:pt x="954" y="762"/>
                      </a:moveTo>
                      <a:lnTo>
                        <a:pt x="940" y="843"/>
                      </a:lnTo>
                      <a:lnTo>
                        <a:pt x="875" y="843"/>
                      </a:lnTo>
                      <a:lnTo>
                        <a:pt x="882" y="762"/>
                      </a:lnTo>
                      <a:close/>
                      <a:moveTo>
                        <a:pt x="1093" y="762"/>
                      </a:moveTo>
                      <a:lnTo>
                        <a:pt x="1071" y="843"/>
                      </a:lnTo>
                      <a:lnTo>
                        <a:pt x="1010" y="843"/>
                      </a:lnTo>
                      <a:lnTo>
                        <a:pt x="1025" y="762"/>
                      </a:lnTo>
                      <a:close/>
                      <a:moveTo>
                        <a:pt x="353" y="1011"/>
                      </a:moveTo>
                      <a:lnTo>
                        <a:pt x="348" y="1026"/>
                      </a:lnTo>
                      <a:lnTo>
                        <a:pt x="416" y="1047"/>
                      </a:lnTo>
                      <a:lnTo>
                        <a:pt x="425" y="1022"/>
                      </a:lnTo>
                      <a:lnTo>
                        <a:pt x="425" y="1022"/>
                      </a:lnTo>
                      <a:cubicBezTo>
                        <a:pt x="427" y="1027"/>
                        <a:pt x="428" y="1032"/>
                        <a:pt x="428" y="1038"/>
                      </a:cubicBezTo>
                      <a:cubicBezTo>
                        <a:pt x="428" y="1065"/>
                        <a:pt x="407" y="1083"/>
                        <a:pt x="384" y="1083"/>
                      </a:cubicBezTo>
                      <a:cubicBezTo>
                        <a:pt x="373" y="1083"/>
                        <a:pt x="363" y="1079"/>
                        <a:pt x="353" y="1071"/>
                      </a:cubicBezTo>
                      <a:cubicBezTo>
                        <a:pt x="336" y="1052"/>
                        <a:pt x="339" y="1027"/>
                        <a:pt x="353" y="1011"/>
                      </a:cubicBezTo>
                      <a:close/>
                      <a:moveTo>
                        <a:pt x="1049" y="1000"/>
                      </a:moveTo>
                      <a:lnTo>
                        <a:pt x="1049" y="1000"/>
                      </a:lnTo>
                      <a:cubicBezTo>
                        <a:pt x="1062" y="1008"/>
                        <a:pt x="1070" y="1022"/>
                        <a:pt x="1068" y="1038"/>
                      </a:cubicBezTo>
                      <a:cubicBezTo>
                        <a:pt x="1068" y="1065"/>
                        <a:pt x="1047" y="1083"/>
                        <a:pt x="1025" y="1083"/>
                      </a:cubicBezTo>
                      <a:cubicBezTo>
                        <a:pt x="1015" y="1083"/>
                        <a:pt x="1005" y="1079"/>
                        <a:pt x="997" y="1071"/>
                      </a:cubicBezTo>
                      <a:cubicBezTo>
                        <a:pt x="986" y="1058"/>
                        <a:pt x="982" y="1043"/>
                        <a:pt x="985" y="1030"/>
                      </a:cubicBezTo>
                      <a:lnTo>
                        <a:pt x="985" y="1030"/>
                      </a:lnTo>
                      <a:lnTo>
                        <a:pt x="994" y="1050"/>
                      </a:lnTo>
                      <a:lnTo>
                        <a:pt x="1059" y="1023"/>
                      </a:lnTo>
                      <a:lnTo>
                        <a:pt x="1049" y="1000"/>
                      </a:lnTo>
                      <a:close/>
                      <a:moveTo>
                        <a:pt x="385" y="1151"/>
                      </a:moveTo>
                      <a:lnTo>
                        <a:pt x="385" y="1151"/>
                      </a:lnTo>
                      <a:cubicBezTo>
                        <a:pt x="384" y="1151"/>
                        <a:pt x="384" y="1151"/>
                        <a:pt x="383" y="1151"/>
                      </a:cubicBezTo>
                      <a:lnTo>
                        <a:pt x="386" y="1151"/>
                      </a:lnTo>
                      <a:cubicBezTo>
                        <a:pt x="386" y="1151"/>
                        <a:pt x="385" y="1151"/>
                        <a:pt x="385" y="1151"/>
                      </a:cubicBezTo>
                      <a:close/>
                      <a:moveTo>
                        <a:pt x="1" y="1"/>
                      </a:moveTo>
                      <a:lnTo>
                        <a:pt x="1" y="69"/>
                      </a:lnTo>
                      <a:lnTo>
                        <a:pt x="84" y="69"/>
                      </a:lnTo>
                      <a:lnTo>
                        <a:pt x="294" y="914"/>
                      </a:lnTo>
                      <a:lnTo>
                        <a:pt x="386" y="914"/>
                      </a:lnTo>
                      <a:lnTo>
                        <a:pt x="383" y="922"/>
                      </a:lnTo>
                      <a:lnTo>
                        <a:pt x="383" y="922"/>
                      </a:lnTo>
                      <a:cubicBezTo>
                        <a:pt x="355" y="922"/>
                        <a:pt x="327" y="933"/>
                        <a:pt x="303" y="955"/>
                      </a:cubicBezTo>
                      <a:cubicBezTo>
                        <a:pt x="232" y="1029"/>
                        <a:pt x="282" y="1150"/>
                        <a:pt x="385" y="1151"/>
                      </a:cubicBezTo>
                      <a:lnTo>
                        <a:pt x="385" y="1151"/>
                      </a:lnTo>
                      <a:cubicBezTo>
                        <a:pt x="449" y="1150"/>
                        <a:pt x="499" y="1100"/>
                        <a:pt x="499" y="1035"/>
                      </a:cubicBezTo>
                      <a:cubicBezTo>
                        <a:pt x="499" y="995"/>
                        <a:pt x="480" y="964"/>
                        <a:pt x="452" y="944"/>
                      </a:cubicBezTo>
                      <a:lnTo>
                        <a:pt x="452" y="944"/>
                      </a:lnTo>
                      <a:lnTo>
                        <a:pt x="463" y="914"/>
                      </a:lnTo>
                      <a:lnTo>
                        <a:pt x="935" y="914"/>
                      </a:lnTo>
                      <a:lnTo>
                        <a:pt x="951" y="951"/>
                      </a:lnTo>
                      <a:lnTo>
                        <a:pt x="951" y="951"/>
                      </a:lnTo>
                      <a:cubicBezTo>
                        <a:pt x="949" y="952"/>
                        <a:pt x="948" y="954"/>
                        <a:pt x="946" y="955"/>
                      </a:cubicBezTo>
                      <a:cubicBezTo>
                        <a:pt x="875" y="1029"/>
                        <a:pt x="926" y="1151"/>
                        <a:pt x="1026" y="1151"/>
                      </a:cubicBezTo>
                      <a:cubicBezTo>
                        <a:pt x="1089" y="1151"/>
                        <a:pt x="1142" y="1100"/>
                        <a:pt x="1139" y="1035"/>
                      </a:cubicBezTo>
                      <a:cubicBezTo>
                        <a:pt x="1139" y="967"/>
                        <a:pt x="1083" y="922"/>
                        <a:pt x="1025" y="922"/>
                      </a:cubicBezTo>
                      <a:cubicBezTo>
                        <a:pt x="1022" y="922"/>
                        <a:pt x="1019" y="922"/>
                        <a:pt x="1016" y="922"/>
                      </a:cubicBezTo>
                      <a:lnTo>
                        <a:pt x="1016" y="922"/>
                      </a:lnTo>
                      <a:lnTo>
                        <a:pt x="1012" y="914"/>
                      </a:lnTo>
                      <a:lnTo>
                        <a:pt x="1127" y="914"/>
                      </a:lnTo>
                      <a:lnTo>
                        <a:pt x="1335" y="167"/>
                      </a:lnTo>
                      <a:lnTo>
                        <a:pt x="181" y="167"/>
                      </a:lnTo>
                      <a:lnTo>
                        <a:pt x="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40;p73">
                  <a:extLst>
                    <a:ext uri="{FF2B5EF4-FFF2-40B4-BE49-F238E27FC236}">
                      <a16:creationId xmlns:a16="http://schemas.microsoft.com/office/drawing/2014/main" id="{732B1A64-8F84-A2AD-7A18-5DB22DDA9753}"/>
                    </a:ext>
                  </a:extLst>
                </p:cNvPr>
                <p:cNvSpPr/>
                <p:nvPr/>
              </p:nvSpPr>
              <p:spPr>
                <a:xfrm>
                  <a:off x="7601473" y="1032169"/>
                  <a:ext cx="65479" cy="68428"/>
                </a:xfrm>
                <a:custGeom>
                  <a:avLst/>
                  <a:gdLst/>
                  <a:ahLst/>
                  <a:cxnLst/>
                  <a:rect l="l" t="t" r="r" b="b"/>
                  <a:pathLst>
                    <a:path w="333" h="348" extrusionOk="0">
                      <a:moveTo>
                        <a:pt x="279" y="1"/>
                      </a:moveTo>
                      <a:lnTo>
                        <a:pt x="122" y="250"/>
                      </a:lnTo>
                      <a:lnTo>
                        <a:pt x="45" y="173"/>
                      </a:lnTo>
                      <a:lnTo>
                        <a:pt x="0" y="214"/>
                      </a:lnTo>
                      <a:lnTo>
                        <a:pt x="131" y="348"/>
                      </a:lnTo>
                      <a:lnTo>
                        <a:pt x="332" y="33"/>
                      </a:lnTo>
                      <a:lnTo>
                        <a:pt x="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09936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2"/>
          <p:cNvSpPr txBox="1">
            <a:spLocks noGrp="1"/>
          </p:cNvSpPr>
          <p:nvPr>
            <p:ph type="title"/>
          </p:nvPr>
        </p:nvSpPr>
        <p:spPr>
          <a:xfrm>
            <a:off x="2540091" y="301475"/>
            <a:ext cx="7704000" cy="4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Contents of our project</a:t>
            </a:r>
            <a:endParaRPr dirty="0"/>
          </a:p>
        </p:txBody>
      </p:sp>
      <p:sp>
        <p:nvSpPr>
          <p:cNvPr id="631" name="Google Shape;631;p42"/>
          <p:cNvSpPr txBox="1">
            <a:spLocks noGrp="1"/>
          </p:cNvSpPr>
          <p:nvPr>
            <p:ph type="body" idx="1"/>
          </p:nvPr>
        </p:nvSpPr>
        <p:spPr>
          <a:xfrm>
            <a:off x="720000" y="1152475"/>
            <a:ext cx="7704000" cy="3450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sz="1600" dirty="0">
              <a:solidFill>
                <a:schemeClr val="dk2"/>
              </a:solidFill>
            </a:endParaRPr>
          </a:p>
        </p:txBody>
      </p:sp>
      <p:sp>
        <p:nvSpPr>
          <p:cNvPr id="2" name="TextBox 1">
            <a:extLst>
              <a:ext uri="{FF2B5EF4-FFF2-40B4-BE49-F238E27FC236}">
                <a16:creationId xmlns:a16="http://schemas.microsoft.com/office/drawing/2014/main" id="{812450EF-B2BC-5F53-E62B-F35517C80A3A}"/>
              </a:ext>
            </a:extLst>
          </p:cNvPr>
          <p:cNvSpPr txBox="1"/>
          <p:nvPr/>
        </p:nvSpPr>
        <p:spPr>
          <a:xfrm>
            <a:off x="1343025" y="1405702"/>
            <a:ext cx="6457950"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t>Problem Statement</a:t>
            </a:r>
          </a:p>
          <a:p>
            <a:pPr marL="285750" indent="-285750">
              <a:buFont typeface="Arial" panose="020B0604020202020204" pitchFamily="34" charset="0"/>
              <a:buChar char="•"/>
            </a:pPr>
            <a:r>
              <a:rPr lang="en-US" sz="1800" dirty="0"/>
              <a:t>Abstract</a:t>
            </a:r>
          </a:p>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Analysis of Charts and Graphs from Survey</a:t>
            </a:r>
          </a:p>
          <a:p>
            <a:pPr marL="285750" indent="-285750">
              <a:buFont typeface="Arial" panose="020B0604020202020204" pitchFamily="34" charset="0"/>
              <a:buChar char="•"/>
            </a:pPr>
            <a:r>
              <a:rPr lang="en-US" sz="1800" dirty="0"/>
              <a:t>Customer Journey Map</a:t>
            </a:r>
          </a:p>
          <a:p>
            <a:pPr marL="285750" indent="-285750">
              <a:buFont typeface="Arial" panose="020B0604020202020204" pitchFamily="34" charset="0"/>
              <a:buChar char="•"/>
            </a:pPr>
            <a:r>
              <a:rPr lang="en-US" sz="1800" dirty="0"/>
              <a:t>User Persona</a:t>
            </a:r>
          </a:p>
          <a:p>
            <a:pPr marL="285750" indent="-285750">
              <a:buFont typeface="Arial" panose="020B0604020202020204" pitchFamily="34" charset="0"/>
              <a:buChar char="•"/>
            </a:pPr>
            <a:r>
              <a:rPr lang="en-US" sz="1800" dirty="0"/>
              <a:t>Empathy Map</a:t>
            </a:r>
          </a:p>
          <a:p>
            <a:pPr marL="285750" indent="-285750">
              <a:buFont typeface="Arial" panose="020B0604020202020204" pitchFamily="34" charset="0"/>
              <a:buChar char="•"/>
            </a:pPr>
            <a:r>
              <a:rPr lang="en-US" sz="1800" dirty="0"/>
              <a:t>Modules</a:t>
            </a:r>
          </a:p>
          <a:p>
            <a:pPr marL="285750" indent="-285750">
              <a:buFont typeface="Arial" panose="020B0604020202020204" pitchFamily="34" charset="0"/>
              <a:buChar char="•"/>
            </a:pPr>
            <a:r>
              <a:rPr lang="en-US" sz="1800" dirty="0" err="1"/>
              <a:t>Linkedin</a:t>
            </a:r>
            <a:r>
              <a:rPr lang="en-US" sz="1800" dirty="0"/>
              <a:t> profile</a:t>
            </a:r>
          </a:p>
          <a:p>
            <a:pPr marL="285750" indent="-285750">
              <a:buFont typeface="Arial" panose="020B0604020202020204" pitchFamily="34" charset="0"/>
              <a:buChar char="•"/>
            </a:pPr>
            <a:r>
              <a:rPr lang="en-US" sz="1800" dirty="0"/>
              <a:t>Conclusion</a:t>
            </a:r>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2A85-A64E-58DB-A599-1CFC8F15459C}"/>
              </a:ext>
            </a:extLst>
          </p:cNvPr>
          <p:cNvSpPr>
            <a:spLocks noGrp="1"/>
          </p:cNvSpPr>
          <p:nvPr>
            <p:ph type="title"/>
          </p:nvPr>
        </p:nvSpPr>
        <p:spPr>
          <a:xfrm>
            <a:off x="2923268" y="359039"/>
            <a:ext cx="7704000" cy="477300"/>
          </a:xfrm>
        </p:spPr>
        <p:txBody>
          <a:bodyPr/>
          <a:lstStyle/>
          <a:p>
            <a:r>
              <a:rPr lang="en-IN" dirty="0"/>
              <a:t>Problem statement</a:t>
            </a:r>
          </a:p>
        </p:txBody>
      </p:sp>
      <p:sp>
        <p:nvSpPr>
          <p:cNvPr id="3" name="Text Placeholder 2">
            <a:extLst>
              <a:ext uri="{FF2B5EF4-FFF2-40B4-BE49-F238E27FC236}">
                <a16:creationId xmlns:a16="http://schemas.microsoft.com/office/drawing/2014/main" id="{1A52C1E7-F8E3-BECE-C267-BC62D6714B8A}"/>
              </a:ext>
            </a:extLst>
          </p:cNvPr>
          <p:cNvSpPr>
            <a:spLocks noGrp="1"/>
          </p:cNvSpPr>
          <p:nvPr>
            <p:ph type="body" idx="1"/>
          </p:nvPr>
        </p:nvSpPr>
        <p:spPr/>
        <p:txBody>
          <a:bodyPr/>
          <a:lstStyle/>
          <a:p>
            <a:endParaRPr lang="en-IN" dirty="0"/>
          </a:p>
        </p:txBody>
      </p:sp>
      <p:sp>
        <p:nvSpPr>
          <p:cNvPr id="4" name="TextBox 3">
            <a:extLst>
              <a:ext uri="{FF2B5EF4-FFF2-40B4-BE49-F238E27FC236}">
                <a16:creationId xmlns:a16="http://schemas.microsoft.com/office/drawing/2014/main" id="{45CEA9EE-9A46-1597-3839-BCBFB92ADFF4}"/>
              </a:ext>
            </a:extLst>
          </p:cNvPr>
          <p:cNvSpPr txBox="1"/>
          <p:nvPr/>
        </p:nvSpPr>
        <p:spPr>
          <a:xfrm>
            <a:off x="873580" y="1225954"/>
            <a:ext cx="3698420" cy="2031325"/>
          </a:xfrm>
          <a:prstGeom prst="rect">
            <a:avLst/>
          </a:prstGeom>
          <a:noFill/>
        </p:spPr>
        <p:txBody>
          <a:bodyPr wrap="square" rtlCol="0">
            <a:spAutoFit/>
          </a:bodyPr>
          <a:lstStyle/>
          <a:p>
            <a:r>
              <a:rPr lang="en-US" sz="1800" dirty="0"/>
              <a:t>Problem Statement to Develop a web-based application that is a user-friendly, serving as a centralized platform to help individuals and teams organize, track, and prioritize services and projects .</a:t>
            </a:r>
            <a:endParaRPr lang="en-IN" sz="1800" dirty="0"/>
          </a:p>
        </p:txBody>
      </p:sp>
      <p:pic>
        <p:nvPicPr>
          <p:cNvPr id="6" name="Picture 5">
            <a:extLst>
              <a:ext uri="{FF2B5EF4-FFF2-40B4-BE49-F238E27FC236}">
                <a16:creationId xmlns:a16="http://schemas.microsoft.com/office/drawing/2014/main" id="{092D6F8E-FEBA-7F33-2D74-E74B0D43FB7F}"/>
              </a:ext>
            </a:extLst>
          </p:cNvPr>
          <p:cNvPicPr>
            <a:picLocks noChangeAspect="1"/>
          </p:cNvPicPr>
          <p:nvPr/>
        </p:nvPicPr>
        <p:blipFill>
          <a:blip r:embed="rId2"/>
          <a:stretch>
            <a:fillRect/>
          </a:stretch>
        </p:blipFill>
        <p:spPr>
          <a:xfrm>
            <a:off x="4572000" y="1017575"/>
            <a:ext cx="4183358" cy="3584121"/>
          </a:xfrm>
          <a:prstGeom prst="rect">
            <a:avLst/>
          </a:prstGeom>
        </p:spPr>
      </p:pic>
    </p:spTree>
    <p:extLst>
      <p:ext uri="{BB962C8B-B14F-4D97-AF65-F5344CB8AC3E}">
        <p14:creationId xmlns:p14="http://schemas.microsoft.com/office/powerpoint/2010/main" val="332736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1DD8-9977-E2B8-08EB-6343B225D8F4}"/>
              </a:ext>
            </a:extLst>
          </p:cNvPr>
          <p:cNvSpPr>
            <a:spLocks noGrp="1"/>
          </p:cNvSpPr>
          <p:nvPr>
            <p:ph type="title"/>
          </p:nvPr>
        </p:nvSpPr>
        <p:spPr>
          <a:xfrm>
            <a:off x="3384823" y="301475"/>
            <a:ext cx="7704000" cy="477300"/>
          </a:xfrm>
        </p:spPr>
        <p:txBody>
          <a:bodyPr/>
          <a:lstStyle/>
          <a:p>
            <a:r>
              <a:rPr lang="en-IN" dirty="0"/>
              <a:t>Abstract</a:t>
            </a:r>
          </a:p>
        </p:txBody>
      </p:sp>
      <p:sp>
        <p:nvSpPr>
          <p:cNvPr id="3" name="Text Placeholder 2">
            <a:extLst>
              <a:ext uri="{FF2B5EF4-FFF2-40B4-BE49-F238E27FC236}">
                <a16:creationId xmlns:a16="http://schemas.microsoft.com/office/drawing/2014/main" id="{F5495C8B-2915-D69A-DA68-483AE2F9176D}"/>
              </a:ext>
            </a:extLst>
          </p:cNvPr>
          <p:cNvSpPr>
            <a:spLocks noGrp="1"/>
          </p:cNvSpPr>
          <p:nvPr>
            <p:ph type="body" idx="1"/>
          </p:nvPr>
        </p:nvSpPr>
        <p:spPr/>
        <p:txBody>
          <a:bodyPr/>
          <a:lstStyle/>
          <a:p>
            <a:endParaRPr lang="en-IN"/>
          </a:p>
        </p:txBody>
      </p:sp>
      <p:sp>
        <p:nvSpPr>
          <p:cNvPr id="4" name="TextBox 3">
            <a:extLst>
              <a:ext uri="{FF2B5EF4-FFF2-40B4-BE49-F238E27FC236}">
                <a16:creationId xmlns:a16="http://schemas.microsoft.com/office/drawing/2014/main" id="{7FFC1D9D-0694-9B76-954D-EBBCC43AC58D}"/>
              </a:ext>
            </a:extLst>
          </p:cNvPr>
          <p:cNvSpPr txBox="1"/>
          <p:nvPr/>
        </p:nvSpPr>
        <p:spPr>
          <a:xfrm>
            <a:off x="996043" y="1306286"/>
            <a:ext cx="7266214" cy="2800767"/>
          </a:xfrm>
          <a:prstGeom prst="rect">
            <a:avLst/>
          </a:prstGeom>
          <a:noFill/>
        </p:spPr>
        <p:txBody>
          <a:bodyPr wrap="square" rtlCol="0">
            <a:spAutoFit/>
          </a:bodyPr>
          <a:lstStyle/>
          <a:p>
            <a:r>
              <a:rPr lang="en-US" sz="1600" dirty="0"/>
              <a:t>This Project relies on Service Management System. Online Service Management System is an Electronics and Electrical service workshop offering an outsized array of services. We concentrate on enhancing our user experience by applying world-class Electronic Appliances maintenance services. Our main goal is to form customers proud of services. With well-equipped Electronic Appliances service centers and fully trained mechanics, we offer quality services with a superb package designed to supply you with excellent savings. Today customers want services at their place because of COVID-19. Luckily, today we've got the technology for providing services online. And it all begins with Online Service Management System. Keywords: Request, Services, Appliances, Online, Quality</a:t>
            </a:r>
            <a:endParaRPr lang="en-IN" sz="1600" dirty="0"/>
          </a:p>
        </p:txBody>
      </p:sp>
    </p:spTree>
    <p:extLst>
      <p:ext uri="{BB962C8B-B14F-4D97-AF65-F5344CB8AC3E}">
        <p14:creationId xmlns:p14="http://schemas.microsoft.com/office/powerpoint/2010/main" val="161077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06B7-4DBF-4261-D226-1672FEDC8358}"/>
              </a:ext>
            </a:extLst>
          </p:cNvPr>
          <p:cNvSpPr>
            <a:spLocks noGrp="1"/>
          </p:cNvSpPr>
          <p:nvPr>
            <p:ph type="title"/>
          </p:nvPr>
        </p:nvSpPr>
        <p:spPr>
          <a:xfrm>
            <a:off x="3245485" y="301475"/>
            <a:ext cx="7704000" cy="477300"/>
          </a:xfrm>
        </p:spPr>
        <p:txBody>
          <a:bodyPr/>
          <a:lstStyle/>
          <a:p>
            <a:r>
              <a:rPr lang="en-IN" dirty="0"/>
              <a:t>Introduction</a:t>
            </a:r>
          </a:p>
        </p:txBody>
      </p:sp>
      <p:sp>
        <p:nvSpPr>
          <p:cNvPr id="3" name="Text Placeholder 2">
            <a:extLst>
              <a:ext uri="{FF2B5EF4-FFF2-40B4-BE49-F238E27FC236}">
                <a16:creationId xmlns:a16="http://schemas.microsoft.com/office/drawing/2014/main" id="{475C8F09-A158-6893-CD92-0C055C6068AA}"/>
              </a:ext>
            </a:extLst>
          </p:cNvPr>
          <p:cNvSpPr>
            <a:spLocks noGrp="1"/>
          </p:cNvSpPr>
          <p:nvPr>
            <p:ph type="body" idx="1"/>
          </p:nvPr>
        </p:nvSpPr>
        <p:spPr/>
        <p:txBody>
          <a:bodyPr/>
          <a:lstStyle/>
          <a:p>
            <a:endParaRPr lang="en-IN" dirty="0"/>
          </a:p>
        </p:txBody>
      </p:sp>
      <p:sp>
        <p:nvSpPr>
          <p:cNvPr id="4" name="TextBox 3">
            <a:extLst>
              <a:ext uri="{FF2B5EF4-FFF2-40B4-BE49-F238E27FC236}">
                <a16:creationId xmlns:a16="http://schemas.microsoft.com/office/drawing/2014/main" id="{B23DC010-AECA-B5B2-F4EE-8B5E739A01BF}"/>
              </a:ext>
            </a:extLst>
          </p:cNvPr>
          <p:cNvSpPr txBox="1"/>
          <p:nvPr/>
        </p:nvSpPr>
        <p:spPr>
          <a:xfrm>
            <a:off x="1156063" y="1126348"/>
            <a:ext cx="6988628" cy="3293209"/>
          </a:xfrm>
          <a:prstGeom prst="rect">
            <a:avLst/>
          </a:prstGeom>
          <a:noFill/>
        </p:spPr>
        <p:txBody>
          <a:bodyPr wrap="square" rtlCol="0">
            <a:spAutoFit/>
          </a:bodyPr>
          <a:lstStyle/>
          <a:p>
            <a:r>
              <a:rPr lang="en-US" sz="1600" dirty="0"/>
              <a:t>Service Management is an Electronics and Electrical service workshop offering a good array of services. We concentrate on enhancing your uses experience by applying world-class Electronic Appliances maintenance services. Our sole mission is to provide Electronic Appliances care services to keep the devices fit and healthy and customers happy and smiling. Suppose someone wants aid for major tasks; the difficulty arises when service skilled persons are unavailable. Trusted providers are impossible to search out, who delivers consistently flawless services instantly. Our system describes booking in-house professionals and gets your service done on time. Today’s customers expect prime quality and excellent service at a better price. Luckily, today we all know much more about a way to provide people with the experience they need. And it all begins with Online Service Management System.</a:t>
            </a:r>
            <a:endParaRPr lang="en-IN" sz="1600" dirty="0"/>
          </a:p>
        </p:txBody>
      </p:sp>
    </p:spTree>
    <p:extLst>
      <p:ext uri="{BB962C8B-B14F-4D97-AF65-F5344CB8AC3E}">
        <p14:creationId xmlns:p14="http://schemas.microsoft.com/office/powerpoint/2010/main" val="342994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48"/>
          <p:cNvSpPr txBox="1">
            <a:spLocks noGrp="1"/>
          </p:cNvSpPr>
          <p:nvPr>
            <p:ph type="title"/>
          </p:nvPr>
        </p:nvSpPr>
        <p:spPr>
          <a:xfrm>
            <a:off x="1562425" y="1723850"/>
            <a:ext cx="2772900" cy="4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Service delivery</a:t>
            </a:r>
            <a:endParaRPr/>
          </a:p>
        </p:txBody>
      </p:sp>
      <p:sp>
        <p:nvSpPr>
          <p:cNvPr id="887" name="Google Shape;887;p48"/>
          <p:cNvSpPr txBox="1">
            <a:spLocks noGrp="1"/>
          </p:cNvSpPr>
          <p:nvPr>
            <p:ph type="subTitle" idx="1"/>
          </p:nvPr>
        </p:nvSpPr>
        <p:spPr>
          <a:xfrm>
            <a:off x="1562425" y="2183775"/>
            <a:ext cx="2772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Mercury is the closest planet to the Sun</a:t>
            </a:r>
            <a:endParaRPr/>
          </a:p>
        </p:txBody>
      </p:sp>
      <p:sp>
        <p:nvSpPr>
          <p:cNvPr id="888" name="Google Shape;888;p48"/>
          <p:cNvSpPr txBox="1">
            <a:spLocks noGrp="1"/>
          </p:cNvSpPr>
          <p:nvPr>
            <p:ph type="title" idx="2"/>
          </p:nvPr>
        </p:nvSpPr>
        <p:spPr>
          <a:xfrm>
            <a:off x="5447600" y="1723850"/>
            <a:ext cx="2772900" cy="4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Meeting support</a:t>
            </a:r>
            <a:endParaRPr/>
          </a:p>
        </p:txBody>
      </p:sp>
      <p:sp>
        <p:nvSpPr>
          <p:cNvPr id="889" name="Google Shape;889;p48"/>
          <p:cNvSpPr txBox="1">
            <a:spLocks noGrp="1"/>
          </p:cNvSpPr>
          <p:nvPr>
            <p:ph type="subTitle" idx="3"/>
          </p:nvPr>
        </p:nvSpPr>
        <p:spPr>
          <a:xfrm>
            <a:off x="5447600" y="2183775"/>
            <a:ext cx="2772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is the second planet from the Sun</a:t>
            </a:r>
            <a:endParaRPr/>
          </a:p>
        </p:txBody>
      </p:sp>
      <p:sp>
        <p:nvSpPr>
          <p:cNvPr id="890" name="Google Shape;890;p48"/>
          <p:cNvSpPr txBox="1">
            <a:spLocks noGrp="1"/>
          </p:cNvSpPr>
          <p:nvPr>
            <p:ph type="title" idx="4"/>
          </p:nvPr>
        </p:nvSpPr>
        <p:spPr>
          <a:xfrm>
            <a:off x="1562425" y="3157250"/>
            <a:ext cx="2772900" cy="4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Technical service</a:t>
            </a:r>
            <a:endParaRPr/>
          </a:p>
        </p:txBody>
      </p:sp>
      <p:sp>
        <p:nvSpPr>
          <p:cNvPr id="891" name="Google Shape;891;p48"/>
          <p:cNvSpPr txBox="1">
            <a:spLocks noGrp="1"/>
          </p:cNvSpPr>
          <p:nvPr>
            <p:ph type="subTitle" idx="5"/>
          </p:nvPr>
        </p:nvSpPr>
        <p:spPr>
          <a:xfrm>
            <a:off x="1562425" y="3617175"/>
            <a:ext cx="2772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 is a gas giant and the biggest planet of them all</a:t>
            </a:r>
            <a:endParaRPr/>
          </a:p>
        </p:txBody>
      </p:sp>
      <p:sp>
        <p:nvSpPr>
          <p:cNvPr id="892" name="Google Shape;892;p48"/>
          <p:cNvSpPr txBox="1">
            <a:spLocks noGrp="1"/>
          </p:cNvSpPr>
          <p:nvPr>
            <p:ph type="title" idx="6"/>
          </p:nvPr>
        </p:nvSpPr>
        <p:spPr>
          <a:xfrm>
            <a:off x="5447600" y="3157250"/>
            <a:ext cx="2772900" cy="4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Performance</a:t>
            </a:r>
            <a:endParaRPr/>
          </a:p>
        </p:txBody>
      </p:sp>
      <p:sp>
        <p:nvSpPr>
          <p:cNvPr id="893" name="Google Shape;893;p48"/>
          <p:cNvSpPr txBox="1">
            <a:spLocks noGrp="1"/>
          </p:cNvSpPr>
          <p:nvPr>
            <p:ph type="subTitle" idx="7"/>
          </p:nvPr>
        </p:nvSpPr>
        <p:spPr>
          <a:xfrm>
            <a:off x="5447600" y="3617175"/>
            <a:ext cx="2772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Despite being red, Mars is a very cold place</a:t>
            </a:r>
            <a:endParaRPr/>
          </a:p>
        </p:txBody>
      </p:sp>
      <p:sp>
        <p:nvSpPr>
          <p:cNvPr id="894" name="Google Shape;894;p48"/>
          <p:cNvSpPr txBox="1">
            <a:spLocks noGrp="1"/>
          </p:cNvSpPr>
          <p:nvPr>
            <p:ph type="title" idx="8"/>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Service delivery responsibilities</a:t>
            </a:r>
            <a:endParaRPr/>
          </a:p>
        </p:txBody>
      </p:sp>
      <p:grpSp>
        <p:nvGrpSpPr>
          <p:cNvPr id="895" name="Google Shape;895;p48"/>
          <p:cNvGrpSpPr/>
          <p:nvPr/>
        </p:nvGrpSpPr>
        <p:grpSpPr>
          <a:xfrm>
            <a:off x="928228" y="3401328"/>
            <a:ext cx="513528" cy="548118"/>
            <a:chOff x="2706616" y="4291828"/>
            <a:chExt cx="330839" cy="353124"/>
          </a:xfrm>
        </p:grpSpPr>
        <p:sp>
          <p:nvSpPr>
            <p:cNvPr id="896" name="Google Shape;896;p48"/>
            <p:cNvSpPr/>
            <p:nvPr/>
          </p:nvSpPr>
          <p:spPr>
            <a:xfrm>
              <a:off x="2706616" y="4291828"/>
              <a:ext cx="163990" cy="170991"/>
            </a:xfrm>
            <a:custGeom>
              <a:avLst/>
              <a:gdLst/>
              <a:ahLst/>
              <a:cxnLst/>
              <a:rect l="l" t="t" r="r" b="b"/>
              <a:pathLst>
                <a:path w="6255" h="6522" extrusionOk="0">
                  <a:moveTo>
                    <a:pt x="3118" y="0"/>
                  </a:moveTo>
                  <a:cubicBezTo>
                    <a:pt x="2054" y="0"/>
                    <a:pt x="1068" y="573"/>
                    <a:pt x="543" y="1509"/>
                  </a:cubicBezTo>
                  <a:cubicBezTo>
                    <a:pt x="0" y="2476"/>
                    <a:pt x="47" y="3664"/>
                    <a:pt x="663" y="4588"/>
                  </a:cubicBezTo>
                  <a:cubicBezTo>
                    <a:pt x="1221" y="5420"/>
                    <a:pt x="2146" y="5896"/>
                    <a:pt x="3112" y="5896"/>
                  </a:cubicBezTo>
                  <a:cubicBezTo>
                    <a:pt x="3382" y="5896"/>
                    <a:pt x="3654" y="5859"/>
                    <a:pt x="3922" y="5783"/>
                  </a:cubicBezTo>
                  <a:lnTo>
                    <a:pt x="5502" y="6522"/>
                  </a:lnTo>
                  <a:lnTo>
                    <a:pt x="5425" y="4780"/>
                  </a:lnTo>
                  <a:cubicBezTo>
                    <a:pt x="6114" y="3910"/>
                    <a:pt x="6255" y="2730"/>
                    <a:pt x="5791" y="1719"/>
                  </a:cubicBezTo>
                  <a:cubicBezTo>
                    <a:pt x="5331" y="712"/>
                    <a:pt x="4343" y="50"/>
                    <a:pt x="3234" y="3"/>
                  </a:cubicBezTo>
                  <a:cubicBezTo>
                    <a:pt x="3195" y="1"/>
                    <a:pt x="3157" y="0"/>
                    <a:pt x="3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8"/>
            <p:cNvSpPr/>
            <p:nvPr/>
          </p:nvSpPr>
          <p:spPr>
            <a:xfrm>
              <a:off x="2750583" y="4355222"/>
              <a:ext cx="286872" cy="284460"/>
            </a:xfrm>
            <a:custGeom>
              <a:avLst/>
              <a:gdLst/>
              <a:ahLst/>
              <a:cxnLst/>
              <a:rect l="l" t="t" r="r" b="b"/>
              <a:pathLst>
                <a:path w="10942" h="10850" extrusionOk="0">
                  <a:moveTo>
                    <a:pt x="7829" y="1"/>
                  </a:moveTo>
                  <a:cubicBezTo>
                    <a:pt x="7743" y="1"/>
                    <a:pt x="7658" y="4"/>
                    <a:pt x="7573" y="11"/>
                  </a:cubicBezTo>
                  <a:cubicBezTo>
                    <a:pt x="6142" y="127"/>
                    <a:pt x="4824" y="1467"/>
                    <a:pt x="4737" y="2901"/>
                  </a:cubicBezTo>
                  <a:cubicBezTo>
                    <a:pt x="4705" y="3419"/>
                    <a:pt x="4802" y="3941"/>
                    <a:pt x="5027" y="4411"/>
                  </a:cubicBezTo>
                  <a:lnTo>
                    <a:pt x="456" y="8337"/>
                  </a:lnTo>
                  <a:cubicBezTo>
                    <a:pt x="29" y="8707"/>
                    <a:pt x="0" y="9362"/>
                    <a:pt x="398" y="9768"/>
                  </a:cubicBezTo>
                  <a:lnTo>
                    <a:pt x="1170" y="10558"/>
                  </a:lnTo>
                  <a:cubicBezTo>
                    <a:pt x="1363" y="10752"/>
                    <a:pt x="1616" y="10850"/>
                    <a:pt x="1869" y="10850"/>
                  </a:cubicBezTo>
                  <a:cubicBezTo>
                    <a:pt x="2143" y="10850"/>
                    <a:pt x="2416" y="10736"/>
                    <a:pt x="2611" y="10510"/>
                  </a:cubicBezTo>
                  <a:lnTo>
                    <a:pt x="6566" y="5925"/>
                  </a:lnTo>
                  <a:cubicBezTo>
                    <a:pt x="6965" y="6104"/>
                    <a:pt x="7394" y="6196"/>
                    <a:pt x="7827" y="6196"/>
                  </a:cubicBezTo>
                  <a:cubicBezTo>
                    <a:pt x="7893" y="6196"/>
                    <a:pt x="7959" y="6194"/>
                    <a:pt x="8026" y="6190"/>
                  </a:cubicBezTo>
                  <a:cubicBezTo>
                    <a:pt x="9471" y="6099"/>
                    <a:pt x="10811" y="4770"/>
                    <a:pt x="10916" y="3332"/>
                  </a:cubicBezTo>
                  <a:cubicBezTo>
                    <a:pt x="10941" y="2999"/>
                    <a:pt x="10912" y="2669"/>
                    <a:pt x="10833" y="2347"/>
                  </a:cubicBezTo>
                  <a:cubicBezTo>
                    <a:pt x="10798" y="2207"/>
                    <a:pt x="10674" y="2125"/>
                    <a:pt x="10546" y="2125"/>
                  </a:cubicBezTo>
                  <a:cubicBezTo>
                    <a:pt x="10474" y="2125"/>
                    <a:pt x="10399" y="2151"/>
                    <a:pt x="10340" y="2209"/>
                  </a:cubicBezTo>
                  <a:lnTo>
                    <a:pt x="9036" y="3517"/>
                  </a:lnTo>
                  <a:cubicBezTo>
                    <a:pt x="8890" y="3662"/>
                    <a:pt x="8698" y="3734"/>
                    <a:pt x="8508" y="3734"/>
                  </a:cubicBezTo>
                  <a:cubicBezTo>
                    <a:pt x="8317" y="3734"/>
                    <a:pt x="8127" y="3662"/>
                    <a:pt x="7982" y="3517"/>
                  </a:cubicBezTo>
                  <a:lnTo>
                    <a:pt x="7385" y="2916"/>
                  </a:lnTo>
                  <a:cubicBezTo>
                    <a:pt x="7095" y="2626"/>
                    <a:pt x="7095" y="2155"/>
                    <a:pt x="7385" y="1865"/>
                  </a:cubicBezTo>
                  <a:lnTo>
                    <a:pt x="8674" y="576"/>
                  </a:lnTo>
                  <a:cubicBezTo>
                    <a:pt x="8837" y="413"/>
                    <a:pt x="8757" y="134"/>
                    <a:pt x="8536" y="84"/>
                  </a:cubicBezTo>
                  <a:cubicBezTo>
                    <a:pt x="8304" y="28"/>
                    <a:pt x="8067" y="1"/>
                    <a:pt x="7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2750583" y="4563153"/>
              <a:ext cx="79203" cy="76581"/>
            </a:xfrm>
            <a:custGeom>
              <a:avLst/>
              <a:gdLst/>
              <a:ahLst/>
              <a:cxnLst/>
              <a:rect l="l" t="t" r="r" b="b"/>
              <a:pathLst>
                <a:path w="3021" h="2921" extrusionOk="0">
                  <a:moveTo>
                    <a:pt x="931" y="1"/>
                  </a:moveTo>
                  <a:lnTo>
                    <a:pt x="456" y="410"/>
                  </a:lnTo>
                  <a:cubicBezTo>
                    <a:pt x="29" y="779"/>
                    <a:pt x="0" y="1435"/>
                    <a:pt x="398" y="1837"/>
                  </a:cubicBezTo>
                  <a:lnTo>
                    <a:pt x="1170" y="2627"/>
                  </a:lnTo>
                  <a:cubicBezTo>
                    <a:pt x="1363" y="2823"/>
                    <a:pt x="1616" y="2920"/>
                    <a:pt x="1869" y="2920"/>
                  </a:cubicBezTo>
                  <a:cubicBezTo>
                    <a:pt x="2143" y="2920"/>
                    <a:pt x="2416" y="2807"/>
                    <a:pt x="2611" y="2583"/>
                  </a:cubicBezTo>
                  <a:lnTo>
                    <a:pt x="3021" y="2101"/>
                  </a:lnTo>
                  <a:lnTo>
                    <a:pt x="3021" y="2101"/>
                  </a:lnTo>
                  <a:cubicBezTo>
                    <a:pt x="2879" y="2174"/>
                    <a:pt x="2727" y="2209"/>
                    <a:pt x="2577" y="2209"/>
                  </a:cubicBezTo>
                  <a:cubicBezTo>
                    <a:pt x="2321" y="2209"/>
                    <a:pt x="2069" y="2108"/>
                    <a:pt x="1880" y="1917"/>
                  </a:cubicBezTo>
                  <a:lnTo>
                    <a:pt x="1105" y="1127"/>
                  </a:lnTo>
                  <a:cubicBezTo>
                    <a:pt x="811" y="830"/>
                    <a:pt x="742" y="377"/>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918821" y="4404118"/>
              <a:ext cx="68690" cy="65989"/>
            </a:xfrm>
            <a:custGeom>
              <a:avLst/>
              <a:gdLst/>
              <a:ahLst/>
              <a:cxnLst/>
              <a:rect l="l" t="t" r="r" b="b"/>
              <a:pathLst>
                <a:path w="2620" h="2517" extrusionOk="0">
                  <a:moveTo>
                    <a:pt x="968" y="0"/>
                  </a:moveTo>
                  <a:cubicBezTo>
                    <a:pt x="965" y="3"/>
                    <a:pt x="963" y="5"/>
                    <a:pt x="961" y="7"/>
                  </a:cubicBezTo>
                  <a:lnTo>
                    <a:pt x="961" y="7"/>
                  </a:lnTo>
                  <a:lnTo>
                    <a:pt x="968" y="0"/>
                  </a:lnTo>
                  <a:close/>
                  <a:moveTo>
                    <a:pt x="961" y="7"/>
                  </a:moveTo>
                  <a:lnTo>
                    <a:pt x="410" y="558"/>
                  </a:lnTo>
                  <a:cubicBezTo>
                    <a:pt x="1" y="967"/>
                    <a:pt x="1" y="1627"/>
                    <a:pt x="410" y="2032"/>
                  </a:cubicBezTo>
                  <a:lnTo>
                    <a:pt x="587" y="2210"/>
                  </a:lnTo>
                  <a:cubicBezTo>
                    <a:pt x="790" y="2414"/>
                    <a:pt x="1056" y="2517"/>
                    <a:pt x="1323" y="2517"/>
                  </a:cubicBezTo>
                  <a:cubicBezTo>
                    <a:pt x="1589" y="2517"/>
                    <a:pt x="1855" y="2414"/>
                    <a:pt x="2058" y="2210"/>
                  </a:cubicBezTo>
                  <a:lnTo>
                    <a:pt x="2619" y="1652"/>
                  </a:lnTo>
                  <a:lnTo>
                    <a:pt x="2619" y="1652"/>
                  </a:lnTo>
                  <a:cubicBezTo>
                    <a:pt x="2473" y="1797"/>
                    <a:pt x="2281" y="1869"/>
                    <a:pt x="2091" y="1869"/>
                  </a:cubicBezTo>
                  <a:cubicBezTo>
                    <a:pt x="1900" y="1869"/>
                    <a:pt x="1710" y="1797"/>
                    <a:pt x="1565" y="1652"/>
                  </a:cubicBezTo>
                  <a:lnTo>
                    <a:pt x="968" y="1051"/>
                  </a:lnTo>
                  <a:cubicBezTo>
                    <a:pt x="677" y="763"/>
                    <a:pt x="674" y="297"/>
                    <a:pt x="961" y="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732729" y="4306012"/>
              <a:ext cx="117087" cy="121492"/>
            </a:xfrm>
            <a:custGeom>
              <a:avLst/>
              <a:gdLst/>
              <a:ahLst/>
              <a:cxnLst/>
              <a:rect l="l" t="t" r="r" b="b"/>
              <a:pathLst>
                <a:path w="4466" h="4634" extrusionOk="0">
                  <a:moveTo>
                    <a:pt x="2748" y="1"/>
                  </a:moveTo>
                  <a:cubicBezTo>
                    <a:pt x="2611" y="1"/>
                    <a:pt x="2475" y="148"/>
                    <a:pt x="2568" y="305"/>
                  </a:cubicBezTo>
                  <a:lnTo>
                    <a:pt x="2669" y="476"/>
                  </a:lnTo>
                  <a:cubicBezTo>
                    <a:pt x="2481" y="424"/>
                    <a:pt x="2294" y="400"/>
                    <a:pt x="2110" y="400"/>
                  </a:cubicBezTo>
                  <a:cubicBezTo>
                    <a:pt x="982" y="400"/>
                    <a:pt x="7" y="1315"/>
                    <a:pt x="7" y="2511"/>
                  </a:cubicBezTo>
                  <a:lnTo>
                    <a:pt x="7" y="2515"/>
                  </a:lnTo>
                  <a:cubicBezTo>
                    <a:pt x="1" y="3694"/>
                    <a:pt x="962" y="4634"/>
                    <a:pt x="2111" y="4634"/>
                  </a:cubicBezTo>
                  <a:cubicBezTo>
                    <a:pt x="2194" y="4634"/>
                    <a:pt x="2277" y="4629"/>
                    <a:pt x="2361" y="4619"/>
                  </a:cubicBezTo>
                  <a:cubicBezTo>
                    <a:pt x="3618" y="4474"/>
                    <a:pt x="4466" y="3261"/>
                    <a:pt x="4172" y="2029"/>
                  </a:cubicBezTo>
                  <a:cubicBezTo>
                    <a:pt x="4148" y="1921"/>
                    <a:pt x="4065" y="1873"/>
                    <a:pt x="3981" y="1873"/>
                  </a:cubicBezTo>
                  <a:cubicBezTo>
                    <a:pt x="3863" y="1873"/>
                    <a:pt x="3743" y="1967"/>
                    <a:pt x="3781" y="2120"/>
                  </a:cubicBezTo>
                  <a:cubicBezTo>
                    <a:pt x="3955" y="2866"/>
                    <a:pt x="3615" y="3637"/>
                    <a:pt x="2945" y="4007"/>
                  </a:cubicBezTo>
                  <a:cubicBezTo>
                    <a:pt x="2685" y="4152"/>
                    <a:pt x="2400" y="4223"/>
                    <a:pt x="2117" y="4223"/>
                  </a:cubicBezTo>
                  <a:cubicBezTo>
                    <a:pt x="1672" y="4223"/>
                    <a:pt x="1233" y="4049"/>
                    <a:pt x="906" y="3717"/>
                  </a:cubicBezTo>
                  <a:cubicBezTo>
                    <a:pt x="366" y="3174"/>
                    <a:pt x="254" y="2337"/>
                    <a:pt x="627" y="1671"/>
                  </a:cubicBezTo>
                  <a:cubicBezTo>
                    <a:pt x="935" y="1126"/>
                    <a:pt x="1507" y="803"/>
                    <a:pt x="2114" y="803"/>
                  </a:cubicBezTo>
                  <a:cubicBezTo>
                    <a:pt x="2249" y="803"/>
                    <a:pt x="2385" y="819"/>
                    <a:pt x="2521" y="852"/>
                  </a:cubicBezTo>
                  <a:lnTo>
                    <a:pt x="2304" y="899"/>
                  </a:lnTo>
                  <a:cubicBezTo>
                    <a:pt x="2062" y="956"/>
                    <a:pt x="2122" y="1297"/>
                    <a:pt x="2340" y="1297"/>
                  </a:cubicBezTo>
                  <a:cubicBezTo>
                    <a:pt x="2357" y="1297"/>
                    <a:pt x="2375" y="1295"/>
                    <a:pt x="2394" y="1290"/>
                  </a:cubicBezTo>
                  <a:lnTo>
                    <a:pt x="3202" y="1106"/>
                  </a:lnTo>
                  <a:cubicBezTo>
                    <a:pt x="3332" y="1073"/>
                    <a:pt x="3397" y="925"/>
                    <a:pt x="3328" y="809"/>
                  </a:cubicBezTo>
                  <a:lnTo>
                    <a:pt x="2916" y="103"/>
                  </a:lnTo>
                  <a:cubicBezTo>
                    <a:pt x="2873" y="31"/>
                    <a:pt x="2810" y="1"/>
                    <a:pt x="2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759602" y="4349428"/>
              <a:ext cx="36469" cy="44360"/>
            </a:xfrm>
            <a:custGeom>
              <a:avLst/>
              <a:gdLst/>
              <a:ahLst/>
              <a:cxnLst/>
              <a:rect l="l" t="t" r="r" b="b"/>
              <a:pathLst>
                <a:path w="1391" h="1692" extrusionOk="0">
                  <a:moveTo>
                    <a:pt x="620" y="0"/>
                  </a:moveTo>
                  <a:cubicBezTo>
                    <a:pt x="311" y="0"/>
                    <a:pt x="62" y="245"/>
                    <a:pt x="54" y="551"/>
                  </a:cubicBezTo>
                  <a:cubicBezTo>
                    <a:pt x="54" y="685"/>
                    <a:pt x="155" y="752"/>
                    <a:pt x="255" y="752"/>
                  </a:cubicBezTo>
                  <a:cubicBezTo>
                    <a:pt x="356" y="752"/>
                    <a:pt x="456" y="685"/>
                    <a:pt x="456" y="551"/>
                  </a:cubicBezTo>
                  <a:cubicBezTo>
                    <a:pt x="460" y="468"/>
                    <a:pt x="529" y="402"/>
                    <a:pt x="614" y="402"/>
                  </a:cubicBezTo>
                  <a:cubicBezTo>
                    <a:pt x="618" y="402"/>
                    <a:pt x="622" y="402"/>
                    <a:pt x="627" y="402"/>
                  </a:cubicBezTo>
                  <a:lnTo>
                    <a:pt x="688" y="402"/>
                  </a:lnTo>
                  <a:cubicBezTo>
                    <a:pt x="691" y="402"/>
                    <a:pt x="693" y="401"/>
                    <a:pt x="696" y="401"/>
                  </a:cubicBezTo>
                  <a:cubicBezTo>
                    <a:pt x="707" y="401"/>
                    <a:pt x="718" y="408"/>
                    <a:pt x="724" y="420"/>
                  </a:cubicBezTo>
                  <a:cubicBezTo>
                    <a:pt x="728" y="428"/>
                    <a:pt x="728" y="435"/>
                    <a:pt x="724" y="439"/>
                  </a:cubicBezTo>
                  <a:lnTo>
                    <a:pt x="91" y="1380"/>
                  </a:lnTo>
                  <a:cubicBezTo>
                    <a:pt x="0" y="1514"/>
                    <a:pt x="94" y="1692"/>
                    <a:pt x="257" y="1692"/>
                  </a:cubicBezTo>
                  <a:lnTo>
                    <a:pt x="1126" y="1692"/>
                  </a:lnTo>
                  <a:cubicBezTo>
                    <a:pt x="1391" y="1692"/>
                    <a:pt x="1391" y="1293"/>
                    <a:pt x="1126" y="1293"/>
                  </a:cubicBezTo>
                  <a:lnTo>
                    <a:pt x="630" y="1293"/>
                  </a:lnTo>
                  <a:lnTo>
                    <a:pt x="1058" y="663"/>
                  </a:lnTo>
                  <a:cubicBezTo>
                    <a:pt x="1145" y="536"/>
                    <a:pt x="1152" y="370"/>
                    <a:pt x="1079" y="232"/>
                  </a:cubicBezTo>
                  <a:cubicBezTo>
                    <a:pt x="1000" y="87"/>
                    <a:pt x="851" y="0"/>
                    <a:pt x="688" y="0"/>
                  </a:cubicBezTo>
                  <a:lnTo>
                    <a:pt x="627" y="0"/>
                  </a:lnTo>
                  <a:cubicBezTo>
                    <a:pt x="624" y="0"/>
                    <a:pt x="622" y="0"/>
                    <a:pt x="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791587" y="4349480"/>
              <a:ext cx="25850" cy="44308"/>
            </a:xfrm>
            <a:custGeom>
              <a:avLst/>
              <a:gdLst/>
              <a:ahLst/>
              <a:cxnLst/>
              <a:rect l="l" t="t" r="r" b="b"/>
              <a:pathLst>
                <a:path w="986" h="1690" extrusionOk="0">
                  <a:moveTo>
                    <a:pt x="202" y="0"/>
                  </a:moveTo>
                  <a:cubicBezTo>
                    <a:pt x="101" y="0"/>
                    <a:pt x="1" y="67"/>
                    <a:pt x="1" y="201"/>
                  </a:cubicBezTo>
                  <a:lnTo>
                    <a:pt x="1" y="886"/>
                  </a:lnTo>
                  <a:cubicBezTo>
                    <a:pt x="1" y="994"/>
                    <a:pt x="91" y="1085"/>
                    <a:pt x="203" y="1085"/>
                  </a:cubicBezTo>
                  <a:lnTo>
                    <a:pt x="587" y="1085"/>
                  </a:lnTo>
                  <a:lnTo>
                    <a:pt x="587" y="1490"/>
                  </a:lnTo>
                  <a:cubicBezTo>
                    <a:pt x="587" y="1603"/>
                    <a:pt x="678" y="1690"/>
                    <a:pt x="786" y="1690"/>
                  </a:cubicBezTo>
                  <a:cubicBezTo>
                    <a:pt x="899" y="1690"/>
                    <a:pt x="986" y="1603"/>
                    <a:pt x="986" y="1490"/>
                  </a:cubicBezTo>
                  <a:lnTo>
                    <a:pt x="986" y="201"/>
                  </a:lnTo>
                  <a:cubicBezTo>
                    <a:pt x="986" y="67"/>
                    <a:pt x="886" y="0"/>
                    <a:pt x="786" y="0"/>
                  </a:cubicBezTo>
                  <a:cubicBezTo>
                    <a:pt x="687" y="0"/>
                    <a:pt x="587" y="67"/>
                    <a:pt x="587" y="201"/>
                  </a:cubicBezTo>
                  <a:lnTo>
                    <a:pt x="587" y="683"/>
                  </a:lnTo>
                  <a:lnTo>
                    <a:pt x="403" y="683"/>
                  </a:lnTo>
                  <a:lnTo>
                    <a:pt x="403" y="201"/>
                  </a:lnTo>
                  <a:cubicBezTo>
                    <a:pt x="403" y="67"/>
                    <a:pt x="302"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2744684" y="4505265"/>
              <a:ext cx="234122" cy="139687"/>
            </a:xfrm>
            <a:custGeom>
              <a:avLst/>
              <a:gdLst/>
              <a:ahLst/>
              <a:cxnLst/>
              <a:rect l="l" t="t" r="r" b="b"/>
              <a:pathLst>
                <a:path w="8930" h="5328" extrusionOk="0">
                  <a:moveTo>
                    <a:pt x="6792" y="0"/>
                  </a:moveTo>
                  <a:cubicBezTo>
                    <a:pt x="6734" y="0"/>
                    <a:pt x="6678" y="25"/>
                    <a:pt x="6639" y="72"/>
                  </a:cubicBezTo>
                  <a:lnTo>
                    <a:pt x="2684" y="4657"/>
                  </a:lnTo>
                  <a:cubicBezTo>
                    <a:pt x="2530" y="4836"/>
                    <a:pt x="2312" y="4927"/>
                    <a:pt x="2095" y="4927"/>
                  </a:cubicBezTo>
                  <a:cubicBezTo>
                    <a:pt x="1894" y="4927"/>
                    <a:pt x="1693" y="4850"/>
                    <a:pt x="1540" y="4693"/>
                  </a:cubicBezTo>
                  <a:lnTo>
                    <a:pt x="765" y="3907"/>
                  </a:lnTo>
                  <a:cubicBezTo>
                    <a:pt x="450" y="3585"/>
                    <a:pt x="471" y="3063"/>
                    <a:pt x="812" y="2770"/>
                  </a:cubicBezTo>
                  <a:lnTo>
                    <a:pt x="2901" y="974"/>
                  </a:lnTo>
                  <a:cubicBezTo>
                    <a:pt x="3062" y="836"/>
                    <a:pt x="2933" y="618"/>
                    <a:pt x="2771" y="618"/>
                  </a:cubicBezTo>
                  <a:cubicBezTo>
                    <a:pt x="2728" y="618"/>
                    <a:pt x="2683" y="633"/>
                    <a:pt x="2641" y="670"/>
                  </a:cubicBezTo>
                  <a:lnTo>
                    <a:pt x="551" y="2466"/>
                  </a:lnTo>
                  <a:cubicBezTo>
                    <a:pt x="33" y="2911"/>
                    <a:pt x="0" y="3701"/>
                    <a:pt x="479" y="4186"/>
                  </a:cubicBezTo>
                  <a:lnTo>
                    <a:pt x="1254" y="4976"/>
                  </a:lnTo>
                  <a:cubicBezTo>
                    <a:pt x="1474" y="5200"/>
                    <a:pt x="1779" y="5327"/>
                    <a:pt x="2094" y="5327"/>
                  </a:cubicBezTo>
                  <a:lnTo>
                    <a:pt x="2134" y="5327"/>
                  </a:lnTo>
                  <a:cubicBezTo>
                    <a:pt x="2463" y="5316"/>
                    <a:pt x="2771" y="5168"/>
                    <a:pt x="2988" y="4921"/>
                  </a:cubicBezTo>
                  <a:lnTo>
                    <a:pt x="6849" y="445"/>
                  </a:lnTo>
                  <a:cubicBezTo>
                    <a:pt x="7236" y="601"/>
                    <a:pt x="7648" y="679"/>
                    <a:pt x="8065" y="679"/>
                  </a:cubicBezTo>
                  <a:cubicBezTo>
                    <a:pt x="8131" y="679"/>
                    <a:pt x="8198" y="677"/>
                    <a:pt x="8265" y="673"/>
                  </a:cubicBezTo>
                  <a:cubicBezTo>
                    <a:pt x="8406" y="662"/>
                    <a:pt x="8544" y="644"/>
                    <a:pt x="8685" y="612"/>
                  </a:cubicBezTo>
                  <a:cubicBezTo>
                    <a:pt x="8929" y="561"/>
                    <a:pt x="8869" y="215"/>
                    <a:pt x="8647" y="215"/>
                  </a:cubicBezTo>
                  <a:cubicBezTo>
                    <a:pt x="8631" y="215"/>
                    <a:pt x="8615" y="217"/>
                    <a:pt x="8598" y="220"/>
                  </a:cubicBezTo>
                  <a:lnTo>
                    <a:pt x="8602" y="217"/>
                  </a:lnTo>
                  <a:lnTo>
                    <a:pt x="8602" y="217"/>
                  </a:lnTo>
                  <a:cubicBezTo>
                    <a:pt x="8483" y="242"/>
                    <a:pt x="8359" y="260"/>
                    <a:pt x="8240" y="268"/>
                  </a:cubicBezTo>
                  <a:cubicBezTo>
                    <a:pt x="8179" y="271"/>
                    <a:pt x="8118" y="273"/>
                    <a:pt x="8058" y="273"/>
                  </a:cubicBezTo>
                  <a:cubicBezTo>
                    <a:pt x="7649" y="273"/>
                    <a:pt x="7247" y="188"/>
                    <a:pt x="6874" y="18"/>
                  </a:cubicBezTo>
                  <a:cubicBezTo>
                    <a:pt x="6848" y="6"/>
                    <a:pt x="6820" y="0"/>
                    <a:pt x="6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888356" y="4371975"/>
              <a:ext cx="46982" cy="46982"/>
            </a:xfrm>
            <a:custGeom>
              <a:avLst/>
              <a:gdLst/>
              <a:ahLst/>
              <a:cxnLst/>
              <a:rect l="l" t="t" r="r" b="b"/>
              <a:pathLst>
                <a:path w="1792" h="1792" extrusionOk="0">
                  <a:moveTo>
                    <a:pt x="1501" y="1"/>
                  </a:moveTo>
                  <a:cubicBezTo>
                    <a:pt x="1466" y="1"/>
                    <a:pt x="1428" y="11"/>
                    <a:pt x="1391" y="35"/>
                  </a:cubicBezTo>
                  <a:cubicBezTo>
                    <a:pt x="822" y="393"/>
                    <a:pt x="362" y="900"/>
                    <a:pt x="65" y="1505"/>
                  </a:cubicBezTo>
                  <a:cubicBezTo>
                    <a:pt x="0" y="1635"/>
                    <a:pt x="97" y="1790"/>
                    <a:pt x="245" y="1791"/>
                  </a:cubicBezTo>
                  <a:lnTo>
                    <a:pt x="245" y="1791"/>
                  </a:lnTo>
                  <a:cubicBezTo>
                    <a:pt x="320" y="1791"/>
                    <a:pt x="392" y="1747"/>
                    <a:pt x="424" y="1679"/>
                  </a:cubicBezTo>
                  <a:cubicBezTo>
                    <a:pt x="688" y="1143"/>
                    <a:pt x="1097" y="690"/>
                    <a:pt x="1605" y="375"/>
                  </a:cubicBezTo>
                  <a:cubicBezTo>
                    <a:pt x="1792" y="255"/>
                    <a:pt x="1675" y="1"/>
                    <a:pt x="1501" y="1"/>
                  </a:cubicBezTo>
                  <a:close/>
                  <a:moveTo>
                    <a:pt x="245" y="1791"/>
                  </a:moveTo>
                  <a:cubicBezTo>
                    <a:pt x="244" y="1791"/>
                    <a:pt x="243" y="1791"/>
                    <a:pt x="243" y="1791"/>
                  </a:cubicBezTo>
                  <a:lnTo>
                    <a:pt x="246" y="1791"/>
                  </a:lnTo>
                  <a:cubicBezTo>
                    <a:pt x="246" y="1791"/>
                    <a:pt x="245" y="1791"/>
                    <a:pt x="245" y="17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817404" y="3417075"/>
            <a:ext cx="518729" cy="516624"/>
            <a:chOff x="3552507" y="2447527"/>
            <a:chExt cx="342531" cy="341141"/>
          </a:xfrm>
        </p:grpSpPr>
        <p:sp>
          <p:nvSpPr>
            <p:cNvPr id="906" name="Google Shape;906;p48"/>
            <p:cNvSpPr/>
            <p:nvPr/>
          </p:nvSpPr>
          <p:spPr>
            <a:xfrm>
              <a:off x="3552507" y="2645518"/>
              <a:ext cx="60979" cy="138088"/>
            </a:xfrm>
            <a:custGeom>
              <a:avLst/>
              <a:gdLst/>
              <a:ahLst/>
              <a:cxnLst/>
              <a:rect l="l" t="t" r="r" b="b"/>
              <a:pathLst>
                <a:path w="2325" h="5265" extrusionOk="0">
                  <a:moveTo>
                    <a:pt x="2001" y="1"/>
                  </a:moveTo>
                  <a:cubicBezTo>
                    <a:pt x="1999" y="1"/>
                    <a:pt x="1996" y="1"/>
                    <a:pt x="1993" y="1"/>
                  </a:cubicBezTo>
                  <a:lnTo>
                    <a:pt x="333" y="1"/>
                  </a:lnTo>
                  <a:cubicBezTo>
                    <a:pt x="150" y="1"/>
                    <a:pt x="1" y="145"/>
                    <a:pt x="1" y="333"/>
                  </a:cubicBezTo>
                  <a:lnTo>
                    <a:pt x="1" y="5265"/>
                  </a:lnTo>
                  <a:lnTo>
                    <a:pt x="2325" y="5265"/>
                  </a:lnTo>
                  <a:lnTo>
                    <a:pt x="2325" y="333"/>
                  </a:lnTo>
                  <a:cubicBezTo>
                    <a:pt x="2325" y="148"/>
                    <a:pt x="2180"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3552507" y="2645518"/>
              <a:ext cx="29060" cy="138088"/>
            </a:xfrm>
            <a:custGeom>
              <a:avLst/>
              <a:gdLst/>
              <a:ahLst/>
              <a:cxnLst/>
              <a:rect l="l" t="t" r="r" b="b"/>
              <a:pathLst>
                <a:path w="1108" h="5265" extrusionOk="0">
                  <a:moveTo>
                    <a:pt x="333" y="1"/>
                  </a:moveTo>
                  <a:cubicBezTo>
                    <a:pt x="150" y="1"/>
                    <a:pt x="1" y="145"/>
                    <a:pt x="1" y="333"/>
                  </a:cubicBezTo>
                  <a:lnTo>
                    <a:pt x="1" y="5265"/>
                  </a:lnTo>
                  <a:lnTo>
                    <a:pt x="776" y="5265"/>
                  </a:lnTo>
                  <a:lnTo>
                    <a:pt x="776" y="333"/>
                  </a:lnTo>
                  <a:cubicBezTo>
                    <a:pt x="776" y="150"/>
                    <a:pt x="925" y="1"/>
                    <a:pt x="1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3644644" y="2611212"/>
              <a:ext cx="60979" cy="172393"/>
            </a:xfrm>
            <a:custGeom>
              <a:avLst/>
              <a:gdLst/>
              <a:ahLst/>
              <a:cxnLst/>
              <a:rect l="l" t="t" r="r" b="b"/>
              <a:pathLst>
                <a:path w="2325" h="6573" extrusionOk="0">
                  <a:moveTo>
                    <a:pt x="332" y="0"/>
                  </a:moveTo>
                  <a:cubicBezTo>
                    <a:pt x="150" y="0"/>
                    <a:pt x="0" y="149"/>
                    <a:pt x="0" y="332"/>
                  </a:cubicBezTo>
                  <a:lnTo>
                    <a:pt x="0" y="6573"/>
                  </a:lnTo>
                  <a:lnTo>
                    <a:pt x="2324" y="6573"/>
                  </a:lnTo>
                  <a:lnTo>
                    <a:pt x="2324" y="337"/>
                  </a:lnTo>
                  <a:cubicBezTo>
                    <a:pt x="2324" y="149"/>
                    <a:pt x="2175" y="0"/>
                    <a:pt x="19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8"/>
            <p:cNvSpPr/>
            <p:nvPr/>
          </p:nvSpPr>
          <p:spPr>
            <a:xfrm>
              <a:off x="3644644" y="2611212"/>
              <a:ext cx="29060" cy="172393"/>
            </a:xfrm>
            <a:custGeom>
              <a:avLst/>
              <a:gdLst/>
              <a:ahLst/>
              <a:cxnLst/>
              <a:rect l="l" t="t" r="r" b="b"/>
              <a:pathLst>
                <a:path w="1108" h="6573" extrusionOk="0">
                  <a:moveTo>
                    <a:pt x="332" y="0"/>
                  </a:moveTo>
                  <a:cubicBezTo>
                    <a:pt x="150" y="0"/>
                    <a:pt x="0" y="149"/>
                    <a:pt x="0" y="332"/>
                  </a:cubicBezTo>
                  <a:lnTo>
                    <a:pt x="0" y="6573"/>
                  </a:lnTo>
                  <a:lnTo>
                    <a:pt x="775" y="6573"/>
                  </a:lnTo>
                  <a:lnTo>
                    <a:pt x="775" y="337"/>
                  </a:lnTo>
                  <a:cubicBezTo>
                    <a:pt x="775" y="149"/>
                    <a:pt x="924" y="0"/>
                    <a:pt x="11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a:off x="3736755" y="2577143"/>
              <a:ext cx="61005" cy="206463"/>
            </a:xfrm>
            <a:custGeom>
              <a:avLst/>
              <a:gdLst/>
              <a:ahLst/>
              <a:cxnLst/>
              <a:rect l="l" t="t" r="r" b="b"/>
              <a:pathLst>
                <a:path w="2326" h="7872" extrusionOk="0">
                  <a:moveTo>
                    <a:pt x="333" y="0"/>
                  </a:moveTo>
                  <a:cubicBezTo>
                    <a:pt x="150" y="0"/>
                    <a:pt x="1" y="149"/>
                    <a:pt x="1" y="332"/>
                  </a:cubicBezTo>
                  <a:lnTo>
                    <a:pt x="1" y="7872"/>
                  </a:lnTo>
                  <a:lnTo>
                    <a:pt x="2325" y="7872"/>
                  </a:lnTo>
                  <a:lnTo>
                    <a:pt x="2325" y="332"/>
                  </a:lnTo>
                  <a:cubicBezTo>
                    <a:pt x="2325" y="149"/>
                    <a:pt x="2176" y="0"/>
                    <a:pt x="19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736755" y="2577143"/>
              <a:ext cx="29060" cy="206463"/>
            </a:xfrm>
            <a:custGeom>
              <a:avLst/>
              <a:gdLst/>
              <a:ahLst/>
              <a:cxnLst/>
              <a:rect l="l" t="t" r="r" b="b"/>
              <a:pathLst>
                <a:path w="1108" h="7872" extrusionOk="0">
                  <a:moveTo>
                    <a:pt x="333" y="0"/>
                  </a:moveTo>
                  <a:cubicBezTo>
                    <a:pt x="150" y="0"/>
                    <a:pt x="1" y="149"/>
                    <a:pt x="1" y="332"/>
                  </a:cubicBezTo>
                  <a:lnTo>
                    <a:pt x="1" y="7872"/>
                  </a:lnTo>
                  <a:lnTo>
                    <a:pt x="776" y="7872"/>
                  </a:lnTo>
                  <a:lnTo>
                    <a:pt x="776" y="332"/>
                  </a:lnTo>
                  <a:cubicBezTo>
                    <a:pt x="776" y="149"/>
                    <a:pt x="925" y="0"/>
                    <a:pt x="1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828892" y="2542942"/>
              <a:ext cx="60979" cy="240664"/>
            </a:xfrm>
            <a:custGeom>
              <a:avLst/>
              <a:gdLst/>
              <a:ahLst/>
              <a:cxnLst/>
              <a:rect l="l" t="t" r="r" b="b"/>
              <a:pathLst>
                <a:path w="2325" h="9176" extrusionOk="0">
                  <a:moveTo>
                    <a:pt x="333" y="0"/>
                  </a:moveTo>
                  <a:cubicBezTo>
                    <a:pt x="150" y="0"/>
                    <a:pt x="1" y="149"/>
                    <a:pt x="1" y="332"/>
                  </a:cubicBezTo>
                  <a:lnTo>
                    <a:pt x="1" y="9176"/>
                  </a:lnTo>
                  <a:lnTo>
                    <a:pt x="2325" y="9176"/>
                  </a:lnTo>
                  <a:lnTo>
                    <a:pt x="2325" y="332"/>
                  </a:lnTo>
                  <a:cubicBezTo>
                    <a:pt x="2325" y="149"/>
                    <a:pt x="2175" y="0"/>
                    <a:pt x="1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828892" y="2542942"/>
              <a:ext cx="29191" cy="240664"/>
            </a:xfrm>
            <a:custGeom>
              <a:avLst/>
              <a:gdLst/>
              <a:ahLst/>
              <a:cxnLst/>
              <a:rect l="l" t="t" r="r" b="b"/>
              <a:pathLst>
                <a:path w="1113" h="9176" extrusionOk="0">
                  <a:moveTo>
                    <a:pt x="333" y="0"/>
                  </a:moveTo>
                  <a:cubicBezTo>
                    <a:pt x="150" y="0"/>
                    <a:pt x="1" y="149"/>
                    <a:pt x="1" y="332"/>
                  </a:cubicBezTo>
                  <a:lnTo>
                    <a:pt x="1" y="9176"/>
                  </a:lnTo>
                  <a:lnTo>
                    <a:pt x="775" y="9176"/>
                  </a:lnTo>
                  <a:lnTo>
                    <a:pt x="775" y="332"/>
                  </a:lnTo>
                  <a:cubicBezTo>
                    <a:pt x="775" y="149"/>
                    <a:pt x="924"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567142" y="2447527"/>
              <a:ext cx="313130" cy="126338"/>
            </a:xfrm>
            <a:custGeom>
              <a:avLst/>
              <a:gdLst/>
              <a:ahLst/>
              <a:cxnLst/>
              <a:rect l="l" t="t" r="r" b="b"/>
              <a:pathLst>
                <a:path w="11939" h="4817" extrusionOk="0">
                  <a:moveTo>
                    <a:pt x="9603" y="0"/>
                  </a:moveTo>
                  <a:cubicBezTo>
                    <a:pt x="9429" y="0"/>
                    <a:pt x="9327" y="190"/>
                    <a:pt x="9427" y="332"/>
                  </a:cubicBezTo>
                  <a:lnTo>
                    <a:pt x="9764" y="818"/>
                  </a:lnTo>
                  <a:cubicBezTo>
                    <a:pt x="8624" y="1502"/>
                    <a:pt x="4976" y="3426"/>
                    <a:pt x="1" y="3426"/>
                  </a:cubicBezTo>
                  <a:lnTo>
                    <a:pt x="1" y="4817"/>
                  </a:lnTo>
                  <a:cubicBezTo>
                    <a:pt x="2705" y="4812"/>
                    <a:pt x="5385" y="4288"/>
                    <a:pt x="7897" y="3282"/>
                  </a:cubicBezTo>
                  <a:cubicBezTo>
                    <a:pt x="8816" y="2916"/>
                    <a:pt x="9711" y="2478"/>
                    <a:pt x="10563" y="1968"/>
                  </a:cubicBezTo>
                  <a:lnTo>
                    <a:pt x="10861" y="2401"/>
                  </a:lnTo>
                  <a:cubicBezTo>
                    <a:pt x="10905" y="2462"/>
                    <a:pt x="10970" y="2491"/>
                    <a:pt x="11035" y="2491"/>
                  </a:cubicBezTo>
                  <a:cubicBezTo>
                    <a:pt x="11120" y="2491"/>
                    <a:pt x="11204" y="2441"/>
                    <a:pt x="11236" y="2348"/>
                  </a:cubicBezTo>
                  <a:lnTo>
                    <a:pt x="11896" y="352"/>
                  </a:lnTo>
                  <a:cubicBezTo>
                    <a:pt x="11939" y="222"/>
                    <a:pt x="11847" y="82"/>
                    <a:pt x="11708" y="73"/>
                  </a:cubicBezTo>
                  <a:lnTo>
                    <a:pt x="9610" y="0"/>
                  </a:lnTo>
                  <a:cubicBezTo>
                    <a:pt x="9608" y="0"/>
                    <a:pt x="9606" y="0"/>
                    <a:pt x="9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639477" y="2606151"/>
              <a:ext cx="71181" cy="182517"/>
            </a:xfrm>
            <a:custGeom>
              <a:avLst/>
              <a:gdLst/>
              <a:ahLst/>
              <a:cxnLst/>
              <a:rect l="l" t="t" r="r" b="b"/>
              <a:pathLst>
                <a:path w="2714" h="6959" extrusionOk="0">
                  <a:moveTo>
                    <a:pt x="2189" y="390"/>
                  </a:moveTo>
                  <a:cubicBezTo>
                    <a:pt x="2266" y="390"/>
                    <a:pt x="2329" y="453"/>
                    <a:pt x="2329" y="530"/>
                  </a:cubicBezTo>
                  <a:lnTo>
                    <a:pt x="2329" y="6569"/>
                  </a:lnTo>
                  <a:lnTo>
                    <a:pt x="390" y="6569"/>
                  </a:lnTo>
                  <a:lnTo>
                    <a:pt x="390" y="530"/>
                  </a:lnTo>
                  <a:cubicBezTo>
                    <a:pt x="390" y="453"/>
                    <a:pt x="452" y="390"/>
                    <a:pt x="529" y="390"/>
                  </a:cubicBezTo>
                  <a:close/>
                  <a:moveTo>
                    <a:pt x="529" y="1"/>
                  </a:moveTo>
                  <a:cubicBezTo>
                    <a:pt x="236" y="1"/>
                    <a:pt x="0" y="236"/>
                    <a:pt x="0" y="530"/>
                  </a:cubicBezTo>
                  <a:lnTo>
                    <a:pt x="0" y="6766"/>
                  </a:lnTo>
                  <a:cubicBezTo>
                    <a:pt x="0" y="6872"/>
                    <a:pt x="87" y="6958"/>
                    <a:pt x="197" y="6958"/>
                  </a:cubicBezTo>
                  <a:lnTo>
                    <a:pt x="2521" y="6958"/>
                  </a:lnTo>
                  <a:cubicBezTo>
                    <a:pt x="2627" y="6958"/>
                    <a:pt x="2714" y="6872"/>
                    <a:pt x="2714" y="6766"/>
                  </a:cubicBezTo>
                  <a:lnTo>
                    <a:pt x="2714" y="530"/>
                  </a:lnTo>
                  <a:cubicBezTo>
                    <a:pt x="2714" y="236"/>
                    <a:pt x="2478"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8"/>
            <p:cNvSpPr/>
            <p:nvPr/>
          </p:nvSpPr>
          <p:spPr>
            <a:xfrm>
              <a:off x="3823857" y="2537880"/>
              <a:ext cx="71181" cy="250787"/>
            </a:xfrm>
            <a:custGeom>
              <a:avLst/>
              <a:gdLst/>
              <a:ahLst/>
              <a:cxnLst/>
              <a:rect l="l" t="t" r="r" b="b"/>
              <a:pathLst>
                <a:path w="2714" h="9562" extrusionOk="0">
                  <a:moveTo>
                    <a:pt x="2185" y="390"/>
                  </a:moveTo>
                  <a:cubicBezTo>
                    <a:pt x="2262" y="390"/>
                    <a:pt x="2324" y="448"/>
                    <a:pt x="2324" y="525"/>
                  </a:cubicBezTo>
                  <a:lnTo>
                    <a:pt x="2324" y="9172"/>
                  </a:lnTo>
                  <a:lnTo>
                    <a:pt x="385" y="9172"/>
                  </a:lnTo>
                  <a:lnTo>
                    <a:pt x="390" y="525"/>
                  </a:lnTo>
                  <a:cubicBezTo>
                    <a:pt x="390" y="448"/>
                    <a:pt x="448" y="390"/>
                    <a:pt x="525" y="390"/>
                  </a:cubicBezTo>
                  <a:close/>
                  <a:moveTo>
                    <a:pt x="525" y="1"/>
                  </a:moveTo>
                  <a:cubicBezTo>
                    <a:pt x="236" y="1"/>
                    <a:pt x="0" y="236"/>
                    <a:pt x="0" y="525"/>
                  </a:cubicBezTo>
                  <a:lnTo>
                    <a:pt x="0" y="9369"/>
                  </a:lnTo>
                  <a:cubicBezTo>
                    <a:pt x="0" y="9475"/>
                    <a:pt x="87" y="9561"/>
                    <a:pt x="193" y="9561"/>
                  </a:cubicBezTo>
                  <a:lnTo>
                    <a:pt x="2517" y="9561"/>
                  </a:lnTo>
                  <a:cubicBezTo>
                    <a:pt x="2627" y="9561"/>
                    <a:pt x="2714" y="9475"/>
                    <a:pt x="2714" y="9369"/>
                  </a:cubicBezTo>
                  <a:lnTo>
                    <a:pt x="2714" y="525"/>
                  </a:lnTo>
                  <a:cubicBezTo>
                    <a:pt x="2714" y="236"/>
                    <a:pt x="2478" y="1"/>
                    <a:pt x="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8"/>
            <p:cNvSpPr/>
            <p:nvPr/>
          </p:nvSpPr>
          <p:spPr>
            <a:xfrm>
              <a:off x="3561975" y="2531166"/>
              <a:ext cx="210292" cy="47891"/>
            </a:xfrm>
            <a:custGeom>
              <a:avLst/>
              <a:gdLst/>
              <a:ahLst/>
              <a:cxnLst/>
              <a:rect l="l" t="t" r="r" b="b"/>
              <a:pathLst>
                <a:path w="8018" h="1826" extrusionOk="0">
                  <a:moveTo>
                    <a:pt x="1485" y="0"/>
                  </a:moveTo>
                  <a:cubicBezTo>
                    <a:pt x="1477" y="0"/>
                    <a:pt x="1468" y="1"/>
                    <a:pt x="1459" y="2"/>
                  </a:cubicBezTo>
                  <a:cubicBezTo>
                    <a:pt x="1040" y="30"/>
                    <a:pt x="612" y="45"/>
                    <a:pt x="198" y="45"/>
                  </a:cubicBezTo>
                  <a:cubicBezTo>
                    <a:pt x="87" y="45"/>
                    <a:pt x="1" y="131"/>
                    <a:pt x="1" y="237"/>
                  </a:cubicBezTo>
                  <a:lnTo>
                    <a:pt x="1" y="1633"/>
                  </a:lnTo>
                  <a:cubicBezTo>
                    <a:pt x="1" y="1739"/>
                    <a:pt x="87" y="1825"/>
                    <a:pt x="198" y="1825"/>
                  </a:cubicBezTo>
                  <a:cubicBezTo>
                    <a:pt x="2787" y="1816"/>
                    <a:pt x="5351" y="1344"/>
                    <a:pt x="7776" y="430"/>
                  </a:cubicBezTo>
                  <a:cubicBezTo>
                    <a:pt x="8018" y="367"/>
                    <a:pt x="7932" y="43"/>
                    <a:pt x="7736" y="43"/>
                  </a:cubicBezTo>
                  <a:cubicBezTo>
                    <a:pt x="7706" y="43"/>
                    <a:pt x="7672" y="51"/>
                    <a:pt x="7637" y="69"/>
                  </a:cubicBezTo>
                  <a:cubicBezTo>
                    <a:pt x="5322" y="940"/>
                    <a:pt x="2868" y="1402"/>
                    <a:pt x="395" y="1435"/>
                  </a:cubicBezTo>
                  <a:lnTo>
                    <a:pt x="395" y="430"/>
                  </a:lnTo>
                  <a:cubicBezTo>
                    <a:pt x="756" y="425"/>
                    <a:pt x="1122" y="411"/>
                    <a:pt x="1488" y="391"/>
                  </a:cubicBezTo>
                  <a:cubicBezTo>
                    <a:pt x="1748" y="382"/>
                    <a:pt x="1730" y="0"/>
                    <a:pt x="1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48"/>
          <p:cNvGrpSpPr/>
          <p:nvPr/>
        </p:nvGrpSpPr>
        <p:grpSpPr>
          <a:xfrm>
            <a:off x="902798" y="1956260"/>
            <a:ext cx="567740" cy="567740"/>
            <a:chOff x="902798" y="1771135"/>
            <a:chExt cx="567740" cy="567740"/>
          </a:xfrm>
        </p:grpSpPr>
        <p:sp>
          <p:nvSpPr>
            <p:cNvPr id="919" name="Google Shape;919;p48"/>
            <p:cNvSpPr/>
            <p:nvPr/>
          </p:nvSpPr>
          <p:spPr>
            <a:xfrm>
              <a:off x="1122575" y="1944991"/>
              <a:ext cx="45921" cy="100667"/>
            </a:xfrm>
            <a:custGeom>
              <a:avLst/>
              <a:gdLst/>
              <a:ahLst/>
              <a:cxnLst/>
              <a:rect l="l" t="t" r="r" b="b"/>
              <a:pathLst>
                <a:path w="1098" h="2407" extrusionOk="0">
                  <a:moveTo>
                    <a:pt x="660" y="1"/>
                  </a:moveTo>
                  <a:cubicBezTo>
                    <a:pt x="299" y="1"/>
                    <a:pt x="5" y="294"/>
                    <a:pt x="5" y="660"/>
                  </a:cubicBezTo>
                  <a:lnTo>
                    <a:pt x="5" y="809"/>
                  </a:lnTo>
                  <a:cubicBezTo>
                    <a:pt x="0" y="1001"/>
                    <a:pt x="34" y="1184"/>
                    <a:pt x="92" y="1367"/>
                  </a:cubicBezTo>
                  <a:lnTo>
                    <a:pt x="443" y="2406"/>
                  </a:lnTo>
                  <a:lnTo>
                    <a:pt x="1097" y="2406"/>
                  </a:lnTo>
                  <a:lnTo>
                    <a:pt x="10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8"/>
            <p:cNvSpPr/>
            <p:nvPr/>
          </p:nvSpPr>
          <p:spPr>
            <a:xfrm>
              <a:off x="1140893" y="1935957"/>
              <a:ext cx="109910" cy="109910"/>
            </a:xfrm>
            <a:custGeom>
              <a:avLst/>
              <a:gdLst/>
              <a:ahLst/>
              <a:cxnLst/>
              <a:rect l="l" t="t" r="r" b="b"/>
              <a:pathLst>
                <a:path w="2628" h="2628" extrusionOk="0">
                  <a:moveTo>
                    <a:pt x="659" y="0"/>
                  </a:moveTo>
                  <a:cubicBezTo>
                    <a:pt x="294" y="0"/>
                    <a:pt x="0" y="294"/>
                    <a:pt x="0" y="654"/>
                  </a:cubicBezTo>
                  <a:cubicBezTo>
                    <a:pt x="0" y="895"/>
                    <a:pt x="197" y="1092"/>
                    <a:pt x="438" y="1092"/>
                  </a:cubicBezTo>
                  <a:lnTo>
                    <a:pt x="2190" y="2627"/>
                  </a:lnTo>
                  <a:lnTo>
                    <a:pt x="2579" y="1270"/>
                  </a:lnTo>
                  <a:cubicBezTo>
                    <a:pt x="2613" y="1150"/>
                    <a:pt x="2627" y="1030"/>
                    <a:pt x="2627" y="909"/>
                  </a:cubicBezTo>
                  <a:lnTo>
                    <a:pt x="2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8"/>
            <p:cNvSpPr/>
            <p:nvPr/>
          </p:nvSpPr>
          <p:spPr>
            <a:xfrm>
              <a:off x="1159211" y="2073176"/>
              <a:ext cx="54955" cy="54997"/>
            </a:xfrm>
            <a:custGeom>
              <a:avLst/>
              <a:gdLst/>
              <a:ahLst/>
              <a:cxnLst/>
              <a:rect l="l" t="t" r="r" b="b"/>
              <a:pathLst>
                <a:path w="1314" h="1315" extrusionOk="0">
                  <a:moveTo>
                    <a:pt x="0" y="1"/>
                  </a:moveTo>
                  <a:lnTo>
                    <a:pt x="0" y="1314"/>
                  </a:lnTo>
                  <a:lnTo>
                    <a:pt x="1314" y="1314"/>
                  </a:lnTo>
                  <a:lnTo>
                    <a:pt x="1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1095181" y="2095509"/>
              <a:ext cx="183183" cy="142531"/>
            </a:xfrm>
            <a:custGeom>
              <a:avLst/>
              <a:gdLst/>
              <a:ahLst/>
              <a:cxnLst/>
              <a:rect l="l" t="t" r="r" b="b"/>
              <a:pathLst>
                <a:path w="4380" h="3408" extrusionOk="0">
                  <a:moveTo>
                    <a:pt x="1536" y="1"/>
                  </a:moveTo>
                  <a:lnTo>
                    <a:pt x="477" y="299"/>
                  </a:lnTo>
                  <a:cubicBezTo>
                    <a:pt x="193" y="381"/>
                    <a:pt x="1" y="636"/>
                    <a:pt x="1" y="929"/>
                  </a:cubicBezTo>
                  <a:lnTo>
                    <a:pt x="1" y="3407"/>
                  </a:lnTo>
                  <a:lnTo>
                    <a:pt x="4380" y="3407"/>
                  </a:lnTo>
                  <a:lnTo>
                    <a:pt x="4380" y="929"/>
                  </a:lnTo>
                  <a:cubicBezTo>
                    <a:pt x="4380" y="636"/>
                    <a:pt x="4187" y="381"/>
                    <a:pt x="3903" y="299"/>
                  </a:cubicBezTo>
                  <a:lnTo>
                    <a:pt x="2849" y="1"/>
                  </a:lnTo>
                  <a:lnTo>
                    <a:pt x="2590" y="309"/>
                  </a:lnTo>
                  <a:cubicBezTo>
                    <a:pt x="2486" y="431"/>
                    <a:pt x="2339" y="493"/>
                    <a:pt x="2192" y="493"/>
                  </a:cubicBezTo>
                  <a:cubicBezTo>
                    <a:pt x="2045" y="493"/>
                    <a:pt x="1897" y="431"/>
                    <a:pt x="1791" y="309"/>
                  </a:cubicBezTo>
                  <a:lnTo>
                    <a:pt x="1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1131818" y="1981794"/>
              <a:ext cx="109910" cy="100667"/>
            </a:xfrm>
            <a:custGeom>
              <a:avLst/>
              <a:gdLst/>
              <a:ahLst/>
              <a:cxnLst/>
              <a:rect l="l" t="t" r="r" b="b"/>
              <a:pathLst>
                <a:path w="2628" h="2407" extrusionOk="0">
                  <a:moveTo>
                    <a:pt x="826" y="1"/>
                  </a:moveTo>
                  <a:cubicBezTo>
                    <a:pt x="712" y="1"/>
                    <a:pt x="608" y="48"/>
                    <a:pt x="525" y="126"/>
                  </a:cubicBezTo>
                  <a:lnTo>
                    <a:pt x="309" y="343"/>
                  </a:lnTo>
                  <a:cubicBezTo>
                    <a:pt x="111" y="540"/>
                    <a:pt x="1" y="809"/>
                    <a:pt x="1" y="1093"/>
                  </a:cubicBezTo>
                  <a:cubicBezTo>
                    <a:pt x="1" y="1815"/>
                    <a:pt x="588" y="2407"/>
                    <a:pt x="1314" y="2407"/>
                  </a:cubicBezTo>
                  <a:cubicBezTo>
                    <a:pt x="2041" y="2407"/>
                    <a:pt x="2628" y="1815"/>
                    <a:pt x="2628" y="1093"/>
                  </a:cubicBezTo>
                  <a:lnTo>
                    <a:pt x="2628" y="814"/>
                  </a:lnTo>
                  <a:cubicBezTo>
                    <a:pt x="2628" y="694"/>
                    <a:pt x="2585" y="583"/>
                    <a:pt x="2503" y="502"/>
                  </a:cubicBezTo>
                  <a:cubicBezTo>
                    <a:pt x="2161" y="169"/>
                    <a:pt x="1545" y="20"/>
                    <a:pt x="843" y="1"/>
                  </a:cubicBezTo>
                  <a:cubicBezTo>
                    <a:pt x="837" y="1"/>
                    <a:pt x="832" y="1"/>
                    <a:pt x="8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8"/>
            <p:cNvSpPr/>
            <p:nvPr/>
          </p:nvSpPr>
          <p:spPr>
            <a:xfrm>
              <a:off x="1131818" y="1981794"/>
              <a:ext cx="109742" cy="98492"/>
            </a:xfrm>
            <a:custGeom>
              <a:avLst/>
              <a:gdLst/>
              <a:ahLst/>
              <a:cxnLst/>
              <a:rect l="l" t="t" r="r" b="b"/>
              <a:pathLst>
                <a:path w="2624" h="2355" extrusionOk="0">
                  <a:moveTo>
                    <a:pt x="826" y="1"/>
                  </a:moveTo>
                  <a:cubicBezTo>
                    <a:pt x="712" y="1"/>
                    <a:pt x="608" y="48"/>
                    <a:pt x="525" y="126"/>
                  </a:cubicBezTo>
                  <a:lnTo>
                    <a:pt x="309" y="343"/>
                  </a:lnTo>
                  <a:cubicBezTo>
                    <a:pt x="111" y="540"/>
                    <a:pt x="1" y="809"/>
                    <a:pt x="1" y="1089"/>
                  </a:cubicBezTo>
                  <a:cubicBezTo>
                    <a:pt x="1" y="1676"/>
                    <a:pt x="386" y="2190"/>
                    <a:pt x="949" y="2354"/>
                  </a:cubicBezTo>
                  <a:cubicBezTo>
                    <a:pt x="761" y="2123"/>
                    <a:pt x="655" y="1830"/>
                    <a:pt x="655" y="1531"/>
                  </a:cubicBezTo>
                  <a:lnTo>
                    <a:pt x="655" y="1093"/>
                  </a:lnTo>
                  <a:lnTo>
                    <a:pt x="660" y="1093"/>
                  </a:lnTo>
                  <a:cubicBezTo>
                    <a:pt x="655" y="850"/>
                    <a:pt x="853" y="654"/>
                    <a:pt x="1089" y="654"/>
                  </a:cubicBezTo>
                  <a:cubicBezTo>
                    <a:pt x="1100" y="654"/>
                    <a:pt x="1111" y="655"/>
                    <a:pt x="1122" y="655"/>
                  </a:cubicBezTo>
                  <a:cubicBezTo>
                    <a:pt x="1564" y="684"/>
                    <a:pt x="2219" y="757"/>
                    <a:pt x="2623" y="949"/>
                  </a:cubicBezTo>
                  <a:cubicBezTo>
                    <a:pt x="2609" y="858"/>
                    <a:pt x="2570" y="569"/>
                    <a:pt x="2503" y="502"/>
                  </a:cubicBezTo>
                  <a:cubicBezTo>
                    <a:pt x="2161" y="169"/>
                    <a:pt x="1545" y="20"/>
                    <a:pt x="843" y="1"/>
                  </a:cubicBezTo>
                  <a:cubicBezTo>
                    <a:pt x="837" y="1"/>
                    <a:pt x="832" y="1"/>
                    <a:pt x="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8"/>
            <p:cNvSpPr/>
            <p:nvPr/>
          </p:nvSpPr>
          <p:spPr>
            <a:xfrm>
              <a:off x="1095181" y="2118679"/>
              <a:ext cx="36678" cy="119361"/>
            </a:xfrm>
            <a:custGeom>
              <a:avLst/>
              <a:gdLst/>
              <a:ahLst/>
              <a:cxnLst/>
              <a:rect l="l" t="t" r="r" b="b"/>
              <a:pathLst>
                <a:path w="877" h="2854" extrusionOk="0">
                  <a:moveTo>
                    <a:pt x="121" y="0"/>
                  </a:moveTo>
                  <a:cubicBezTo>
                    <a:pt x="44" y="111"/>
                    <a:pt x="1" y="241"/>
                    <a:pt x="1" y="375"/>
                  </a:cubicBezTo>
                  <a:lnTo>
                    <a:pt x="1" y="2853"/>
                  </a:lnTo>
                  <a:lnTo>
                    <a:pt x="877" y="2853"/>
                  </a:lnTo>
                  <a:lnTo>
                    <a:pt x="877" y="1030"/>
                  </a:lnTo>
                  <a:cubicBezTo>
                    <a:pt x="877" y="857"/>
                    <a:pt x="809" y="688"/>
                    <a:pt x="684" y="563"/>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1241685" y="2118679"/>
              <a:ext cx="36678" cy="119361"/>
            </a:xfrm>
            <a:custGeom>
              <a:avLst/>
              <a:gdLst/>
              <a:ahLst/>
              <a:cxnLst/>
              <a:rect l="l" t="t" r="r" b="b"/>
              <a:pathLst>
                <a:path w="877" h="2854" extrusionOk="0">
                  <a:moveTo>
                    <a:pt x="756" y="0"/>
                  </a:moveTo>
                  <a:lnTo>
                    <a:pt x="193" y="563"/>
                  </a:lnTo>
                  <a:cubicBezTo>
                    <a:pt x="68" y="688"/>
                    <a:pt x="1" y="857"/>
                    <a:pt x="1" y="1030"/>
                  </a:cubicBezTo>
                  <a:lnTo>
                    <a:pt x="1" y="2853"/>
                  </a:lnTo>
                  <a:lnTo>
                    <a:pt x="877" y="2853"/>
                  </a:lnTo>
                  <a:lnTo>
                    <a:pt x="877" y="375"/>
                  </a:lnTo>
                  <a:cubicBezTo>
                    <a:pt x="877" y="241"/>
                    <a:pt x="833" y="111"/>
                    <a:pt x="7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902798" y="1771135"/>
              <a:ext cx="567740" cy="567740"/>
            </a:xfrm>
            <a:custGeom>
              <a:avLst/>
              <a:gdLst/>
              <a:ahLst/>
              <a:cxnLst/>
              <a:rect l="l" t="t" r="r" b="b"/>
              <a:pathLst>
                <a:path w="13575" h="13575" extrusionOk="0">
                  <a:moveTo>
                    <a:pt x="6792" y="2625"/>
                  </a:moveTo>
                  <a:cubicBezTo>
                    <a:pt x="7328" y="2625"/>
                    <a:pt x="7868" y="2728"/>
                    <a:pt x="8383" y="2940"/>
                  </a:cubicBezTo>
                  <a:cubicBezTo>
                    <a:pt x="9937" y="3585"/>
                    <a:pt x="10948" y="5101"/>
                    <a:pt x="10952" y="6785"/>
                  </a:cubicBezTo>
                  <a:cubicBezTo>
                    <a:pt x="10952" y="9080"/>
                    <a:pt x="9085" y="10947"/>
                    <a:pt x="6790" y="10947"/>
                  </a:cubicBezTo>
                  <a:cubicBezTo>
                    <a:pt x="5106" y="10942"/>
                    <a:pt x="3590" y="9932"/>
                    <a:pt x="2946" y="8373"/>
                  </a:cubicBezTo>
                  <a:cubicBezTo>
                    <a:pt x="2306" y="6818"/>
                    <a:pt x="2662" y="5033"/>
                    <a:pt x="3850" y="3845"/>
                  </a:cubicBezTo>
                  <a:cubicBezTo>
                    <a:pt x="4645" y="3047"/>
                    <a:pt x="5710" y="2625"/>
                    <a:pt x="6792" y="2625"/>
                  </a:cubicBezTo>
                  <a:close/>
                  <a:moveTo>
                    <a:pt x="5906" y="0"/>
                  </a:moveTo>
                  <a:cubicBezTo>
                    <a:pt x="5785" y="0"/>
                    <a:pt x="5693" y="99"/>
                    <a:pt x="5693" y="217"/>
                  </a:cubicBezTo>
                  <a:lnTo>
                    <a:pt x="5693" y="799"/>
                  </a:lnTo>
                  <a:cubicBezTo>
                    <a:pt x="5693" y="900"/>
                    <a:pt x="5621" y="991"/>
                    <a:pt x="5520" y="1011"/>
                  </a:cubicBezTo>
                  <a:cubicBezTo>
                    <a:pt x="4842" y="1160"/>
                    <a:pt x="4192" y="1429"/>
                    <a:pt x="3605" y="1809"/>
                  </a:cubicBezTo>
                  <a:cubicBezTo>
                    <a:pt x="3568" y="1832"/>
                    <a:pt x="3526" y="1843"/>
                    <a:pt x="3485" y="1843"/>
                  </a:cubicBezTo>
                  <a:cubicBezTo>
                    <a:pt x="3428" y="1843"/>
                    <a:pt x="3372" y="1822"/>
                    <a:pt x="3331" y="1781"/>
                  </a:cubicBezTo>
                  <a:lnTo>
                    <a:pt x="2922" y="1367"/>
                  </a:lnTo>
                  <a:cubicBezTo>
                    <a:pt x="2878" y="1323"/>
                    <a:pt x="2822" y="1302"/>
                    <a:pt x="2765" y="1302"/>
                  </a:cubicBezTo>
                  <a:cubicBezTo>
                    <a:pt x="2709" y="1302"/>
                    <a:pt x="2652" y="1323"/>
                    <a:pt x="2609" y="1367"/>
                  </a:cubicBezTo>
                  <a:lnTo>
                    <a:pt x="1372" y="2608"/>
                  </a:lnTo>
                  <a:cubicBezTo>
                    <a:pt x="1286" y="2690"/>
                    <a:pt x="1286" y="2830"/>
                    <a:pt x="1372" y="2916"/>
                  </a:cubicBezTo>
                  <a:lnTo>
                    <a:pt x="1781" y="3330"/>
                  </a:lnTo>
                  <a:cubicBezTo>
                    <a:pt x="1853" y="3402"/>
                    <a:pt x="1868" y="3513"/>
                    <a:pt x="1810" y="3599"/>
                  </a:cubicBezTo>
                  <a:cubicBezTo>
                    <a:pt x="1435" y="4186"/>
                    <a:pt x="1165" y="4836"/>
                    <a:pt x="1016" y="5519"/>
                  </a:cubicBezTo>
                  <a:cubicBezTo>
                    <a:pt x="997" y="5620"/>
                    <a:pt x="906" y="5692"/>
                    <a:pt x="804" y="5692"/>
                  </a:cubicBezTo>
                  <a:lnTo>
                    <a:pt x="222" y="5692"/>
                  </a:lnTo>
                  <a:cubicBezTo>
                    <a:pt x="102" y="5692"/>
                    <a:pt x="1" y="5789"/>
                    <a:pt x="6" y="5914"/>
                  </a:cubicBezTo>
                  <a:lnTo>
                    <a:pt x="6" y="7665"/>
                  </a:lnTo>
                  <a:cubicBezTo>
                    <a:pt x="6" y="7786"/>
                    <a:pt x="102" y="7882"/>
                    <a:pt x="222" y="7882"/>
                  </a:cubicBezTo>
                  <a:lnTo>
                    <a:pt x="804" y="7882"/>
                  </a:lnTo>
                  <a:cubicBezTo>
                    <a:pt x="906" y="7882"/>
                    <a:pt x="997" y="7954"/>
                    <a:pt x="1016" y="8055"/>
                  </a:cubicBezTo>
                  <a:cubicBezTo>
                    <a:pt x="1165" y="8738"/>
                    <a:pt x="1435" y="9388"/>
                    <a:pt x="1810" y="9975"/>
                  </a:cubicBezTo>
                  <a:cubicBezTo>
                    <a:pt x="1868" y="10057"/>
                    <a:pt x="1853" y="10172"/>
                    <a:pt x="1781" y="10244"/>
                  </a:cubicBezTo>
                  <a:lnTo>
                    <a:pt x="1372" y="10658"/>
                  </a:lnTo>
                  <a:cubicBezTo>
                    <a:pt x="1286" y="10745"/>
                    <a:pt x="1286" y="10880"/>
                    <a:pt x="1372" y="10966"/>
                  </a:cubicBezTo>
                  <a:lnTo>
                    <a:pt x="2609" y="12208"/>
                  </a:lnTo>
                  <a:cubicBezTo>
                    <a:pt x="2652" y="12248"/>
                    <a:pt x="2709" y="12269"/>
                    <a:pt x="2765" y="12269"/>
                  </a:cubicBezTo>
                  <a:cubicBezTo>
                    <a:pt x="2822" y="12269"/>
                    <a:pt x="2878" y="12248"/>
                    <a:pt x="2922" y="12208"/>
                  </a:cubicBezTo>
                  <a:lnTo>
                    <a:pt x="3331" y="11794"/>
                  </a:lnTo>
                  <a:cubicBezTo>
                    <a:pt x="3372" y="11752"/>
                    <a:pt x="3428" y="11731"/>
                    <a:pt x="3485" y="11731"/>
                  </a:cubicBezTo>
                  <a:cubicBezTo>
                    <a:pt x="3526" y="11731"/>
                    <a:pt x="3568" y="11742"/>
                    <a:pt x="3605" y="11765"/>
                  </a:cubicBezTo>
                  <a:cubicBezTo>
                    <a:pt x="4192" y="12145"/>
                    <a:pt x="4842" y="12410"/>
                    <a:pt x="5520" y="12559"/>
                  </a:cubicBezTo>
                  <a:cubicBezTo>
                    <a:pt x="5621" y="12583"/>
                    <a:pt x="5693" y="12669"/>
                    <a:pt x="5698" y="12775"/>
                  </a:cubicBezTo>
                  <a:lnTo>
                    <a:pt x="5698" y="13358"/>
                  </a:lnTo>
                  <a:cubicBezTo>
                    <a:pt x="5698" y="13478"/>
                    <a:pt x="5794" y="13574"/>
                    <a:pt x="5915" y="13574"/>
                  </a:cubicBezTo>
                  <a:lnTo>
                    <a:pt x="7666" y="13574"/>
                  </a:lnTo>
                  <a:cubicBezTo>
                    <a:pt x="7786" y="13574"/>
                    <a:pt x="7883" y="13473"/>
                    <a:pt x="7883" y="13358"/>
                  </a:cubicBezTo>
                  <a:lnTo>
                    <a:pt x="7883" y="12775"/>
                  </a:lnTo>
                  <a:cubicBezTo>
                    <a:pt x="7883" y="12669"/>
                    <a:pt x="7955" y="12583"/>
                    <a:pt x="8056" y="12559"/>
                  </a:cubicBezTo>
                  <a:cubicBezTo>
                    <a:pt x="8739" y="12410"/>
                    <a:pt x="9389" y="12145"/>
                    <a:pt x="9976" y="11765"/>
                  </a:cubicBezTo>
                  <a:cubicBezTo>
                    <a:pt x="10010" y="11742"/>
                    <a:pt x="10051" y="11731"/>
                    <a:pt x="10092" y="11731"/>
                  </a:cubicBezTo>
                  <a:cubicBezTo>
                    <a:pt x="10147" y="11731"/>
                    <a:pt x="10203" y="11752"/>
                    <a:pt x="10245" y="11794"/>
                  </a:cubicBezTo>
                  <a:lnTo>
                    <a:pt x="10659" y="12208"/>
                  </a:lnTo>
                  <a:cubicBezTo>
                    <a:pt x="10702" y="12248"/>
                    <a:pt x="10758" y="12269"/>
                    <a:pt x="10813" y="12269"/>
                  </a:cubicBezTo>
                  <a:cubicBezTo>
                    <a:pt x="10868" y="12269"/>
                    <a:pt x="10924" y="12248"/>
                    <a:pt x="10967" y="12208"/>
                  </a:cubicBezTo>
                  <a:lnTo>
                    <a:pt x="12208" y="10966"/>
                  </a:lnTo>
                  <a:cubicBezTo>
                    <a:pt x="12290" y="10880"/>
                    <a:pt x="12290" y="10745"/>
                    <a:pt x="12208" y="10658"/>
                  </a:cubicBezTo>
                  <a:lnTo>
                    <a:pt x="11794" y="10244"/>
                  </a:lnTo>
                  <a:cubicBezTo>
                    <a:pt x="11722" y="10172"/>
                    <a:pt x="11713" y="10057"/>
                    <a:pt x="11766" y="9975"/>
                  </a:cubicBezTo>
                  <a:cubicBezTo>
                    <a:pt x="12146" y="9388"/>
                    <a:pt x="12410" y="8738"/>
                    <a:pt x="12560" y="8055"/>
                  </a:cubicBezTo>
                  <a:cubicBezTo>
                    <a:pt x="12584" y="7954"/>
                    <a:pt x="12670" y="7882"/>
                    <a:pt x="12776" y="7882"/>
                  </a:cubicBezTo>
                  <a:lnTo>
                    <a:pt x="13358" y="7882"/>
                  </a:lnTo>
                  <a:cubicBezTo>
                    <a:pt x="13479" y="7882"/>
                    <a:pt x="13575" y="7786"/>
                    <a:pt x="13575" y="7665"/>
                  </a:cubicBezTo>
                  <a:lnTo>
                    <a:pt x="13575" y="5909"/>
                  </a:lnTo>
                  <a:cubicBezTo>
                    <a:pt x="13575" y="5789"/>
                    <a:pt x="13479" y="5692"/>
                    <a:pt x="13358" y="5692"/>
                  </a:cubicBezTo>
                  <a:lnTo>
                    <a:pt x="12776" y="5692"/>
                  </a:lnTo>
                  <a:cubicBezTo>
                    <a:pt x="12670" y="5688"/>
                    <a:pt x="12584" y="5615"/>
                    <a:pt x="12560" y="5514"/>
                  </a:cubicBezTo>
                  <a:cubicBezTo>
                    <a:pt x="12410" y="4836"/>
                    <a:pt x="12146" y="4186"/>
                    <a:pt x="11766" y="3599"/>
                  </a:cubicBezTo>
                  <a:cubicBezTo>
                    <a:pt x="11713" y="3513"/>
                    <a:pt x="11722" y="3397"/>
                    <a:pt x="11794" y="3325"/>
                  </a:cubicBezTo>
                  <a:lnTo>
                    <a:pt x="12208" y="2911"/>
                  </a:lnTo>
                  <a:cubicBezTo>
                    <a:pt x="12290" y="2830"/>
                    <a:pt x="12290" y="2690"/>
                    <a:pt x="12208" y="2603"/>
                  </a:cubicBezTo>
                  <a:lnTo>
                    <a:pt x="10967" y="1367"/>
                  </a:lnTo>
                  <a:cubicBezTo>
                    <a:pt x="10924" y="1323"/>
                    <a:pt x="10868" y="1302"/>
                    <a:pt x="10813" y="1302"/>
                  </a:cubicBezTo>
                  <a:cubicBezTo>
                    <a:pt x="10758" y="1302"/>
                    <a:pt x="10702" y="1323"/>
                    <a:pt x="10659" y="1367"/>
                  </a:cubicBezTo>
                  <a:lnTo>
                    <a:pt x="10245" y="1776"/>
                  </a:lnTo>
                  <a:cubicBezTo>
                    <a:pt x="10203" y="1818"/>
                    <a:pt x="10146" y="1840"/>
                    <a:pt x="10090" y="1840"/>
                  </a:cubicBezTo>
                  <a:cubicBezTo>
                    <a:pt x="10050" y="1840"/>
                    <a:pt x="10010" y="1829"/>
                    <a:pt x="9976" y="1805"/>
                  </a:cubicBezTo>
                  <a:cubicBezTo>
                    <a:pt x="9389" y="1429"/>
                    <a:pt x="8739" y="1160"/>
                    <a:pt x="8056" y="1011"/>
                  </a:cubicBezTo>
                  <a:cubicBezTo>
                    <a:pt x="7955" y="991"/>
                    <a:pt x="7883" y="900"/>
                    <a:pt x="7883" y="799"/>
                  </a:cubicBezTo>
                  <a:lnTo>
                    <a:pt x="7883" y="217"/>
                  </a:lnTo>
                  <a:cubicBezTo>
                    <a:pt x="7883" y="96"/>
                    <a:pt x="7786" y="0"/>
                    <a:pt x="7666" y="0"/>
                  </a:cubicBezTo>
                  <a:lnTo>
                    <a:pt x="5915" y="0"/>
                  </a:lnTo>
                  <a:cubicBezTo>
                    <a:pt x="5912" y="0"/>
                    <a:pt x="5909" y="0"/>
                    <a:pt x="5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1148337" y="1973179"/>
              <a:ext cx="77497" cy="26014"/>
            </a:xfrm>
            <a:custGeom>
              <a:avLst/>
              <a:gdLst/>
              <a:ahLst/>
              <a:cxnLst/>
              <a:rect l="l" t="t" r="r" b="b"/>
              <a:pathLst>
                <a:path w="1853" h="622" extrusionOk="0">
                  <a:moveTo>
                    <a:pt x="260" y="0"/>
                  </a:moveTo>
                  <a:cubicBezTo>
                    <a:pt x="0" y="10"/>
                    <a:pt x="0" y="395"/>
                    <a:pt x="260" y="409"/>
                  </a:cubicBezTo>
                  <a:cubicBezTo>
                    <a:pt x="272" y="409"/>
                    <a:pt x="286" y="409"/>
                    <a:pt x="300" y="409"/>
                  </a:cubicBezTo>
                  <a:cubicBezTo>
                    <a:pt x="561" y="409"/>
                    <a:pt x="1177" y="452"/>
                    <a:pt x="1487" y="606"/>
                  </a:cubicBezTo>
                  <a:cubicBezTo>
                    <a:pt x="1514" y="616"/>
                    <a:pt x="1540" y="621"/>
                    <a:pt x="1564" y="621"/>
                  </a:cubicBezTo>
                  <a:cubicBezTo>
                    <a:pt x="1750" y="621"/>
                    <a:pt x="1852" y="356"/>
                    <a:pt x="1665" y="241"/>
                  </a:cubicBezTo>
                  <a:cubicBezTo>
                    <a:pt x="1189" y="0"/>
                    <a:pt x="299"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1065362" y="1927300"/>
              <a:ext cx="316053" cy="310114"/>
            </a:xfrm>
            <a:custGeom>
              <a:avLst/>
              <a:gdLst/>
              <a:ahLst/>
              <a:cxnLst/>
              <a:rect l="l" t="t" r="r" b="b"/>
              <a:pathLst>
                <a:path w="7557" h="7415" extrusionOk="0">
                  <a:moveTo>
                    <a:pt x="4227" y="409"/>
                  </a:moveTo>
                  <a:lnTo>
                    <a:pt x="4227" y="1261"/>
                  </a:lnTo>
                  <a:cubicBezTo>
                    <a:pt x="4227" y="1400"/>
                    <a:pt x="4198" y="1535"/>
                    <a:pt x="4135" y="1660"/>
                  </a:cubicBezTo>
                  <a:lnTo>
                    <a:pt x="4029" y="1867"/>
                  </a:lnTo>
                  <a:cubicBezTo>
                    <a:pt x="4015" y="1896"/>
                    <a:pt x="4010" y="1925"/>
                    <a:pt x="4010" y="1958"/>
                  </a:cubicBezTo>
                  <a:lnTo>
                    <a:pt x="4010" y="2396"/>
                  </a:lnTo>
                  <a:cubicBezTo>
                    <a:pt x="4010" y="3010"/>
                    <a:pt x="3510" y="3504"/>
                    <a:pt x="2900" y="3504"/>
                  </a:cubicBezTo>
                  <a:cubicBezTo>
                    <a:pt x="2888" y="3504"/>
                    <a:pt x="2876" y="3503"/>
                    <a:pt x="2865" y="3503"/>
                  </a:cubicBezTo>
                  <a:cubicBezTo>
                    <a:pt x="2278" y="3489"/>
                    <a:pt x="1797" y="2964"/>
                    <a:pt x="1797" y="2339"/>
                  </a:cubicBezTo>
                  <a:lnTo>
                    <a:pt x="1797" y="1958"/>
                  </a:lnTo>
                  <a:cubicBezTo>
                    <a:pt x="1797" y="1925"/>
                    <a:pt x="1787" y="1891"/>
                    <a:pt x="1773" y="1862"/>
                  </a:cubicBezTo>
                  <a:lnTo>
                    <a:pt x="1643" y="1607"/>
                  </a:lnTo>
                  <a:cubicBezTo>
                    <a:pt x="1599" y="1516"/>
                    <a:pt x="1575" y="1415"/>
                    <a:pt x="1575" y="1309"/>
                  </a:cubicBezTo>
                  <a:lnTo>
                    <a:pt x="1575" y="1294"/>
                  </a:lnTo>
                  <a:cubicBezTo>
                    <a:pt x="1575" y="804"/>
                    <a:pt x="1970" y="409"/>
                    <a:pt x="2461" y="409"/>
                  </a:cubicBezTo>
                  <a:close/>
                  <a:moveTo>
                    <a:pt x="2451" y="3840"/>
                  </a:moveTo>
                  <a:cubicBezTo>
                    <a:pt x="2581" y="3883"/>
                    <a:pt x="2720" y="3907"/>
                    <a:pt x="2855" y="3912"/>
                  </a:cubicBezTo>
                  <a:lnTo>
                    <a:pt x="2903" y="3912"/>
                  </a:lnTo>
                  <a:cubicBezTo>
                    <a:pt x="3057" y="3912"/>
                    <a:pt x="3211" y="3888"/>
                    <a:pt x="3356" y="3845"/>
                  </a:cubicBezTo>
                  <a:cubicBezTo>
                    <a:pt x="3360" y="3907"/>
                    <a:pt x="3370" y="3965"/>
                    <a:pt x="3389" y="4023"/>
                  </a:cubicBezTo>
                  <a:lnTo>
                    <a:pt x="3221" y="4191"/>
                  </a:lnTo>
                  <a:cubicBezTo>
                    <a:pt x="3134" y="4280"/>
                    <a:pt x="3019" y="4325"/>
                    <a:pt x="2903" y="4325"/>
                  </a:cubicBezTo>
                  <a:cubicBezTo>
                    <a:pt x="2788" y="4325"/>
                    <a:pt x="2672" y="4280"/>
                    <a:pt x="2586" y="4191"/>
                  </a:cubicBezTo>
                  <a:lnTo>
                    <a:pt x="2417" y="4023"/>
                  </a:lnTo>
                  <a:cubicBezTo>
                    <a:pt x="2437" y="3965"/>
                    <a:pt x="2446" y="3902"/>
                    <a:pt x="2451" y="3840"/>
                  </a:cubicBezTo>
                  <a:close/>
                  <a:moveTo>
                    <a:pt x="3644" y="4350"/>
                  </a:moveTo>
                  <a:cubicBezTo>
                    <a:pt x="3697" y="4388"/>
                    <a:pt x="3760" y="4412"/>
                    <a:pt x="3822" y="4432"/>
                  </a:cubicBezTo>
                  <a:lnTo>
                    <a:pt x="4559" y="4643"/>
                  </a:lnTo>
                  <a:cubicBezTo>
                    <a:pt x="4751" y="4701"/>
                    <a:pt x="4886" y="4879"/>
                    <a:pt x="4886" y="5076"/>
                  </a:cubicBezTo>
                  <a:lnTo>
                    <a:pt x="4886" y="6472"/>
                  </a:lnTo>
                  <a:cubicBezTo>
                    <a:pt x="4737" y="6558"/>
                    <a:pt x="4583" y="6635"/>
                    <a:pt x="4419" y="6703"/>
                  </a:cubicBezTo>
                  <a:lnTo>
                    <a:pt x="4419" y="5461"/>
                  </a:lnTo>
                  <a:cubicBezTo>
                    <a:pt x="4412" y="5332"/>
                    <a:pt x="4313" y="5267"/>
                    <a:pt x="4214" y="5267"/>
                  </a:cubicBezTo>
                  <a:cubicBezTo>
                    <a:pt x="4116" y="5267"/>
                    <a:pt x="4017" y="5332"/>
                    <a:pt x="4010" y="5461"/>
                  </a:cubicBezTo>
                  <a:lnTo>
                    <a:pt x="4010" y="6847"/>
                  </a:lnTo>
                  <a:cubicBezTo>
                    <a:pt x="3716" y="6934"/>
                    <a:pt x="3409" y="6987"/>
                    <a:pt x="3101" y="7001"/>
                  </a:cubicBezTo>
                  <a:lnTo>
                    <a:pt x="3096" y="7001"/>
                  </a:lnTo>
                  <a:cubicBezTo>
                    <a:pt x="3033" y="7006"/>
                    <a:pt x="2966" y="7006"/>
                    <a:pt x="2903" y="7006"/>
                  </a:cubicBezTo>
                  <a:cubicBezTo>
                    <a:pt x="2528" y="7006"/>
                    <a:pt x="2153" y="6953"/>
                    <a:pt x="1792" y="6847"/>
                  </a:cubicBezTo>
                  <a:lnTo>
                    <a:pt x="1792" y="5461"/>
                  </a:lnTo>
                  <a:cubicBezTo>
                    <a:pt x="1785" y="5332"/>
                    <a:pt x="1686" y="5267"/>
                    <a:pt x="1587" y="5267"/>
                  </a:cubicBezTo>
                  <a:cubicBezTo>
                    <a:pt x="1489" y="5267"/>
                    <a:pt x="1390" y="5332"/>
                    <a:pt x="1383" y="5461"/>
                  </a:cubicBezTo>
                  <a:lnTo>
                    <a:pt x="1383" y="6703"/>
                  </a:lnTo>
                  <a:cubicBezTo>
                    <a:pt x="1224" y="6635"/>
                    <a:pt x="1070" y="6558"/>
                    <a:pt x="916" y="6472"/>
                  </a:cubicBezTo>
                  <a:lnTo>
                    <a:pt x="916" y="5076"/>
                  </a:lnTo>
                  <a:cubicBezTo>
                    <a:pt x="916" y="4879"/>
                    <a:pt x="1051" y="4701"/>
                    <a:pt x="1243" y="4643"/>
                  </a:cubicBezTo>
                  <a:lnTo>
                    <a:pt x="1984" y="4432"/>
                  </a:lnTo>
                  <a:cubicBezTo>
                    <a:pt x="2047" y="4412"/>
                    <a:pt x="2109" y="4388"/>
                    <a:pt x="2162" y="4350"/>
                  </a:cubicBezTo>
                  <a:lnTo>
                    <a:pt x="2292" y="4485"/>
                  </a:lnTo>
                  <a:cubicBezTo>
                    <a:pt x="2461" y="4651"/>
                    <a:pt x="2682" y="4734"/>
                    <a:pt x="2903" y="4734"/>
                  </a:cubicBezTo>
                  <a:cubicBezTo>
                    <a:pt x="3123" y="4734"/>
                    <a:pt x="3344" y="4651"/>
                    <a:pt x="3510" y="4485"/>
                  </a:cubicBezTo>
                  <a:lnTo>
                    <a:pt x="3644" y="4350"/>
                  </a:lnTo>
                  <a:close/>
                  <a:moveTo>
                    <a:pt x="2465" y="0"/>
                  </a:moveTo>
                  <a:cubicBezTo>
                    <a:pt x="1748" y="0"/>
                    <a:pt x="1171" y="582"/>
                    <a:pt x="1171" y="1299"/>
                  </a:cubicBezTo>
                  <a:lnTo>
                    <a:pt x="1171" y="1314"/>
                  </a:lnTo>
                  <a:cubicBezTo>
                    <a:pt x="1171" y="1477"/>
                    <a:pt x="1210" y="1641"/>
                    <a:pt x="1282" y="1795"/>
                  </a:cubicBezTo>
                  <a:lnTo>
                    <a:pt x="1388" y="2002"/>
                  </a:lnTo>
                  <a:lnTo>
                    <a:pt x="1388" y="2339"/>
                  </a:lnTo>
                  <a:cubicBezTo>
                    <a:pt x="1388" y="2849"/>
                    <a:pt x="1633" y="3330"/>
                    <a:pt x="2047" y="3628"/>
                  </a:cubicBezTo>
                  <a:lnTo>
                    <a:pt x="2047" y="3816"/>
                  </a:lnTo>
                  <a:cubicBezTo>
                    <a:pt x="2042" y="3917"/>
                    <a:pt x="1975" y="4008"/>
                    <a:pt x="1874" y="4037"/>
                  </a:cubicBezTo>
                  <a:lnTo>
                    <a:pt x="1137" y="4249"/>
                  </a:lnTo>
                  <a:cubicBezTo>
                    <a:pt x="767" y="4355"/>
                    <a:pt x="507" y="4692"/>
                    <a:pt x="507" y="5076"/>
                  </a:cubicBezTo>
                  <a:lnTo>
                    <a:pt x="507" y="6198"/>
                  </a:lnTo>
                  <a:cubicBezTo>
                    <a:pt x="478" y="6174"/>
                    <a:pt x="449" y="6149"/>
                    <a:pt x="416" y="6125"/>
                  </a:cubicBezTo>
                  <a:cubicBezTo>
                    <a:pt x="374" y="6096"/>
                    <a:pt x="332" y="6083"/>
                    <a:pt x="292" y="6083"/>
                  </a:cubicBezTo>
                  <a:cubicBezTo>
                    <a:pt x="127" y="6083"/>
                    <a:pt x="1" y="6303"/>
                    <a:pt x="156" y="6443"/>
                  </a:cubicBezTo>
                  <a:cubicBezTo>
                    <a:pt x="930" y="7073"/>
                    <a:pt x="1902" y="7415"/>
                    <a:pt x="2898" y="7415"/>
                  </a:cubicBezTo>
                  <a:cubicBezTo>
                    <a:pt x="2971" y="7415"/>
                    <a:pt x="3043" y="7415"/>
                    <a:pt x="3115" y="7410"/>
                  </a:cubicBezTo>
                  <a:cubicBezTo>
                    <a:pt x="4756" y="7328"/>
                    <a:pt x="6214" y="6332"/>
                    <a:pt x="6887" y="4831"/>
                  </a:cubicBezTo>
                  <a:cubicBezTo>
                    <a:pt x="7556" y="3335"/>
                    <a:pt x="7330" y="1583"/>
                    <a:pt x="6296" y="303"/>
                  </a:cubicBezTo>
                  <a:cubicBezTo>
                    <a:pt x="6255" y="255"/>
                    <a:pt x="6198" y="230"/>
                    <a:pt x="6140" y="230"/>
                  </a:cubicBezTo>
                  <a:cubicBezTo>
                    <a:pt x="6095" y="230"/>
                    <a:pt x="6050" y="245"/>
                    <a:pt x="6012" y="274"/>
                  </a:cubicBezTo>
                  <a:cubicBezTo>
                    <a:pt x="5920" y="347"/>
                    <a:pt x="5906" y="476"/>
                    <a:pt x="5978" y="563"/>
                  </a:cubicBezTo>
                  <a:cubicBezTo>
                    <a:pt x="7383" y="2300"/>
                    <a:pt x="7070" y="4850"/>
                    <a:pt x="5300" y="6198"/>
                  </a:cubicBezTo>
                  <a:lnTo>
                    <a:pt x="5300" y="5076"/>
                  </a:lnTo>
                  <a:cubicBezTo>
                    <a:pt x="5295" y="4696"/>
                    <a:pt x="5040" y="4360"/>
                    <a:pt x="4674" y="4249"/>
                  </a:cubicBezTo>
                  <a:lnTo>
                    <a:pt x="3938" y="4037"/>
                  </a:lnTo>
                  <a:cubicBezTo>
                    <a:pt x="3837" y="4008"/>
                    <a:pt x="3765" y="3917"/>
                    <a:pt x="3765" y="3816"/>
                  </a:cubicBezTo>
                  <a:lnTo>
                    <a:pt x="3765" y="3643"/>
                  </a:lnTo>
                  <a:cubicBezTo>
                    <a:pt x="3837" y="3594"/>
                    <a:pt x="3899" y="3542"/>
                    <a:pt x="3962" y="3484"/>
                  </a:cubicBezTo>
                  <a:cubicBezTo>
                    <a:pt x="4260" y="3200"/>
                    <a:pt x="4424" y="2805"/>
                    <a:pt x="4424" y="2392"/>
                  </a:cubicBezTo>
                  <a:lnTo>
                    <a:pt x="4424" y="2002"/>
                  </a:lnTo>
                  <a:lnTo>
                    <a:pt x="4506" y="1838"/>
                  </a:lnTo>
                  <a:cubicBezTo>
                    <a:pt x="4597" y="1660"/>
                    <a:pt x="4640" y="1463"/>
                    <a:pt x="4640" y="1261"/>
                  </a:cubicBezTo>
                  <a:lnTo>
                    <a:pt x="4640" y="207"/>
                  </a:lnTo>
                  <a:cubicBezTo>
                    <a:pt x="4640" y="92"/>
                    <a:pt x="4549" y="0"/>
                    <a:pt x="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4780566" y="1966167"/>
            <a:ext cx="573990" cy="547925"/>
            <a:chOff x="4780566" y="2042367"/>
            <a:chExt cx="573990" cy="547925"/>
          </a:xfrm>
        </p:grpSpPr>
        <p:sp>
          <p:nvSpPr>
            <p:cNvPr id="931" name="Google Shape;931;p48"/>
            <p:cNvSpPr/>
            <p:nvPr/>
          </p:nvSpPr>
          <p:spPr>
            <a:xfrm>
              <a:off x="4955438" y="2313973"/>
              <a:ext cx="81299" cy="146363"/>
            </a:xfrm>
            <a:custGeom>
              <a:avLst/>
              <a:gdLst/>
              <a:ahLst/>
              <a:cxnLst/>
              <a:rect l="l" t="t" r="r" b="b"/>
              <a:pathLst>
                <a:path w="1928" h="3471" extrusionOk="0">
                  <a:moveTo>
                    <a:pt x="1" y="1"/>
                  </a:moveTo>
                  <a:lnTo>
                    <a:pt x="1" y="2641"/>
                  </a:lnTo>
                  <a:lnTo>
                    <a:pt x="961" y="3467"/>
                  </a:lnTo>
                  <a:lnTo>
                    <a:pt x="961" y="3470"/>
                  </a:lnTo>
                  <a:lnTo>
                    <a:pt x="964" y="3470"/>
                  </a:lnTo>
                  <a:lnTo>
                    <a:pt x="964" y="3467"/>
                  </a:lnTo>
                  <a:lnTo>
                    <a:pt x="1928" y="2641"/>
                  </a:lnTo>
                  <a:lnTo>
                    <a:pt x="1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4910107" y="2123330"/>
              <a:ext cx="172128" cy="236518"/>
            </a:xfrm>
            <a:custGeom>
              <a:avLst/>
              <a:gdLst/>
              <a:ahLst/>
              <a:cxnLst/>
              <a:rect l="l" t="t" r="r" b="b"/>
              <a:pathLst>
                <a:path w="4082" h="5609" extrusionOk="0">
                  <a:moveTo>
                    <a:pt x="1544" y="0"/>
                  </a:moveTo>
                  <a:cubicBezTo>
                    <a:pt x="1498" y="0"/>
                    <a:pt x="1452" y="4"/>
                    <a:pt x="1405" y="13"/>
                  </a:cubicBezTo>
                  <a:cubicBezTo>
                    <a:pt x="605" y="103"/>
                    <a:pt x="0" y="784"/>
                    <a:pt x="0" y="1592"/>
                  </a:cubicBezTo>
                  <a:lnTo>
                    <a:pt x="0" y="3214"/>
                  </a:lnTo>
                  <a:cubicBezTo>
                    <a:pt x="0" y="4065"/>
                    <a:pt x="449" y="4848"/>
                    <a:pt x="1181" y="5279"/>
                  </a:cubicBezTo>
                  <a:lnTo>
                    <a:pt x="1478" y="5456"/>
                  </a:lnTo>
                  <a:cubicBezTo>
                    <a:pt x="1652" y="5557"/>
                    <a:pt x="1845" y="5608"/>
                    <a:pt x="2039" y="5608"/>
                  </a:cubicBezTo>
                  <a:cubicBezTo>
                    <a:pt x="2232" y="5608"/>
                    <a:pt x="2425" y="5557"/>
                    <a:pt x="2597" y="5456"/>
                  </a:cubicBezTo>
                  <a:lnTo>
                    <a:pt x="2901" y="5279"/>
                  </a:lnTo>
                  <a:cubicBezTo>
                    <a:pt x="3629" y="4848"/>
                    <a:pt x="4082" y="4062"/>
                    <a:pt x="4082" y="3214"/>
                  </a:cubicBezTo>
                  <a:lnTo>
                    <a:pt x="4082" y="1592"/>
                  </a:lnTo>
                  <a:cubicBezTo>
                    <a:pt x="4082" y="714"/>
                    <a:pt x="3372" y="2"/>
                    <a:pt x="2495" y="2"/>
                  </a:cubicBezTo>
                  <a:cubicBezTo>
                    <a:pt x="2493" y="2"/>
                    <a:pt x="2491" y="2"/>
                    <a:pt x="2488" y="2"/>
                  </a:cubicBezTo>
                  <a:lnTo>
                    <a:pt x="1590" y="2"/>
                  </a:lnTo>
                  <a:cubicBezTo>
                    <a:pt x="1575" y="1"/>
                    <a:pt x="1559" y="0"/>
                    <a:pt x="15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916200" y="2127849"/>
              <a:ext cx="109723" cy="204073"/>
            </a:xfrm>
            <a:custGeom>
              <a:avLst/>
              <a:gdLst/>
              <a:ahLst/>
              <a:cxnLst/>
              <a:rect l="l" t="t" r="r" b="b"/>
              <a:pathLst>
                <a:path w="2624" h="2355" extrusionOk="0">
                  <a:moveTo>
                    <a:pt x="826" y="1"/>
                  </a:moveTo>
                  <a:cubicBezTo>
                    <a:pt x="712" y="1"/>
                    <a:pt x="608" y="48"/>
                    <a:pt x="525" y="126"/>
                  </a:cubicBezTo>
                  <a:lnTo>
                    <a:pt x="309" y="343"/>
                  </a:lnTo>
                  <a:cubicBezTo>
                    <a:pt x="111" y="540"/>
                    <a:pt x="1" y="809"/>
                    <a:pt x="1" y="1089"/>
                  </a:cubicBezTo>
                  <a:cubicBezTo>
                    <a:pt x="1" y="1676"/>
                    <a:pt x="386" y="2190"/>
                    <a:pt x="949" y="2354"/>
                  </a:cubicBezTo>
                  <a:cubicBezTo>
                    <a:pt x="761" y="2123"/>
                    <a:pt x="655" y="1830"/>
                    <a:pt x="655" y="1531"/>
                  </a:cubicBezTo>
                  <a:lnTo>
                    <a:pt x="655" y="1093"/>
                  </a:lnTo>
                  <a:lnTo>
                    <a:pt x="660" y="1093"/>
                  </a:lnTo>
                  <a:cubicBezTo>
                    <a:pt x="655" y="850"/>
                    <a:pt x="853" y="654"/>
                    <a:pt x="1089" y="654"/>
                  </a:cubicBezTo>
                  <a:cubicBezTo>
                    <a:pt x="1100" y="654"/>
                    <a:pt x="1111" y="655"/>
                    <a:pt x="1122" y="655"/>
                  </a:cubicBezTo>
                  <a:cubicBezTo>
                    <a:pt x="1564" y="684"/>
                    <a:pt x="2219" y="757"/>
                    <a:pt x="2623" y="949"/>
                  </a:cubicBezTo>
                  <a:cubicBezTo>
                    <a:pt x="2609" y="858"/>
                    <a:pt x="2570" y="569"/>
                    <a:pt x="2503" y="502"/>
                  </a:cubicBezTo>
                  <a:cubicBezTo>
                    <a:pt x="2161" y="169"/>
                    <a:pt x="1545" y="20"/>
                    <a:pt x="843" y="1"/>
                  </a:cubicBezTo>
                  <a:cubicBezTo>
                    <a:pt x="837" y="1"/>
                    <a:pt x="832" y="1"/>
                    <a:pt x="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5124069" y="2042367"/>
              <a:ext cx="230488" cy="240355"/>
            </a:xfrm>
            <a:custGeom>
              <a:avLst/>
              <a:gdLst/>
              <a:ahLst/>
              <a:cxnLst/>
              <a:rect l="l" t="t" r="r" b="b"/>
              <a:pathLst>
                <a:path w="5466" h="5700" extrusionOk="0">
                  <a:moveTo>
                    <a:pt x="2738" y="0"/>
                  </a:moveTo>
                  <a:cubicBezTo>
                    <a:pt x="2705" y="0"/>
                    <a:pt x="2673" y="1"/>
                    <a:pt x="2640" y="2"/>
                  </a:cubicBezTo>
                  <a:cubicBezTo>
                    <a:pt x="1673" y="42"/>
                    <a:pt x="808" y="622"/>
                    <a:pt x="406" y="1505"/>
                  </a:cubicBezTo>
                  <a:cubicBezTo>
                    <a:pt x="0" y="2385"/>
                    <a:pt x="123" y="3417"/>
                    <a:pt x="728" y="4178"/>
                  </a:cubicBezTo>
                  <a:lnTo>
                    <a:pt x="659" y="5699"/>
                  </a:lnTo>
                  <a:lnTo>
                    <a:pt x="2039" y="5054"/>
                  </a:lnTo>
                  <a:cubicBezTo>
                    <a:pt x="2273" y="5121"/>
                    <a:pt x="2511" y="5154"/>
                    <a:pt x="2746" y="5154"/>
                  </a:cubicBezTo>
                  <a:cubicBezTo>
                    <a:pt x="3591" y="5154"/>
                    <a:pt x="4401" y="4736"/>
                    <a:pt x="4886" y="4008"/>
                  </a:cubicBezTo>
                  <a:cubicBezTo>
                    <a:pt x="5426" y="3204"/>
                    <a:pt x="5465" y="2164"/>
                    <a:pt x="4995" y="1317"/>
                  </a:cubicBezTo>
                  <a:cubicBezTo>
                    <a:pt x="4536" y="501"/>
                    <a:pt x="3672" y="0"/>
                    <a:pt x="2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789000" y="2404845"/>
              <a:ext cx="414043" cy="177061"/>
            </a:xfrm>
            <a:custGeom>
              <a:avLst/>
              <a:gdLst/>
              <a:ahLst/>
              <a:cxnLst/>
              <a:rect l="l" t="t" r="r" b="b"/>
              <a:pathLst>
                <a:path w="9819" h="4199" extrusionOk="0">
                  <a:moveTo>
                    <a:pt x="3948" y="1"/>
                  </a:moveTo>
                  <a:lnTo>
                    <a:pt x="2394" y="500"/>
                  </a:lnTo>
                  <a:lnTo>
                    <a:pt x="1760" y="703"/>
                  </a:lnTo>
                  <a:cubicBezTo>
                    <a:pt x="714" y="1036"/>
                    <a:pt x="0" y="2011"/>
                    <a:pt x="4" y="3112"/>
                  </a:cubicBezTo>
                  <a:lnTo>
                    <a:pt x="4" y="4198"/>
                  </a:lnTo>
                  <a:lnTo>
                    <a:pt x="9819" y="4198"/>
                  </a:lnTo>
                  <a:lnTo>
                    <a:pt x="9819" y="3112"/>
                  </a:lnTo>
                  <a:cubicBezTo>
                    <a:pt x="9819" y="2011"/>
                    <a:pt x="9109" y="1036"/>
                    <a:pt x="8062" y="699"/>
                  </a:cubicBezTo>
                  <a:lnTo>
                    <a:pt x="7428" y="497"/>
                  </a:lnTo>
                  <a:lnTo>
                    <a:pt x="5875" y="1"/>
                  </a:lnTo>
                  <a:lnTo>
                    <a:pt x="4911" y="678"/>
                  </a:lnTo>
                  <a:lnTo>
                    <a:pt x="3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5102225" y="2425761"/>
              <a:ext cx="100822" cy="156146"/>
            </a:xfrm>
            <a:custGeom>
              <a:avLst/>
              <a:gdLst/>
              <a:ahLst/>
              <a:cxnLst/>
              <a:rect l="l" t="t" r="r" b="b"/>
              <a:pathLst>
                <a:path w="2391" h="3703" extrusionOk="0">
                  <a:moveTo>
                    <a:pt x="0" y="1"/>
                  </a:moveTo>
                  <a:lnTo>
                    <a:pt x="467" y="207"/>
                  </a:lnTo>
                  <a:cubicBezTo>
                    <a:pt x="1253" y="540"/>
                    <a:pt x="1782" y="1515"/>
                    <a:pt x="1782" y="2616"/>
                  </a:cubicBezTo>
                  <a:lnTo>
                    <a:pt x="1782" y="3702"/>
                  </a:lnTo>
                  <a:lnTo>
                    <a:pt x="2391" y="3702"/>
                  </a:lnTo>
                  <a:lnTo>
                    <a:pt x="2391" y="2616"/>
                  </a:lnTo>
                  <a:cubicBezTo>
                    <a:pt x="2391" y="1515"/>
                    <a:pt x="1681" y="540"/>
                    <a:pt x="634" y="20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4789000" y="2425761"/>
              <a:ext cx="100991" cy="155978"/>
            </a:xfrm>
            <a:custGeom>
              <a:avLst/>
              <a:gdLst/>
              <a:ahLst/>
              <a:cxnLst/>
              <a:rect l="l" t="t" r="r" b="b"/>
              <a:pathLst>
                <a:path w="2395" h="3699" extrusionOk="0">
                  <a:moveTo>
                    <a:pt x="2394" y="1"/>
                  </a:moveTo>
                  <a:lnTo>
                    <a:pt x="1760" y="203"/>
                  </a:lnTo>
                  <a:cubicBezTo>
                    <a:pt x="714" y="540"/>
                    <a:pt x="0" y="1515"/>
                    <a:pt x="0" y="2612"/>
                  </a:cubicBezTo>
                  <a:lnTo>
                    <a:pt x="0" y="3698"/>
                  </a:lnTo>
                  <a:lnTo>
                    <a:pt x="612" y="3698"/>
                  </a:lnTo>
                  <a:lnTo>
                    <a:pt x="612" y="2612"/>
                  </a:lnTo>
                  <a:cubicBezTo>
                    <a:pt x="612" y="1515"/>
                    <a:pt x="1141" y="540"/>
                    <a:pt x="1920" y="203"/>
                  </a:cubicBezTo>
                  <a:lnTo>
                    <a:pt x="2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4857692" y="2209522"/>
              <a:ext cx="33818" cy="73329"/>
            </a:xfrm>
            <a:custGeom>
              <a:avLst/>
              <a:gdLst/>
              <a:ahLst/>
              <a:cxnLst/>
              <a:rect l="l" t="t" r="r" b="b"/>
              <a:pathLst>
                <a:path w="802" h="1739" extrusionOk="0">
                  <a:moveTo>
                    <a:pt x="801" y="0"/>
                  </a:moveTo>
                  <a:cubicBezTo>
                    <a:pt x="359" y="0"/>
                    <a:pt x="1" y="359"/>
                    <a:pt x="1" y="801"/>
                  </a:cubicBezTo>
                  <a:lnTo>
                    <a:pt x="1" y="938"/>
                  </a:lnTo>
                  <a:cubicBezTo>
                    <a:pt x="1" y="1380"/>
                    <a:pt x="359" y="1739"/>
                    <a:pt x="801" y="1739"/>
                  </a:cubicBez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5100539" y="2209522"/>
              <a:ext cx="33776" cy="73329"/>
            </a:xfrm>
            <a:custGeom>
              <a:avLst/>
              <a:gdLst/>
              <a:ahLst/>
              <a:cxnLst/>
              <a:rect l="l" t="t" r="r" b="b"/>
              <a:pathLst>
                <a:path w="801" h="1739" extrusionOk="0">
                  <a:moveTo>
                    <a:pt x="0" y="0"/>
                  </a:moveTo>
                  <a:lnTo>
                    <a:pt x="0" y="1739"/>
                  </a:lnTo>
                  <a:cubicBezTo>
                    <a:pt x="442" y="1739"/>
                    <a:pt x="801" y="1380"/>
                    <a:pt x="801" y="938"/>
                  </a:cubicBezTo>
                  <a:lnTo>
                    <a:pt x="801" y="801"/>
                  </a:lnTo>
                  <a:cubicBezTo>
                    <a:pt x="801" y="359"/>
                    <a:pt x="44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978504" y="2371406"/>
              <a:ext cx="35041" cy="34999"/>
            </a:xfrm>
            <a:custGeom>
              <a:avLst/>
              <a:gdLst/>
              <a:ahLst/>
              <a:cxnLst/>
              <a:rect l="l" t="t" r="r" b="b"/>
              <a:pathLst>
                <a:path w="831" h="830" extrusionOk="0">
                  <a:moveTo>
                    <a:pt x="414" y="0"/>
                  </a:moveTo>
                  <a:cubicBezTo>
                    <a:pt x="185" y="0"/>
                    <a:pt x="1" y="185"/>
                    <a:pt x="1" y="413"/>
                  </a:cubicBezTo>
                  <a:cubicBezTo>
                    <a:pt x="1" y="641"/>
                    <a:pt x="185" y="830"/>
                    <a:pt x="414" y="830"/>
                  </a:cubicBezTo>
                  <a:cubicBezTo>
                    <a:pt x="642" y="830"/>
                    <a:pt x="830" y="641"/>
                    <a:pt x="830" y="413"/>
                  </a:cubicBezTo>
                  <a:cubicBezTo>
                    <a:pt x="830" y="185"/>
                    <a:pt x="642" y="0"/>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910107" y="2123836"/>
              <a:ext cx="59288" cy="77462"/>
            </a:xfrm>
            <a:custGeom>
              <a:avLst/>
              <a:gdLst/>
              <a:ahLst/>
              <a:cxnLst/>
              <a:rect l="l" t="t" r="r" b="b"/>
              <a:pathLst>
                <a:path w="1406" h="1837" extrusionOk="0">
                  <a:moveTo>
                    <a:pt x="1405" y="1"/>
                  </a:moveTo>
                  <a:cubicBezTo>
                    <a:pt x="601" y="91"/>
                    <a:pt x="0" y="772"/>
                    <a:pt x="0" y="1580"/>
                  </a:cubicBezTo>
                  <a:lnTo>
                    <a:pt x="0" y="1837"/>
                  </a:lnTo>
                  <a:cubicBezTo>
                    <a:pt x="0" y="1837"/>
                    <a:pt x="1029" y="1525"/>
                    <a:pt x="1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969353" y="2123330"/>
              <a:ext cx="112882" cy="112208"/>
            </a:xfrm>
            <a:custGeom>
              <a:avLst/>
              <a:gdLst/>
              <a:ahLst/>
              <a:cxnLst/>
              <a:rect l="l" t="t" r="r" b="b"/>
              <a:pathLst>
                <a:path w="2677" h="2661" extrusionOk="0">
                  <a:moveTo>
                    <a:pt x="139" y="0"/>
                  </a:moveTo>
                  <a:cubicBezTo>
                    <a:pt x="93" y="0"/>
                    <a:pt x="47" y="4"/>
                    <a:pt x="0" y="13"/>
                  </a:cubicBezTo>
                  <a:cubicBezTo>
                    <a:pt x="0" y="13"/>
                    <a:pt x="279" y="2660"/>
                    <a:pt x="2677" y="2660"/>
                  </a:cubicBezTo>
                  <a:lnTo>
                    <a:pt x="2677" y="1592"/>
                  </a:lnTo>
                  <a:cubicBezTo>
                    <a:pt x="2677" y="712"/>
                    <a:pt x="1963" y="2"/>
                    <a:pt x="1083" y="2"/>
                  </a:cubicBezTo>
                  <a:lnTo>
                    <a:pt x="185" y="2"/>
                  </a:lnTo>
                  <a:cubicBezTo>
                    <a:pt x="170" y="1"/>
                    <a:pt x="154"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5057780" y="2503055"/>
              <a:ext cx="100991" cy="49041"/>
            </a:xfrm>
            <a:custGeom>
              <a:avLst/>
              <a:gdLst/>
              <a:ahLst/>
              <a:cxnLst/>
              <a:rect l="l" t="t" r="r" b="b"/>
              <a:pathLst>
                <a:path w="2395" h="1163" extrusionOk="0">
                  <a:moveTo>
                    <a:pt x="1913" y="402"/>
                  </a:moveTo>
                  <a:cubicBezTo>
                    <a:pt x="1960" y="402"/>
                    <a:pt x="1996" y="438"/>
                    <a:pt x="1996" y="482"/>
                  </a:cubicBezTo>
                  <a:lnTo>
                    <a:pt x="1996" y="681"/>
                  </a:lnTo>
                  <a:cubicBezTo>
                    <a:pt x="1996" y="725"/>
                    <a:pt x="1960" y="761"/>
                    <a:pt x="1913" y="761"/>
                  </a:cubicBezTo>
                  <a:lnTo>
                    <a:pt x="482" y="761"/>
                  </a:lnTo>
                  <a:cubicBezTo>
                    <a:pt x="435" y="761"/>
                    <a:pt x="399" y="725"/>
                    <a:pt x="399" y="681"/>
                  </a:cubicBezTo>
                  <a:lnTo>
                    <a:pt x="399" y="482"/>
                  </a:lnTo>
                  <a:cubicBezTo>
                    <a:pt x="399" y="438"/>
                    <a:pt x="435" y="402"/>
                    <a:pt x="482" y="402"/>
                  </a:cubicBezTo>
                  <a:close/>
                  <a:moveTo>
                    <a:pt x="482" y="0"/>
                  </a:moveTo>
                  <a:cubicBezTo>
                    <a:pt x="214" y="0"/>
                    <a:pt x="0" y="218"/>
                    <a:pt x="0" y="482"/>
                  </a:cubicBezTo>
                  <a:lnTo>
                    <a:pt x="0" y="681"/>
                  </a:lnTo>
                  <a:cubicBezTo>
                    <a:pt x="0" y="946"/>
                    <a:pt x="214" y="1159"/>
                    <a:pt x="482" y="1163"/>
                  </a:cubicBezTo>
                  <a:lnTo>
                    <a:pt x="1913" y="1163"/>
                  </a:lnTo>
                  <a:cubicBezTo>
                    <a:pt x="2181" y="1159"/>
                    <a:pt x="2394" y="946"/>
                    <a:pt x="2394" y="681"/>
                  </a:cubicBezTo>
                  <a:lnTo>
                    <a:pt x="2394" y="482"/>
                  </a:lnTo>
                  <a:cubicBezTo>
                    <a:pt x="2394" y="218"/>
                    <a:pt x="2181" y="0"/>
                    <a:pt x="1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5170158" y="2086349"/>
              <a:ext cx="137044" cy="133123"/>
            </a:xfrm>
            <a:custGeom>
              <a:avLst/>
              <a:gdLst/>
              <a:ahLst/>
              <a:cxnLst/>
              <a:rect l="l" t="t" r="r" b="b"/>
              <a:pathLst>
                <a:path w="3250" h="3157" extrusionOk="0">
                  <a:moveTo>
                    <a:pt x="1634" y="810"/>
                  </a:moveTo>
                  <a:cubicBezTo>
                    <a:pt x="2058" y="810"/>
                    <a:pt x="2402" y="1154"/>
                    <a:pt x="2402" y="1578"/>
                  </a:cubicBezTo>
                  <a:cubicBezTo>
                    <a:pt x="2402" y="2001"/>
                    <a:pt x="2058" y="2345"/>
                    <a:pt x="1634" y="2345"/>
                  </a:cubicBezTo>
                  <a:cubicBezTo>
                    <a:pt x="1214" y="2345"/>
                    <a:pt x="870" y="2001"/>
                    <a:pt x="870" y="1578"/>
                  </a:cubicBezTo>
                  <a:cubicBezTo>
                    <a:pt x="870" y="1154"/>
                    <a:pt x="1214" y="810"/>
                    <a:pt x="1634" y="810"/>
                  </a:cubicBezTo>
                  <a:close/>
                  <a:moveTo>
                    <a:pt x="1627" y="0"/>
                  </a:moveTo>
                  <a:cubicBezTo>
                    <a:pt x="1528" y="0"/>
                    <a:pt x="1428" y="67"/>
                    <a:pt x="1428" y="201"/>
                  </a:cubicBezTo>
                  <a:lnTo>
                    <a:pt x="1428" y="422"/>
                  </a:lnTo>
                  <a:cubicBezTo>
                    <a:pt x="1258" y="451"/>
                    <a:pt x="1098" y="520"/>
                    <a:pt x="961" y="618"/>
                  </a:cubicBezTo>
                  <a:lnTo>
                    <a:pt x="809" y="462"/>
                  </a:lnTo>
                  <a:cubicBezTo>
                    <a:pt x="766" y="418"/>
                    <a:pt x="717" y="400"/>
                    <a:pt x="671" y="400"/>
                  </a:cubicBezTo>
                  <a:cubicBezTo>
                    <a:pt x="517" y="400"/>
                    <a:pt x="382" y="600"/>
                    <a:pt x="526" y="745"/>
                  </a:cubicBezTo>
                  <a:lnTo>
                    <a:pt x="678" y="904"/>
                  </a:lnTo>
                  <a:cubicBezTo>
                    <a:pt x="580" y="1045"/>
                    <a:pt x="512" y="1208"/>
                    <a:pt x="483" y="1378"/>
                  </a:cubicBezTo>
                  <a:lnTo>
                    <a:pt x="269" y="1378"/>
                  </a:lnTo>
                  <a:cubicBezTo>
                    <a:pt x="1" y="1378"/>
                    <a:pt x="1" y="1777"/>
                    <a:pt x="269" y="1781"/>
                  </a:cubicBezTo>
                  <a:lnTo>
                    <a:pt x="483" y="1781"/>
                  </a:lnTo>
                  <a:cubicBezTo>
                    <a:pt x="512" y="1951"/>
                    <a:pt x="580" y="2114"/>
                    <a:pt x="678" y="2255"/>
                  </a:cubicBezTo>
                  <a:lnTo>
                    <a:pt x="526" y="2414"/>
                  </a:lnTo>
                  <a:cubicBezTo>
                    <a:pt x="382" y="2558"/>
                    <a:pt x="515" y="2757"/>
                    <a:pt x="669" y="2757"/>
                  </a:cubicBezTo>
                  <a:cubicBezTo>
                    <a:pt x="716" y="2757"/>
                    <a:pt x="765" y="2738"/>
                    <a:pt x="809" y="2693"/>
                  </a:cubicBezTo>
                  <a:lnTo>
                    <a:pt x="961" y="2541"/>
                  </a:lnTo>
                  <a:cubicBezTo>
                    <a:pt x="1098" y="2639"/>
                    <a:pt x="1258" y="2704"/>
                    <a:pt x="1428" y="2737"/>
                  </a:cubicBezTo>
                  <a:lnTo>
                    <a:pt x="1428" y="2958"/>
                  </a:lnTo>
                  <a:cubicBezTo>
                    <a:pt x="1428" y="3066"/>
                    <a:pt x="1518" y="3157"/>
                    <a:pt x="1627" y="3157"/>
                  </a:cubicBezTo>
                  <a:cubicBezTo>
                    <a:pt x="1739" y="3157"/>
                    <a:pt x="1830" y="3066"/>
                    <a:pt x="1830" y="2958"/>
                  </a:cubicBezTo>
                  <a:lnTo>
                    <a:pt x="1830" y="2737"/>
                  </a:lnTo>
                  <a:cubicBezTo>
                    <a:pt x="1997" y="2704"/>
                    <a:pt x="2156" y="2639"/>
                    <a:pt x="2294" y="2541"/>
                  </a:cubicBezTo>
                  <a:lnTo>
                    <a:pt x="2446" y="2693"/>
                  </a:lnTo>
                  <a:cubicBezTo>
                    <a:pt x="2490" y="2738"/>
                    <a:pt x="2539" y="2757"/>
                    <a:pt x="2587" y="2757"/>
                  </a:cubicBezTo>
                  <a:cubicBezTo>
                    <a:pt x="2741" y="2757"/>
                    <a:pt x="2873" y="2557"/>
                    <a:pt x="2732" y="2411"/>
                  </a:cubicBezTo>
                  <a:lnTo>
                    <a:pt x="2576" y="2255"/>
                  </a:lnTo>
                  <a:cubicBezTo>
                    <a:pt x="2674" y="2114"/>
                    <a:pt x="2743" y="1951"/>
                    <a:pt x="2772" y="1781"/>
                  </a:cubicBezTo>
                  <a:lnTo>
                    <a:pt x="2985" y="1781"/>
                  </a:lnTo>
                  <a:cubicBezTo>
                    <a:pt x="3250" y="1781"/>
                    <a:pt x="3250" y="1378"/>
                    <a:pt x="2985" y="1378"/>
                  </a:cubicBezTo>
                  <a:lnTo>
                    <a:pt x="2768" y="1378"/>
                  </a:lnTo>
                  <a:cubicBezTo>
                    <a:pt x="2739" y="1208"/>
                    <a:pt x="2674" y="1045"/>
                    <a:pt x="2572" y="904"/>
                  </a:cubicBezTo>
                  <a:lnTo>
                    <a:pt x="2728" y="745"/>
                  </a:lnTo>
                  <a:cubicBezTo>
                    <a:pt x="2873" y="600"/>
                    <a:pt x="2738" y="400"/>
                    <a:pt x="2584" y="400"/>
                  </a:cubicBezTo>
                  <a:cubicBezTo>
                    <a:pt x="2537" y="400"/>
                    <a:pt x="2489" y="418"/>
                    <a:pt x="2446" y="462"/>
                  </a:cubicBezTo>
                  <a:lnTo>
                    <a:pt x="2294" y="618"/>
                  </a:lnTo>
                  <a:cubicBezTo>
                    <a:pt x="2152" y="520"/>
                    <a:pt x="1993" y="451"/>
                    <a:pt x="1826" y="422"/>
                  </a:cubicBezTo>
                  <a:lnTo>
                    <a:pt x="1826" y="201"/>
                  </a:lnTo>
                  <a:cubicBezTo>
                    <a:pt x="1826" y="67"/>
                    <a:pt x="1727" y="0"/>
                    <a:pt x="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5205158" y="2127842"/>
              <a:ext cx="58992" cy="50559"/>
            </a:xfrm>
            <a:custGeom>
              <a:avLst/>
              <a:gdLst/>
              <a:ahLst/>
              <a:cxnLst/>
              <a:rect l="l" t="t" r="r" b="b"/>
              <a:pathLst>
                <a:path w="1399" h="1199" extrusionOk="0">
                  <a:moveTo>
                    <a:pt x="800" y="402"/>
                  </a:moveTo>
                  <a:cubicBezTo>
                    <a:pt x="850" y="402"/>
                    <a:pt x="901" y="421"/>
                    <a:pt x="942" y="463"/>
                  </a:cubicBezTo>
                  <a:cubicBezTo>
                    <a:pt x="1061" y="586"/>
                    <a:pt x="975" y="800"/>
                    <a:pt x="797" y="800"/>
                  </a:cubicBezTo>
                  <a:cubicBezTo>
                    <a:pt x="688" y="797"/>
                    <a:pt x="598" y="706"/>
                    <a:pt x="602" y="594"/>
                  </a:cubicBezTo>
                  <a:cubicBezTo>
                    <a:pt x="604" y="478"/>
                    <a:pt x="700" y="402"/>
                    <a:pt x="800" y="402"/>
                  </a:cubicBezTo>
                  <a:close/>
                  <a:moveTo>
                    <a:pt x="795" y="0"/>
                  </a:moveTo>
                  <a:cubicBezTo>
                    <a:pt x="647" y="0"/>
                    <a:pt x="496" y="56"/>
                    <a:pt x="373" y="181"/>
                  </a:cubicBezTo>
                  <a:cubicBezTo>
                    <a:pt x="0" y="557"/>
                    <a:pt x="265" y="1199"/>
                    <a:pt x="797" y="1199"/>
                  </a:cubicBezTo>
                  <a:cubicBezTo>
                    <a:pt x="1130" y="1199"/>
                    <a:pt x="1398" y="927"/>
                    <a:pt x="1398" y="594"/>
                  </a:cubicBezTo>
                  <a:cubicBezTo>
                    <a:pt x="1393" y="236"/>
                    <a:pt x="1100"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977745" y="2233094"/>
              <a:ext cx="37909" cy="58149"/>
            </a:xfrm>
            <a:custGeom>
              <a:avLst/>
              <a:gdLst/>
              <a:ahLst/>
              <a:cxnLst/>
              <a:rect l="l" t="t" r="r" b="b"/>
              <a:pathLst>
                <a:path w="899" h="1379" extrusionOk="0">
                  <a:moveTo>
                    <a:pt x="200" y="1"/>
                  </a:moveTo>
                  <a:cubicBezTo>
                    <a:pt x="100" y="1"/>
                    <a:pt x="1" y="68"/>
                    <a:pt x="1" y="202"/>
                  </a:cubicBezTo>
                  <a:lnTo>
                    <a:pt x="1" y="1180"/>
                  </a:lnTo>
                  <a:cubicBezTo>
                    <a:pt x="1" y="1292"/>
                    <a:pt x="88" y="1379"/>
                    <a:pt x="200" y="1379"/>
                  </a:cubicBezTo>
                  <a:lnTo>
                    <a:pt x="634" y="1379"/>
                  </a:lnTo>
                  <a:cubicBezTo>
                    <a:pt x="899" y="1379"/>
                    <a:pt x="899" y="981"/>
                    <a:pt x="634" y="981"/>
                  </a:cubicBezTo>
                  <a:lnTo>
                    <a:pt x="399" y="981"/>
                  </a:lnTo>
                  <a:lnTo>
                    <a:pt x="399" y="202"/>
                  </a:lnTo>
                  <a:cubicBezTo>
                    <a:pt x="399" y="68"/>
                    <a:pt x="299"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780566" y="2096343"/>
              <a:ext cx="422940" cy="493950"/>
            </a:xfrm>
            <a:custGeom>
              <a:avLst/>
              <a:gdLst/>
              <a:ahLst/>
              <a:cxnLst/>
              <a:rect l="l" t="t" r="r" b="b"/>
              <a:pathLst>
                <a:path w="10030" h="11714" extrusionOk="0">
                  <a:moveTo>
                    <a:pt x="4186" y="925"/>
                  </a:moveTo>
                  <a:cubicBezTo>
                    <a:pt x="3936" y="1639"/>
                    <a:pt x="3535" y="1997"/>
                    <a:pt x="3271" y="2166"/>
                  </a:cubicBezTo>
                  <a:cubicBezTo>
                    <a:pt x="3297" y="1606"/>
                    <a:pt x="3658" y="1117"/>
                    <a:pt x="4186" y="925"/>
                  </a:cubicBezTo>
                  <a:close/>
                  <a:moveTo>
                    <a:pt x="5557" y="837"/>
                  </a:moveTo>
                  <a:cubicBezTo>
                    <a:pt x="6328" y="837"/>
                    <a:pt x="6951" y="1460"/>
                    <a:pt x="6951" y="2232"/>
                  </a:cubicBezTo>
                  <a:lnTo>
                    <a:pt x="6947" y="2228"/>
                  </a:lnTo>
                  <a:lnTo>
                    <a:pt x="6947" y="3090"/>
                  </a:lnTo>
                  <a:cubicBezTo>
                    <a:pt x="6133" y="3032"/>
                    <a:pt x="5513" y="2630"/>
                    <a:pt x="5093" y="1884"/>
                  </a:cubicBezTo>
                  <a:cubicBezTo>
                    <a:pt x="4912" y="1558"/>
                    <a:pt x="4782" y="1203"/>
                    <a:pt x="4706" y="837"/>
                  </a:cubicBezTo>
                  <a:close/>
                  <a:moveTo>
                    <a:pt x="2431" y="2920"/>
                  </a:moveTo>
                  <a:lnTo>
                    <a:pt x="2431" y="4187"/>
                  </a:lnTo>
                  <a:cubicBezTo>
                    <a:pt x="2192" y="4104"/>
                    <a:pt x="2029" y="3876"/>
                    <a:pt x="2029" y="3622"/>
                  </a:cubicBezTo>
                  <a:lnTo>
                    <a:pt x="2029" y="3485"/>
                  </a:lnTo>
                  <a:cubicBezTo>
                    <a:pt x="2029" y="3231"/>
                    <a:pt x="2192" y="3003"/>
                    <a:pt x="2431" y="2920"/>
                  </a:cubicBezTo>
                  <a:close/>
                  <a:moveTo>
                    <a:pt x="7788" y="2913"/>
                  </a:moveTo>
                  <a:cubicBezTo>
                    <a:pt x="8030" y="2999"/>
                    <a:pt x="8190" y="3228"/>
                    <a:pt x="8190" y="3485"/>
                  </a:cubicBezTo>
                  <a:lnTo>
                    <a:pt x="8190" y="3619"/>
                  </a:lnTo>
                  <a:cubicBezTo>
                    <a:pt x="8190" y="3876"/>
                    <a:pt x="8030" y="4100"/>
                    <a:pt x="7788" y="4187"/>
                  </a:cubicBezTo>
                  <a:lnTo>
                    <a:pt x="7788" y="2913"/>
                  </a:lnTo>
                  <a:close/>
                  <a:moveTo>
                    <a:pt x="4438" y="1373"/>
                  </a:moveTo>
                  <a:cubicBezTo>
                    <a:pt x="4517" y="1616"/>
                    <a:pt x="4619" y="1851"/>
                    <a:pt x="4742" y="2072"/>
                  </a:cubicBezTo>
                  <a:cubicBezTo>
                    <a:pt x="5227" y="2949"/>
                    <a:pt x="5988" y="3434"/>
                    <a:pt x="6951" y="3496"/>
                  </a:cubicBezTo>
                  <a:lnTo>
                    <a:pt x="6951" y="3858"/>
                  </a:lnTo>
                  <a:cubicBezTo>
                    <a:pt x="6947" y="4633"/>
                    <a:pt x="6538" y="5354"/>
                    <a:pt x="5868" y="5748"/>
                  </a:cubicBezTo>
                  <a:lnTo>
                    <a:pt x="5568" y="5926"/>
                  </a:lnTo>
                  <a:cubicBezTo>
                    <a:pt x="5426" y="6009"/>
                    <a:pt x="5268" y="6051"/>
                    <a:pt x="5109" y="6051"/>
                  </a:cubicBezTo>
                  <a:cubicBezTo>
                    <a:pt x="4951" y="6051"/>
                    <a:pt x="4792" y="6009"/>
                    <a:pt x="4651" y="5926"/>
                  </a:cubicBezTo>
                  <a:lnTo>
                    <a:pt x="4351" y="5748"/>
                  </a:lnTo>
                  <a:cubicBezTo>
                    <a:pt x="3684" y="5354"/>
                    <a:pt x="3271" y="4633"/>
                    <a:pt x="3271" y="3854"/>
                  </a:cubicBezTo>
                  <a:lnTo>
                    <a:pt x="3271" y="3851"/>
                  </a:lnTo>
                  <a:lnTo>
                    <a:pt x="3271" y="2623"/>
                  </a:lnTo>
                  <a:cubicBezTo>
                    <a:pt x="3525" y="2503"/>
                    <a:pt x="4068" y="2170"/>
                    <a:pt x="4438" y="1373"/>
                  </a:cubicBezTo>
                  <a:close/>
                  <a:moveTo>
                    <a:pt x="5872" y="6208"/>
                  </a:moveTo>
                  <a:lnTo>
                    <a:pt x="5872" y="6719"/>
                  </a:lnTo>
                  <a:cubicBezTo>
                    <a:pt x="5810" y="6726"/>
                    <a:pt x="5749" y="6733"/>
                    <a:pt x="5691" y="6737"/>
                  </a:cubicBezTo>
                  <a:lnTo>
                    <a:pt x="5687" y="6733"/>
                  </a:lnTo>
                  <a:cubicBezTo>
                    <a:pt x="5640" y="6596"/>
                    <a:pt x="5546" y="6484"/>
                    <a:pt x="5423" y="6407"/>
                  </a:cubicBezTo>
                  <a:cubicBezTo>
                    <a:pt x="5542" y="6378"/>
                    <a:pt x="5662" y="6331"/>
                    <a:pt x="5767" y="6266"/>
                  </a:cubicBezTo>
                  <a:lnTo>
                    <a:pt x="5872" y="6208"/>
                  </a:lnTo>
                  <a:close/>
                  <a:moveTo>
                    <a:pt x="5108" y="6719"/>
                  </a:moveTo>
                  <a:cubicBezTo>
                    <a:pt x="5300" y="6719"/>
                    <a:pt x="5394" y="6951"/>
                    <a:pt x="5260" y="7088"/>
                  </a:cubicBezTo>
                  <a:cubicBezTo>
                    <a:pt x="5216" y="7131"/>
                    <a:pt x="5162" y="7150"/>
                    <a:pt x="5110" y="7150"/>
                  </a:cubicBezTo>
                  <a:cubicBezTo>
                    <a:pt x="4999" y="7150"/>
                    <a:pt x="4894" y="7064"/>
                    <a:pt x="4894" y="6936"/>
                  </a:cubicBezTo>
                  <a:cubicBezTo>
                    <a:pt x="4894" y="6817"/>
                    <a:pt x="4992" y="6723"/>
                    <a:pt x="5108" y="6723"/>
                  </a:cubicBezTo>
                  <a:lnTo>
                    <a:pt x="5108" y="6719"/>
                  </a:lnTo>
                  <a:close/>
                  <a:moveTo>
                    <a:pt x="4347" y="6208"/>
                  </a:moveTo>
                  <a:lnTo>
                    <a:pt x="4445" y="6270"/>
                  </a:lnTo>
                  <a:cubicBezTo>
                    <a:pt x="4553" y="6331"/>
                    <a:pt x="4669" y="6378"/>
                    <a:pt x="4792" y="6411"/>
                  </a:cubicBezTo>
                  <a:cubicBezTo>
                    <a:pt x="4423" y="6628"/>
                    <a:pt x="4387" y="7146"/>
                    <a:pt x="4720" y="7414"/>
                  </a:cubicBezTo>
                  <a:cubicBezTo>
                    <a:pt x="4835" y="7508"/>
                    <a:pt x="4971" y="7552"/>
                    <a:pt x="5105" y="7552"/>
                  </a:cubicBezTo>
                  <a:cubicBezTo>
                    <a:pt x="5354" y="7552"/>
                    <a:pt x="5597" y="7399"/>
                    <a:pt x="5687" y="7135"/>
                  </a:cubicBezTo>
                  <a:cubicBezTo>
                    <a:pt x="5749" y="7135"/>
                    <a:pt x="5810" y="7132"/>
                    <a:pt x="5868" y="7125"/>
                  </a:cubicBezTo>
                  <a:lnTo>
                    <a:pt x="5868" y="7211"/>
                  </a:lnTo>
                  <a:lnTo>
                    <a:pt x="5872" y="7211"/>
                  </a:lnTo>
                  <a:lnTo>
                    <a:pt x="5108" y="7744"/>
                  </a:lnTo>
                  <a:lnTo>
                    <a:pt x="4347" y="7211"/>
                  </a:lnTo>
                  <a:lnTo>
                    <a:pt x="4347" y="6208"/>
                  </a:lnTo>
                  <a:close/>
                  <a:moveTo>
                    <a:pt x="5872" y="7700"/>
                  </a:moveTo>
                  <a:lnTo>
                    <a:pt x="5872" y="7802"/>
                  </a:lnTo>
                  <a:lnTo>
                    <a:pt x="5872" y="8580"/>
                  </a:lnTo>
                  <a:lnTo>
                    <a:pt x="5401" y="8030"/>
                  </a:lnTo>
                  <a:lnTo>
                    <a:pt x="5872" y="7700"/>
                  </a:lnTo>
                  <a:close/>
                  <a:moveTo>
                    <a:pt x="4347" y="7700"/>
                  </a:moveTo>
                  <a:lnTo>
                    <a:pt x="4814" y="8030"/>
                  </a:lnTo>
                  <a:lnTo>
                    <a:pt x="4347" y="8588"/>
                  </a:lnTo>
                  <a:lnTo>
                    <a:pt x="4347" y="7802"/>
                  </a:lnTo>
                  <a:lnTo>
                    <a:pt x="4347" y="7700"/>
                  </a:lnTo>
                  <a:close/>
                  <a:moveTo>
                    <a:pt x="4579" y="1"/>
                  </a:moveTo>
                  <a:cubicBezTo>
                    <a:pt x="3391" y="4"/>
                    <a:pt x="2431" y="964"/>
                    <a:pt x="2431" y="2148"/>
                  </a:cubicBezTo>
                  <a:lnTo>
                    <a:pt x="2431" y="2503"/>
                  </a:lnTo>
                  <a:cubicBezTo>
                    <a:pt x="1964" y="2597"/>
                    <a:pt x="1631" y="3007"/>
                    <a:pt x="1631" y="3485"/>
                  </a:cubicBezTo>
                  <a:lnTo>
                    <a:pt x="1631" y="3619"/>
                  </a:lnTo>
                  <a:cubicBezTo>
                    <a:pt x="1631" y="4173"/>
                    <a:pt x="2076" y="4622"/>
                    <a:pt x="2630" y="4622"/>
                  </a:cubicBezTo>
                  <a:cubicBezTo>
                    <a:pt x="2743" y="4622"/>
                    <a:pt x="2830" y="4531"/>
                    <a:pt x="2830" y="4423"/>
                  </a:cubicBezTo>
                  <a:lnTo>
                    <a:pt x="2830" y="2148"/>
                  </a:lnTo>
                  <a:cubicBezTo>
                    <a:pt x="2833" y="1185"/>
                    <a:pt x="3615" y="403"/>
                    <a:pt x="4579" y="403"/>
                  </a:cubicBezTo>
                  <a:lnTo>
                    <a:pt x="5640" y="403"/>
                  </a:lnTo>
                  <a:cubicBezTo>
                    <a:pt x="6603" y="403"/>
                    <a:pt x="7386" y="1185"/>
                    <a:pt x="7389" y="2148"/>
                  </a:cubicBezTo>
                  <a:lnTo>
                    <a:pt x="7389" y="4988"/>
                  </a:lnTo>
                  <a:cubicBezTo>
                    <a:pt x="7386" y="5708"/>
                    <a:pt x="6944" y="6357"/>
                    <a:pt x="6274" y="6618"/>
                  </a:cubicBezTo>
                  <a:lnTo>
                    <a:pt x="6274" y="5958"/>
                  </a:lnTo>
                  <a:cubicBezTo>
                    <a:pt x="6947" y="5469"/>
                    <a:pt x="7349" y="4687"/>
                    <a:pt x="7349" y="3854"/>
                  </a:cubicBezTo>
                  <a:lnTo>
                    <a:pt x="7349" y="2232"/>
                  </a:lnTo>
                  <a:cubicBezTo>
                    <a:pt x="7349" y="1243"/>
                    <a:pt x="6549" y="443"/>
                    <a:pt x="5560" y="439"/>
                  </a:cubicBezTo>
                  <a:lnTo>
                    <a:pt x="4662" y="439"/>
                  </a:lnTo>
                  <a:cubicBezTo>
                    <a:pt x="4593" y="439"/>
                    <a:pt x="4524" y="443"/>
                    <a:pt x="4456" y="453"/>
                  </a:cubicBezTo>
                  <a:lnTo>
                    <a:pt x="4445" y="453"/>
                  </a:lnTo>
                  <a:cubicBezTo>
                    <a:pt x="3547" y="562"/>
                    <a:pt x="2869" y="1323"/>
                    <a:pt x="2873" y="2228"/>
                  </a:cubicBezTo>
                  <a:lnTo>
                    <a:pt x="2873" y="3854"/>
                  </a:lnTo>
                  <a:cubicBezTo>
                    <a:pt x="2873" y="4687"/>
                    <a:pt x="3275" y="5469"/>
                    <a:pt x="3949" y="5958"/>
                  </a:cubicBezTo>
                  <a:lnTo>
                    <a:pt x="3949" y="7168"/>
                  </a:lnTo>
                  <a:lnTo>
                    <a:pt x="1902" y="7827"/>
                  </a:lnTo>
                  <a:cubicBezTo>
                    <a:pt x="769" y="8186"/>
                    <a:pt x="1" y="9240"/>
                    <a:pt x="5" y="10428"/>
                  </a:cubicBezTo>
                  <a:lnTo>
                    <a:pt x="5" y="11514"/>
                  </a:lnTo>
                  <a:cubicBezTo>
                    <a:pt x="5" y="11623"/>
                    <a:pt x="91" y="11713"/>
                    <a:pt x="204" y="11713"/>
                  </a:cubicBezTo>
                  <a:lnTo>
                    <a:pt x="3282" y="11713"/>
                  </a:lnTo>
                  <a:cubicBezTo>
                    <a:pt x="3550" y="11713"/>
                    <a:pt x="3550" y="11315"/>
                    <a:pt x="3282" y="11315"/>
                  </a:cubicBezTo>
                  <a:lnTo>
                    <a:pt x="3282" y="11311"/>
                  </a:lnTo>
                  <a:lnTo>
                    <a:pt x="403" y="11311"/>
                  </a:lnTo>
                  <a:lnTo>
                    <a:pt x="403" y="10428"/>
                  </a:lnTo>
                  <a:cubicBezTo>
                    <a:pt x="399" y="9413"/>
                    <a:pt x="1055" y="8515"/>
                    <a:pt x="2022" y="8207"/>
                  </a:cubicBezTo>
                  <a:lnTo>
                    <a:pt x="3949" y="7592"/>
                  </a:lnTo>
                  <a:lnTo>
                    <a:pt x="3949" y="9135"/>
                  </a:lnTo>
                  <a:cubicBezTo>
                    <a:pt x="3946" y="9255"/>
                    <a:pt x="4046" y="9334"/>
                    <a:pt x="4148" y="9334"/>
                  </a:cubicBezTo>
                  <a:cubicBezTo>
                    <a:pt x="4203" y="9334"/>
                    <a:pt x="4258" y="9312"/>
                    <a:pt x="4300" y="9261"/>
                  </a:cubicBezTo>
                  <a:lnTo>
                    <a:pt x="5111" y="8305"/>
                  </a:lnTo>
                  <a:lnTo>
                    <a:pt x="5919" y="9261"/>
                  </a:lnTo>
                  <a:cubicBezTo>
                    <a:pt x="5962" y="9312"/>
                    <a:pt x="6018" y="9334"/>
                    <a:pt x="6072" y="9334"/>
                  </a:cubicBezTo>
                  <a:cubicBezTo>
                    <a:pt x="6175" y="9334"/>
                    <a:pt x="6274" y="9255"/>
                    <a:pt x="6274" y="9135"/>
                  </a:cubicBezTo>
                  <a:lnTo>
                    <a:pt x="6274" y="7592"/>
                  </a:lnTo>
                  <a:lnTo>
                    <a:pt x="8201" y="8207"/>
                  </a:lnTo>
                  <a:cubicBezTo>
                    <a:pt x="8823" y="8410"/>
                    <a:pt x="9334" y="8863"/>
                    <a:pt x="9609" y="9461"/>
                  </a:cubicBezTo>
                  <a:cubicBezTo>
                    <a:pt x="9636" y="9541"/>
                    <a:pt x="9713" y="9592"/>
                    <a:pt x="9795" y="9592"/>
                  </a:cubicBezTo>
                  <a:cubicBezTo>
                    <a:pt x="9824" y="9592"/>
                    <a:pt x="9853" y="9586"/>
                    <a:pt x="9881" y="9573"/>
                  </a:cubicBezTo>
                  <a:cubicBezTo>
                    <a:pt x="9986" y="9526"/>
                    <a:pt x="10029" y="9395"/>
                    <a:pt x="9972" y="9294"/>
                  </a:cubicBezTo>
                  <a:cubicBezTo>
                    <a:pt x="9649" y="8595"/>
                    <a:pt x="9052" y="8063"/>
                    <a:pt x="8320" y="7827"/>
                  </a:cubicBezTo>
                  <a:lnTo>
                    <a:pt x="6270" y="7172"/>
                  </a:lnTo>
                  <a:lnTo>
                    <a:pt x="6270" y="7045"/>
                  </a:lnTo>
                  <a:cubicBezTo>
                    <a:pt x="7172" y="6766"/>
                    <a:pt x="7788" y="5933"/>
                    <a:pt x="7788" y="4991"/>
                  </a:cubicBezTo>
                  <a:lnTo>
                    <a:pt x="7788" y="4604"/>
                  </a:lnTo>
                  <a:cubicBezTo>
                    <a:pt x="8255" y="4506"/>
                    <a:pt x="8588" y="4097"/>
                    <a:pt x="8588" y="3622"/>
                  </a:cubicBezTo>
                  <a:lnTo>
                    <a:pt x="8588" y="3485"/>
                  </a:lnTo>
                  <a:cubicBezTo>
                    <a:pt x="8588" y="3010"/>
                    <a:pt x="8255" y="2601"/>
                    <a:pt x="7788" y="2503"/>
                  </a:cubicBezTo>
                  <a:lnTo>
                    <a:pt x="7788" y="2148"/>
                  </a:lnTo>
                  <a:cubicBezTo>
                    <a:pt x="7784" y="964"/>
                    <a:pt x="6824" y="4"/>
                    <a:pt x="5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50"/>
          <p:cNvSpPr txBox="1">
            <a:spLocks noGrp="1"/>
          </p:cNvSpPr>
          <p:nvPr>
            <p:ph type="title"/>
          </p:nvPr>
        </p:nvSpPr>
        <p:spPr>
          <a:xfrm>
            <a:off x="837400" y="2738750"/>
            <a:ext cx="22599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Support software</a:t>
            </a:r>
            <a:endParaRPr/>
          </a:p>
        </p:txBody>
      </p:sp>
      <p:sp>
        <p:nvSpPr>
          <p:cNvPr id="1060" name="Google Shape;1060;p50"/>
          <p:cNvSpPr txBox="1">
            <a:spLocks noGrp="1"/>
          </p:cNvSpPr>
          <p:nvPr>
            <p:ph type="subTitle" idx="1"/>
          </p:nvPr>
        </p:nvSpPr>
        <p:spPr>
          <a:xfrm>
            <a:off x="837400" y="3176850"/>
            <a:ext cx="2259900" cy="7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 but it’s very hot</a:t>
            </a:r>
            <a:endParaRPr/>
          </a:p>
        </p:txBody>
      </p:sp>
      <p:sp>
        <p:nvSpPr>
          <p:cNvPr id="1061" name="Google Shape;1061;p50"/>
          <p:cNvSpPr txBox="1">
            <a:spLocks noGrp="1"/>
          </p:cNvSpPr>
          <p:nvPr>
            <p:ph type="title" idx="2"/>
          </p:nvPr>
        </p:nvSpPr>
        <p:spPr>
          <a:xfrm>
            <a:off x="3442050" y="2738750"/>
            <a:ext cx="22599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ITIL disciplines</a:t>
            </a:r>
            <a:endParaRPr/>
          </a:p>
        </p:txBody>
      </p:sp>
      <p:sp>
        <p:nvSpPr>
          <p:cNvPr id="1062" name="Google Shape;1062;p50"/>
          <p:cNvSpPr txBox="1">
            <a:spLocks noGrp="1"/>
          </p:cNvSpPr>
          <p:nvPr>
            <p:ph type="subTitle" idx="3"/>
          </p:nvPr>
        </p:nvSpPr>
        <p:spPr>
          <a:xfrm>
            <a:off x="3442050" y="3176850"/>
            <a:ext cx="2259900" cy="7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planet</a:t>
            </a:r>
            <a:endParaRPr/>
          </a:p>
        </p:txBody>
      </p:sp>
      <p:sp>
        <p:nvSpPr>
          <p:cNvPr id="1063" name="Google Shape;1063;p50"/>
          <p:cNvSpPr txBox="1">
            <a:spLocks noGrp="1"/>
          </p:cNvSpPr>
          <p:nvPr>
            <p:ph type="title" idx="4"/>
          </p:nvPr>
        </p:nvSpPr>
        <p:spPr>
          <a:xfrm>
            <a:off x="6046650" y="2738750"/>
            <a:ext cx="22599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Planning skills</a:t>
            </a:r>
            <a:endParaRPr/>
          </a:p>
        </p:txBody>
      </p:sp>
      <p:sp>
        <p:nvSpPr>
          <p:cNvPr id="1064" name="Google Shape;1064;p50"/>
          <p:cNvSpPr txBox="1">
            <a:spLocks noGrp="1"/>
          </p:cNvSpPr>
          <p:nvPr>
            <p:ph type="subTitle" idx="5"/>
          </p:nvPr>
        </p:nvSpPr>
        <p:spPr>
          <a:xfrm>
            <a:off x="6046650" y="3176850"/>
            <a:ext cx="2259900" cy="7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very cold place. It’s also full of iron oxide dust</a:t>
            </a:r>
            <a:endParaRPr/>
          </a:p>
        </p:txBody>
      </p:sp>
      <p:sp>
        <p:nvSpPr>
          <p:cNvPr id="1065" name="Google Shape;1065;p50"/>
          <p:cNvSpPr txBox="1">
            <a:spLocks noGrp="1"/>
          </p:cNvSpPr>
          <p:nvPr>
            <p:ph type="title" idx="6"/>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Service delivery manager skills</a:t>
            </a:r>
            <a:endParaRPr/>
          </a:p>
        </p:txBody>
      </p:sp>
      <p:grpSp>
        <p:nvGrpSpPr>
          <p:cNvPr id="1066" name="Google Shape;1066;p50"/>
          <p:cNvGrpSpPr/>
          <p:nvPr/>
        </p:nvGrpSpPr>
        <p:grpSpPr>
          <a:xfrm>
            <a:off x="4210227" y="1841839"/>
            <a:ext cx="723553" cy="677747"/>
            <a:chOff x="4721450" y="1509475"/>
            <a:chExt cx="79350" cy="74325"/>
          </a:xfrm>
        </p:grpSpPr>
        <p:sp>
          <p:nvSpPr>
            <p:cNvPr id="1067" name="Google Shape;1067;p50"/>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0"/>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0"/>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0"/>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50"/>
          <p:cNvGrpSpPr/>
          <p:nvPr/>
        </p:nvGrpSpPr>
        <p:grpSpPr>
          <a:xfrm>
            <a:off x="6882714" y="1942075"/>
            <a:ext cx="587749" cy="477300"/>
            <a:chOff x="5178923" y="2743677"/>
            <a:chExt cx="460980" cy="374353"/>
          </a:xfrm>
        </p:grpSpPr>
        <p:sp>
          <p:nvSpPr>
            <p:cNvPr id="1072" name="Google Shape;1072;p50"/>
            <p:cNvSpPr/>
            <p:nvPr/>
          </p:nvSpPr>
          <p:spPr>
            <a:xfrm>
              <a:off x="5185656" y="2779328"/>
              <a:ext cx="447515" cy="331969"/>
            </a:xfrm>
            <a:custGeom>
              <a:avLst/>
              <a:gdLst/>
              <a:ahLst/>
              <a:cxnLst/>
              <a:rect l="l" t="t" r="r" b="b"/>
              <a:pathLst>
                <a:path w="17084" h="12673" extrusionOk="0">
                  <a:moveTo>
                    <a:pt x="16264" y="0"/>
                  </a:moveTo>
                  <a:cubicBezTo>
                    <a:pt x="16262" y="0"/>
                    <a:pt x="16260" y="0"/>
                    <a:pt x="16258" y="0"/>
                  </a:cubicBezTo>
                  <a:lnTo>
                    <a:pt x="827" y="0"/>
                  </a:lnTo>
                  <a:cubicBezTo>
                    <a:pt x="371" y="0"/>
                    <a:pt x="1" y="370"/>
                    <a:pt x="1" y="826"/>
                  </a:cubicBezTo>
                  <a:lnTo>
                    <a:pt x="1" y="11847"/>
                  </a:lnTo>
                  <a:cubicBezTo>
                    <a:pt x="1" y="12303"/>
                    <a:pt x="371" y="12673"/>
                    <a:pt x="827" y="12673"/>
                  </a:cubicBezTo>
                  <a:lnTo>
                    <a:pt x="16258" y="12673"/>
                  </a:lnTo>
                  <a:cubicBezTo>
                    <a:pt x="16713" y="12673"/>
                    <a:pt x="17083" y="12303"/>
                    <a:pt x="17083" y="11847"/>
                  </a:cubicBezTo>
                  <a:lnTo>
                    <a:pt x="17083" y="826"/>
                  </a:lnTo>
                  <a:cubicBezTo>
                    <a:pt x="17083" y="369"/>
                    <a:pt x="16717" y="0"/>
                    <a:pt x="16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0"/>
            <p:cNvSpPr/>
            <p:nvPr/>
          </p:nvSpPr>
          <p:spPr>
            <a:xfrm>
              <a:off x="5185656" y="2779328"/>
              <a:ext cx="447437" cy="43300"/>
            </a:xfrm>
            <a:custGeom>
              <a:avLst/>
              <a:gdLst/>
              <a:ahLst/>
              <a:cxnLst/>
              <a:rect l="l" t="t" r="r" b="b"/>
              <a:pathLst>
                <a:path w="17081" h="1653" extrusionOk="0">
                  <a:moveTo>
                    <a:pt x="827" y="0"/>
                  </a:moveTo>
                  <a:cubicBezTo>
                    <a:pt x="371" y="0"/>
                    <a:pt x="1" y="370"/>
                    <a:pt x="1" y="826"/>
                  </a:cubicBezTo>
                  <a:lnTo>
                    <a:pt x="1" y="1652"/>
                  </a:lnTo>
                  <a:lnTo>
                    <a:pt x="17080" y="1652"/>
                  </a:lnTo>
                  <a:lnTo>
                    <a:pt x="17080" y="826"/>
                  </a:lnTo>
                  <a:cubicBezTo>
                    <a:pt x="17080" y="370"/>
                    <a:pt x="16713" y="0"/>
                    <a:pt x="16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0"/>
            <p:cNvSpPr/>
            <p:nvPr/>
          </p:nvSpPr>
          <p:spPr>
            <a:xfrm>
              <a:off x="5207293" y="2779328"/>
              <a:ext cx="72193" cy="36097"/>
            </a:xfrm>
            <a:custGeom>
              <a:avLst/>
              <a:gdLst/>
              <a:ahLst/>
              <a:cxnLst/>
              <a:rect l="l" t="t" r="r" b="b"/>
              <a:pathLst>
                <a:path w="2756" h="1378" extrusionOk="0">
                  <a:moveTo>
                    <a:pt x="1" y="0"/>
                  </a:moveTo>
                  <a:lnTo>
                    <a:pt x="1" y="275"/>
                  </a:lnTo>
                  <a:cubicBezTo>
                    <a:pt x="1" y="881"/>
                    <a:pt x="494" y="1375"/>
                    <a:pt x="1104" y="1378"/>
                  </a:cubicBezTo>
                  <a:lnTo>
                    <a:pt x="1652" y="1378"/>
                  </a:lnTo>
                  <a:cubicBezTo>
                    <a:pt x="2262" y="1375"/>
                    <a:pt x="2756" y="885"/>
                    <a:pt x="2756" y="275"/>
                  </a:cubicBezTo>
                  <a:lnTo>
                    <a:pt x="27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0"/>
            <p:cNvSpPr/>
            <p:nvPr/>
          </p:nvSpPr>
          <p:spPr>
            <a:xfrm>
              <a:off x="5539340" y="2779328"/>
              <a:ext cx="72193" cy="36097"/>
            </a:xfrm>
            <a:custGeom>
              <a:avLst/>
              <a:gdLst/>
              <a:ahLst/>
              <a:cxnLst/>
              <a:rect l="l" t="t" r="r" b="b"/>
              <a:pathLst>
                <a:path w="2756" h="1378" extrusionOk="0">
                  <a:moveTo>
                    <a:pt x="0" y="0"/>
                  </a:moveTo>
                  <a:lnTo>
                    <a:pt x="0" y="275"/>
                  </a:lnTo>
                  <a:cubicBezTo>
                    <a:pt x="0" y="881"/>
                    <a:pt x="490" y="1375"/>
                    <a:pt x="1100" y="1378"/>
                  </a:cubicBezTo>
                  <a:lnTo>
                    <a:pt x="1652" y="1378"/>
                  </a:lnTo>
                  <a:cubicBezTo>
                    <a:pt x="2259" y="1378"/>
                    <a:pt x="2752" y="885"/>
                    <a:pt x="2756" y="275"/>
                  </a:cubicBezTo>
                  <a:lnTo>
                    <a:pt x="27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0"/>
            <p:cNvSpPr/>
            <p:nvPr/>
          </p:nvSpPr>
          <p:spPr>
            <a:xfrm>
              <a:off x="5228930" y="2750409"/>
              <a:ext cx="28945" cy="43300"/>
            </a:xfrm>
            <a:custGeom>
              <a:avLst/>
              <a:gdLst/>
              <a:ahLst/>
              <a:cxnLst/>
              <a:rect l="l" t="t" r="r" b="b"/>
              <a:pathLst>
                <a:path w="1105" h="1653" extrusionOk="0">
                  <a:moveTo>
                    <a:pt x="278" y="1"/>
                  </a:moveTo>
                  <a:cubicBezTo>
                    <a:pt x="124" y="1"/>
                    <a:pt x="1" y="124"/>
                    <a:pt x="1" y="275"/>
                  </a:cubicBezTo>
                  <a:lnTo>
                    <a:pt x="1" y="1379"/>
                  </a:lnTo>
                  <a:cubicBezTo>
                    <a:pt x="1" y="1529"/>
                    <a:pt x="124" y="1653"/>
                    <a:pt x="278" y="1653"/>
                  </a:cubicBezTo>
                  <a:lnTo>
                    <a:pt x="826" y="1653"/>
                  </a:lnTo>
                  <a:cubicBezTo>
                    <a:pt x="981" y="1653"/>
                    <a:pt x="1104" y="1529"/>
                    <a:pt x="1104" y="1379"/>
                  </a:cubicBezTo>
                  <a:lnTo>
                    <a:pt x="1104" y="275"/>
                  </a:lnTo>
                  <a:cubicBezTo>
                    <a:pt x="1104" y="124"/>
                    <a:pt x="981" y="1"/>
                    <a:pt x="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0"/>
            <p:cNvSpPr/>
            <p:nvPr/>
          </p:nvSpPr>
          <p:spPr>
            <a:xfrm>
              <a:off x="5228930" y="2750409"/>
              <a:ext cx="28945" cy="21663"/>
            </a:xfrm>
            <a:custGeom>
              <a:avLst/>
              <a:gdLst/>
              <a:ahLst/>
              <a:cxnLst/>
              <a:rect l="l" t="t" r="r" b="b"/>
              <a:pathLst>
                <a:path w="1105" h="827" extrusionOk="0">
                  <a:moveTo>
                    <a:pt x="278" y="1"/>
                  </a:moveTo>
                  <a:cubicBezTo>
                    <a:pt x="124" y="1"/>
                    <a:pt x="1" y="124"/>
                    <a:pt x="1" y="275"/>
                  </a:cubicBezTo>
                  <a:lnTo>
                    <a:pt x="1" y="827"/>
                  </a:lnTo>
                  <a:lnTo>
                    <a:pt x="1104" y="827"/>
                  </a:lnTo>
                  <a:lnTo>
                    <a:pt x="1104" y="275"/>
                  </a:lnTo>
                  <a:cubicBezTo>
                    <a:pt x="1104" y="124"/>
                    <a:pt x="981" y="1"/>
                    <a:pt x="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0"/>
            <p:cNvSpPr/>
            <p:nvPr/>
          </p:nvSpPr>
          <p:spPr>
            <a:xfrm>
              <a:off x="5560978" y="2750409"/>
              <a:ext cx="28841" cy="43300"/>
            </a:xfrm>
            <a:custGeom>
              <a:avLst/>
              <a:gdLst/>
              <a:ahLst/>
              <a:cxnLst/>
              <a:rect l="l" t="t" r="r" b="b"/>
              <a:pathLst>
                <a:path w="1101" h="1653" extrusionOk="0">
                  <a:moveTo>
                    <a:pt x="274" y="1"/>
                  </a:moveTo>
                  <a:cubicBezTo>
                    <a:pt x="120" y="1"/>
                    <a:pt x="0" y="124"/>
                    <a:pt x="0" y="275"/>
                  </a:cubicBezTo>
                  <a:lnTo>
                    <a:pt x="0" y="1379"/>
                  </a:lnTo>
                  <a:cubicBezTo>
                    <a:pt x="0" y="1529"/>
                    <a:pt x="120" y="1653"/>
                    <a:pt x="274" y="1653"/>
                  </a:cubicBezTo>
                  <a:lnTo>
                    <a:pt x="826" y="1653"/>
                  </a:lnTo>
                  <a:cubicBezTo>
                    <a:pt x="977" y="1653"/>
                    <a:pt x="1100" y="1529"/>
                    <a:pt x="1100" y="1379"/>
                  </a:cubicBezTo>
                  <a:lnTo>
                    <a:pt x="1100" y="275"/>
                  </a:lnTo>
                  <a:cubicBezTo>
                    <a:pt x="1100" y="124"/>
                    <a:pt x="977" y="1"/>
                    <a:pt x="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0"/>
            <p:cNvSpPr/>
            <p:nvPr/>
          </p:nvSpPr>
          <p:spPr>
            <a:xfrm>
              <a:off x="5560978" y="2750409"/>
              <a:ext cx="28919" cy="21663"/>
            </a:xfrm>
            <a:custGeom>
              <a:avLst/>
              <a:gdLst/>
              <a:ahLst/>
              <a:cxnLst/>
              <a:rect l="l" t="t" r="r" b="b"/>
              <a:pathLst>
                <a:path w="1104" h="827" extrusionOk="0">
                  <a:moveTo>
                    <a:pt x="274" y="1"/>
                  </a:moveTo>
                  <a:cubicBezTo>
                    <a:pt x="124" y="1"/>
                    <a:pt x="0" y="124"/>
                    <a:pt x="0" y="275"/>
                  </a:cubicBezTo>
                  <a:lnTo>
                    <a:pt x="0" y="827"/>
                  </a:lnTo>
                  <a:lnTo>
                    <a:pt x="1104" y="827"/>
                  </a:lnTo>
                  <a:lnTo>
                    <a:pt x="1104" y="275"/>
                  </a:lnTo>
                  <a:cubicBezTo>
                    <a:pt x="1104" y="124"/>
                    <a:pt x="980" y="1"/>
                    <a:pt x="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0"/>
            <p:cNvSpPr/>
            <p:nvPr/>
          </p:nvSpPr>
          <p:spPr>
            <a:xfrm>
              <a:off x="5229480" y="2873578"/>
              <a:ext cx="56738" cy="13490"/>
            </a:xfrm>
            <a:custGeom>
              <a:avLst/>
              <a:gdLst/>
              <a:ahLst/>
              <a:cxnLst/>
              <a:rect l="l" t="t" r="r" b="b"/>
              <a:pathLst>
                <a:path w="2166" h="515" extrusionOk="0">
                  <a:moveTo>
                    <a:pt x="257" y="1"/>
                  </a:moveTo>
                  <a:cubicBezTo>
                    <a:pt x="113" y="1"/>
                    <a:pt x="0" y="117"/>
                    <a:pt x="0" y="258"/>
                  </a:cubicBezTo>
                  <a:cubicBezTo>
                    <a:pt x="0" y="401"/>
                    <a:pt x="113" y="515"/>
                    <a:pt x="257" y="515"/>
                  </a:cubicBezTo>
                  <a:lnTo>
                    <a:pt x="1909" y="515"/>
                  </a:lnTo>
                  <a:cubicBezTo>
                    <a:pt x="2049" y="515"/>
                    <a:pt x="2166" y="401"/>
                    <a:pt x="2166" y="258"/>
                  </a:cubicBezTo>
                  <a:cubicBezTo>
                    <a:pt x="2166" y="117"/>
                    <a:pt x="2049" y="1"/>
                    <a:pt x="1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0"/>
            <p:cNvSpPr/>
            <p:nvPr/>
          </p:nvSpPr>
          <p:spPr>
            <a:xfrm>
              <a:off x="5330462" y="2873578"/>
              <a:ext cx="56765" cy="13490"/>
            </a:xfrm>
            <a:custGeom>
              <a:avLst/>
              <a:gdLst/>
              <a:ahLst/>
              <a:cxnLst/>
              <a:rect l="l" t="t" r="r" b="b"/>
              <a:pathLst>
                <a:path w="2167" h="515" extrusionOk="0">
                  <a:moveTo>
                    <a:pt x="257" y="1"/>
                  </a:moveTo>
                  <a:cubicBezTo>
                    <a:pt x="117" y="1"/>
                    <a:pt x="0" y="117"/>
                    <a:pt x="0" y="258"/>
                  </a:cubicBezTo>
                  <a:cubicBezTo>
                    <a:pt x="0" y="401"/>
                    <a:pt x="117" y="515"/>
                    <a:pt x="257" y="515"/>
                  </a:cubicBezTo>
                  <a:lnTo>
                    <a:pt x="1912" y="515"/>
                  </a:lnTo>
                  <a:cubicBezTo>
                    <a:pt x="2053" y="515"/>
                    <a:pt x="2166" y="401"/>
                    <a:pt x="2166" y="258"/>
                  </a:cubicBezTo>
                  <a:cubicBezTo>
                    <a:pt x="2166" y="117"/>
                    <a:pt x="205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0"/>
            <p:cNvSpPr/>
            <p:nvPr/>
          </p:nvSpPr>
          <p:spPr>
            <a:xfrm>
              <a:off x="5532530" y="2873578"/>
              <a:ext cx="56843" cy="13490"/>
            </a:xfrm>
            <a:custGeom>
              <a:avLst/>
              <a:gdLst/>
              <a:ahLst/>
              <a:cxnLst/>
              <a:rect l="l" t="t" r="r" b="b"/>
              <a:pathLst>
                <a:path w="2170" h="515" extrusionOk="0">
                  <a:moveTo>
                    <a:pt x="257" y="1"/>
                  </a:moveTo>
                  <a:cubicBezTo>
                    <a:pt x="117" y="1"/>
                    <a:pt x="0" y="117"/>
                    <a:pt x="0" y="258"/>
                  </a:cubicBezTo>
                  <a:cubicBezTo>
                    <a:pt x="0" y="401"/>
                    <a:pt x="117" y="515"/>
                    <a:pt x="257" y="515"/>
                  </a:cubicBezTo>
                  <a:lnTo>
                    <a:pt x="1912" y="515"/>
                  </a:lnTo>
                  <a:cubicBezTo>
                    <a:pt x="2053" y="515"/>
                    <a:pt x="2169" y="401"/>
                    <a:pt x="2169" y="258"/>
                  </a:cubicBezTo>
                  <a:cubicBezTo>
                    <a:pt x="2169" y="117"/>
                    <a:pt x="205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0"/>
            <p:cNvSpPr/>
            <p:nvPr/>
          </p:nvSpPr>
          <p:spPr>
            <a:xfrm>
              <a:off x="5229480" y="2931390"/>
              <a:ext cx="56738" cy="13490"/>
            </a:xfrm>
            <a:custGeom>
              <a:avLst/>
              <a:gdLst/>
              <a:ahLst/>
              <a:cxnLst/>
              <a:rect l="l" t="t" r="r" b="b"/>
              <a:pathLst>
                <a:path w="2166" h="515" extrusionOk="0">
                  <a:moveTo>
                    <a:pt x="257" y="0"/>
                  </a:moveTo>
                  <a:cubicBezTo>
                    <a:pt x="113" y="0"/>
                    <a:pt x="0" y="113"/>
                    <a:pt x="0" y="257"/>
                  </a:cubicBezTo>
                  <a:cubicBezTo>
                    <a:pt x="0" y="398"/>
                    <a:pt x="113" y="514"/>
                    <a:pt x="257" y="514"/>
                  </a:cubicBezTo>
                  <a:lnTo>
                    <a:pt x="1909" y="514"/>
                  </a:lnTo>
                  <a:cubicBezTo>
                    <a:pt x="2049" y="514"/>
                    <a:pt x="2166" y="398"/>
                    <a:pt x="2166" y="257"/>
                  </a:cubicBezTo>
                  <a:cubicBezTo>
                    <a:pt x="2166" y="113"/>
                    <a:pt x="2049" y="0"/>
                    <a:pt x="1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0"/>
            <p:cNvSpPr/>
            <p:nvPr/>
          </p:nvSpPr>
          <p:spPr>
            <a:xfrm>
              <a:off x="5431522" y="2931390"/>
              <a:ext cx="56765" cy="13490"/>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0"/>
            <p:cNvSpPr/>
            <p:nvPr/>
          </p:nvSpPr>
          <p:spPr>
            <a:xfrm>
              <a:off x="5229480" y="2989098"/>
              <a:ext cx="56738" cy="13490"/>
            </a:xfrm>
            <a:custGeom>
              <a:avLst/>
              <a:gdLst/>
              <a:ahLst/>
              <a:cxnLst/>
              <a:rect l="l" t="t" r="r" b="b"/>
              <a:pathLst>
                <a:path w="2166" h="515" extrusionOk="0">
                  <a:moveTo>
                    <a:pt x="257" y="1"/>
                  </a:moveTo>
                  <a:cubicBezTo>
                    <a:pt x="113" y="1"/>
                    <a:pt x="0" y="114"/>
                    <a:pt x="0" y="258"/>
                  </a:cubicBezTo>
                  <a:cubicBezTo>
                    <a:pt x="0" y="398"/>
                    <a:pt x="113" y="515"/>
                    <a:pt x="257" y="515"/>
                  </a:cubicBezTo>
                  <a:lnTo>
                    <a:pt x="1909" y="515"/>
                  </a:lnTo>
                  <a:cubicBezTo>
                    <a:pt x="2049" y="515"/>
                    <a:pt x="2166" y="398"/>
                    <a:pt x="2166" y="258"/>
                  </a:cubicBezTo>
                  <a:cubicBezTo>
                    <a:pt x="2166" y="114"/>
                    <a:pt x="2049" y="1"/>
                    <a:pt x="1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0"/>
            <p:cNvSpPr/>
            <p:nvPr/>
          </p:nvSpPr>
          <p:spPr>
            <a:xfrm>
              <a:off x="5330462" y="2989019"/>
              <a:ext cx="56765" cy="13490"/>
            </a:xfrm>
            <a:custGeom>
              <a:avLst/>
              <a:gdLst/>
              <a:ahLst/>
              <a:cxnLst/>
              <a:rect l="l" t="t" r="r" b="b"/>
              <a:pathLst>
                <a:path w="2167" h="515" extrusionOk="0">
                  <a:moveTo>
                    <a:pt x="257" y="0"/>
                  </a:moveTo>
                  <a:cubicBezTo>
                    <a:pt x="117" y="0"/>
                    <a:pt x="0" y="117"/>
                    <a:pt x="0" y="257"/>
                  </a:cubicBezTo>
                  <a:cubicBezTo>
                    <a:pt x="0" y="401"/>
                    <a:pt x="117" y="514"/>
                    <a:pt x="257" y="514"/>
                  </a:cubicBezTo>
                  <a:lnTo>
                    <a:pt x="1912" y="514"/>
                  </a:lnTo>
                  <a:cubicBezTo>
                    <a:pt x="2053" y="514"/>
                    <a:pt x="2166" y="401"/>
                    <a:pt x="2166" y="257"/>
                  </a:cubicBezTo>
                  <a:cubicBezTo>
                    <a:pt x="2166" y="117"/>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0"/>
            <p:cNvSpPr/>
            <p:nvPr/>
          </p:nvSpPr>
          <p:spPr>
            <a:xfrm>
              <a:off x="5532530" y="2989019"/>
              <a:ext cx="56843" cy="13490"/>
            </a:xfrm>
            <a:custGeom>
              <a:avLst/>
              <a:gdLst/>
              <a:ahLst/>
              <a:cxnLst/>
              <a:rect l="l" t="t" r="r" b="b"/>
              <a:pathLst>
                <a:path w="2170" h="515" extrusionOk="0">
                  <a:moveTo>
                    <a:pt x="257" y="0"/>
                  </a:moveTo>
                  <a:cubicBezTo>
                    <a:pt x="117" y="0"/>
                    <a:pt x="0" y="117"/>
                    <a:pt x="0" y="257"/>
                  </a:cubicBezTo>
                  <a:cubicBezTo>
                    <a:pt x="0" y="401"/>
                    <a:pt x="117" y="514"/>
                    <a:pt x="257" y="514"/>
                  </a:cubicBezTo>
                  <a:lnTo>
                    <a:pt x="1912" y="514"/>
                  </a:lnTo>
                  <a:cubicBezTo>
                    <a:pt x="2053" y="514"/>
                    <a:pt x="2169" y="401"/>
                    <a:pt x="2169" y="257"/>
                  </a:cubicBezTo>
                  <a:cubicBezTo>
                    <a:pt x="2169" y="117"/>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0"/>
            <p:cNvSpPr/>
            <p:nvPr/>
          </p:nvSpPr>
          <p:spPr>
            <a:xfrm>
              <a:off x="5330462" y="3046832"/>
              <a:ext cx="56765" cy="13490"/>
            </a:xfrm>
            <a:custGeom>
              <a:avLst/>
              <a:gdLst/>
              <a:ahLst/>
              <a:cxnLst/>
              <a:rect l="l" t="t" r="r" b="b"/>
              <a:pathLst>
                <a:path w="2167" h="515" extrusionOk="0">
                  <a:moveTo>
                    <a:pt x="257" y="0"/>
                  </a:moveTo>
                  <a:cubicBezTo>
                    <a:pt x="117" y="0"/>
                    <a:pt x="0" y="113"/>
                    <a:pt x="0" y="257"/>
                  </a:cubicBezTo>
                  <a:cubicBezTo>
                    <a:pt x="0" y="398"/>
                    <a:pt x="117" y="514"/>
                    <a:pt x="257" y="514"/>
                  </a:cubicBezTo>
                  <a:lnTo>
                    <a:pt x="1912" y="514"/>
                  </a:lnTo>
                  <a:cubicBezTo>
                    <a:pt x="2053" y="514"/>
                    <a:pt x="2166" y="398"/>
                    <a:pt x="2166" y="257"/>
                  </a:cubicBezTo>
                  <a:cubicBezTo>
                    <a:pt x="2166" y="113"/>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0"/>
            <p:cNvSpPr/>
            <p:nvPr/>
          </p:nvSpPr>
          <p:spPr>
            <a:xfrm>
              <a:off x="5431522" y="3046832"/>
              <a:ext cx="56765" cy="13490"/>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0"/>
            <p:cNvSpPr/>
            <p:nvPr/>
          </p:nvSpPr>
          <p:spPr>
            <a:xfrm>
              <a:off x="5532530" y="3046832"/>
              <a:ext cx="56843" cy="13490"/>
            </a:xfrm>
            <a:custGeom>
              <a:avLst/>
              <a:gdLst/>
              <a:ahLst/>
              <a:cxnLst/>
              <a:rect l="l" t="t" r="r" b="b"/>
              <a:pathLst>
                <a:path w="2170" h="515" extrusionOk="0">
                  <a:moveTo>
                    <a:pt x="257" y="0"/>
                  </a:moveTo>
                  <a:cubicBezTo>
                    <a:pt x="117" y="0"/>
                    <a:pt x="0" y="113"/>
                    <a:pt x="0" y="257"/>
                  </a:cubicBezTo>
                  <a:cubicBezTo>
                    <a:pt x="0" y="398"/>
                    <a:pt x="117" y="514"/>
                    <a:pt x="257" y="514"/>
                  </a:cubicBezTo>
                  <a:lnTo>
                    <a:pt x="1912" y="514"/>
                  </a:lnTo>
                  <a:cubicBezTo>
                    <a:pt x="2053" y="514"/>
                    <a:pt x="2169" y="398"/>
                    <a:pt x="2169" y="257"/>
                  </a:cubicBezTo>
                  <a:cubicBezTo>
                    <a:pt x="2169" y="113"/>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0"/>
            <p:cNvSpPr/>
            <p:nvPr/>
          </p:nvSpPr>
          <p:spPr>
            <a:xfrm>
              <a:off x="5327528" y="2916721"/>
              <a:ext cx="62685" cy="42567"/>
            </a:xfrm>
            <a:custGeom>
              <a:avLst/>
              <a:gdLst/>
              <a:ahLst/>
              <a:cxnLst/>
              <a:rect l="l" t="t" r="r" b="b"/>
              <a:pathLst>
                <a:path w="2393" h="1625" extrusionOk="0">
                  <a:moveTo>
                    <a:pt x="2019" y="1"/>
                  </a:moveTo>
                  <a:cubicBezTo>
                    <a:pt x="1959" y="1"/>
                    <a:pt x="1896" y="24"/>
                    <a:pt x="1839" y="81"/>
                  </a:cubicBezTo>
                  <a:lnTo>
                    <a:pt x="921" y="1002"/>
                  </a:lnTo>
                  <a:lnTo>
                    <a:pt x="551" y="632"/>
                  </a:lnTo>
                  <a:cubicBezTo>
                    <a:pt x="495" y="576"/>
                    <a:pt x="432" y="552"/>
                    <a:pt x="372" y="552"/>
                  </a:cubicBezTo>
                  <a:cubicBezTo>
                    <a:pt x="172" y="552"/>
                    <a:pt x="1" y="812"/>
                    <a:pt x="188" y="999"/>
                  </a:cubicBezTo>
                  <a:lnTo>
                    <a:pt x="739" y="1547"/>
                  </a:lnTo>
                  <a:cubicBezTo>
                    <a:pt x="789" y="1599"/>
                    <a:pt x="855" y="1624"/>
                    <a:pt x="921" y="1624"/>
                  </a:cubicBezTo>
                  <a:cubicBezTo>
                    <a:pt x="987" y="1624"/>
                    <a:pt x="1053" y="1599"/>
                    <a:pt x="1103" y="1547"/>
                  </a:cubicBezTo>
                  <a:lnTo>
                    <a:pt x="2206" y="447"/>
                  </a:lnTo>
                  <a:cubicBezTo>
                    <a:pt x="2393" y="260"/>
                    <a:pt x="2220" y="1"/>
                    <a:pt x="2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0"/>
            <p:cNvSpPr/>
            <p:nvPr/>
          </p:nvSpPr>
          <p:spPr>
            <a:xfrm>
              <a:off x="5529596" y="2916721"/>
              <a:ext cx="62685" cy="42567"/>
            </a:xfrm>
            <a:custGeom>
              <a:avLst/>
              <a:gdLst/>
              <a:ahLst/>
              <a:cxnLst/>
              <a:rect l="l" t="t" r="r" b="b"/>
              <a:pathLst>
                <a:path w="2393" h="1625" extrusionOk="0">
                  <a:moveTo>
                    <a:pt x="2019" y="1"/>
                  </a:moveTo>
                  <a:cubicBezTo>
                    <a:pt x="1959" y="1"/>
                    <a:pt x="1896" y="24"/>
                    <a:pt x="1839" y="81"/>
                  </a:cubicBezTo>
                  <a:lnTo>
                    <a:pt x="1843" y="81"/>
                  </a:lnTo>
                  <a:lnTo>
                    <a:pt x="921" y="1002"/>
                  </a:lnTo>
                  <a:lnTo>
                    <a:pt x="554" y="632"/>
                  </a:lnTo>
                  <a:cubicBezTo>
                    <a:pt x="498" y="576"/>
                    <a:pt x="435" y="552"/>
                    <a:pt x="374" y="552"/>
                  </a:cubicBezTo>
                  <a:cubicBezTo>
                    <a:pt x="174" y="552"/>
                    <a:pt x="0" y="812"/>
                    <a:pt x="187" y="999"/>
                  </a:cubicBezTo>
                  <a:lnTo>
                    <a:pt x="739" y="1547"/>
                  </a:lnTo>
                  <a:cubicBezTo>
                    <a:pt x="789" y="1599"/>
                    <a:pt x="855" y="1624"/>
                    <a:pt x="921" y="1624"/>
                  </a:cubicBezTo>
                  <a:cubicBezTo>
                    <a:pt x="987" y="1624"/>
                    <a:pt x="1053" y="1599"/>
                    <a:pt x="1102" y="1547"/>
                  </a:cubicBezTo>
                  <a:lnTo>
                    <a:pt x="2206" y="447"/>
                  </a:lnTo>
                  <a:cubicBezTo>
                    <a:pt x="2393" y="260"/>
                    <a:pt x="2220" y="1"/>
                    <a:pt x="2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0"/>
            <p:cNvSpPr/>
            <p:nvPr/>
          </p:nvSpPr>
          <p:spPr>
            <a:xfrm>
              <a:off x="5428614" y="2974455"/>
              <a:ext cx="62685" cy="42541"/>
            </a:xfrm>
            <a:custGeom>
              <a:avLst/>
              <a:gdLst/>
              <a:ahLst/>
              <a:cxnLst/>
              <a:rect l="l" t="t" r="r" b="b"/>
              <a:pathLst>
                <a:path w="2393" h="1624" extrusionOk="0">
                  <a:moveTo>
                    <a:pt x="2019" y="0"/>
                  </a:moveTo>
                  <a:cubicBezTo>
                    <a:pt x="1958" y="0"/>
                    <a:pt x="1895" y="24"/>
                    <a:pt x="1839" y="80"/>
                  </a:cubicBezTo>
                  <a:lnTo>
                    <a:pt x="1842" y="80"/>
                  </a:lnTo>
                  <a:lnTo>
                    <a:pt x="921" y="1002"/>
                  </a:lnTo>
                  <a:lnTo>
                    <a:pt x="554" y="632"/>
                  </a:lnTo>
                  <a:cubicBezTo>
                    <a:pt x="498" y="575"/>
                    <a:pt x="435" y="552"/>
                    <a:pt x="374" y="552"/>
                  </a:cubicBezTo>
                  <a:cubicBezTo>
                    <a:pt x="173" y="552"/>
                    <a:pt x="0" y="812"/>
                    <a:pt x="187" y="998"/>
                  </a:cubicBezTo>
                  <a:lnTo>
                    <a:pt x="739" y="1547"/>
                  </a:lnTo>
                  <a:cubicBezTo>
                    <a:pt x="789" y="1598"/>
                    <a:pt x="855" y="1624"/>
                    <a:pt x="921" y="1624"/>
                  </a:cubicBezTo>
                  <a:cubicBezTo>
                    <a:pt x="987" y="1624"/>
                    <a:pt x="1053" y="1598"/>
                    <a:pt x="1102" y="1547"/>
                  </a:cubicBezTo>
                  <a:lnTo>
                    <a:pt x="2206" y="447"/>
                  </a:lnTo>
                  <a:cubicBezTo>
                    <a:pt x="2393" y="260"/>
                    <a:pt x="2219"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0"/>
            <p:cNvSpPr/>
            <p:nvPr/>
          </p:nvSpPr>
          <p:spPr>
            <a:xfrm>
              <a:off x="5226467" y="3032241"/>
              <a:ext cx="62685" cy="42514"/>
            </a:xfrm>
            <a:custGeom>
              <a:avLst/>
              <a:gdLst/>
              <a:ahLst/>
              <a:cxnLst/>
              <a:rect l="l" t="t" r="r" b="b"/>
              <a:pathLst>
                <a:path w="2393" h="1623" extrusionOk="0">
                  <a:moveTo>
                    <a:pt x="2023" y="0"/>
                  </a:moveTo>
                  <a:cubicBezTo>
                    <a:pt x="1962" y="0"/>
                    <a:pt x="1899" y="24"/>
                    <a:pt x="1842" y="81"/>
                  </a:cubicBezTo>
                  <a:lnTo>
                    <a:pt x="920" y="999"/>
                  </a:lnTo>
                  <a:lnTo>
                    <a:pt x="554" y="629"/>
                  </a:lnTo>
                  <a:cubicBezTo>
                    <a:pt x="497" y="573"/>
                    <a:pt x="434" y="549"/>
                    <a:pt x="374" y="549"/>
                  </a:cubicBezTo>
                  <a:cubicBezTo>
                    <a:pt x="173" y="549"/>
                    <a:pt x="0" y="809"/>
                    <a:pt x="187" y="996"/>
                  </a:cubicBezTo>
                  <a:lnTo>
                    <a:pt x="739" y="1548"/>
                  </a:lnTo>
                  <a:cubicBezTo>
                    <a:pt x="789" y="1597"/>
                    <a:pt x="855" y="1622"/>
                    <a:pt x="921" y="1622"/>
                  </a:cubicBezTo>
                  <a:cubicBezTo>
                    <a:pt x="987" y="1622"/>
                    <a:pt x="1054" y="1597"/>
                    <a:pt x="1106" y="1548"/>
                  </a:cubicBezTo>
                  <a:lnTo>
                    <a:pt x="2206" y="444"/>
                  </a:lnTo>
                  <a:cubicBezTo>
                    <a:pt x="2392" y="258"/>
                    <a:pt x="2222" y="0"/>
                    <a:pt x="2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0"/>
            <p:cNvSpPr/>
            <p:nvPr/>
          </p:nvSpPr>
          <p:spPr>
            <a:xfrm>
              <a:off x="5428614" y="2858987"/>
              <a:ext cx="62580" cy="42514"/>
            </a:xfrm>
            <a:custGeom>
              <a:avLst/>
              <a:gdLst/>
              <a:ahLst/>
              <a:cxnLst/>
              <a:rect l="l" t="t" r="r" b="b"/>
              <a:pathLst>
                <a:path w="2389" h="1623" extrusionOk="0">
                  <a:moveTo>
                    <a:pt x="2019" y="1"/>
                  </a:moveTo>
                  <a:cubicBezTo>
                    <a:pt x="1959" y="1"/>
                    <a:pt x="1896" y="24"/>
                    <a:pt x="1839" y="81"/>
                  </a:cubicBezTo>
                  <a:lnTo>
                    <a:pt x="1842" y="81"/>
                  </a:lnTo>
                  <a:lnTo>
                    <a:pt x="921" y="1003"/>
                  </a:lnTo>
                  <a:lnTo>
                    <a:pt x="554" y="633"/>
                  </a:lnTo>
                  <a:cubicBezTo>
                    <a:pt x="497" y="576"/>
                    <a:pt x="434" y="552"/>
                    <a:pt x="373" y="552"/>
                  </a:cubicBezTo>
                  <a:cubicBezTo>
                    <a:pt x="173" y="552"/>
                    <a:pt x="1" y="810"/>
                    <a:pt x="187" y="996"/>
                  </a:cubicBezTo>
                  <a:lnTo>
                    <a:pt x="736" y="1548"/>
                  </a:lnTo>
                  <a:cubicBezTo>
                    <a:pt x="787" y="1598"/>
                    <a:pt x="853" y="1622"/>
                    <a:pt x="919" y="1622"/>
                  </a:cubicBezTo>
                  <a:cubicBezTo>
                    <a:pt x="985" y="1622"/>
                    <a:pt x="1051" y="1598"/>
                    <a:pt x="1102" y="1548"/>
                  </a:cubicBezTo>
                  <a:lnTo>
                    <a:pt x="2202" y="444"/>
                  </a:lnTo>
                  <a:cubicBezTo>
                    <a:pt x="2389" y="258"/>
                    <a:pt x="2219" y="1"/>
                    <a:pt x="2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0"/>
            <p:cNvSpPr/>
            <p:nvPr/>
          </p:nvSpPr>
          <p:spPr>
            <a:xfrm>
              <a:off x="5178923" y="2743677"/>
              <a:ext cx="460980" cy="374353"/>
            </a:xfrm>
            <a:custGeom>
              <a:avLst/>
              <a:gdLst/>
              <a:ahLst/>
              <a:cxnLst/>
              <a:rect l="l" t="t" r="r" b="b"/>
              <a:pathLst>
                <a:path w="17598" h="14291" extrusionOk="0">
                  <a:moveTo>
                    <a:pt x="2739" y="515"/>
                  </a:moveTo>
                  <a:cubicBezTo>
                    <a:pt x="2746" y="515"/>
                    <a:pt x="2756" y="525"/>
                    <a:pt x="2756" y="532"/>
                  </a:cubicBezTo>
                  <a:lnTo>
                    <a:pt x="2756" y="1636"/>
                  </a:lnTo>
                  <a:cubicBezTo>
                    <a:pt x="2756" y="1646"/>
                    <a:pt x="2746" y="1653"/>
                    <a:pt x="2739" y="1653"/>
                  </a:cubicBezTo>
                  <a:lnTo>
                    <a:pt x="2187" y="1653"/>
                  </a:lnTo>
                  <a:cubicBezTo>
                    <a:pt x="2177" y="1653"/>
                    <a:pt x="2170" y="1646"/>
                    <a:pt x="2170" y="1636"/>
                  </a:cubicBezTo>
                  <a:lnTo>
                    <a:pt x="2170" y="532"/>
                  </a:lnTo>
                  <a:cubicBezTo>
                    <a:pt x="2170" y="525"/>
                    <a:pt x="2177" y="515"/>
                    <a:pt x="2187" y="515"/>
                  </a:cubicBezTo>
                  <a:close/>
                  <a:moveTo>
                    <a:pt x="15411" y="515"/>
                  </a:moveTo>
                  <a:cubicBezTo>
                    <a:pt x="15421" y="515"/>
                    <a:pt x="15428" y="525"/>
                    <a:pt x="15428" y="532"/>
                  </a:cubicBezTo>
                  <a:lnTo>
                    <a:pt x="15428" y="1636"/>
                  </a:lnTo>
                  <a:cubicBezTo>
                    <a:pt x="15428" y="1646"/>
                    <a:pt x="15421" y="1653"/>
                    <a:pt x="15411" y="1653"/>
                  </a:cubicBezTo>
                  <a:lnTo>
                    <a:pt x="14859" y="1653"/>
                  </a:lnTo>
                  <a:cubicBezTo>
                    <a:pt x="14849" y="1653"/>
                    <a:pt x="14842" y="1646"/>
                    <a:pt x="14842" y="1636"/>
                  </a:cubicBezTo>
                  <a:lnTo>
                    <a:pt x="14842" y="532"/>
                  </a:lnTo>
                  <a:cubicBezTo>
                    <a:pt x="14842" y="525"/>
                    <a:pt x="14849" y="515"/>
                    <a:pt x="14859" y="515"/>
                  </a:cubicBezTo>
                  <a:close/>
                  <a:moveTo>
                    <a:pt x="16515" y="1618"/>
                  </a:moveTo>
                  <a:cubicBezTo>
                    <a:pt x="16826" y="1618"/>
                    <a:pt x="17080" y="1872"/>
                    <a:pt x="17083" y="2187"/>
                  </a:cubicBezTo>
                  <a:lnTo>
                    <a:pt x="17083" y="13208"/>
                  </a:lnTo>
                  <a:cubicBezTo>
                    <a:pt x="17080" y="13520"/>
                    <a:pt x="16826" y="13777"/>
                    <a:pt x="16515" y="13777"/>
                  </a:cubicBezTo>
                  <a:lnTo>
                    <a:pt x="1084" y="13777"/>
                  </a:lnTo>
                  <a:cubicBezTo>
                    <a:pt x="768" y="13777"/>
                    <a:pt x="515" y="13520"/>
                    <a:pt x="515" y="13208"/>
                  </a:cubicBezTo>
                  <a:lnTo>
                    <a:pt x="515" y="2187"/>
                  </a:lnTo>
                  <a:cubicBezTo>
                    <a:pt x="515" y="1872"/>
                    <a:pt x="768" y="1618"/>
                    <a:pt x="1084" y="1618"/>
                  </a:cubicBezTo>
                  <a:lnTo>
                    <a:pt x="1653" y="1618"/>
                  </a:lnTo>
                  <a:lnTo>
                    <a:pt x="1653" y="1636"/>
                  </a:lnTo>
                  <a:cubicBezTo>
                    <a:pt x="1653" y="1930"/>
                    <a:pt x="1892" y="2167"/>
                    <a:pt x="2187" y="2170"/>
                  </a:cubicBezTo>
                  <a:lnTo>
                    <a:pt x="2735" y="2170"/>
                  </a:lnTo>
                  <a:cubicBezTo>
                    <a:pt x="3030" y="2167"/>
                    <a:pt x="3270" y="1930"/>
                    <a:pt x="3270" y="1636"/>
                  </a:cubicBezTo>
                  <a:lnTo>
                    <a:pt x="3270" y="1618"/>
                  </a:lnTo>
                  <a:lnTo>
                    <a:pt x="14325" y="1618"/>
                  </a:lnTo>
                  <a:lnTo>
                    <a:pt x="14325" y="1636"/>
                  </a:lnTo>
                  <a:cubicBezTo>
                    <a:pt x="14325" y="1930"/>
                    <a:pt x="14565" y="2167"/>
                    <a:pt x="14859" y="2170"/>
                  </a:cubicBezTo>
                  <a:lnTo>
                    <a:pt x="15411" y="2170"/>
                  </a:lnTo>
                  <a:cubicBezTo>
                    <a:pt x="15706" y="2167"/>
                    <a:pt x="15942" y="1930"/>
                    <a:pt x="15942" y="1636"/>
                  </a:cubicBezTo>
                  <a:lnTo>
                    <a:pt x="15942" y="1618"/>
                  </a:lnTo>
                  <a:close/>
                  <a:moveTo>
                    <a:pt x="2187" y="1"/>
                  </a:moveTo>
                  <a:cubicBezTo>
                    <a:pt x="1892" y="1"/>
                    <a:pt x="1653" y="237"/>
                    <a:pt x="1653" y="532"/>
                  </a:cubicBezTo>
                  <a:lnTo>
                    <a:pt x="1653" y="1101"/>
                  </a:lnTo>
                  <a:lnTo>
                    <a:pt x="1084" y="1101"/>
                  </a:lnTo>
                  <a:cubicBezTo>
                    <a:pt x="484" y="1104"/>
                    <a:pt x="1" y="1588"/>
                    <a:pt x="1" y="2187"/>
                  </a:cubicBezTo>
                  <a:lnTo>
                    <a:pt x="1" y="13208"/>
                  </a:lnTo>
                  <a:cubicBezTo>
                    <a:pt x="1" y="13804"/>
                    <a:pt x="484" y="14291"/>
                    <a:pt x="1084" y="14291"/>
                  </a:cubicBezTo>
                  <a:lnTo>
                    <a:pt x="16515" y="14291"/>
                  </a:lnTo>
                  <a:cubicBezTo>
                    <a:pt x="17111" y="14291"/>
                    <a:pt x="17597" y="13804"/>
                    <a:pt x="17597" y="13208"/>
                  </a:cubicBezTo>
                  <a:lnTo>
                    <a:pt x="17597" y="2187"/>
                  </a:lnTo>
                  <a:cubicBezTo>
                    <a:pt x="17597" y="1588"/>
                    <a:pt x="17111" y="1104"/>
                    <a:pt x="16515" y="1101"/>
                  </a:cubicBezTo>
                  <a:lnTo>
                    <a:pt x="15942" y="1101"/>
                  </a:lnTo>
                  <a:lnTo>
                    <a:pt x="15942" y="532"/>
                  </a:lnTo>
                  <a:cubicBezTo>
                    <a:pt x="15942" y="237"/>
                    <a:pt x="15706" y="1"/>
                    <a:pt x="15411" y="1"/>
                  </a:cubicBezTo>
                  <a:lnTo>
                    <a:pt x="14859" y="1"/>
                  </a:lnTo>
                  <a:cubicBezTo>
                    <a:pt x="14565" y="1"/>
                    <a:pt x="14325" y="237"/>
                    <a:pt x="14325" y="532"/>
                  </a:cubicBezTo>
                  <a:lnTo>
                    <a:pt x="14325" y="1101"/>
                  </a:lnTo>
                  <a:lnTo>
                    <a:pt x="3270" y="1101"/>
                  </a:lnTo>
                  <a:lnTo>
                    <a:pt x="3270" y="532"/>
                  </a:lnTo>
                  <a:cubicBezTo>
                    <a:pt x="3270" y="237"/>
                    <a:pt x="3030" y="1"/>
                    <a:pt x="2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0"/>
            <p:cNvSpPr/>
            <p:nvPr/>
          </p:nvSpPr>
          <p:spPr>
            <a:xfrm>
              <a:off x="5185656" y="2822603"/>
              <a:ext cx="447437" cy="21637"/>
            </a:xfrm>
            <a:custGeom>
              <a:avLst/>
              <a:gdLst/>
              <a:ahLst/>
              <a:cxnLst/>
              <a:rect l="l" t="t" r="r" b="b"/>
              <a:pathLst>
                <a:path w="17081" h="826" extrusionOk="0">
                  <a:moveTo>
                    <a:pt x="1" y="0"/>
                  </a:moveTo>
                  <a:lnTo>
                    <a:pt x="1" y="826"/>
                  </a:lnTo>
                  <a:lnTo>
                    <a:pt x="17080" y="826"/>
                  </a:lnTo>
                  <a:lnTo>
                    <a:pt x="170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50"/>
          <p:cNvGrpSpPr/>
          <p:nvPr/>
        </p:nvGrpSpPr>
        <p:grpSpPr>
          <a:xfrm>
            <a:off x="1605621" y="1819753"/>
            <a:ext cx="723564" cy="721907"/>
            <a:chOff x="1605621" y="1819753"/>
            <a:chExt cx="723564" cy="721907"/>
          </a:xfrm>
        </p:grpSpPr>
        <p:sp>
          <p:nvSpPr>
            <p:cNvPr id="1099" name="Google Shape;1099;p50"/>
            <p:cNvSpPr/>
            <p:nvPr/>
          </p:nvSpPr>
          <p:spPr>
            <a:xfrm>
              <a:off x="1616579" y="2321350"/>
              <a:ext cx="537604" cy="209427"/>
            </a:xfrm>
            <a:custGeom>
              <a:avLst/>
              <a:gdLst/>
              <a:ahLst/>
              <a:cxnLst/>
              <a:rect l="l" t="t" r="r" b="b"/>
              <a:pathLst>
                <a:path w="8193" h="3192" extrusionOk="0">
                  <a:moveTo>
                    <a:pt x="1905" y="0"/>
                  </a:moveTo>
                  <a:cubicBezTo>
                    <a:pt x="858" y="0"/>
                    <a:pt x="0" y="857"/>
                    <a:pt x="0" y="1905"/>
                  </a:cubicBezTo>
                  <a:lnTo>
                    <a:pt x="0" y="3191"/>
                  </a:lnTo>
                  <a:lnTo>
                    <a:pt x="8192" y="3191"/>
                  </a:lnTo>
                  <a:lnTo>
                    <a:pt x="8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0"/>
            <p:cNvSpPr/>
            <p:nvPr/>
          </p:nvSpPr>
          <p:spPr>
            <a:xfrm>
              <a:off x="1679047" y="2399427"/>
              <a:ext cx="118833" cy="86015"/>
            </a:xfrm>
            <a:custGeom>
              <a:avLst/>
              <a:gdLst/>
              <a:ahLst/>
              <a:cxnLst/>
              <a:rect l="l" t="t" r="r" b="b"/>
              <a:pathLst>
                <a:path w="1811" h="1311" extrusionOk="0">
                  <a:moveTo>
                    <a:pt x="1525" y="691"/>
                  </a:moveTo>
                  <a:lnTo>
                    <a:pt x="1525" y="1025"/>
                  </a:lnTo>
                  <a:lnTo>
                    <a:pt x="334" y="1025"/>
                  </a:lnTo>
                  <a:lnTo>
                    <a:pt x="334" y="691"/>
                  </a:lnTo>
                  <a:close/>
                  <a:moveTo>
                    <a:pt x="953" y="1"/>
                  </a:moveTo>
                  <a:cubicBezTo>
                    <a:pt x="858" y="1"/>
                    <a:pt x="787" y="72"/>
                    <a:pt x="787" y="144"/>
                  </a:cubicBezTo>
                  <a:lnTo>
                    <a:pt x="787" y="358"/>
                  </a:lnTo>
                  <a:lnTo>
                    <a:pt x="144" y="358"/>
                  </a:lnTo>
                  <a:cubicBezTo>
                    <a:pt x="72" y="358"/>
                    <a:pt x="1" y="430"/>
                    <a:pt x="1" y="501"/>
                  </a:cubicBezTo>
                  <a:lnTo>
                    <a:pt x="1" y="1168"/>
                  </a:lnTo>
                  <a:cubicBezTo>
                    <a:pt x="1" y="1263"/>
                    <a:pt x="72" y="1311"/>
                    <a:pt x="144" y="1311"/>
                  </a:cubicBezTo>
                  <a:lnTo>
                    <a:pt x="1668" y="1311"/>
                  </a:lnTo>
                  <a:cubicBezTo>
                    <a:pt x="1763" y="1311"/>
                    <a:pt x="1811" y="1263"/>
                    <a:pt x="1811" y="1168"/>
                  </a:cubicBezTo>
                  <a:lnTo>
                    <a:pt x="1811" y="501"/>
                  </a:lnTo>
                  <a:cubicBezTo>
                    <a:pt x="1811" y="430"/>
                    <a:pt x="1763" y="358"/>
                    <a:pt x="1668" y="358"/>
                  </a:cubicBezTo>
                  <a:lnTo>
                    <a:pt x="1073" y="358"/>
                  </a:lnTo>
                  <a:lnTo>
                    <a:pt x="1073" y="144"/>
                  </a:lnTo>
                  <a:cubicBezTo>
                    <a:pt x="1073" y="96"/>
                    <a:pt x="1049"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0"/>
            <p:cNvSpPr/>
            <p:nvPr/>
          </p:nvSpPr>
          <p:spPr>
            <a:xfrm>
              <a:off x="1807198" y="2243207"/>
              <a:ext cx="106366" cy="131286"/>
            </a:xfrm>
            <a:custGeom>
              <a:avLst/>
              <a:gdLst/>
              <a:ahLst/>
              <a:cxnLst/>
              <a:rect l="l" t="t" r="r" b="b"/>
              <a:pathLst>
                <a:path w="1621" h="2001" extrusionOk="0">
                  <a:moveTo>
                    <a:pt x="1" y="0"/>
                  </a:moveTo>
                  <a:lnTo>
                    <a:pt x="1" y="1191"/>
                  </a:lnTo>
                  <a:cubicBezTo>
                    <a:pt x="1" y="1644"/>
                    <a:pt x="405" y="2001"/>
                    <a:pt x="834" y="2001"/>
                  </a:cubicBezTo>
                  <a:cubicBezTo>
                    <a:pt x="1263" y="2001"/>
                    <a:pt x="1620" y="1620"/>
                    <a:pt x="1620" y="1191"/>
                  </a:cubicBezTo>
                  <a:lnTo>
                    <a:pt x="1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0"/>
            <p:cNvSpPr/>
            <p:nvPr/>
          </p:nvSpPr>
          <p:spPr>
            <a:xfrm>
              <a:off x="1832199" y="2243207"/>
              <a:ext cx="81366" cy="132532"/>
            </a:xfrm>
            <a:custGeom>
              <a:avLst/>
              <a:gdLst/>
              <a:ahLst/>
              <a:cxnLst/>
              <a:rect l="l" t="t" r="r" b="b"/>
              <a:pathLst>
                <a:path w="1240" h="2020" extrusionOk="0">
                  <a:moveTo>
                    <a:pt x="358" y="0"/>
                  </a:moveTo>
                  <a:lnTo>
                    <a:pt x="358" y="1215"/>
                  </a:lnTo>
                  <a:cubicBezTo>
                    <a:pt x="358" y="1501"/>
                    <a:pt x="191" y="1739"/>
                    <a:pt x="1" y="1882"/>
                  </a:cubicBezTo>
                  <a:cubicBezTo>
                    <a:pt x="107" y="1970"/>
                    <a:pt x="252" y="2019"/>
                    <a:pt x="417" y="2019"/>
                  </a:cubicBezTo>
                  <a:cubicBezTo>
                    <a:pt x="475" y="2019"/>
                    <a:pt x="535" y="2013"/>
                    <a:pt x="596" y="2001"/>
                  </a:cubicBezTo>
                  <a:cubicBezTo>
                    <a:pt x="953" y="1929"/>
                    <a:pt x="1239" y="1572"/>
                    <a:pt x="1239" y="1191"/>
                  </a:cubicBezTo>
                  <a:lnTo>
                    <a:pt x="1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0"/>
            <p:cNvSpPr/>
            <p:nvPr/>
          </p:nvSpPr>
          <p:spPr>
            <a:xfrm>
              <a:off x="1696239" y="1955699"/>
              <a:ext cx="326710" cy="317224"/>
            </a:xfrm>
            <a:custGeom>
              <a:avLst/>
              <a:gdLst/>
              <a:ahLst/>
              <a:cxnLst/>
              <a:rect l="l" t="t" r="r" b="b"/>
              <a:pathLst>
                <a:path w="4979" h="4835" extrusionOk="0">
                  <a:moveTo>
                    <a:pt x="1" y="1"/>
                  </a:moveTo>
                  <a:lnTo>
                    <a:pt x="1" y="2549"/>
                  </a:lnTo>
                  <a:cubicBezTo>
                    <a:pt x="1" y="3787"/>
                    <a:pt x="1025" y="4835"/>
                    <a:pt x="2311" y="4835"/>
                  </a:cubicBezTo>
                  <a:lnTo>
                    <a:pt x="2692" y="4835"/>
                  </a:lnTo>
                  <a:cubicBezTo>
                    <a:pt x="3930" y="4835"/>
                    <a:pt x="4978" y="3811"/>
                    <a:pt x="4978" y="2549"/>
                  </a:cubicBezTo>
                  <a:lnTo>
                    <a:pt x="49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0"/>
            <p:cNvSpPr/>
            <p:nvPr/>
          </p:nvSpPr>
          <p:spPr>
            <a:xfrm>
              <a:off x="1829115" y="1954124"/>
              <a:ext cx="193834" cy="317290"/>
            </a:xfrm>
            <a:custGeom>
              <a:avLst/>
              <a:gdLst/>
              <a:ahLst/>
              <a:cxnLst/>
              <a:rect l="l" t="t" r="r" b="b"/>
              <a:pathLst>
                <a:path w="2954" h="4836" extrusionOk="0">
                  <a:moveTo>
                    <a:pt x="2072" y="1"/>
                  </a:moveTo>
                  <a:lnTo>
                    <a:pt x="2072" y="25"/>
                  </a:lnTo>
                  <a:lnTo>
                    <a:pt x="2072" y="2573"/>
                  </a:lnTo>
                  <a:cubicBezTo>
                    <a:pt x="2072" y="3763"/>
                    <a:pt x="1167" y="4716"/>
                    <a:pt x="0" y="4835"/>
                  </a:cubicBezTo>
                  <a:lnTo>
                    <a:pt x="667" y="4835"/>
                  </a:lnTo>
                  <a:cubicBezTo>
                    <a:pt x="1905" y="4835"/>
                    <a:pt x="2953" y="3811"/>
                    <a:pt x="2953" y="2525"/>
                  </a:cubicBezTo>
                  <a:lnTo>
                    <a:pt x="2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0"/>
            <p:cNvSpPr/>
            <p:nvPr/>
          </p:nvSpPr>
          <p:spPr>
            <a:xfrm>
              <a:off x="1696239" y="1829135"/>
              <a:ext cx="331368" cy="282910"/>
            </a:xfrm>
            <a:custGeom>
              <a:avLst/>
              <a:gdLst/>
              <a:ahLst/>
              <a:cxnLst/>
              <a:rect l="l" t="t" r="r" b="b"/>
              <a:pathLst>
                <a:path w="5050" h="4312" extrusionOk="0">
                  <a:moveTo>
                    <a:pt x="3049" y="1"/>
                  </a:moveTo>
                  <a:cubicBezTo>
                    <a:pt x="2589" y="1"/>
                    <a:pt x="2163" y="159"/>
                    <a:pt x="1826" y="414"/>
                  </a:cubicBezTo>
                  <a:lnTo>
                    <a:pt x="1826" y="414"/>
                  </a:lnTo>
                  <a:lnTo>
                    <a:pt x="1882" y="358"/>
                  </a:lnTo>
                  <a:lnTo>
                    <a:pt x="1382" y="358"/>
                  </a:lnTo>
                  <a:cubicBezTo>
                    <a:pt x="644" y="358"/>
                    <a:pt x="1" y="977"/>
                    <a:pt x="1" y="1739"/>
                  </a:cubicBezTo>
                  <a:lnTo>
                    <a:pt x="1" y="4311"/>
                  </a:lnTo>
                  <a:lnTo>
                    <a:pt x="453" y="4121"/>
                  </a:lnTo>
                  <a:cubicBezTo>
                    <a:pt x="596" y="4049"/>
                    <a:pt x="691" y="3906"/>
                    <a:pt x="691" y="3763"/>
                  </a:cubicBezTo>
                  <a:lnTo>
                    <a:pt x="691" y="2977"/>
                  </a:lnTo>
                  <a:cubicBezTo>
                    <a:pt x="691" y="2525"/>
                    <a:pt x="1049" y="2144"/>
                    <a:pt x="1525" y="2144"/>
                  </a:cubicBezTo>
                  <a:lnTo>
                    <a:pt x="3454" y="2144"/>
                  </a:lnTo>
                  <a:cubicBezTo>
                    <a:pt x="3930" y="2144"/>
                    <a:pt x="4335" y="2501"/>
                    <a:pt x="4335" y="2977"/>
                  </a:cubicBezTo>
                  <a:lnTo>
                    <a:pt x="4335" y="3763"/>
                  </a:lnTo>
                  <a:cubicBezTo>
                    <a:pt x="4335" y="3906"/>
                    <a:pt x="4406" y="4049"/>
                    <a:pt x="4573" y="4121"/>
                  </a:cubicBezTo>
                  <a:lnTo>
                    <a:pt x="5049" y="4311"/>
                  </a:lnTo>
                  <a:lnTo>
                    <a:pt x="5049" y="1977"/>
                  </a:lnTo>
                  <a:cubicBezTo>
                    <a:pt x="5049" y="858"/>
                    <a:pt x="4145" y="1"/>
                    <a:pt x="3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0"/>
            <p:cNvSpPr/>
            <p:nvPr/>
          </p:nvSpPr>
          <p:spPr>
            <a:xfrm>
              <a:off x="1622813" y="2027609"/>
              <a:ext cx="71917" cy="121903"/>
            </a:xfrm>
            <a:custGeom>
              <a:avLst/>
              <a:gdLst/>
              <a:ahLst/>
              <a:cxnLst/>
              <a:rect l="l" t="t" r="r" b="b"/>
              <a:pathLst>
                <a:path w="1096" h="1858" extrusionOk="0">
                  <a:moveTo>
                    <a:pt x="382" y="0"/>
                  </a:moveTo>
                  <a:cubicBezTo>
                    <a:pt x="167" y="0"/>
                    <a:pt x="1" y="191"/>
                    <a:pt x="1" y="405"/>
                  </a:cubicBezTo>
                  <a:lnTo>
                    <a:pt x="1" y="1477"/>
                  </a:lnTo>
                  <a:cubicBezTo>
                    <a:pt x="1" y="1691"/>
                    <a:pt x="167" y="1858"/>
                    <a:pt x="382" y="1858"/>
                  </a:cubicBezTo>
                  <a:lnTo>
                    <a:pt x="1096" y="1858"/>
                  </a:lnTo>
                  <a:lnTo>
                    <a:pt x="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0"/>
            <p:cNvSpPr/>
            <p:nvPr/>
          </p:nvSpPr>
          <p:spPr>
            <a:xfrm>
              <a:off x="1805624" y="2201019"/>
              <a:ext cx="61024" cy="36020"/>
            </a:xfrm>
            <a:custGeom>
              <a:avLst/>
              <a:gdLst/>
              <a:ahLst/>
              <a:cxnLst/>
              <a:rect l="l" t="t" r="r" b="b"/>
              <a:pathLst>
                <a:path w="930" h="549" extrusionOk="0">
                  <a:moveTo>
                    <a:pt x="287" y="0"/>
                  </a:moveTo>
                  <a:cubicBezTo>
                    <a:pt x="120" y="0"/>
                    <a:pt x="1" y="120"/>
                    <a:pt x="1" y="262"/>
                  </a:cubicBezTo>
                  <a:lnTo>
                    <a:pt x="1" y="286"/>
                  </a:lnTo>
                  <a:cubicBezTo>
                    <a:pt x="1" y="429"/>
                    <a:pt x="120" y="548"/>
                    <a:pt x="287" y="548"/>
                  </a:cubicBezTo>
                  <a:lnTo>
                    <a:pt x="668" y="548"/>
                  </a:lnTo>
                  <a:cubicBezTo>
                    <a:pt x="811" y="548"/>
                    <a:pt x="930" y="429"/>
                    <a:pt x="930" y="286"/>
                  </a:cubicBezTo>
                  <a:lnTo>
                    <a:pt x="930" y="262"/>
                  </a:lnTo>
                  <a:cubicBezTo>
                    <a:pt x="930" y="120"/>
                    <a:pt x="811"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0"/>
            <p:cNvSpPr/>
            <p:nvPr/>
          </p:nvSpPr>
          <p:spPr>
            <a:xfrm>
              <a:off x="1988500" y="2199444"/>
              <a:ext cx="331303" cy="332905"/>
            </a:xfrm>
            <a:custGeom>
              <a:avLst/>
              <a:gdLst/>
              <a:ahLst/>
              <a:cxnLst/>
              <a:rect l="l" t="t" r="r" b="b"/>
              <a:pathLst>
                <a:path w="5049" h="5074" extrusionOk="0">
                  <a:moveTo>
                    <a:pt x="2524" y="1"/>
                  </a:moveTo>
                  <a:cubicBezTo>
                    <a:pt x="1119" y="1"/>
                    <a:pt x="0" y="1144"/>
                    <a:pt x="0" y="2549"/>
                  </a:cubicBezTo>
                  <a:cubicBezTo>
                    <a:pt x="0" y="3930"/>
                    <a:pt x="1119" y="5073"/>
                    <a:pt x="2524" y="5073"/>
                  </a:cubicBezTo>
                  <a:cubicBezTo>
                    <a:pt x="3906" y="5073"/>
                    <a:pt x="5049" y="3930"/>
                    <a:pt x="5049" y="2549"/>
                  </a:cubicBezTo>
                  <a:cubicBezTo>
                    <a:pt x="5049" y="1144"/>
                    <a:pt x="3906" y="1"/>
                    <a:pt x="2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0"/>
            <p:cNvSpPr/>
            <p:nvPr/>
          </p:nvSpPr>
          <p:spPr>
            <a:xfrm>
              <a:off x="2097884" y="2278899"/>
              <a:ext cx="117258" cy="145195"/>
            </a:xfrm>
            <a:custGeom>
              <a:avLst/>
              <a:gdLst/>
              <a:ahLst/>
              <a:cxnLst/>
              <a:rect l="l" t="t" r="r" b="b"/>
              <a:pathLst>
                <a:path w="1787" h="2213" extrusionOk="0">
                  <a:moveTo>
                    <a:pt x="869" y="0"/>
                  </a:moveTo>
                  <a:cubicBezTo>
                    <a:pt x="384" y="0"/>
                    <a:pt x="0" y="390"/>
                    <a:pt x="0" y="885"/>
                  </a:cubicBezTo>
                  <a:cubicBezTo>
                    <a:pt x="0" y="992"/>
                    <a:pt x="78" y="1046"/>
                    <a:pt x="155" y="1046"/>
                  </a:cubicBezTo>
                  <a:cubicBezTo>
                    <a:pt x="232" y="1046"/>
                    <a:pt x="310" y="992"/>
                    <a:pt x="310" y="885"/>
                  </a:cubicBezTo>
                  <a:cubicBezTo>
                    <a:pt x="310" y="566"/>
                    <a:pt x="594" y="312"/>
                    <a:pt x="911" y="312"/>
                  </a:cubicBezTo>
                  <a:cubicBezTo>
                    <a:pt x="925" y="312"/>
                    <a:pt x="939" y="313"/>
                    <a:pt x="953" y="314"/>
                  </a:cubicBezTo>
                  <a:cubicBezTo>
                    <a:pt x="1215" y="361"/>
                    <a:pt x="1429" y="552"/>
                    <a:pt x="1453" y="838"/>
                  </a:cubicBezTo>
                  <a:cubicBezTo>
                    <a:pt x="1477" y="1147"/>
                    <a:pt x="1215" y="1433"/>
                    <a:pt x="881" y="1433"/>
                  </a:cubicBezTo>
                  <a:cubicBezTo>
                    <a:pt x="786" y="1433"/>
                    <a:pt x="738" y="1481"/>
                    <a:pt x="738" y="1576"/>
                  </a:cubicBezTo>
                  <a:lnTo>
                    <a:pt x="738" y="2052"/>
                  </a:lnTo>
                  <a:cubicBezTo>
                    <a:pt x="738" y="2159"/>
                    <a:pt x="822" y="2213"/>
                    <a:pt x="905" y="2213"/>
                  </a:cubicBezTo>
                  <a:cubicBezTo>
                    <a:pt x="988" y="2213"/>
                    <a:pt x="1072" y="2159"/>
                    <a:pt x="1072" y="2052"/>
                  </a:cubicBezTo>
                  <a:lnTo>
                    <a:pt x="1072" y="1743"/>
                  </a:lnTo>
                  <a:lnTo>
                    <a:pt x="1024" y="1743"/>
                  </a:lnTo>
                  <a:cubicBezTo>
                    <a:pt x="1477" y="1671"/>
                    <a:pt x="1786" y="1266"/>
                    <a:pt x="1739" y="790"/>
                  </a:cubicBezTo>
                  <a:cubicBezTo>
                    <a:pt x="1715" y="385"/>
                    <a:pt x="1358" y="28"/>
                    <a:pt x="953" y="4"/>
                  </a:cubicBezTo>
                  <a:cubicBezTo>
                    <a:pt x="925" y="2"/>
                    <a:pt x="897" y="0"/>
                    <a:pt x="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0"/>
            <p:cNvSpPr/>
            <p:nvPr/>
          </p:nvSpPr>
          <p:spPr>
            <a:xfrm>
              <a:off x="2140076" y="2446339"/>
              <a:ext cx="28150" cy="21914"/>
            </a:xfrm>
            <a:custGeom>
              <a:avLst/>
              <a:gdLst/>
              <a:ahLst/>
              <a:cxnLst/>
              <a:rect l="l" t="t" r="r" b="b"/>
              <a:pathLst>
                <a:path w="429" h="334" extrusionOk="0">
                  <a:moveTo>
                    <a:pt x="214" y="0"/>
                  </a:moveTo>
                  <a:cubicBezTo>
                    <a:pt x="0" y="0"/>
                    <a:pt x="0" y="334"/>
                    <a:pt x="214" y="334"/>
                  </a:cubicBezTo>
                  <a:cubicBezTo>
                    <a:pt x="429" y="334"/>
                    <a:pt x="42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0"/>
            <p:cNvSpPr/>
            <p:nvPr/>
          </p:nvSpPr>
          <p:spPr>
            <a:xfrm>
              <a:off x="1605621" y="1819753"/>
              <a:ext cx="723564" cy="721907"/>
            </a:xfrm>
            <a:custGeom>
              <a:avLst/>
              <a:gdLst/>
              <a:ahLst/>
              <a:cxnLst/>
              <a:rect l="l" t="t" r="r" b="b"/>
              <a:pathLst>
                <a:path w="11027" h="11003" extrusionOk="0">
                  <a:moveTo>
                    <a:pt x="1215" y="3335"/>
                  </a:moveTo>
                  <a:lnTo>
                    <a:pt x="1215" y="3573"/>
                  </a:lnTo>
                  <a:lnTo>
                    <a:pt x="1215" y="4430"/>
                  </a:lnTo>
                  <a:lnTo>
                    <a:pt x="1215" y="4573"/>
                  </a:lnTo>
                  <a:lnTo>
                    <a:pt x="1215" y="4835"/>
                  </a:lnTo>
                  <a:lnTo>
                    <a:pt x="667" y="4835"/>
                  </a:lnTo>
                  <a:cubicBezTo>
                    <a:pt x="646" y="4844"/>
                    <a:pt x="625" y="4847"/>
                    <a:pt x="605" y="4847"/>
                  </a:cubicBezTo>
                  <a:cubicBezTo>
                    <a:pt x="510" y="4847"/>
                    <a:pt x="429" y="4762"/>
                    <a:pt x="429" y="4645"/>
                  </a:cubicBezTo>
                  <a:lnTo>
                    <a:pt x="429" y="3573"/>
                  </a:lnTo>
                  <a:cubicBezTo>
                    <a:pt x="429" y="3454"/>
                    <a:pt x="524" y="3335"/>
                    <a:pt x="667" y="3335"/>
                  </a:cubicBezTo>
                  <a:close/>
                  <a:moveTo>
                    <a:pt x="1263" y="5216"/>
                  </a:moveTo>
                  <a:cubicBezTo>
                    <a:pt x="1334" y="5478"/>
                    <a:pt x="1453" y="5716"/>
                    <a:pt x="1572" y="5931"/>
                  </a:cubicBezTo>
                  <a:lnTo>
                    <a:pt x="1429" y="5931"/>
                  </a:lnTo>
                  <a:cubicBezTo>
                    <a:pt x="1120" y="5931"/>
                    <a:pt x="858" y="5645"/>
                    <a:pt x="858" y="5335"/>
                  </a:cubicBezTo>
                  <a:lnTo>
                    <a:pt x="858" y="5216"/>
                  </a:lnTo>
                  <a:close/>
                  <a:moveTo>
                    <a:pt x="3716" y="5931"/>
                  </a:moveTo>
                  <a:cubicBezTo>
                    <a:pt x="3763" y="5931"/>
                    <a:pt x="3835" y="5978"/>
                    <a:pt x="3835" y="6050"/>
                  </a:cubicBezTo>
                  <a:lnTo>
                    <a:pt x="3835" y="6073"/>
                  </a:lnTo>
                  <a:cubicBezTo>
                    <a:pt x="3835" y="6121"/>
                    <a:pt x="3763" y="6192"/>
                    <a:pt x="3716" y="6192"/>
                  </a:cubicBezTo>
                  <a:lnTo>
                    <a:pt x="3311" y="6192"/>
                  </a:lnTo>
                  <a:cubicBezTo>
                    <a:pt x="3263" y="6192"/>
                    <a:pt x="3216" y="6121"/>
                    <a:pt x="3216" y="6073"/>
                  </a:cubicBezTo>
                  <a:lnTo>
                    <a:pt x="3216" y="6050"/>
                  </a:lnTo>
                  <a:cubicBezTo>
                    <a:pt x="3216" y="5978"/>
                    <a:pt x="3263" y="5931"/>
                    <a:pt x="3311" y="5931"/>
                  </a:cubicBezTo>
                  <a:close/>
                  <a:moveTo>
                    <a:pt x="4811" y="2382"/>
                  </a:moveTo>
                  <a:cubicBezTo>
                    <a:pt x="4954" y="2382"/>
                    <a:pt x="5121" y="2430"/>
                    <a:pt x="5240" y="2525"/>
                  </a:cubicBezTo>
                  <a:cubicBezTo>
                    <a:pt x="5406" y="2644"/>
                    <a:pt x="5502" y="2858"/>
                    <a:pt x="5502" y="3073"/>
                  </a:cubicBezTo>
                  <a:lnTo>
                    <a:pt x="5502" y="3906"/>
                  </a:lnTo>
                  <a:cubicBezTo>
                    <a:pt x="5502" y="4097"/>
                    <a:pt x="5621" y="4311"/>
                    <a:pt x="5835" y="4406"/>
                  </a:cubicBezTo>
                  <a:lnTo>
                    <a:pt x="6192" y="4573"/>
                  </a:lnTo>
                  <a:lnTo>
                    <a:pt x="6192" y="4621"/>
                  </a:lnTo>
                  <a:cubicBezTo>
                    <a:pt x="6192" y="5764"/>
                    <a:pt x="5240" y="6716"/>
                    <a:pt x="4073" y="6716"/>
                  </a:cubicBezTo>
                  <a:lnTo>
                    <a:pt x="3644" y="6716"/>
                  </a:lnTo>
                  <a:cubicBezTo>
                    <a:pt x="3120" y="6716"/>
                    <a:pt x="2644" y="6550"/>
                    <a:pt x="2287" y="6216"/>
                  </a:cubicBezTo>
                  <a:lnTo>
                    <a:pt x="2287" y="6216"/>
                  </a:lnTo>
                  <a:lnTo>
                    <a:pt x="2906" y="6240"/>
                  </a:lnTo>
                  <a:cubicBezTo>
                    <a:pt x="2977" y="6431"/>
                    <a:pt x="3144" y="6526"/>
                    <a:pt x="3311" y="6526"/>
                  </a:cubicBezTo>
                  <a:lnTo>
                    <a:pt x="3716" y="6526"/>
                  </a:lnTo>
                  <a:cubicBezTo>
                    <a:pt x="3954" y="6526"/>
                    <a:pt x="4168" y="6312"/>
                    <a:pt x="4168" y="6073"/>
                  </a:cubicBezTo>
                  <a:lnTo>
                    <a:pt x="4168" y="6050"/>
                  </a:lnTo>
                  <a:cubicBezTo>
                    <a:pt x="4168" y="5788"/>
                    <a:pt x="3954" y="5597"/>
                    <a:pt x="3716" y="5597"/>
                  </a:cubicBezTo>
                  <a:lnTo>
                    <a:pt x="3287" y="5597"/>
                  </a:lnTo>
                  <a:cubicBezTo>
                    <a:pt x="3096" y="5597"/>
                    <a:pt x="2930" y="5740"/>
                    <a:pt x="2882" y="5931"/>
                  </a:cubicBezTo>
                  <a:lnTo>
                    <a:pt x="1977" y="5931"/>
                  </a:lnTo>
                  <a:cubicBezTo>
                    <a:pt x="1715" y="5573"/>
                    <a:pt x="1549" y="5121"/>
                    <a:pt x="1549" y="4621"/>
                  </a:cubicBezTo>
                  <a:lnTo>
                    <a:pt x="1549" y="4549"/>
                  </a:lnTo>
                  <a:lnTo>
                    <a:pt x="1906" y="4383"/>
                  </a:lnTo>
                  <a:cubicBezTo>
                    <a:pt x="2072" y="4287"/>
                    <a:pt x="2192" y="4073"/>
                    <a:pt x="2192" y="3859"/>
                  </a:cubicBezTo>
                  <a:lnTo>
                    <a:pt x="2192" y="3073"/>
                  </a:lnTo>
                  <a:cubicBezTo>
                    <a:pt x="2192" y="2716"/>
                    <a:pt x="2501" y="2382"/>
                    <a:pt x="2882" y="2382"/>
                  </a:cubicBezTo>
                  <a:close/>
                  <a:moveTo>
                    <a:pt x="4549" y="7026"/>
                  </a:moveTo>
                  <a:lnTo>
                    <a:pt x="4549" y="7645"/>
                  </a:lnTo>
                  <a:cubicBezTo>
                    <a:pt x="4525" y="8002"/>
                    <a:pt x="4216" y="8264"/>
                    <a:pt x="3882" y="8264"/>
                  </a:cubicBezTo>
                  <a:cubicBezTo>
                    <a:pt x="3525" y="8264"/>
                    <a:pt x="3263" y="7979"/>
                    <a:pt x="3263" y="7645"/>
                  </a:cubicBezTo>
                  <a:lnTo>
                    <a:pt x="3263" y="7026"/>
                  </a:lnTo>
                  <a:cubicBezTo>
                    <a:pt x="3406" y="7050"/>
                    <a:pt x="3525" y="7050"/>
                    <a:pt x="3668" y="7050"/>
                  </a:cubicBezTo>
                  <a:lnTo>
                    <a:pt x="4097" y="7050"/>
                  </a:lnTo>
                  <a:cubicBezTo>
                    <a:pt x="4240" y="7050"/>
                    <a:pt x="4382" y="7050"/>
                    <a:pt x="4549" y="7026"/>
                  </a:cubicBezTo>
                  <a:close/>
                  <a:moveTo>
                    <a:pt x="4335" y="1"/>
                  </a:moveTo>
                  <a:cubicBezTo>
                    <a:pt x="3930" y="1"/>
                    <a:pt x="3168" y="358"/>
                    <a:pt x="3168" y="358"/>
                  </a:cubicBezTo>
                  <a:lnTo>
                    <a:pt x="2739" y="358"/>
                  </a:lnTo>
                  <a:cubicBezTo>
                    <a:pt x="2430" y="358"/>
                    <a:pt x="2144" y="453"/>
                    <a:pt x="1906" y="596"/>
                  </a:cubicBezTo>
                  <a:cubicBezTo>
                    <a:pt x="1749" y="694"/>
                    <a:pt x="1850" y="888"/>
                    <a:pt x="1983" y="888"/>
                  </a:cubicBezTo>
                  <a:cubicBezTo>
                    <a:pt x="2012" y="888"/>
                    <a:pt x="2043" y="879"/>
                    <a:pt x="2072" y="858"/>
                  </a:cubicBezTo>
                  <a:cubicBezTo>
                    <a:pt x="2287" y="739"/>
                    <a:pt x="2501" y="691"/>
                    <a:pt x="2739" y="691"/>
                  </a:cubicBezTo>
                  <a:lnTo>
                    <a:pt x="2763" y="691"/>
                  </a:lnTo>
                  <a:cubicBezTo>
                    <a:pt x="2692" y="739"/>
                    <a:pt x="2644" y="834"/>
                    <a:pt x="2573" y="882"/>
                  </a:cubicBezTo>
                  <a:cubicBezTo>
                    <a:pt x="2485" y="1022"/>
                    <a:pt x="2617" y="1150"/>
                    <a:pt x="2740" y="1150"/>
                  </a:cubicBezTo>
                  <a:cubicBezTo>
                    <a:pt x="2784" y="1150"/>
                    <a:pt x="2827" y="1134"/>
                    <a:pt x="2858" y="1096"/>
                  </a:cubicBezTo>
                  <a:cubicBezTo>
                    <a:pt x="3211" y="626"/>
                    <a:pt x="3749" y="342"/>
                    <a:pt x="4335" y="334"/>
                  </a:cubicBezTo>
                  <a:lnTo>
                    <a:pt x="4335" y="334"/>
                  </a:lnTo>
                  <a:cubicBezTo>
                    <a:pt x="5324" y="347"/>
                    <a:pt x="6145" y="1175"/>
                    <a:pt x="6145" y="2144"/>
                  </a:cubicBezTo>
                  <a:lnTo>
                    <a:pt x="6145" y="3597"/>
                  </a:lnTo>
                  <a:lnTo>
                    <a:pt x="6145" y="4216"/>
                  </a:lnTo>
                  <a:lnTo>
                    <a:pt x="5907" y="4097"/>
                  </a:lnTo>
                  <a:cubicBezTo>
                    <a:pt x="5835" y="4073"/>
                    <a:pt x="5764" y="3978"/>
                    <a:pt x="5764" y="3906"/>
                  </a:cubicBezTo>
                  <a:lnTo>
                    <a:pt x="5764" y="3120"/>
                  </a:lnTo>
                  <a:cubicBezTo>
                    <a:pt x="5764" y="2882"/>
                    <a:pt x="5716" y="2644"/>
                    <a:pt x="5549" y="2477"/>
                  </a:cubicBezTo>
                  <a:cubicBezTo>
                    <a:pt x="5359" y="2239"/>
                    <a:pt x="5073" y="2073"/>
                    <a:pt x="4763" y="2073"/>
                  </a:cubicBezTo>
                  <a:lnTo>
                    <a:pt x="2811" y="2073"/>
                  </a:lnTo>
                  <a:cubicBezTo>
                    <a:pt x="2287" y="2073"/>
                    <a:pt x="1834" y="2525"/>
                    <a:pt x="1834" y="3097"/>
                  </a:cubicBezTo>
                  <a:lnTo>
                    <a:pt x="1834" y="3859"/>
                  </a:lnTo>
                  <a:cubicBezTo>
                    <a:pt x="1834" y="3954"/>
                    <a:pt x="1787" y="4049"/>
                    <a:pt x="1715" y="4073"/>
                  </a:cubicBezTo>
                  <a:lnTo>
                    <a:pt x="1501" y="4192"/>
                  </a:lnTo>
                  <a:lnTo>
                    <a:pt x="1501" y="3597"/>
                  </a:lnTo>
                  <a:lnTo>
                    <a:pt x="1501" y="3192"/>
                  </a:lnTo>
                  <a:lnTo>
                    <a:pt x="1501" y="1882"/>
                  </a:lnTo>
                  <a:cubicBezTo>
                    <a:pt x="1501" y="1692"/>
                    <a:pt x="1549" y="1525"/>
                    <a:pt x="1620" y="1334"/>
                  </a:cubicBezTo>
                  <a:cubicBezTo>
                    <a:pt x="1685" y="1220"/>
                    <a:pt x="1572" y="1107"/>
                    <a:pt x="1464" y="1107"/>
                  </a:cubicBezTo>
                  <a:cubicBezTo>
                    <a:pt x="1414" y="1107"/>
                    <a:pt x="1364" y="1131"/>
                    <a:pt x="1334" y="1191"/>
                  </a:cubicBezTo>
                  <a:cubicBezTo>
                    <a:pt x="1239" y="1406"/>
                    <a:pt x="1191" y="1644"/>
                    <a:pt x="1191" y="1882"/>
                  </a:cubicBezTo>
                  <a:lnTo>
                    <a:pt x="1191" y="3025"/>
                  </a:lnTo>
                  <a:lnTo>
                    <a:pt x="644" y="3025"/>
                  </a:lnTo>
                  <a:cubicBezTo>
                    <a:pt x="358" y="3025"/>
                    <a:pt x="72" y="3263"/>
                    <a:pt x="72" y="3597"/>
                  </a:cubicBezTo>
                  <a:lnTo>
                    <a:pt x="72" y="4668"/>
                  </a:lnTo>
                  <a:cubicBezTo>
                    <a:pt x="72" y="4930"/>
                    <a:pt x="263" y="5145"/>
                    <a:pt x="501" y="5216"/>
                  </a:cubicBezTo>
                  <a:lnTo>
                    <a:pt x="501" y="5359"/>
                  </a:lnTo>
                  <a:cubicBezTo>
                    <a:pt x="501" y="5859"/>
                    <a:pt x="906" y="6240"/>
                    <a:pt x="1382" y="6240"/>
                  </a:cubicBezTo>
                  <a:lnTo>
                    <a:pt x="1810" y="6240"/>
                  </a:lnTo>
                  <a:cubicBezTo>
                    <a:pt x="2096" y="6574"/>
                    <a:pt x="2453" y="6812"/>
                    <a:pt x="2882" y="6955"/>
                  </a:cubicBezTo>
                  <a:lnTo>
                    <a:pt x="2882" y="7526"/>
                  </a:lnTo>
                  <a:lnTo>
                    <a:pt x="2049" y="7526"/>
                  </a:lnTo>
                  <a:cubicBezTo>
                    <a:pt x="906" y="7526"/>
                    <a:pt x="1" y="8455"/>
                    <a:pt x="1" y="9574"/>
                  </a:cubicBezTo>
                  <a:cubicBezTo>
                    <a:pt x="1" y="9681"/>
                    <a:pt x="78" y="9735"/>
                    <a:pt x="155" y="9735"/>
                  </a:cubicBezTo>
                  <a:cubicBezTo>
                    <a:pt x="233" y="9735"/>
                    <a:pt x="310" y="9681"/>
                    <a:pt x="310" y="9574"/>
                  </a:cubicBezTo>
                  <a:cubicBezTo>
                    <a:pt x="286" y="8622"/>
                    <a:pt x="1120" y="7859"/>
                    <a:pt x="2096" y="7859"/>
                  </a:cubicBezTo>
                  <a:lnTo>
                    <a:pt x="2906" y="7859"/>
                  </a:lnTo>
                  <a:cubicBezTo>
                    <a:pt x="3001" y="8288"/>
                    <a:pt x="3382" y="8645"/>
                    <a:pt x="3859" y="8645"/>
                  </a:cubicBezTo>
                  <a:cubicBezTo>
                    <a:pt x="4335" y="8645"/>
                    <a:pt x="4716" y="8336"/>
                    <a:pt x="4811" y="7859"/>
                  </a:cubicBezTo>
                  <a:lnTo>
                    <a:pt x="5716" y="7859"/>
                  </a:lnTo>
                  <a:cubicBezTo>
                    <a:pt x="5668" y="8002"/>
                    <a:pt x="5645" y="8169"/>
                    <a:pt x="5645" y="8360"/>
                  </a:cubicBezTo>
                  <a:cubicBezTo>
                    <a:pt x="5645" y="9360"/>
                    <a:pt x="6216" y="10265"/>
                    <a:pt x="7050" y="10717"/>
                  </a:cubicBezTo>
                  <a:lnTo>
                    <a:pt x="310" y="10717"/>
                  </a:lnTo>
                  <a:lnTo>
                    <a:pt x="310" y="10336"/>
                  </a:lnTo>
                  <a:cubicBezTo>
                    <a:pt x="310" y="10229"/>
                    <a:pt x="233" y="10175"/>
                    <a:pt x="155" y="10175"/>
                  </a:cubicBezTo>
                  <a:cubicBezTo>
                    <a:pt x="78" y="10175"/>
                    <a:pt x="1" y="10229"/>
                    <a:pt x="1" y="10336"/>
                  </a:cubicBezTo>
                  <a:lnTo>
                    <a:pt x="1" y="10860"/>
                  </a:lnTo>
                  <a:cubicBezTo>
                    <a:pt x="1" y="10955"/>
                    <a:pt x="48" y="11003"/>
                    <a:pt x="143" y="11003"/>
                  </a:cubicBezTo>
                  <a:lnTo>
                    <a:pt x="8288" y="11003"/>
                  </a:lnTo>
                  <a:cubicBezTo>
                    <a:pt x="8860" y="11003"/>
                    <a:pt x="9383" y="10836"/>
                    <a:pt x="9860" y="10503"/>
                  </a:cubicBezTo>
                  <a:cubicBezTo>
                    <a:pt x="10016" y="10405"/>
                    <a:pt x="9899" y="10211"/>
                    <a:pt x="9773" y="10211"/>
                  </a:cubicBezTo>
                  <a:cubicBezTo>
                    <a:pt x="9746" y="10211"/>
                    <a:pt x="9719" y="10220"/>
                    <a:pt x="9693" y="10241"/>
                  </a:cubicBezTo>
                  <a:cubicBezTo>
                    <a:pt x="9264" y="10527"/>
                    <a:pt x="8764" y="10693"/>
                    <a:pt x="8264" y="10693"/>
                  </a:cubicBezTo>
                  <a:cubicBezTo>
                    <a:pt x="7002" y="10646"/>
                    <a:pt x="6002" y="9646"/>
                    <a:pt x="5930" y="8431"/>
                  </a:cubicBezTo>
                  <a:cubicBezTo>
                    <a:pt x="5885" y="7081"/>
                    <a:pt x="6960" y="5973"/>
                    <a:pt x="8270" y="5973"/>
                  </a:cubicBezTo>
                  <a:cubicBezTo>
                    <a:pt x="8323" y="5973"/>
                    <a:pt x="8377" y="5974"/>
                    <a:pt x="8431" y="5978"/>
                  </a:cubicBezTo>
                  <a:cubicBezTo>
                    <a:pt x="9622" y="6073"/>
                    <a:pt x="10622" y="7050"/>
                    <a:pt x="10646" y="8264"/>
                  </a:cubicBezTo>
                  <a:cubicBezTo>
                    <a:pt x="10669" y="8812"/>
                    <a:pt x="10503" y="9312"/>
                    <a:pt x="10169" y="9765"/>
                  </a:cubicBezTo>
                  <a:cubicBezTo>
                    <a:pt x="10086" y="9882"/>
                    <a:pt x="10190" y="10011"/>
                    <a:pt x="10301" y="10011"/>
                  </a:cubicBezTo>
                  <a:cubicBezTo>
                    <a:pt x="10348" y="10011"/>
                    <a:pt x="10396" y="9988"/>
                    <a:pt x="10431" y="9931"/>
                  </a:cubicBezTo>
                  <a:cubicBezTo>
                    <a:pt x="10789" y="9455"/>
                    <a:pt x="10979" y="8931"/>
                    <a:pt x="10979" y="8336"/>
                  </a:cubicBezTo>
                  <a:cubicBezTo>
                    <a:pt x="11027" y="6835"/>
                    <a:pt x="9836" y="5645"/>
                    <a:pt x="8359" y="5645"/>
                  </a:cubicBezTo>
                  <a:cubicBezTo>
                    <a:pt x="7169" y="5645"/>
                    <a:pt x="6145" y="6431"/>
                    <a:pt x="5787" y="7526"/>
                  </a:cubicBezTo>
                  <a:lnTo>
                    <a:pt x="4811" y="7526"/>
                  </a:lnTo>
                  <a:lnTo>
                    <a:pt x="4811" y="6955"/>
                  </a:lnTo>
                  <a:cubicBezTo>
                    <a:pt x="4811" y="6955"/>
                    <a:pt x="6478" y="5716"/>
                    <a:pt x="6478" y="4645"/>
                  </a:cubicBezTo>
                  <a:lnTo>
                    <a:pt x="6478" y="2144"/>
                  </a:lnTo>
                  <a:cubicBezTo>
                    <a:pt x="6478" y="953"/>
                    <a:pt x="5526" y="1"/>
                    <a:pt x="4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51"/>
          <p:cNvSpPr txBox="1">
            <a:spLocks noGrp="1"/>
          </p:cNvSpPr>
          <p:nvPr>
            <p:ph type="subTitle" idx="1"/>
          </p:nvPr>
        </p:nvSpPr>
        <p:spPr>
          <a:xfrm>
            <a:off x="1437600" y="3263763"/>
            <a:ext cx="26484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is also the smallest one</a:t>
            </a:r>
            <a:endParaRPr/>
          </a:p>
        </p:txBody>
      </p:sp>
      <p:sp>
        <p:nvSpPr>
          <p:cNvPr id="1117" name="Google Shape;1117;p51"/>
          <p:cNvSpPr txBox="1">
            <a:spLocks noGrp="1"/>
          </p:cNvSpPr>
          <p:nvPr>
            <p:ph type="subTitle" idx="2"/>
          </p:nvPr>
        </p:nvSpPr>
        <p:spPr>
          <a:xfrm>
            <a:off x="5058000" y="3263763"/>
            <a:ext cx="26484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118" name="Google Shape;1118;p51"/>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Business IT support services</a:t>
            </a:r>
            <a:endParaRPr/>
          </a:p>
        </p:txBody>
      </p:sp>
      <p:sp>
        <p:nvSpPr>
          <p:cNvPr id="1119" name="Google Shape;1119;p51"/>
          <p:cNvSpPr txBox="1">
            <a:spLocks noGrp="1"/>
          </p:cNvSpPr>
          <p:nvPr>
            <p:ph type="title" idx="3"/>
          </p:nvPr>
        </p:nvSpPr>
        <p:spPr>
          <a:xfrm>
            <a:off x="1437600" y="2744129"/>
            <a:ext cx="26484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Network efficiency</a:t>
            </a:r>
            <a:endParaRPr/>
          </a:p>
        </p:txBody>
      </p:sp>
      <p:sp>
        <p:nvSpPr>
          <p:cNvPr id="1120" name="Google Shape;1120;p51"/>
          <p:cNvSpPr txBox="1">
            <a:spLocks noGrp="1"/>
          </p:cNvSpPr>
          <p:nvPr>
            <p:ph type="title" idx="4"/>
          </p:nvPr>
        </p:nvSpPr>
        <p:spPr>
          <a:xfrm>
            <a:off x="5058000" y="2744129"/>
            <a:ext cx="26484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Cyber security</a:t>
            </a:r>
            <a:endParaRPr/>
          </a:p>
        </p:txBody>
      </p:sp>
      <p:grpSp>
        <p:nvGrpSpPr>
          <p:cNvPr id="1121" name="Google Shape;1121;p51"/>
          <p:cNvGrpSpPr/>
          <p:nvPr/>
        </p:nvGrpSpPr>
        <p:grpSpPr>
          <a:xfrm>
            <a:off x="5983234" y="1790319"/>
            <a:ext cx="797931" cy="748931"/>
            <a:chOff x="6177764" y="1893447"/>
            <a:chExt cx="713649" cy="669824"/>
          </a:xfrm>
        </p:grpSpPr>
        <p:sp>
          <p:nvSpPr>
            <p:cNvPr id="1122" name="Google Shape;1122;p51"/>
            <p:cNvSpPr/>
            <p:nvPr/>
          </p:nvSpPr>
          <p:spPr>
            <a:xfrm>
              <a:off x="6177764" y="1893447"/>
              <a:ext cx="713649" cy="669824"/>
            </a:xfrm>
            <a:custGeom>
              <a:avLst/>
              <a:gdLst/>
              <a:ahLst/>
              <a:cxnLst/>
              <a:rect l="l" t="t" r="r" b="b"/>
              <a:pathLst>
                <a:path w="14444" h="13557" extrusionOk="0">
                  <a:moveTo>
                    <a:pt x="7220" y="0"/>
                  </a:moveTo>
                  <a:cubicBezTo>
                    <a:pt x="7220" y="0"/>
                    <a:pt x="3955" y="1963"/>
                    <a:pt x="1443" y="1963"/>
                  </a:cubicBezTo>
                  <a:cubicBezTo>
                    <a:pt x="1443" y="1963"/>
                    <a:pt x="0" y="11154"/>
                    <a:pt x="7220" y="13557"/>
                  </a:cubicBezTo>
                  <a:cubicBezTo>
                    <a:pt x="14444" y="11157"/>
                    <a:pt x="13001" y="1963"/>
                    <a:pt x="13001" y="1963"/>
                  </a:cubicBezTo>
                  <a:cubicBezTo>
                    <a:pt x="10486" y="1963"/>
                    <a:pt x="7220" y="0"/>
                    <a:pt x="72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1"/>
            <p:cNvSpPr/>
            <p:nvPr/>
          </p:nvSpPr>
          <p:spPr>
            <a:xfrm>
              <a:off x="6249554" y="1959505"/>
              <a:ext cx="570070" cy="534940"/>
            </a:xfrm>
            <a:custGeom>
              <a:avLst/>
              <a:gdLst/>
              <a:ahLst/>
              <a:cxnLst/>
              <a:rect l="l" t="t" r="r" b="b"/>
              <a:pathLst>
                <a:path w="11538" h="10827" extrusionOk="0">
                  <a:moveTo>
                    <a:pt x="5767" y="0"/>
                  </a:moveTo>
                  <a:cubicBezTo>
                    <a:pt x="5767" y="0"/>
                    <a:pt x="3160" y="1566"/>
                    <a:pt x="1155" y="1566"/>
                  </a:cubicBezTo>
                  <a:cubicBezTo>
                    <a:pt x="1155" y="1566"/>
                    <a:pt x="1" y="8909"/>
                    <a:pt x="5767" y="10826"/>
                  </a:cubicBezTo>
                  <a:cubicBezTo>
                    <a:pt x="11538" y="8909"/>
                    <a:pt x="10384" y="1566"/>
                    <a:pt x="10384" y="1566"/>
                  </a:cubicBezTo>
                  <a:cubicBezTo>
                    <a:pt x="8375" y="1566"/>
                    <a:pt x="5767" y="0"/>
                    <a:pt x="5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1"/>
            <p:cNvSpPr/>
            <p:nvPr/>
          </p:nvSpPr>
          <p:spPr>
            <a:xfrm>
              <a:off x="6422729" y="2210152"/>
              <a:ext cx="223571" cy="143975"/>
            </a:xfrm>
            <a:custGeom>
              <a:avLst/>
              <a:gdLst/>
              <a:ahLst/>
              <a:cxnLst/>
              <a:rect l="l" t="t" r="r" b="b"/>
              <a:pathLst>
                <a:path w="4525" h="2914" extrusionOk="0">
                  <a:moveTo>
                    <a:pt x="2262" y="1"/>
                  </a:moveTo>
                  <a:cubicBezTo>
                    <a:pt x="1070" y="15"/>
                    <a:pt x="0" y="993"/>
                    <a:pt x="0" y="2189"/>
                  </a:cubicBezTo>
                  <a:lnTo>
                    <a:pt x="0" y="2914"/>
                  </a:lnTo>
                  <a:lnTo>
                    <a:pt x="4525" y="2914"/>
                  </a:lnTo>
                  <a:lnTo>
                    <a:pt x="4525" y="2189"/>
                  </a:lnTo>
                  <a:cubicBezTo>
                    <a:pt x="4525" y="993"/>
                    <a:pt x="3459" y="15"/>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1"/>
            <p:cNvSpPr/>
            <p:nvPr/>
          </p:nvSpPr>
          <p:spPr>
            <a:xfrm>
              <a:off x="6507365" y="2210152"/>
              <a:ext cx="54299" cy="31720"/>
            </a:xfrm>
            <a:custGeom>
              <a:avLst/>
              <a:gdLst/>
              <a:ahLst/>
              <a:cxnLst/>
              <a:rect l="l" t="t" r="r" b="b"/>
              <a:pathLst>
                <a:path w="1099" h="642" extrusionOk="0">
                  <a:moveTo>
                    <a:pt x="549" y="1"/>
                  </a:moveTo>
                  <a:cubicBezTo>
                    <a:pt x="365" y="1"/>
                    <a:pt x="180" y="25"/>
                    <a:pt x="1" y="75"/>
                  </a:cubicBezTo>
                  <a:lnTo>
                    <a:pt x="289" y="641"/>
                  </a:lnTo>
                  <a:lnTo>
                    <a:pt x="810" y="641"/>
                  </a:lnTo>
                  <a:lnTo>
                    <a:pt x="1098" y="75"/>
                  </a:lnTo>
                  <a:cubicBezTo>
                    <a:pt x="919" y="25"/>
                    <a:pt x="734" y="1"/>
                    <a:pt x="5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1"/>
            <p:cNvSpPr/>
            <p:nvPr/>
          </p:nvSpPr>
          <p:spPr>
            <a:xfrm>
              <a:off x="6527029" y="2210498"/>
              <a:ext cx="34635" cy="31374"/>
            </a:xfrm>
            <a:custGeom>
              <a:avLst/>
              <a:gdLst/>
              <a:ahLst/>
              <a:cxnLst/>
              <a:rect l="l" t="t" r="r" b="b"/>
              <a:pathLst>
                <a:path w="701" h="635" extrusionOk="0">
                  <a:moveTo>
                    <a:pt x="317" y="1"/>
                  </a:moveTo>
                  <a:lnTo>
                    <a:pt x="0" y="634"/>
                  </a:lnTo>
                  <a:lnTo>
                    <a:pt x="408" y="634"/>
                  </a:lnTo>
                  <a:lnTo>
                    <a:pt x="700" y="68"/>
                  </a:lnTo>
                  <a:cubicBezTo>
                    <a:pt x="574" y="36"/>
                    <a:pt x="443" y="11"/>
                    <a:pt x="3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1"/>
            <p:cNvSpPr/>
            <p:nvPr/>
          </p:nvSpPr>
          <p:spPr>
            <a:xfrm>
              <a:off x="6506821" y="2241823"/>
              <a:ext cx="55535" cy="89923"/>
            </a:xfrm>
            <a:custGeom>
              <a:avLst/>
              <a:gdLst/>
              <a:ahLst/>
              <a:cxnLst/>
              <a:rect l="l" t="t" r="r" b="b"/>
              <a:pathLst>
                <a:path w="1124" h="1820" extrusionOk="0">
                  <a:moveTo>
                    <a:pt x="300" y="0"/>
                  </a:moveTo>
                  <a:lnTo>
                    <a:pt x="1" y="1305"/>
                  </a:lnTo>
                  <a:lnTo>
                    <a:pt x="560" y="1819"/>
                  </a:lnTo>
                  <a:lnTo>
                    <a:pt x="1123" y="1305"/>
                  </a:lnTo>
                  <a:lnTo>
                    <a:pt x="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1"/>
            <p:cNvSpPr/>
            <p:nvPr/>
          </p:nvSpPr>
          <p:spPr>
            <a:xfrm>
              <a:off x="6524410" y="2241823"/>
              <a:ext cx="37945" cy="89923"/>
            </a:xfrm>
            <a:custGeom>
              <a:avLst/>
              <a:gdLst/>
              <a:ahLst/>
              <a:cxnLst/>
              <a:rect l="l" t="t" r="r" b="b"/>
              <a:pathLst>
                <a:path w="768" h="1820" extrusionOk="0">
                  <a:moveTo>
                    <a:pt x="57" y="0"/>
                  </a:moveTo>
                  <a:lnTo>
                    <a:pt x="356" y="1305"/>
                  </a:lnTo>
                  <a:lnTo>
                    <a:pt x="0" y="1633"/>
                  </a:lnTo>
                  <a:lnTo>
                    <a:pt x="204" y="1819"/>
                  </a:lnTo>
                  <a:lnTo>
                    <a:pt x="767" y="1305"/>
                  </a:lnTo>
                  <a:lnTo>
                    <a:pt x="4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1"/>
            <p:cNvSpPr/>
            <p:nvPr/>
          </p:nvSpPr>
          <p:spPr>
            <a:xfrm>
              <a:off x="6481129" y="2055942"/>
              <a:ext cx="106967" cy="152867"/>
            </a:xfrm>
            <a:custGeom>
              <a:avLst/>
              <a:gdLst/>
              <a:ahLst/>
              <a:cxnLst/>
              <a:rect l="l" t="t" r="r" b="b"/>
              <a:pathLst>
                <a:path w="2165" h="3094" extrusionOk="0">
                  <a:moveTo>
                    <a:pt x="1080" y="1"/>
                  </a:moveTo>
                  <a:cubicBezTo>
                    <a:pt x="486" y="1"/>
                    <a:pt x="0" y="487"/>
                    <a:pt x="0" y="1081"/>
                  </a:cubicBezTo>
                  <a:lnTo>
                    <a:pt x="0" y="2014"/>
                  </a:lnTo>
                  <a:cubicBezTo>
                    <a:pt x="0" y="2608"/>
                    <a:pt x="486" y="3094"/>
                    <a:pt x="1080" y="3094"/>
                  </a:cubicBezTo>
                  <a:cubicBezTo>
                    <a:pt x="1679" y="3094"/>
                    <a:pt x="2161" y="2608"/>
                    <a:pt x="2164" y="2014"/>
                  </a:cubicBezTo>
                  <a:lnTo>
                    <a:pt x="2164" y="1081"/>
                  </a:lnTo>
                  <a:cubicBezTo>
                    <a:pt x="2161" y="487"/>
                    <a:pt x="1679" y="1"/>
                    <a:pt x="1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1"/>
            <p:cNvSpPr/>
            <p:nvPr/>
          </p:nvSpPr>
          <p:spPr>
            <a:xfrm>
              <a:off x="6521100" y="2055942"/>
              <a:ext cx="66997" cy="152867"/>
            </a:xfrm>
            <a:custGeom>
              <a:avLst/>
              <a:gdLst/>
              <a:ahLst/>
              <a:cxnLst/>
              <a:rect l="l" t="t" r="r" b="b"/>
              <a:pathLst>
                <a:path w="1356" h="3094" extrusionOk="0">
                  <a:moveTo>
                    <a:pt x="271" y="1"/>
                  </a:moveTo>
                  <a:cubicBezTo>
                    <a:pt x="180" y="1"/>
                    <a:pt x="88" y="12"/>
                    <a:pt x="0" y="36"/>
                  </a:cubicBezTo>
                  <a:cubicBezTo>
                    <a:pt x="475" y="163"/>
                    <a:pt x="806" y="592"/>
                    <a:pt x="806" y="1081"/>
                  </a:cubicBezTo>
                  <a:lnTo>
                    <a:pt x="806" y="2014"/>
                  </a:lnTo>
                  <a:cubicBezTo>
                    <a:pt x="806" y="2503"/>
                    <a:pt x="475" y="2932"/>
                    <a:pt x="0" y="3059"/>
                  </a:cubicBezTo>
                  <a:cubicBezTo>
                    <a:pt x="88" y="3083"/>
                    <a:pt x="180" y="3094"/>
                    <a:pt x="271" y="3094"/>
                  </a:cubicBezTo>
                  <a:cubicBezTo>
                    <a:pt x="870" y="3094"/>
                    <a:pt x="1352" y="2608"/>
                    <a:pt x="1355" y="2014"/>
                  </a:cubicBezTo>
                  <a:lnTo>
                    <a:pt x="1355" y="1081"/>
                  </a:lnTo>
                  <a:cubicBezTo>
                    <a:pt x="1352" y="487"/>
                    <a:pt x="870" y="1"/>
                    <a:pt x="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1" name="Google Shape;1131;p51"/>
            <p:cNvGrpSpPr/>
            <p:nvPr/>
          </p:nvGrpSpPr>
          <p:grpSpPr>
            <a:xfrm>
              <a:off x="6291452" y="1949229"/>
              <a:ext cx="496007" cy="555297"/>
              <a:chOff x="6291452" y="1949229"/>
              <a:chExt cx="496007" cy="555297"/>
            </a:xfrm>
          </p:grpSpPr>
          <p:sp>
            <p:nvSpPr>
              <p:cNvPr id="1132" name="Google Shape;1132;p51"/>
              <p:cNvSpPr/>
              <p:nvPr/>
            </p:nvSpPr>
            <p:spPr>
              <a:xfrm>
                <a:off x="6291452" y="1949229"/>
                <a:ext cx="496007" cy="298078"/>
              </a:xfrm>
              <a:custGeom>
                <a:avLst/>
                <a:gdLst/>
                <a:ahLst/>
                <a:cxnLst/>
                <a:rect l="l" t="t" r="r" b="b"/>
                <a:pathLst>
                  <a:path w="10039" h="6033" extrusionOk="0">
                    <a:moveTo>
                      <a:pt x="4921" y="0"/>
                    </a:moveTo>
                    <a:cubicBezTo>
                      <a:pt x="4884" y="0"/>
                      <a:pt x="4847" y="11"/>
                      <a:pt x="4814" y="32"/>
                    </a:cubicBezTo>
                    <a:cubicBezTo>
                      <a:pt x="4789" y="46"/>
                      <a:pt x="2235" y="1570"/>
                      <a:pt x="303" y="1570"/>
                    </a:cubicBezTo>
                    <a:cubicBezTo>
                      <a:pt x="205" y="1570"/>
                      <a:pt x="117" y="1644"/>
                      <a:pt x="103" y="1742"/>
                    </a:cubicBezTo>
                    <a:cubicBezTo>
                      <a:pt x="32" y="2256"/>
                      <a:pt x="1" y="2773"/>
                      <a:pt x="4" y="3294"/>
                    </a:cubicBezTo>
                    <a:cubicBezTo>
                      <a:pt x="4" y="3406"/>
                      <a:pt x="99" y="3498"/>
                      <a:pt x="212" y="3498"/>
                    </a:cubicBezTo>
                    <a:cubicBezTo>
                      <a:pt x="324" y="3498"/>
                      <a:pt x="416" y="3406"/>
                      <a:pt x="416" y="3290"/>
                    </a:cubicBezTo>
                    <a:cubicBezTo>
                      <a:pt x="412" y="2850"/>
                      <a:pt x="437" y="2414"/>
                      <a:pt x="486" y="1974"/>
                    </a:cubicBezTo>
                    <a:cubicBezTo>
                      <a:pt x="1313" y="1943"/>
                      <a:pt x="2305" y="1672"/>
                      <a:pt x="3445" y="1179"/>
                    </a:cubicBezTo>
                    <a:cubicBezTo>
                      <a:pt x="3952" y="961"/>
                      <a:pt x="4441" y="715"/>
                      <a:pt x="4919" y="444"/>
                    </a:cubicBezTo>
                    <a:cubicBezTo>
                      <a:pt x="5398" y="715"/>
                      <a:pt x="5887" y="961"/>
                      <a:pt x="6394" y="1179"/>
                    </a:cubicBezTo>
                    <a:cubicBezTo>
                      <a:pt x="7534" y="1672"/>
                      <a:pt x="8526" y="1943"/>
                      <a:pt x="9353" y="1974"/>
                    </a:cubicBezTo>
                    <a:cubicBezTo>
                      <a:pt x="9412" y="2485"/>
                      <a:pt x="9543" y="4068"/>
                      <a:pt x="9159" y="5778"/>
                    </a:cubicBezTo>
                    <a:cubicBezTo>
                      <a:pt x="9135" y="5890"/>
                      <a:pt x="9201" y="6003"/>
                      <a:pt x="9314" y="6028"/>
                    </a:cubicBezTo>
                    <a:cubicBezTo>
                      <a:pt x="9329" y="6031"/>
                      <a:pt x="9343" y="6032"/>
                      <a:pt x="9358" y="6032"/>
                    </a:cubicBezTo>
                    <a:cubicBezTo>
                      <a:pt x="9454" y="6032"/>
                      <a:pt x="9542" y="5964"/>
                      <a:pt x="9560" y="5866"/>
                    </a:cubicBezTo>
                    <a:cubicBezTo>
                      <a:pt x="10039" y="3720"/>
                      <a:pt x="9750" y="1823"/>
                      <a:pt x="9736" y="1742"/>
                    </a:cubicBezTo>
                    <a:cubicBezTo>
                      <a:pt x="9722" y="1644"/>
                      <a:pt x="9634" y="1570"/>
                      <a:pt x="9536" y="1570"/>
                    </a:cubicBezTo>
                    <a:cubicBezTo>
                      <a:pt x="7608" y="1570"/>
                      <a:pt x="5050" y="46"/>
                      <a:pt x="5025" y="32"/>
                    </a:cubicBezTo>
                    <a:cubicBezTo>
                      <a:pt x="4993" y="11"/>
                      <a:pt x="4957" y="0"/>
                      <a:pt x="4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1"/>
              <p:cNvSpPr/>
              <p:nvPr/>
            </p:nvSpPr>
            <p:spPr>
              <a:xfrm>
                <a:off x="6292736" y="2140536"/>
                <a:ext cx="463941" cy="363989"/>
              </a:xfrm>
              <a:custGeom>
                <a:avLst/>
                <a:gdLst/>
                <a:ahLst/>
                <a:cxnLst/>
                <a:rect l="l" t="t" r="r" b="b"/>
                <a:pathLst>
                  <a:path w="9390" h="7367" extrusionOk="0">
                    <a:moveTo>
                      <a:pt x="212" y="0"/>
                    </a:moveTo>
                    <a:cubicBezTo>
                      <a:pt x="107" y="0"/>
                      <a:pt x="1" y="74"/>
                      <a:pt x="6" y="213"/>
                    </a:cubicBezTo>
                    <a:cubicBezTo>
                      <a:pt x="101" y="1737"/>
                      <a:pt x="453" y="3077"/>
                      <a:pt x="1051" y="4193"/>
                    </a:cubicBezTo>
                    <a:cubicBezTo>
                      <a:pt x="1875" y="5730"/>
                      <a:pt x="3145" y="6796"/>
                      <a:pt x="4830" y="7356"/>
                    </a:cubicBezTo>
                    <a:cubicBezTo>
                      <a:pt x="4851" y="7363"/>
                      <a:pt x="4873" y="7366"/>
                      <a:pt x="4895" y="7366"/>
                    </a:cubicBezTo>
                    <a:cubicBezTo>
                      <a:pt x="4917" y="7366"/>
                      <a:pt x="4939" y="7363"/>
                      <a:pt x="4960" y="7356"/>
                    </a:cubicBezTo>
                    <a:cubicBezTo>
                      <a:pt x="6051" y="6993"/>
                      <a:pt x="6980" y="6413"/>
                      <a:pt x="7715" y="5628"/>
                    </a:cubicBezTo>
                    <a:cubicBezTo>
                      <a:pt x="8451" y="4844"/>
                      <a:pt x="9006" y="3852"/>
                      <a:pt x="9358" y="2680"/>
                    </a:cubicBezTo>
                    <a:cubicBezTo>
                      <a:pt x="9390" y="2571"/>
                      <a:pt x="9330" y="2458"/>
                      <a:pt x="9221" y="2423"/>
                    </a:cubicBezTo>
                    <a:cubicBezTo>
                      <a:pt x="9202" y="2417"/>
                      <a:pt x="9183" y="2415"/>
                      <a:pt x="9164" y="2415"/>
                    </a:cubicBezTo>
                    <a:cubicBezTo>
                      <a:pt x="9074" y="2415"/>
                      <a:pt x="8990" y="2473"/>
                      <a:pt x="8964" y="2560"/>
                    </a:cubicBezTo>
                    <a:cubicBezTo>
                      <a:pt x="8630" y="3672"/>
                      <a:pt x="8109" y="4611"/>
                      <a:pt x="7416" y="5347"/>
                    </a:cubicBezTo>
                    <a:cubicBezTo>
                      <a:pt x="6741" y="6065"/>
                      <a:pt x="5893" y="6603"/>
                      <a:pt x="4893" y="6944"/>
                    </a:cubicBezTo>
                    <a:cubicBezTo>
                      <a:pt x="3345" y="6413"/>
                      <a:pt x="2174" y="5424"/>
                      <a:pt x="1410" y="3999"/>
                    </a:cubicBezTo>
                    <a:cubicBezTo>
                      <a:pt x="844" y="2937"/>
                      <a:pt x="506" y="1652"/>
                      <a:pt x="414" y="189"/>
                    </a:cubicBezTo>
                    <a:cubicBezTo>
                      <a:pt x="404" y="61"/>
                      <a:pt x="309"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51"/>
            <p:cNvSpPr/>
            <p:nvPr/>
          </p:nvSpPr>
          <p:spPr>
            <a:xfrm>
              <a:off x="6412600" y="2048489"/>
              <a:ext cx="243977" cy="315767"/>
            </a:xfrm>
            <a:custGeom>
              <a:avLst/>
              <a:gdLst/>
              <a:ahLst/>
              <a:cxnLst/>
              <a:rect l="l" t="t" r="r" b="b"/>
              <a:pathLst>
                <a:path w="4938" h="6391" extrusionOk="0">
                  <a:moveTo>
                    <a:pt x="2675" y="1088"/>
                  </a:moveTo>
                  <a:cubicBezTo>
                    <a:pt x="2675" y="1088"/>
                    <a:pt x="2865" y="1584"/>
                    <a:pt x="3343" y="1703"/>
                  </a:cubicBezTo>
                  <a:lnTo>
                    <a:pt x="3343" y="2193"/>
                  </a:lnTo>
                  <a:cubicBezTo>
                    <a:pt x="3343" y="2660"/>
                    <a:pt x="2974" y="3048"/>
                    <a:pt x="2506" y="3069"/>
                  </a:cubicBezTo>
                  <a:lnTo>
                    <a:pt x="2432" y="3069"/>
                  </a:lnTo>
                  <a:cubicBezTo>
                    <a:pt x="1961" y="3048"/>
                    <a:pt x="1595" y="2660"/>
                    <a:pt x="1591" y="2193"/>
                  </a:cubicBezTo>
                  <a:lnTo>
                    <a:pt x="1591" y="1718"/>
                  </a:lnTo>
                  <a:cubicBezTo>
                    <a:pt x="2383" y="1633"/>
                    <a:pt x="2675" y="1088"/>
                    <a:pt x="2675" y="1088"/>
                  </a:cubicBezTo>
                  <a:close/>
                  <a:moveTo>
                    <a:pt x="2496" y="3477"/>
                  </a:moveTo>
                  <a:lnTo>
                    <a:pt x="2559" y="3480"/>
                  </a:lnTo>
                  <a:lnTo>
                    <a:pt x="2573" y="3480"/>
                  </a:lnTo>
                  <a:cubicBezTo>
                    <a:pt x="2605" y="3480"/>
                    <a:pt x="2633" y="3487"/>
                    <a:pt x="2664" y="3491"/>
                  </a:cubicBezTo>
                  <a:lnTo>
                    <a:pt x="2714" y="3494"/>
                  </a:lnTo>
                  <a:lnTo>
                    <a:pt x="2605" y="3709"/>
                  </a:lnTo>
                  <a:lnTo>
                    <a:pt x="2334" y="3709"/>
                  </a:lnTo>
                  <a:lnTo>
                    <a:pt x="2225" y="3494"/>
                  </a:lnTo>
                  <a:lnTo>
                    <a:pt x="2270" y="3491"/>
                  </a:lnTo>
                  <a:cubicBezTo>
                    <a:pt x="2302" y="3487"/>
                    <a:pt x="2334" y="3484"/>
                    <a:pt x="2365" y="3480"/>
                  </a:cubicBezTo>
                  <a:lnTo>
                    <a:pt x="2379" y="3480"/>
                  </a:lnTo>
                  <a:lnTo>
                    <a:pt x="2439" y="3477"/>
                  </a:lnTo>
                  <a:close/>
                  <a:moveTo>
                    <a:pt x="2566" y="4117"/>
                  </a:moveTo>
                  <a:lnTo>
                    <a:pt x="2802" y="5148"/>
                  </a:lnTo>
                  <a:lnTo>
                    <a:pt x="2467" y="5458"/>
                  </a:lnTo>
                  <a:lnTo>
                    <a:pt x="2133" y="5148"/>
                  </a:lnTo>
                  <a:lnTo>
                    <a:pt x="2372" y="4117"/>
                  </a:lnTo>
                  <a:close/>
                  <a:moveTo>
                    <a:pt x="3118" y="3596"/>
                  </a:moveTo>
                  <a:cubicBezTo>
                    <a:pt x="3414" y="3695"/>
                    <a:pt x="3681" y="3860"/>
                    <a:pt x="3906" y="4071"/>
                  </a:cubicBezTo>
                  <a:cubicBezTo>
                    <a:pt x="4308" y="4451"/>
                    <a:pt x="4526" y="4944"/>
                    <a:pt x="4526" y="5461"/>
                  </a:cubicBezTo>
                  <a:lnTo>
                    <a:pt x="4526" y="5982"/>
                  </a:lnTo>
                  <a:lnTo>
                    <a:pt x="413" y="5982"/>
                  </a:lnTo>
                  <a:lnTo>
                    <a:pt x="413" y="5461"/>
                  </a:lnTo>
                  <a:cubicBezTo>
                    <a:pt x="409" y="4944"/>
                    <a:pt x="631" y="4451"/>
                    <a:pt x="1032" y="4071"/>
                  </a:cubicBezTo>
                  <a:lnTo>
                    <a:pt x="1028" y="4071"/>
                  </a:lnTo>
                  <a:cubicBezTo>
                    <a:pt x="1254" y="3860"/>
                    <a:pt x="1521" y="3698"/>
                    <a:pt x="1813" y="3596"/>
                  </a:cubicBezTo>
                  <a:lnTo>
                    <a:pt x="1989" y="3938"/>
                  </a:lnTo>
                  <a:lnTo>
                    <a:pt x="1707" y="5173"/>
                  </a:lnTo>
                  <a:cubicBezTo>
                    <a:pt x="1690" y="5247"/>
                    <a:pt x="1714" y="5320"/>
                    <a:pt x="1767" y="5370"/>
                  </a:cubicBezTo>
                  <a:lnTo>
                    <a:pt x="2330" y="5883"/>
                  </a:lnTo>
                  <a:cubicBezTo>
                    <a:pt x="2369" y="5919"/>
                    <a:pt x="2418" y="5936"/>
                    <a:pt x="2467" y="5936"/>
                  </a:cubicBezTo>
                  <a:cubicBezTo>
                    <a:pt x="2517" y="5936"/>
                    <a:pt x="2566" y="5919"/>
                    <a:pt x="2605" y="5883"/>
                  </a:cubicBezTo>
                  <a:lnTo>
                    <a:pt x="3168" y="5370"/>
                  </a:lnTo>
                  <a:cubicBezTo>
                    <a:pt x="3220" y="5320"/>
                    <a:pt x="3245" y="5247"/>
                    <a:pt x="3227" y="5173"/>
                  </a:cubicBezTo>
                  <a:lnTo>
                    <a:pt x="2942" y="3941"/>
                  </a:lnTo>
                  <a:lnTo>
                    <a:pt x="3118" y="3596"/>
                  </a:lnTo>
                  <a:close/>
                  <a:moveTo>
                    <a:pt x="2467" y="1"/>
                  </a:moveTo>
                  <a:cubicBezTo>
                    <a:pt x="1767" y="1"/>
                    <a:pt x="1194" y="560"/>
                    <a:pt x="1183" y="1260"/>
                  </a:cubicBezTo>
                  <a:lnTo>
                    <a:pt x="1183" y="2193"/>
                  </a:lnTo>
                  <a:cubicBezTo>
                    <a:pt x="1183" y="2590"/>
                    <a:pt x="1366" y="2963"/>
                    <a:pt x="1679" y="3206"/>
                  </a:cubicBezTo>
                  <a:cubicBezTo>
                    <a:pt x="715" y="3544"/>
                    <a:pt x="1" y="4444"/>
                    <a:pt x="1" y="5461"/>
                  </a:cubicBezTo>
                  <a:lnTo>
                    <a:pt x="1" y="6186"/>
                  </a:lnTo>
                  <a:cubicBezTo>
                    <a:pt x="1" y="6299"/>
                    <a:pt x="92" y="6390"/>
                    <a:pt x="205" y="6390"/>
                  </a:cubicBezTo>
                  <a:lnTo>
                    <a:pt x="4730" y="6390"/>
                  </a:lnTo>
                  <a:cubicBezTo>
                    <a:pt x="4846" y="6390"/>
                    <a:pt x="4937" y="6299"/>
                    <a:pt x="4937" y="6186"/>
                  </a:cubicBezTo>
                  <a:lnTo>
                    <a:pt x="4937" y="5461"/>
                  </a:lnTo>
                  <a:cubicBezTo>
                    <a:pt x="4937" y="4444"/>
                    <a:pt x="4223" y="3544"/>
                    <a:pt x="3259" y="3206"/>
                  </a:cubicBezTo>
                  <a:cubicBezTo>
                    <a:pt x="3572" y="2963"/>
                    <a:pt x="3755" y="2590"/>
                    <a:pt x="3755" y="2193"/>
                  </a:cubicBezTo>
                  <a:lnTo>
                    <a:pt x="3755" y="1260"/>
                  </a:lnTo>
                  <a:cubicBezTo>
                    <a:pt x="3741" y="560"/>
                    <a:pt x="3171" y="1"/>
                    <a:pt x="2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1"/>
            <p:cNvSpPr/>
            <p:nvPr/>
          </p:nvSpPr>
          <p:spPr>
            <a:xfrm>
              <a:off x="6521100" y="1989051"/>
              <a:ext cx="370313" cy="574220"/>
            </a:xfrm>
            <a:custGeom>
              <a:avLst/>
              <a:gdLst/>
              <a:ahLst/>
              <a:cxnLst/>
              <a:rect l="l" t="t" r="r" b="b"/>
              <a:pathLst>
                <a:path w="7495" h="11622" extrusionOk="0">
                  <a:moveTo>
                    <a:pt x="5500" y="0"/>
                  </a:moveTo>
                  <a:cubicBezTo>
                    <a:pt x="5500" y="7"/>
                    <a:pt x="5503" y="18"/>
                    <a:pt x="5503" y="28"/>
                  </a:cubicBezTo>
                  <a:cubicBezTo>
                    <a:pt x="5503" y="28"/>
                    <a:pt x="6911" y="8986"/>
                    <a:pt x="0" y="11527"/>
                  </a:cubicBezTo>
                  <a:cubicBezTo>
                    <a:pt x="88" y="11558"/>
                    <a:pt x="180" y="11590"/>
                    <a:pt x="271" y="11622"/>
                  </a:cubicBezTo>
                  <a:cubicBezTo>
                    <a:pt x="7495" y="9219"/>
                    <a:pt x="6049" y="28"/>
                    <a:pt x="6049" y="28"/>
                  </a:cubicBezTo>
                  <a:cubicBezTo>
                    <a:pt x="5869" y="28"/>
                    <a:pt x="5686" y="18"/>
                    <a:pt x="5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51"/>
          <p:cNvGrpSpPr/>
          <p:nvPr/>
        </p:nvGrpSpPr>
        <p:grpSpPr>
          <a:xfrm>
            <a:off x="2362848" y="1765924"/>
            <a:ext cx="797916" cy="797669"/>
            <a:chOff x="2362848" y="1765924"/>
            <a:chExt cx="797916" cy="797669"/>
          </a:xfrm>
        </p:grpSpPr>
        <p:sp>
          <p:nvSpPr>
            <p:cNvPr id="1137" name="Google Shape;1137;p51"/>
            <p:cNvSpPr/>
            <p:nvPr/>
          </p:nvSpPr>
          <p:spPr>
            <a:xfrm>
              <a:off x="2566839" y="2108406"/>
              <a:ext cx="9516" cy="24224"/>
            </a:xfrm>
            <a:custGeom>
              <a:avLst/>
              <a:gdLst/>
              <a:ahLst/>
              <a:cxnLst/>
              <a:rect l="l" t="t" r="r" b="b"/>
              <a:pathLst>
                <a:path w="165" h="420" extrusionOk="0">
                  <a:moveTo>
                    <a:pt x="1" y="0"/>
                  </a:moveTo>
                  <a:lnTo>
                    <a:pt x="1" y="419"/>
                  </a:lnTo>
                  <a:lnTo>
                    <a:pt x="73" y="371"/>
                  </a:lnTo>
                  <a:cubicBezTo>
                    <a:pt x="130" y="328"/>
                    <a:pt x="164" y="260"/>
                    <a:pt x="164" y="188"/>
                  </a:cubicBezTo>
                  <a:cubicBezTo>
                    <a:pt x="164" y="130"/>
                    <a:pt x="140" y="77"/>
                    <a:pt x="102" y="34"/>
                  </a:cubicBezTo>
                  <a:lnTo>
                    <a:pt x="92" y="24"/>
                  </a:lnTo>
                  <a:lnTo>
                    <a:pt x="78" y="24"/>
                  </a:lnTo>
                  <a:lnTo>
                    <a:pt x="58" y="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1"/>
            <p:cNvSpPr/>
            <p:nvPr/>
          </p:nvSpPr>
          <p:spPr>
            <a:xfrm>
              <a:off x="2418388" y="2108406"/>
              <a:ext cx="11708" cy="24224"/>
            </a:xfrm>
            <a:custGeom>
              <a:avLst/>
              <a:gdLst/>
              <a:ahLst/>
              <a:cxnLst/>
              <a:rect l="l" t="t" r="r" b="b"/>
              <a:pathLst>
                <a:path w="203" h="420" extrusionOk="0">
                  <a:moveTo>
                    <a:pt x="202" y="0"/>
                  </a:moveTo>
                  <a:lnTo>
                    <a:pt x="145" y="20"/>
                  </a:lnTo>
                  <a:cubicBezTo>
                    <a:pt x="135" y="24"/>
                    <a:pt x="125" y="24"/>
                    <a:pt x="116" y="29"/>
                  </a:cubicBezTo>
                  <a:lnTo>
                    <a:pt x="97" y="29"/>
                  </a:lnTo>
                  <a:lnTo>
                    <a:pt x="87" y="39"/>
                  </a:lnTo>
                  <a:cubicBezTo>
                    <a:pt x="0" y="140"/>
                    <a:pt x="20" y="299"/>
                    <a:pt x="130" y="371"/>
                  </a:cubicBezTo>
                  <a:lnTo>
                    <a:pt x="135" y="371"/>
                  </a:lnTo>
                  <a:lnTo>
                    <a:pt x="202" y="419"/>
                  </a:lnTo>
                  <a:lnTo>
                    <a:pt x="2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1"/>
            <p:cNvSpPr/>
            <p:nvPr/>
          </p:nvSpPr>
          <p:spPr>
            <a:xfrm>
              <a:off x="2746665" y="2415360"/>
              <a:ext cx="31952" cy="27800"/>
            </a:xfrm>
            <a:custGeom>
              <a:avLst/>
              <a:gdLst/>
              <a:ahLst/>
              <a:cxnLst/>
              <a:rect l="l" t="t" r="r" b="b"/>
              <a:pathLst>
                <a:path w="554" h="482" extrusionOk="0">
                  <a:moveTo>
                    <a:pt x="1" y="0"/>
                  </a:moveTo>
                  <a:lnTo>
                    <a:pt x="1" y="217"/>
                  </a:lnTo>
                  <a:lnTo>
                    <a:pt x="270" y="481"/>
                  </a:lnTo>
                  <a:lnTo>
                    <a:pt x="554" y="183"/>
                  </a:lnTo>
                  <a:lnTo>
                    <a:pt x="554" y="0"/>
                  </a:lnTo>
                  <a:lnTo>
                    <a:pt x="506" y="5"/>
                  </a:lnTo>
                  <a:cubicBezTo>
                    <a:pt x="462" y="10"/>
                    <a:pt x="419" y="15"/>
                    <a:pt x="376" y="15"/>
                  </a:cubicBezTo>
                  <a:lnTo>
                    <a:pt x="179" y="15"/>
                  </a:lnTo>
                  <a:cubicBezTo>
                    <a:pt x="135" y="15"/>
                    <a:pt x="92" y="10"/>
                    <a:pt x="49" y="5"/>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1"/>
            <p:cNvSpPr/>
            <p:nvPr/>
          </p:nvSpPr>
          <p:spPr>
            <a:xfrm>
              <a:off x="2450281" y="2071205"/>
              <a:ext cx="96662" cy="105780"/>
            </a:xfrm>
            <a:custGeom>
              <a:avLst/>
              <a:gdLst/>
              <a:ahLst/>
              <a:cxnLst/>
              <a:rect l="l" t="t" r="r" b="b"/>
              <a:pathLst>
                <a:path w="1676" h="1834" extrusionOk="0">
                  <a:moveTo>
                    <a:pt x="1223" y="1"/>
                  </a:moveTo>
                  <a:lnTo>
                    <a:pt x="1184" y="34"/>
                  </a:lnTo>
                  <a:cubicBezTo>
                    <a:pt x="804" y="352"/>
                    <a:pt x="304" y="448"/>
                    <a:pt x="39" y="477"/>
                  </a:cubicBezTo>
                  <a:lnTo>
                    <a:pt x="1" y="482"/>
                  </a:lnTo>
                  <a:lnTo>
                    <a:pt x="1" y="1093"/>
                  </a:lnTo>
                  <a:cubicBezTo>
                    <a:pt x="1" y="1502"/>
                    <a:pt x="333" y="1829"/>
                    <a:pt x="737" y="1834"/>
                  </a:cubicBezTo>
                  <a:lnTo>
                    <a:pt x="934" y="1834"/>
                  </a:lnTo>
                  <a:cubicBezTo>
                    <a:pt x="1343" y="1829"/>
                    <a:pt x="1675" y="1502"/>
                    <a:pt x="1675" y="1093"/>
                  </a:cubicBezTo>
                  <a:lnTo>
                    <a:pt x="1675" y="443"/>
                  </a:lnTo>
                  <a:lnTo>
                    <a:pt x="1646" y="429"/>
                  </a:lnTo>
                  <a:cubicBezTo>
                    <a:pt x="1478" y="347"/>
                    <a:pt x="1338" y="212"/>
                    <a:pt x="1247" y="49"/>
                  </a:cubicBezTo>
                  <a:lnTo>
                    <a:pt x="12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1"/>
            <p:cNvSpPr/>
            <p:nvPr/>
          </p:nvSpPr>
          <p:spPr>
            <a:xfrm>
              <a:off x="2746665" y="1976847"/>
              <a:ext cx="31952" cy="27800"/>
            </a:xfrm>
            <a:custGeom>
              <a:avLst/>
              <a:gdLst/>
              <a:ahLst/>
              <a:cxnLst/>
              <a:rect l="l" t="t" r="r" b="b"/>
              <a:pathLst>
                <a:path w="554" h="482" extrusionOk="0">
                  <a:moveTo>
                    <a:pt x="1" y="1"/>
                  </a:moveTo>
                  <a:lnTo>
                    <a:pt x="1" y="217"/>
                  </a:lnTo>
                  <a:lnTo>
                    <a:pt x="270" y="482"/>
                  </a:lnTo>
                  <a:lnTo>
                    <a:pt x="554" y="188"/>
                  </a:lnTo>
                  <a:lnTo>
                    <a:pt x="554" y="1"/>
                  </a:lnTo>
                  <a:lnTo>
                    <a:pt x="506" y="5"/>
                  </a:lnTo>
                  <a:cubicBezTo>
                    <a:pt x="462" y="10"/>
                    <a:pt x="419" y="15"/>
                    <a:pt x="376" y="15"/>
                  </a:cubicBezTo>
                  <a:lnTo>
                    <a:pt x="179" y="15"/>
                  </a:lnTo>
                  <a:cubicBezTo>
                    <a:pt x="135" y="15"/>
                    <a:pt x="92" y="15"/>
                    <a:pt x="49" y="10"/>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1"/>
            <p:cNvSpPr/>
            <p:nvPr/>
          </p:nvSpPr>
          <p:spPr>
            <a:xfrm>
              <a:off x="2482463" y="2196074"/>
              <a:ext cx="32009" cy="27858"/>
            </a:xfrm>
            <a:custGeom>
              <a:avLst/>
              <a:gdLst/>
              <a:ahLst/>
              <a:cxnLst/>
              <a:rect l="l" t="t" r="r" b="b"/>
              <a:pathLst>
                <a:path w="555" h="483" extrusionOk="0">
                  <a:moveTo>
                    <a:pt x="1" y="1"/>
                  </a:moveTo>
                  <a:lnTo>
                    <a:pt x="1" y="217"/>
                  </a:lnTo>
                  <a:lnTo>
                    <a:pt x="270" y="482"/>
                  </a:lnTo>
                  <a:lnTo>
                    <a:pt x="554" y="189"/>
                  </a:lnTo>
                  <a:lnTo>
                    <a:pt x="554" y="1"/>
                  </a:lnTo>
                  <a:lnTo>
                    <a:pt x="506" y="6"/>
                  </a:lnTo>
                  <a:cubicBezTo>
                    <a:pt x="463" y="11"/>
                    <a:pt x="419" y="15"/>
                    <a:pt x="376" y="15"/>
                  </a:cubicBezTo>
                  <a:lnTo>
                    <a:pt x="179" y="15"/>
                  </a:lnTo>
                  <a:cubicBezTo>
                    <a:pt x="136" y="15"/>
                    <a:pt x="92" y="11"/>
                    <a:pt x="49" y="6"/>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1"/>
            <p:cNvSpPr/>
            <p:nvPr/>
          </p:nvSpPr>
          <p:spPr>
            <a:xfrm>
              <a:off x="2831329" y="2327634"/>
              <a:ext cx="9170" cy="24224"/>
            </a:xfrm>
            <a:custGeom>
              <a:avLst/>
              <a:gdLst/>
              <a:ahLst/>
              <a:cxnLst/>
              <a:rect l="l" t="t" r="r" b="b"/>
              <a:pathLst>
                <a:path w="159" h="420" extrusionOk="0">
                  <a:moveTo>
                    <a:pt x="0" y="1"/>
                  </a:moveTo>
                  <a:lnTo>
                    <a:pt x="0" y="419"/>
                  </a:lnTo>
                  <a:lnTo>
                    <a:pt x="68" y="366"/>
                  </a:lnTo>
                  <a:cubicBezTo>
                    <a:pt x="125" y="323"/>
                    <a:pt x="159" y="256"/>
                    <a:pt x="159" y="184"/>
                  </a:cubicBezTo>
                  <a:cubicBezTo>
                    <a:pt x="159" y="131"/>
                    <a:pt x="135" y="73"/>
                    <a:pt x="96" y="34"/>
                  </a:cubicBezTo>
                  <a:lnTo>
                    <a:pt x="87" y="25"/>
                  </a:lnTo>
                  <a:lnTo>
                    <a:pt x="72" y="25"/>
                  </a:lnTo>
                  <a:lnTo>
                    <a:pt x="53" y="2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1"/>
            <p:cNvSpPr/>
            <p:nvPr/>
          </p:nvSpPr>
          <p:spPr>
            <a:xfrm>
              <a:off x="2714483" y="1852266"/>
              <a:ext cx="96605" cy="105492"/>
            </a:xfrm>
            <a:custGeom>
              <a:avLst/>
              <a:gdLst/>
              <a:ahLst/>
              <a:cxnLst/>
              <a:rect l="l" t="t" r="r" b="b"/>
              <a:pathLst>
                <a:path w="1675" h="1829" extrusionOk="0">
                  <a:moveTo>
                    <a:pt x="1223" y="0"/>
                  </a:moveTo>
                  <a:lnTo>
                    <a:pt x="1184" y="29"/>
                  </a:lnTo>
                  <a:cubicBezTo>
                    <a:pt x="804" y="347"/>
                    <a:pt x="304" y="443"/>
                    <a:pt x="39" y="472"/>
                  </a:cubicBezTo>
                  <a:lnTo>
                    <a:pt x="0" y="477"/>
                  </a:lnTo>
                  <a:lnTo>
                    <a:pt x="0" y="1088"/>
                  </a:lnTo>
                  <a:cubicBezTo>
                    <a:pt x="0" y="1497"/>
                    <a:pt x="328" y="1824"/>
                    <a:pt x="737" y="1829"/>
                  </a:cubicBezTo>
                  <a:lnTo>
                    <a:pt x="934" y="1829"/>
                  </a:lnTo>
                  <a:cubicBezTo>
                    <a:pt x="1343" y="1829"/>
                    <a:pt x="1670" y="1497"/>
                    <a:pt x="1675" y="1088"/>
                  </a:cubicBezTo>
                  <a:lnTo>
                    <a:pt x="1675" y="438"/>
                  </a:lnTo>
                  <a:lnTo>
                    <a:pt x="1646" y="428"/>
                  </a:lnTo>
                  <a:cubicBezTo>
                    <a:pt x="1478" y="342"/>
                    <a:pt x="1338" y="207"/>
                    <a:pt x="1247" y="43"/>
                  </a:cubicBezTo>
                  <a:lnTo>
                    <a:pt x="12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1"/>
            <p:cNvSpPr/>
            <p:nvPr/>
          </p:nvSpPr>
          <p:spPr>
            <a:xfrm>
              <a:off x="2831329" y="1889179"/>
              <a:ext cx="9170" cy="24167"/>
            </a:xfrm>
            <a:custGeom>
              <a:avLst/>
              <a:gdLst/>
              <a:ahLst/>
              <a:cxnLst/>
              <a:rect l="l" t="t" r="r" b="b"/>
              <a:pathLst>
                <a:path w="159" h="419" extrusionOk="0">
                  <a:moveTo>
                    <a:pt x="0" y="0"/>
                  </a:moveTo>
                  <a:lnTo>
                    <a:pt x="0" y="419"/>
                  </a:lnTo>
                  <a:lnTo>
                    <a:pt x="68" y="371"/>
                  </a:lnTo>
                  <a:cubicBezTo>
                    <a:pt x="125" y="327"/>
                    <a:pt x="159" y="260"/>
                    <a:pt x="159" y="188"/>
                  </a:cubicBezTo>
                  <a:cubicBezTo>
                    <a:pt x="159" y="130"/>
                    <a:pt x="135" y="77"/>
                    <a:pt x="96" y="34"/>
                  </a:cubicBezTo>
                  <a:lnTo>
                    <a:pt x="87" y="24"/>
                  </a:lnTo>
                  <a:lnTo>
                    <a:pt x="72" y="24"/>
                  </a:lnTo>
                  <a:lnTo>
                    <a:pt x="53" y="1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1"/>
            <p:cNvSpPr/>
            <p:nvPr/>
          </p:nvSpPr>
          <p:spPr>
            <a:xfrm>
              <a:off x="2978916" y="2071205"/>
              <a:ext cx="96374" cy="105780"/>
            </a:xfrm>
            <a:custGeom>
              <a:avLst/>
              <a:gdLst/>
              <a:ahLst/>
              <a:cxnLst/>
              <a:rect l="l" t="t" r="r" b="b"/>
              <a:pathLst>
                <a:path w="1671" h="1834" extrusionOk="0">
                  <a:moveTo>
                    <a:pt x="1218" y="1"/>
                  </a:moveTo>
                  <a:lnTo>
                    <a:pt x="1180" y="34"/>
                  </a:lnTo>
                  <a:cubicBezTo>
                    <a:pt x="800" y="352"/>
                    <a:pt x="299" y="448"/>
                    <a:pt x="39" y="477"/>
                  </a:cubicBezTo>
                  <a:lnTo>
                    <a:pt x="1" y="482"/>
                  </a:lnTo>
                  <a:lnTo>
                    <a:pt x="1" y="1093"/>
                  </a:lnTo>
                  <a:cubicBezTo>
                    <a:pt x="1" y="1502"/>
                    <a:pt x="328" y="1829"/>
                    <a:pt x="737" y="1834"/>
                  </a:cubicBezTo>
                  <a:lnTo>
                    <a:pt x="934" y="1834"/>
                  </a:lnTo>
                  <a:cubicBezTo>
                    <a:pt x="1339" y="1829"/>
                    <a:pt x="1671" y="1502"/>
                    <a:pt x="1671" y="1093"/>
                  </a:cubicBezTo>
                  <a:lnTo>
                    <a:pt x="1671" y="443"/>
                  </a:lnTo>
                  <a:lnTo>
                    <a:pt x="1647" y="429"/>
                  </a:lnTo>
                  <a:cubicBezTo>
                    <a:pt x="1478" y="347"/>
                    <a:pt x="1339" y="212"/>
                    <a:pt x="1247" y="49"/>
                  </a:cubicBezTo>
                  <a:lnTo>
                    <a:pt x="12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1"/>
            <p:cNvSpPr/>
            <p:nvPr/>
          </p:nvSpPr>
          <p:spPr>
            <a:xfrm>
              <a:off x="3011155" y="2196074"/>
              <a:ext cx="31952" cy="27858"/>
            </a:xfrm>
            <a:custGeom>
              <a:avLst/>
              <a:gdLst/>
              <a:ahLst/>
              <a:cxnLst/>
              <a:rect l="l" t="t" r="r" b="b"/>
              <a:pathLst>
                <a:path w="554" h="483" extrusionOk="0">
                  <a:moveTo>
                    <a:pt x="0" y="1"/>
                  </a:moveTo>
                  <a:lnTo>
                    <a:pt x="0" y="217"/>
                  </a:lnTo>
                  <a:lnTo>
                    <a:pt x="270" y="482"/>
                  </a:lnTo>
                  <a:lnTo>
                    <a:pt x="554" y="189"/>
                  </a:lnTo>
                  <a:lnTo>
                    <a:pt x="554" y="1"/>
                  </a:lnTo>
                  <a:lnTo>
                    <a:pt x="505" y="6"/>
                  </a:lnTo>
                  <a:cubicBezTo>
                    <a:pt x="462" y="11"/>
                    <a:pt x="419" y="15"/>
                    <a:pt x="375" y="15"/>
                  </a:cubicBezTo>
                  <a:lnTo>
                    <a:pt x="178" y="15"/>
                  </a:lnTo>
                  <a:cubicBezTo>
                    <a:pt x="135" y="15"/>
                    <a:pt x="92" y="11"/>
                    <a:pt x="48" y="6"/>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1"/>
            <p:cNvSpPr/>
            <p:nvPr/>
          </p:nvSpPr>
          <p:spPr>
            <a:xfrm>
              <a:off x="2946734" y="2108406"/>
              <a:ext cx="11996" cy="24224"/>
            </a:xfrm>
            <a:custGeom>
              <a:avLst/>
              <a:gdLst/>
              <a:ahLst/>
              <a:cxnLst/>
              <a:rect l="l" t="t" r="r" b="b"/>
              <a:pathLst>
                <a:path w="208" h="420" extrusionOk="0">
                  <a:moveTo>
                    <a:pt x="208" y="0"/>
                  </a:moveTo>
                  <a:lnTo>
                    <a:pt x="145" y="20"/>
                  </a:lnTo>
                  <a:cubicBezTo>
                    <a:pt x="136" y="24"/>
                    <a:pt x="126" y="24"/>
                    <a:pt x="116" y="29"/>
                  </a:cubicBezTo>
                  <a:lnTo>
                    <a:pt x="102" y="29"/>
                  </a:lnTo>
                  <a:lnTo>
                    <a:pt x="92" y="39"/>
                  </a:lnTo>
                  <a:cubicBezTo>
                    <a:pt x="1" y="140"/>
                    <a:pt x="25" y="299"/>
                    <a:pt x="136" y="371"/>
                  </a:cubicBezTo>
                  <a:lnTo>
                    <a:pt x="140" y="371"/>
                  </a:lnTo>
                  <a:lnTo>
                    <a:pt x="208" y="419"/>
                  </a:lnTo>
                  <a:lnTo>
                    <a:pt x="2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1"/>
            <p:cNvSpPr/>
            <p:nvPr/>
          </p:nvSpPr>
          <p:spPr>
            <a:xfrm>
              <a:off x="3095474" y="2108406"/>
              <a:ext cx="9228" cy="24224"/>
            </a:xfrm>
            <a:custGeom>
              <a:avLst/>
              <a:gdLst/>
              <a:ahLst/>
              <a:cxnLst/>
              <a:rect l="l" t="t" r="r" b="b"/>
              <a:pathLst>
                <a:path w="160" h="420" extrusionOk="0">
                  <a:moveTo>
                    <a:pt x="1" y="0"/>
                  </a:moveTo>
                  <a:lnTo>
                    <a:pt x="1" y="419"/>
                  </a:lnTo>
                  <a:lnTo>
                    <a:pt x="68" y="371"/>
                  </a:lnTo>
                  <a:cubicBezTo>
                    <a:pt x="126" y="328"/>
                    <a:pt x="160" y="260"/>
                    <a:pt x="160" y="188"/>
                  </a:cubicBezTo>
                  <a:cubicBezTo>
                    <a:pt x="160" y="130"/>
                    <a:pt x="140" y="77"/>
                    <a:pt x="102" y="34"/>
                  </a:cubicBezTo>
                  <a:lnTo>
                    <a:pt x="92" y="24"/>
                  </a:lnTo>
                  <a:lnTo>
                    <a:pt x="78" y="24"/>
                  </a:lnTo>
                  <a:lnTo>
                    <a:pt x="59" y="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1"/>
            <p:cNvSpPr/>
            <p:nvPr/>
          </p:nvSpPr>
          <p:spPr>
            <a:xfrm>
              <a:off x="2682590" y="1889179"/>
              <a:ext cx="11708" cy="24167"/>
            </a:xfrm>
            <a:custGeom>
              <a:avLst/>
              <a:gdLst/>
              <a:ahLst/>
              <a:cxnLst/>
              <a:rect l="l" t="t" r="r" b="b"/>
              <a:pathLst>
                <a:path w="203" h="419" extrusionOk="0">
                  <a:moveTo>
                    <a:pt x="202" y="0"/>
                  </a:moveTo>
                  <a:lnTo>
                    <a:pt x="144" y="19"/>
                  </a:lnTo>
                  <a:cubicBezTo>
                    <a:pt x="135" y="24"/>
                    <a:pt x="125" y="29"/>
                    <a:pt x="116" y="29"/>
                  </a:cubicBezTo>
                  <a:lnTo>
                    <a:pt x="101" y="29"/>
                  </a:lnTo>
                  <a:lnTo>
                    <a:pt x="91" y="39"/>
                  </a:lnTo>
                  <a:cubicBezTo>
                    <a:pt x="0" y="140"/>
                    <a:pt x="19" y="298"/>
                    <a:pt x="135" y="371"/>
                  </a:cubicBezTo>
                  <a:lnTo>
                    <a:pt x="135" y="375"/>
                  </a:lnTo>
                  <a:lnTo>
                    <a:pt x="202" y="419"/>
                  </a:lnTo>
                  <a:lnTo>
                    <a:pt x="2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1"/>
            <p:cNvSpPr/>
            <p:nvPr/>
          </p:nvSpPr>
          <p:spPr>
            <a:xfrm>
              <a:off x="2714483" y="2290433"/>
              <a:ext cx="96605" cy="105549"/>
            </a:xfrm>
            <a:custGeom>
              <a:avLst/>
              <a:gdLst/>
              <a:ahLst/>
              <a:cxnLst/>
              <a:rect l="l" t="t" r="r" b="b"/>
              <a:pathLst>
                <a:path w="1675" h="1830" extrusionOk="0">
                  <a:moveTo>
                    <a:pt x="1223" y="1"/>
                  </a:moveTo>
                  <a:lnTo>
                    <a:pt x="1184" y="35"/>
                  </a:lnTo>
                  <a:cubicBezTo>
                    <a:pt x="804" y="352"/>
                    <a:pt x="304" y="448"/>
                    <a:pt x="39" y="477"/>
                  </a:cubicBezTo>
                  <a:lnTo>
                    <a:pt x="0" y="482"/>
                  </a:lnTo>
                  <a:lnTo>
                    <a:pt x="0" y="1093"/>
                  </a:lnTo>
                  <a:cubicBezTo>
                    <a:pt x="0" y="1497"/>
                    <a:pt x="328" y="1829"/>
                    <a:pt x="737" y="1829"/>
                  </a:cubicBezTo>
                  <a:lnTo>
                    <a:pt x="934" y="1829"/>
                  </a:lnTo>
                  <a:cubicBezTo>
                    <a:pt x="1343" y="1829"/>
                    <a:pt x="1670" y="1502"/>
                    <a:pt x="1675" y="1093"/>
                  </a:cubicBezTo>
                  <a:lnTo>
                    <a:pt x="1675" y="444"/>
                  </a:lnTo>
                  <a:lnTo>
                    <a:pt x="1646" y="429"/>
                  </a:lnTo>
                  <a:cubicBezTo>
                    <a:pt x="1478" y="347"/>
                    <a:pt x="1338" y="213"/>
                    <a:pt x="1247" y="44"/>
                  </a:cubicBezTo>
                  <a:lnTo>
                    <a:pt x="12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1"/>
            <p:cNvSpPr/>
            <p:nvPr/>
          </p:nvSpPr>
          <p:spPr>
            <a:xfrm>
              <a:off x="2450281" y="2071205"/>
              <a:ext cx="76130" cy="105549"/>
            </a:xfrm>
            <a:custGeom>
              <a:avLst/>
              <a:gdLst/>
              <a:ahLst/>
              <a:cxnLst/>
              <a:rect l="l" t="t" r="r" b="b"/>
              <a:pathLst>
                <a:path w="1320" h="1830" extrusionOk="0">
                  <a:moveTo>
                    <a:pt x="1223" y="1"/>
                  </a:moveTo>
                  <a:lnTo>
                    <a:pt x="1184" y="34"/>
                  </a:lnTo>
                  <a:cubicBezTo>
                    <a:pt x="804" y="352"/>
                    <a:pt x="304" y="448"/>
                    <a:pt x="39" y="477"/>
                  </a:cubicBezTo>
                  <a:lnTo>
                    <a:pt x="1" y="482"/>
                  </a:lnTo>
                  <a:lnTo>
                    <a:pt x="1" y="1093"/>
                  </a:lnTo>
                  <a:cubicBezTo>
                    <a:pt x="1" y="1502"/>
                    <a:pt x="333" y="1829"/>
                    <a:pt x="742" y="1829"/>
                  </a:cubicBezTo>
                  <a:lnTo>
                    <a:pt x="982" y="1829"/>
                  </a:lnTo>
                  <a:cubicBezTo>
                    <a:pt x="592" y="1805"/>
                    <a:pt x="289" y="1483"/>
                    <a:pt x="289" y="1093"/>
                  </a:cubicBezTo>
                  <a:lnTo>
                    <a:pt x="289" y="482"/>
                  </a:lnTo>
                  <a:lnTo>
                    <a:pt x="328" y="477"/>
                  </a:lnTo>
                  <a:cubicBezTo>
                    <a:pt x="679" y="443"/>
                    <a:pt x="1016" y="333"/>
                    <a:pt x="1319" y="150"/>
                  </a:cubicBezTo>
                  <a:cubicBezTo>
                    <a:pt x="1295" y="116"/>
                    <a:pt x="1271" y="82"/>
                    <a:pt x="1247" y="49"/>
                  </a:cubicBezTo>
                  <a:lnTo>
                    <a:pt x="1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1"/>
            <p:cNvSpPr/>
            <p:nvPr/>
          </p:nvSpPr>
          <p:spPr>
            <a:xfrm>
              <a:off x="2714483" y="1851977"/>
              <a:ext cx="76073" cy="105780"/>
            </a:xfrm>
            <a:custGeom>
              <a:avLst/>
              <a:gdLst/>
              <a:ahLst/>
              <a:cxnLst/>
              <a:rect l="l" t="t" r="r" b="b"/>
              <a:pathLst>
                <a:path w="1319" h="1834" extrusionOk="0">
                  <a:moveTo>
                    <a:pt x="1223" y="0"/>
                  </a:moveTo>
                  <a:lnTo>
                    <a:pt x="1184" y="34"/>
                  </a:lnTo>
                  <a:cubicBezTo>
                    <a:pt x="804" y="352"/>
                    <a:pt x="304" y="448"/>
                    <a:pt x="44" y="477"/>
                  </a:cubicBezTo>
                  <a:lnTo>
                    <a:pt x="0" y="482"/>
                  </a:lnTo>
                  <a:lnTo>
                    <a:pt x="0" y="1093"/>
                  </a:lnTo>
                  <a:cubicBezTo>
                    <a:pt x="0" y="1502"/>
                    <a:pt x="332" y="1829"/>
                    <a:pt x="737" y="1834"/>
                  </a:cubicBezTo>
                  <a:lnTo>
                    <a:pt x="982" y="1834"/>
                  </a:lnTo>
                  <a:cubicBezTo>
                    <a:pt x="592" y="1805"/>
                    <a:pt x="289" y="1482"/>
                    <a:pt x="294" y="1093"/>
                  </a:cubicBezTo>
                  <a:lnTo>
                    <a:pt x="294" y="482"/>
                  </a:lnTo>
                  <a:lnTo>
                    <a:pt x="332" y="477"/>
                  </a:lnTo>
                  <a:cubicBezTo>
                    <a:pt x="679" y="443"/>
                    <a:pt x="1016" y="332"/>
                    <a:pt x="1319" y="150"/>
                  </a:cubicBezTo>
                  <a:cubicBezTo>
                    <a:pt x="1295" y="116"/>
                    <a:pt x="1271" y="82"/>
                    <a:pt x="1251" y="48"/>
                  </a:cubicBezTo>
                  <a:lnTo>
                    <a:pt x="12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1"/>
            <p:cNvSpPr/>
            <p:nvPr/>
          </p:nvSpPr>
          <p:spPr>
            <a:xfrm>
              <a:off x="2978916" y="2071205"/>
              <a:ext cx="75842" cy="105549"/>
            </a:xfrm>
            <a:custGeom>
              <a:avLst/>
              <a:gdLst/>
              <a:ahLst/>
              <a:cxnLst/>
              <a:rect l="l" t="t" r="r" b="b"/>
              <a:pathLst>
                <a:path w="1315" h="1830" extrusionOk="0">
                  <a:moveTo>
                    <a:pt x="1223" y="1"/>
                  </a:moveTo>
                  <a:lnTo>
                    <a:pt x="1180" y="34"/>
                  </a:lnTo>
                  <a:cubicBezTo>
                    <a:pt x="800" y="352"/>
                    <a:pt x="299" y="448"/>
                    <a:pt x="39" y="477"/>
                  </a:cubicBezTo>
                  <a:lnTo>
                    <a:pt x="1" y="482"/>
                  </a:lnTo>
                  <a:lnTo>
                    <a:pt x="1" y="1093"/>
                  </a:lnTo>
                  <a:cubicBezTo>
                    <a:pt x="1" y="1502"/>
                    <a:pt x="328" y="1829"/>
                    <a:pt x="737" y="1829"/>
                  </a:cubicBezTo>
                  <a:lnTo>
                    <a:pt x="983" y="1829"/>
                  </a:lnTo>
                  <a:cubicBezTo>
                    <a:pt x="593" y="1805"/>
                    <a:pt x="290" y="1483"/>
                    <a:pt x="290" y="1093"/>
                  </a:cubicBezTo>
                  <a:lnTo>
                    <a:pt x="290" y="482"/>
                  </a:lnTo>
                  <a:lnTo>
                    <a:pt x="328" y="477"/>
                  </a:lnTo>
                  <a:cubicBezTo>
                    <a:pt x="679" y="443"/>
                    <a:pt x="1016" y="333"/>
                    <a:pt x="1315" y="150"/>
                  </a:cubicBezTo>
                  <a:cubicBezTo>
                    <a:pt x="1291" y="116"/>
                    <a:pt x="1266" y="82"/>
                    <a:pt x="1247" y="49"/>
                  </a:cubicBezTo>
                  <a:lnTo>
                    <a:pt x="1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1"/>
            <p:cNvSpPr/>
            <p:nvPr/>
          </p:nvSpPr>
          <p:spPr>
            <a:xfrm>
              <a:off x="2714483" y="2290433"/>
              <a:ext cx="76073" cy="105549"/>
            </a:xfrm>
            <a:custGeom>
              <a:avLst/>
              <a:gdLst/>
              <a:ahLst/>
              <a:cxnLst/>
              <a:rect l="l" t="t" r="r" b="b"/>
              <a:pathLst>
                <a:path w="1319" h="1830" extrusionOk="0">
                  <a:moveTo>
                    <a:pt x="1223" y="1"/>
                  </a:moveTo>
                  <a:lnTo>
                    <a:pt x="1184" y="35"/>
                  </a:lnTo>
                  <a:cubicBezTo>
                    <a:pt x="804" y="352"/>
                    <a:pt x="304" y="448"/>
                    <a:pt x="44" y="477"/>
                  </a:cubicBezTo>
                  <a:lnTo>
                    <a:pt x="0" y="482"/>
                  </a:lnTo>
                  <a:lnTo>
                    <a:pt x="0" y="1093"/>
                  </a:lnTo>
                  <a:cubicBezTo>
                    <a:pt x="0" y="1497"/>
                    <a:pt x="332" y="1829"/>
                    <a:pt x="737" y="1829"/>
                  </a:cubicBezTo>
                  <a:lnTo>
                    <a:pt x="982" y="1829"/>
                  </a:lnTo>
                  <a:cubicBezTo>
                    <a:pt x="592" y="1805"/>
                    <a:pt x="289" y="1483"/>
                    <a:pt x="294" y="1093"/>
                  </a:cubicBezTo>
                  <a:lnTo>
                    <a:pt x="294" y="482"/>
                  </a:lnTo>
                  <a:lnTo>
                    <a:pt x="332" y="477"/>
                  </a:lnTo>
                  <a:cubicBezTo>
                    <a:pt x="679" y="444"/>
                    <a:pt x="1016" y="333"/>
                    <a:pt x="1319" y="150"/>
                  </a:cubicBezTo>
                  <a:cubicBezTo>
                    <a:pt x="1295" y="116"/>
                    <a:pt x="1271" y="83"/>
                    <a:pt x="1251" y="44"/>
                  </a:cubicBezTo>
                  <a:lnTo>
                    <a:pt x="1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1"/>
            <p:cNvSpPr/>
            <p:nvPr/>
          </p:nvSpPr>
          <p:spPr>
            <a:xfrm>
              <a:off x="2682590" y="2327634"/>
              <a:ext cx="11708" cy="23936"/>
            </a:xfrm>
            <a:custGeom>
              <a:avLst/>
              <a:gdLst/>
              <a:ahLst/>
              <a:cxnLst/>
              <a:rect l="l" t="t" r="r" b="b"/>
              <a:pathLst>
                <a:path w="203" h="415" extrusionOk="0">
                  <a:moveTo>
                    <a:pt x="202" y="1"/>
                  </a:moveTo>
                  <a:lnTo>
                    <a:pt x="144" y="20"/>
                  </a:lnTo>
                  <a:cubicBezTo>
                    <a:pt x="135" y="20"/>
                    <a:pt x="125" y="25"/>
                    <a:pt x="116" y="25"/>
                  </a:cubicBezTo>
                  <a:lnTo>
                    <a:pt x="101" y="25"/>
                  </a:lnTo>
                  <a:lnTo>
                    <a:pt x="91" y="39"/>
                  </a:lnTo>
                  <a:cubicBezTo>
                    <a:pt x="0" y="140"/>
                    <a:pt x="19" y="294"/>
                    <a:pt x="135" y="366"/>
                  </a:cubicBezTo>
                  <a:lnTo>
                    <a:pt x="135" y="371"/>
                  </a:lnTo>
                  <a:lnTo>
                    <a:pt x="202" y="414"/>
                  </a:lnTo>
                  <a:lnTo>
                    <a:pt x="2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1"/>
            <p:cNvSpPr/>
            <p:nvPr/>
          </p:nvSpPr>
          <p:spPr>
            <a:xfrm>
              <a:off x="2388398" y="2222202"/>
              <a:ext cx="218759" cy="110509"/>
            </a:xfrm>
            <a:custGeom>
              <a:avLst/>
              <a:gdLst/>
              <a:ahLst/>
              <a:cxnLst/>
              <a:rect l="l" t="t" r="r" b="b"/>
              <a:pathLst>
                <a:path w="3793" h="1916" extrusionOk="0">
                  <a:moveTo>
                    <a:pt x="2474" y="0"/>
                  </a:moveTo>
                  <a:lnTo>
                    <a:pt x="2065" y="428"/>
                  </a:lnTo>
                  <a:cubicBezTo>
                    <a:pt x="2022" y="467"/>
                    <a:pt x="1969" y="491"/>
                    <a:pt x="1911" y="496"/>
                  </a:cubicBezTo>
                  <a:lnTo>
                    <a:pt x="1906" y="496"/>
                  </a:lnTo>
                  <a:cubicBezTo>
                    <a:pt x="1848" y="496"/>
                    <a:pt x="1795" y="472"/>
                    <a:pt x="1752" y="433"/>
                  </a:cubicBezTo>
                  <a:lnTo>
                    <a:pt x="1319" y="15"/>
                  </a:lnTo>
                  <a:lnTo>
                    <a:pt x="501" y="332"/>
                  </a:lnTo>
                  <a:lnTo>
                    <a:pt x="491" y="337"/>
                  </a:lnTo>
                  <a:cubicBezTo>
                    <a:pt x="472" y="342"/>
                    <a:pt x="1" y="515"/>
                    <a:pt x="1" y="1121"/>
                  </a:cubicBezTo>
                  <a:lnTo>
                    <a:pt x="1" y="1915"/>
                  </a:lnTo>
                  <a:lnTo>
                    <a:pt x="3792" y="1915"/>
                  </a:lnTo>
                  <a:lnTo>
                    <a:pt x="3792" y="1121"/>
                  </a:lnTo>
                  <a:cubicBezTo>
                    <a:pt x="3792" y="515"/>
                    <a:pt x="3326" y="342"/>
                    <a:pt x="3301" y="332"/>
                  </a:cubicBezTo>
                  <a:lnTo>
                    <a:pt x="3292" y="327"/>
                  </a:lnTo>
                  <a:lnTo>
                    <a:pt x="2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1"/>
            <p:cNvSpPr/>
            <p:nvPr/>
          </p:nvSpPr>
          <p:spPr>
            <a:xfrm>
              <a:off x="2917032" y="2222202"/>
              <a:ext cx="218759" cy="112182"/>
            </a:xfrm>
            <a:custGeom>
              <a:avLst/>
              <a:gdLst/>
              <a:ahLst/>
              <a:cxnLst/>
              <a:rect l="l" t="t" r="r" b="b"/>
              <a:pathLst>
                <a:path w="3793" h="1945" extrusionOk="0">
                  <a:moveTo>
                    <a:pt x="2474" y="0"/>
                  </a:moveTo>
                  <a:lnTo>
                    <a:pt x="2060" y="428"/>
                  </a:lnTo>
                  <a:cubicBezTo>
                    <a:pt x="2022" y="467"/>
                    <a:pt x="1969" y="491"/>
                    <a:pt x="1906" y="496"/>
                  </a:cubicBezTo>
                  <a:cubicBezTo>
                    <a:pt x="1849" y="496"/>
                    <a:pt x="1796" y="472"/>
                    <a:pt x="1752" y="433"/>
                  </a:cubicBezTo>
                  <a:lnTo>
                    <a:pt x="1319" y="15"/>
                  </a:lnTo>
                  <a:lnTo>
                    <a:pt x="501" y="332"/>
                  </a:lnTo>
                  <a:lnTo>
                    <a:pt x="492" y="337"/>
                  </a:lnTo>
                  <a:cubicBezTo>
                    <a:pt x="473" y="342"/>
                    <a:pt x="1" y="515"/>
                    <a:pt x="1" y="1121"/>
                  </a:cubicBezTo>
                  <a:lnTo>
                    <a:pt x="1" y="1944"/>
                  </a:lnTo>
                  <a:lnTo>
                    <a:pt x="3788" y="1944"/>
                  </a:lnTo>
                  <a:lnTo>
                    <a:pt x="3788" y="1121"/>
                  </a:lnTo>
                  <a:cubicBezTo>
                    <a:pt x="3793" y="515"/>
                    <a:pt x="3316" y="342"/>
                    <a:pt x="3302" y="332"/>
                  </a:cubicBezTo>
                  <a:lnTo>
                    <a:pt x="3287" y="327"/>
                  </a:lnTo>
                  <a:lnTo>
                    <a:pt x="2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1"/>
            <p:cNvSpPr/>
            <p:nvPr/>
          </p:nvSpPr>
          <p:spPr>
            <a:xfrm>
              <a:off x="2652023" y="2441430"/>
              <a:ext cx="218759" cy="110509"/>
            </a:xfrm>
            <a:custGeom>
              <a:avLst/>
              <a:gdLst/>
              <a:ahLst/>
              <a:cxnLst/>
              <a:rect l="l" t="t" r="r" b="b"/>
              <a:pathLst>
                <a:path w="3793" h="1916" extrusionOk="0">
                  <a:moveTo>
                    <a:pt x="2474" y="0"/>
                  </a:moveTo>
                  <a:lnTo>
                    <a:pt x="2060" y="429"/>
                  </a:lnTo>
                  <a:cubicBezTo>
                    <a:pt x="2022" y="467"/>
                    <a:pt x="1964" y="491"/>
                    <a:pt x="1906" y="491"/>
                  </a:cubicBezTo>
                  <a:cubicBezTo>
                    <a:pt x="1901" y="492"/>
                    <a:pt x="1896" y="492"/>
                    <a:pt x="1892" y="492"/>
                  </a:cubicBezTo>
                  <a:cubicBezTo>
                    <a:pt x="1840" y="492"/>
                    <a:pt x="1792" y="469"/>
                    <a:pt x="1752" y="434"/>
                  </a:cubicBezTo>
                  <a:lnTo>
                    <a:pt x="1319" y="10"/>
                  </a:lnTo>
                  <a:lnTo>
                    <a:pt x="501" y="332"/>
                  </a:lnTo>
                  <a:lnTo>
                    <a:pt x="492" y="337"/>
                  </a:lnTo>
                  <a:cubicBezTo>
                    <a:pt x="472" y="342"/>
                    <a:pt x="1" y="515"/>
                    <a:pt x="1" y="1122"/>
                  </a:cubicBezTo>
                  <a:lnTo>
                    <a:pt x="1" y="1916"/>
                  </a:lnTo>
                  <a:lnTo>
                    <a:pt x="3788" y="1916"/>
                  </a:lnTo>
                  <a:lnTo>
                    <a:pt x="3788" y="1122"/>
                  </a:lnTo>
                  <a:cubicBezTo>
                    <a:pt x="3792" y="515"/>
                    <a:pt x="3321" y="337"/>
                    <a:pt x="3297" y="332"/>
                  </a:cubicBezTo>
                  <a:lnTo>
                    <a:pt x="3287" y="328"/>
                  </a:lnTo>
                  <a:lnTo>
                    <a:pt x="2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1"/>
            <p:cNvSpPr/>
            <p:nvPr/>
          </p:nvSpPr>
          <p:spPr>
            <a:xfrm>
              <a:off x="2433613" y="2007934"/>
              <a:ext cx="129652" cy="73308"/>
            </a:xfrm>
            <a:custGeom>
              <a:avLst/>
              <a:gdLst/>
              <a:ahLst/>
              <a:cxnLst/>
              <a:rect l="l" t="t" r="r" b="b"/>
              <a:pathLst>
                <a:path w="2248" h="1271" extrusionOk="0">
                  <a:moveTo>
                    <a:pt x="1069" y="1"/>
                  </a:moveTo>
                  <a:cubicBezTo>
                    <a:pt x="477" y="1"/>
                    <a:pt x="1" y="477"/>
                    <a:pt x="1" y="1069"/>
                  </a:cubicBezTo>
                  <a:lnTo>
                    <a:pt x="1" y="1271"/>
                  </a:lnTo>
                  <a:lnTo>
                    <a:pt x="59" y="1252"/>
                  </a:lnTo>
                  <a:lnTo>
                    <a:pt x="116" y="1252"/>
                  </a:lnTo>
                  <a:cubicBezTo>
                    <a:pt x="126" y="1252"/>
                    <a:pt x="1026" y="1242"/>
                    <a:pt x="1430" y="684"/>
                  </a:cubicBezTo>
                  <a:cubicBezTo>
                    <a:pt x="1465" y="633"/>
                    <a:pt x="1517" y="610"/>
                    <a:pt x="1569" y="610"/>
                  </a:cubicBezTo>
                  <a:cubicBezTo>
                    <a:pt x="1646" y="610"/>
                    <a:pt x="1723" y="660"/>
                    <a:pt x="1743" y="746"/>
                  </a:cubicBezTo>
                  <a:cubicBezTo>
                    <a:pt x="1748" y="766"/>
                    <a:pt x="1853" y="1179"/>
                    <a:pt x="2176" y="1256"/>
                  </a:cubicBezTo>
                  <a:lnTo>
                    <a:pt x="2190" y="1256"/>
                  </a:lnTo>
                  <a:lnTo>
                    <a:pt x="2248" y="1271"/>
                  </a:lnTo>
                  <a:lnTo>
                    <a:pt x="2248" y="1074"/>
                  </a:lnTo>
                  <a:cubicBezTo>
                    <a:pt x="2248" y="482"/>
                    <a:pt x="1767" y="1"/>
                    <a:pt x="1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1"/>
            <p:cNvSpPr/>
            <p:nvPr/>
          </p:nvSpPr>
          <p:spPr>
            <a:xfrm>
              <a:off x="2698104" y="1788418"/>
              <a:ext cx="129652" cy="73596"/>
            </a:xfrm>
            <a:custGeom>
              <a:avLst/>
              <a:gdLst/>
              <a:ahLst/>
              <a:cxnLst/>
              <a:rect l="l" t="t" r="r" b="b"/>
              <a:pathLst>
                <a:path w="2248" h="1276" extrusionOk="0">
                  <a:moveTo>
                    <a:pt x="1069" y="0"/>
                  </a:moveTo>
                  <a:cubicBezTo>
                    <a:pt x="477" y="5"/>
                    <a:pt x="1" y="482"/>
                    <a:pt x="1" y="1074"/>
                  </a:cubicBezTo>
                  <a:lnTo>
                    <a:pt x="1" y="1271"/>
                  </a:lnTo>
                  <a:lnTo>
                    <a:pt x="53" y="1252"/>
                  </a:lnTo>
                  <a:lnTo>
                    <a:pt x="111" y="1252"/>
                  </a:lnTo>
                  <a:cubicBezTo>
                    <a:pt x="121" y="1252"/>
                    <a:pt x="1021" y="1247"/>
                    <a:pt x="1430" y="689"/>
                  </a:cubicBezTo>
                  <a:cubicBezTo>
                    <a:pt x="1465" y="637"/>
                    <a:pt x="1518" y="614"/>
                    <a:pt x="1571" y="614"/>
                  </a:cubicBezTo>
                  <a:cubicBezTo>
                    <a:pt x="1647" y="614"/>
                    <a:pt x="1722" y="663"/>
                    <a:pt x="1742" y="751"/>
                  </a:cubicBezTo>
                  <a:cubicBezTo>
                    <a:pt x="1747" y="770"/>
                    <a:pt x="1848" y="1184"/>
                    <a:pt x="2175" y="1256"/>
                  </a:cubicBezTo>
                  <a:lnTo>
                    <a:pt x="2190" y="1256"/>
                  </a:lnTo>
                  <a:lnTo>
                    <a:pt x="2243" y="1276"/>
                  </a:lnTo>
                  <a:lnTo>
                    <a:pt x="2243" y="1078"/>
                  </a:lnTo>
                  <a:cubicBezTo>
                    <a:pt x="2248" y="482"/>
                    <a:pt x="1766" y="0"/>
                    <a:pt x="1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1"/>
            <p:cNvSpPr/>
            <p:nvPr/>
          </p:nvSpPr>
          <p:spPr>
            <a:xfrm>
              <a:off x="2962017" y="2007934"/>
              <a:ext cx="129940" cy="73308"/>
            </a:xfrm>
            <a:custGeom>
              <a:avLst/>
              <a:gdLst/>
              <a:ahLst/>
              <a:cxnLst/>
              <a:rect l="l" t="t" r="r" b="b"/>
              <a:pathLst>
                <a:path w="2253" h="1271" extrusionOk="0">
                  <a:moveTo>
                    <a:pt x="1073" y="1"/>
                  </a:moveTo>
                  <a:cubicBezTo>
                    <a:pt x="482" y="1"/>
                    <a:pt x="0" y="477"/>
                    <a:pt x="0" y="1069"/>
                  </a:cubicBezTo>
                  <a:lnTo>
                    <a:pt x="0" y="1271"/>
                  </a:lnTo>
                  <a:lnTo>
                    <a:pt x="58" y="1252"/>
                  </a:lnTo>
                  <a:lnTo>
                    <a:pt x="116" y="1252"/>
                  </a:lnTo>
                  <a:cubicBezTo>
                    <a:pt x="126" y="1252"/>
                    <a:pt x="1025" y="1242"/>
                    <a:pt x="1430" y="684"/>
                  </a:cubicBezTo>
                  <a:cubicBezTo>
                    <a:pt x="1467" y="633"/>
                    <a:pt x="1520" y="610"/>
                    <a:pt x="1572" y="610"/>
                  </a:cubicBezTo>
                  <a:cubicBezTo>
                    <a:pt x="1650" y="610"/>
                    <a:pt x="1725" y="660"/>
                    <a:pt x="1742" y="746"/>
                  </a:cubicBezTo>
                  <a:cubicBezTo>
                    <a:pt x="1747" y="766"/>
                    <a:pt x="1853" y="1179"/>
                    <a:pt x="2180" y="1256"/>
                  </a:cubicBezTo>
                  <a:lnTo>
                    <a:pt x="2190" y="1256"/>
                  </a:lnTo>
                  <a:lnTo>
                    <a:pt x="2248" y="1271"/>
                  </a:lnTo>
                  <a:lnTo>
                    <a:pt x="2248" y="1074"/>
                  </a:lnTo>
                  <a:cubicBezTo>
                    <a:pt x="2252" y="482"/>
                    <a:pt x="1771" y="1"/>
                    <a:pt x="1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1"/>
            <p:cNvSpPr/>
            <p:nvPr/>
          </p:nvSpPr>
          <p:spPr>
            <a:xfrm>
              <a:off x="2697815" y="2226931"/>
              <a:ext cx="129940" cy="73596"/>
            </a:xfrm>
            <a:custGeom>
              <a:avLst/>
              <a:gdLst/>
              <a:ahLst/>
              <a:cxnLst/>
              <a:rect l="l" t="t" r="r" b="b"/>
              <a:pathLst>
                <a:path w="2253" h="1276" extrusionOk="0">
                  <a:moveTo>
                    <a:pt x="1074" y="0"/>
                  </a:moveTo>
                  <a:cubicBezTo>
                    <a:pt x="482" y="0"/>
                    <a:pt x="1" y="481"/>
                    <a:pt x="6" y="1073"/>
                  </a:cubicBezTo>
                  <a:lnTo>
                    <a:pt x="6" y="1275"/>
                  </a:lnTo>
                  <a:lnTo>
                    <a:pt x="58" y="1256"/>
                  </a:lnTo>
                  <a:lnTo>
                    <a:pt x="116" y="1256"/>
                  </a:lnTo>
                  <a:cubicBezTo>
                    <a:pt x="126" y="1256"/>
                    <a:pt x="1026" y="1246"/>
                    <a:pt x="1435" y="688"/>
                  </a:cubicBezTo>
                  <a:cubicBezTo>
                    <a:pt x="1470" y="637"/>
                    <a:pt x="1523" y="613"/>
                    <a:pt x="1576" y="613"/>
                  </a:cubicBezTo>
                  <a:cubicBezTo>
                    <a:pt x="1652" y="613"/>
                    <a:pt x="1727" y="663"/>
                    <a:pt x="1747" y="751"/>
                  </a:cubicBezTo>
                  <a:cubicBezTo>
                    <a:pt x="1752" y="770"/>
                    <a:pt x="1853" y="1184"/>
                    <a:pt x="2180" y="1261"/>
                  </a:cubicBezTo>
                  <a:lnTo>
                    <a:pt x="2195" y="1261"/>
                  </a:lnTo>
                  <a:lnTo>
                    <a:pt x="2248" y="1275"/>
                  </a:lnTo>
                  <a:lnTo>
                    <a:pt x="2248" y="1073"/>
                  </a:lnTo>
                  <a:cubicBezTo>
                    <a:pt x="2253" y="481"/>
                    <a:pt x="1771" y="0"/>
                    <a:pt x="1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1"/>
            <p:cNvSpPr/>
            <p:nvPr/>
          </p:nvSpPr>
          <p:spPr>
            <a:xfrm>
              <a:off x="2652023" y="2002916"/>
              <a:ext cx="218759" cy="110567"/>
            </a:xfrm>
            <a:custGeom>
              <a:avLst/>
              <a:gdLst/>
              <a:ahLst/>
              <a:cxnLst/>
              <a:rect l="l" t="t" r="r" b="b"/>
              <a:pathLst>
                <a:path w="3793" h="1917" extrusionOk="0">
                  <a:moveTo>
                    <a:pt x="2474" y="1"/>
                  </a:moveTo>
                  <a:lnTo>
                    <a:pt x="2065" y="429"/>
                  </a:lnTo>
                  <a:cubicBezTo>
                    <a:pt x="2022" y="473"/>
                    <a:pt x="1969" y="497"/>
                    <a:pt x="1911" y="497"/>
                  </a:cubicBezTo>
                  <a:lnTo>
                    <a:pt x="1906" y="497"/>
                  </a:lnTo>
                  <a:cubicBezTo>
                    <a:pt x="1848" y="497"/>
                    <a:pt x="1796" y="473"/>
                    <a:pt x="1752" y="434"/>
                  </a:cubicBezTo>
                  <a:lnTo>
                    <a:pt x="1319" y="15"/>
                  </a:lnTo>
                  <a:lnTo>
                    <a:pt x="501" y="333"/>
                  </a:lnTo>
                  <a:lnTo>
                    <a:pt x="492" y="338"/>
                  </a:lnTo>
                  <a:cubicBezTo>
                    <a:pt x="472" y="347"/>
                    <a:pt x="1" y="521"/>
                    <a:pt x="1" y="1127"/>
                  </a:cubicBezTo>
                  <a:lnTo>
                    <a:pt x="1" y="1916"/>
                  </a:lnTo>
                  <a:lnTo>
                    <a:pt x="3788" y="1916"/>
                  </a:lnTo>
                  <a:lnTo>
                    <a:pt x="3788" y="1122"/>
                  </a:lnTo>
                  <a:cubicBezTo>
                    <a:pt x="3792" y="506"/>
                    <a:pt x="3306" y="338"/>
                    <a:pt x="3302" y="333"/>
                  </a:cubicBezTo>
                  <a:lnTo>
                    <a:pt x="3292" y="328"/>
                  </a:lnTo>
                  <a:lnTo>
                    <a:pt x="24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1"/>
            <p:cNvSpPr/>
            <p:nvPr/>
          </p:nvSpPr>
          <p:spPr>
            <a:xfrm>
              <a:off x="2863396" y="1784900"/>
              <a:ext cx="240098" cy="184106"/>
            </a:xfrm>
            <a:custGeom>
              <a:avLst/>
              <a:gdLst/>
              <a:ahLst/>
              <a:cxnLst/>
              <a:rect l="l" t="t" r="r" b="b"/>
              <a:pathLst>
                <a:path w="4163" h="3192" extrusionOk="0">
                  <a:moveTo>
                    <a:pt x="309" y="0"/>
                  </a:moveTo>
                  <a:cubicBezTo>
                    <a:pt x="86" y="0"/>
                    <a:pt x="0" y="345"/>
                    <a:pt x="248" y="427"/>
                  </a:cubicBezTo>
                  <a:cubicBezTo>
                    <a:pt x="1667" y="894"/>
                    <a:pt x="2880" y="1837"/>
                    <a:pt x="3688" y="3093"/>
                  </a:cubicBezTo>
                  <a:cubicBezTo>
                    <a:pt x="3735" y="3162"/>
                    <a:pt x="3799" y="3191"/>
                    <a:pt x="3863" y="3191"/>
                  </a:cubicBezTo>
                  <a:cubicBezTo>
                    <a:pt x="4015" y="3191"/>
                    <a:pt x="4162" y="3027"/>
                    <a:pt x="4054" y="2857"/>
                  </a:cubicBezTo>
                  <a:cubicBezTo>
                    <a:pt x="3192" y="1515"/>
                    <a:pt x="1898" y="509"/>
                    <a:pt x="387" y="13"/>
                  </a:cubicBezTo>
                  <a:cubicBezTo>
                    <a:pt x="360" y="4"/>
                    <a:pt x="334"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1"/>
            <p:cNvSpPr/>
            <p:nvPr/>
          </p:nvSpPr>
          <p:spPr>
            <a:xfrm>
              <a:off x="2421733" y="1783862"/>
              <a:ext cx="240214" cy="185086"/>
            </a:xfrm>
            <a:custGeom>
              <a:avLst/>
              <a:gdLst/>
              <a:ahLst/>
              <a:cxnLst/>
              <a:rect l="l" t="t" r="r" b="b"/>
              <a:pathLst>
                <a:path w="4165" h="3209" extrusionOk="0">
                  <a:moveTo>
                    <a:pt x="3855" y="0"/>
                  </a:moveTo>
                  <a:cubicBezTo>
                    <a:pt x="3832" y="0"/>
                    <a:pt x="3808" y="4"/>
                    <a:pt x="3782" y="12"/>
                  </a:cubicBezTo>
                  <a:cubicBezTo>
                    <a:pt x="2247" y="508"/>
                    <a:pt x="933" y="1518"/>
                    <a:pt x="63" y="2870"/>
                  </a:cubicBezTo>
                  <a:cubicBezTo>
                    <a:pt x="0" y="2976"/>
                    <a:pt x="29" y="3111"/>
                    <a:pt x="130" y="3173"/>
                  </a:cubicBezTo>
                  <a:cubicBezTo>
                    <a:pt x="166" y="3198"/>
                    <a:pt x="207" y="3209"/>
                    <a:pt x="247" y="3209"/>
                  </a:cubicBezTo>
                  <a:cubicBezTo>
                    <a:pt x="319" y="3209"/>
                    <a:pt x="390" y="3173"/>
                    <a:pt x="433" y="3111"/>
                  </a:cubicBezTo>
                  <a:cubicBezTo>
                    <a:pt x="1246" y="1841"/>
                    <a:pt x="2478" y="893"/>
                    <a:pt x="3912" y="431"/>
                  </a:cubicBezTo>
                  <a:cubicBezTo>
                    <a:pt x="4165" y="348"/>
                    <a:pt x="4078" y="0"/>
                    <a:pt x="3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1"/>
            <p:cNvSpPr/>
            <p:nvPr/>
          </p:nvSpPr>
          <p:spPr>
            <a:xfrm>
              <a:off x="2906247" y="2360164"/>
              <a:ext cx="194882" cy="167264"/>
            </a:xfrm>
            <a:custGeom>
              <a:avLst/>
              <a:gdLst/>
              <a:ahLst/>
              <a:cxnLst/>
              <a:rect l="l" t="t" r="r" b="b"/>
              <a:pathLst>
                <a:path w="3379" h="2900" extrusionOk="0">
                  <a:moveTo>
                    <a:pt x="3130" y="0"/>
                  </a:moveTo>
                  <a:cubicBezTo>
                    <a:pt x="3058" y="0"/>
                    <a:pt x="2989" y="36"/>
                    <a:pt x="2945" y="101"/>
                  </a:cubicBezTo>
                  <a:cubicBezTo>
                    <a:pt x="2286" y="1130"/>
                    <a:pt x="1348" y="1958"/>
                    <a:pt x="241" y="2478"/>
                  </a:cubicBezTo>
                  <a:cubicBezTo>
                    <a:pt x="0" y="2581"/>
                    <a:pt x="110" y="2899"/>
                    <a:pt x="317" y="2899"/>
                  </a:cubicBezTo>
                  <a:cubicBezTo>
                    <a:pt x="351" y="2899"/>
                    <a:pt x="386" y="2891"/>
                    <a:pt x="424" y="2872"/>
                  </a:cubicBezTo>
                  <a:cubicBezTo>
                    <a:pt x="1607" y="2319"/>
                    <a:pt x="2608" y="1438"/>
                    <a:pt x="3316" y="336"/>
                  </a:cubicBezTo>
                  <a:cubicBezTo>
                    <a:pt x="3378" y="235"/>
                    <a:pt x="3349" y="101"/>
                    <a:pt x="3248" y="33"/>
                  </a:cubicBezTo>
                  <a:cubicBezTo>
                    <a:pt x="3211" y="11"/>
                    <a:pt x="3170" y="0"/>
                    <a:pt x="3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1"/>
            <p:cNvSpPr/>
            <p:nvPr/>
          </p:nvSpPr>
          <p:spPr>
            <a:xfrm>
              <a:off x="2651734" y="2442006"/>
              <a:ext cx="79706" cy="96321"/>
            </a:xfrm>
            <a:custGeom>
              <a:avLst/>
              <a:gdLst/>
              <a:ahLst/>
              <a:cxnLst/>
              <a:rect l="l" t="t" r="r" b="b"/>
              <a:pathLst>
                <a:path w="1382" h="1670" extrusionOk="0">
                  <a:moveTo>
                    <a:pt x="1324" y="0"/>
                  </a:moveTo>
                  <a:lnTo>
                    <a:pt x="506" y="318"/>
                  </a:lnTo>
                  <a:lnTo>
                    <a:pt x="492" y="322"/>
                  </a:lnTo>
                  <a:cubicBezTo>
                    <a:pt x="477" y="327"/>
                    <a:pt x="1" y="501"/>
                    <a:pt x="1" y="1107"/>
                  </a:cubicBezTo>
                  <a:lnTo>
                    <a:pt x="1" y="1670"/>
                  </a:lnTo>
                  <a:lnTo>
                    <a:pt x="208" y="1670"/>
                  </a:lnTo>
                  <a:lnTo>
                    <a:pt x="208" y="1107"/>
                  </a:lnTo>
                  <a:cubicBezTo>
                    <a:pt x="208" y="505"/>
                    <a:pt x="684" y="327"/>
                    <a:pt x="699" y="322"/>
                  </a:cubicBezTo>
                  <a:lnTo>
                    <a:pt x="708" y="318"/>
                  </a:lnTo>
                  <a:lnTo>
                    <a:pt x="1382" y="58"/>
                  </a:lnTo>
                  <a:lnTo>
                    <a:pt x="13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1"/>
            <p:cNvSpPr/>
            <p:nvPr/>
          </p:nvSpPr>
          <p:spPr>
            <a:xfrm>
              <a:off x="2626762" y="1765924"/>
              <a:ext cx="268996" cy="358927"/>
            </a:xfrm>
            <a:custGeom>
              <a:avLst/>
              <a:gdLst/>
              <a:ahLst/>
              <a:cxnLst/>
              <a:rect l="l" t="t" r="r" b="b"/>
              <a:pathLst>
                <a:path w="4664" h="6223" extrusionOk="0">
                  <a:moveTo>
                    <a:pt x="2397" y="434"/>
                  </a:moveTo>
                  <a:cubicBezTo>
                    <a:pt x="2965" y="439"/>
                    <a:pt x="3422" y="896"/>
                    <a:pt x="3422" y="1464"/>
                  </a:cubicBezTo>
                  <a:lnTo>
                    <a:pt x="3422" y="1603"/>
                  </a:lnTo>
                  <a:lnTo>
                    <a:pt x="3408" y="1603"/>
                  </a:lnTo>
                  <a:cubicBezTo>
                    <a:pt x="3104" y="1531"/>
                    <a:pt x="3008" y="1131"/>
                    <a:pt x="3008" y="1127"/>
                  </a:cubicBezTo>
                  <a:cubicBezTo>
                    <a:pt x="2982" y="1018"/>
                    <a:pt x="2888" y="957"/>
                    <a:pt x="2793" y="957"/>
                  </a:cubicBezTo>
                  <a:cubicBezTo>
                    <a:pt x="2728" y="957"/>
                    <a:pt x="2663" y="985"/>
                    <a:pt x="2618" y="1045"/>
                  </a:cubicBezTo>
                  <a:cubicBezTo>
                    <a:pt x="2224" y="1589"/>
                    <a:pt x="1348" y="1593"/>
                    <a:pt x="1339" y="1593"/>
                  </a:cubicBezTo>
                  <a:lnTo>
                    <a:pt x="1286" y="1593"/>
                  </a:lnTo>
                  <a:lnTo>
                    <a:pt x="1271" y="1598"/>
                  </a:lnTo>
                  <a:lnTo>
                    <a:pt x="1266" y="1598"/>
                  </a:lnTo>
                  <a:lnTo>
                    <a:pt x="1266" y="1464"/>
                  </a:lnTo>
                  <a:cubicBezTo>
                    <a:pt x="1266" y="896"/>
                    <a:pt x="1728" y="439"/>
                    <a:pt x="2291" y="434"/>
                  </a:cubicBezTo>
                  <a:close/>
                  <a:moveTo>
                    <a:pt x="3576" y="2195"/>
                  </a:moveTo>
                  <a:lnTo>
                    <a:pt x="3600" y="2200"/>
                  </a:lnTo>
                  <a:cubicBezTo>
                    <a:pt x="3672" y="2281"/>
                    <a:pt x="3663" y="2402"/>
                    <a:pt x="3576" y="2469"/>
                  </a:cubicBezTo>
                  <a:lnTo>
                    <a:pt x="3576" y="2195"/>
                  </a:lnTo>
                  <a:close/>
                  <a:moveTo>
                    <a:pt x="1117" y="2200"/>
                  </a:moveTo>
                  <a:lnTo>
                    <a:pt x="1117" y="2474"/>
                  </a:lnTo>
                  <a:cubicBezTo>
                    <a:pt x="1031" y="2411"/>
                    <a:pt x="1011" y="2286"/>
                    <a:pt x="1084" y="2209"/>
                  </a:cubicBezTo>
                  <a:cubicBezTo>
                    <a:pt x="1093" y="2205"/>
                    <a:pt x="1108" y="2200"/>
                    <a:pt x="1117" y="2200"/>
                  </a:cubicBezTo>
                  <a:close/>
                  <a:moveTo>
                    <a:pt x="2724" y="1565"/>
                  </a:moveTo>
                  <a:cubicBezTo>
                    <a:pt x="2821" y="1738"/>
                    <a:pt x="2965" y="1877"/>
                    <a:pt x="3143" y="1964"/>
                  </a:cubicBezTo>
                  <a:lnTo>
                    <a:pt x="3143" y="2585"/>
                  </a:lnTo>
                  <a:cubicBezTo>
                    <a:pt x="3138" y="2970"/>
                    <a:pt x="2830" y="3278"/>
                    <a:pt x="2445" y="3282"/>
                  </a:cubicBezTo>
                  <a:lnTo>
                    <a:pt x="2248" y="3282"/>
                  </a:lnTo>
                  <a:cubicBezTo>
                    <a:pt x="1868" y="3278"/>
                    <a:pt x="1555" y="2970"/>
                    <a:pt x="1555" y="2585"/>
                  </a:cubicBezTo>
                  <a:lnTo>
                    <a:pt x="1555" y="2012"/>
                  </a:lnTo>
                  <a:cubicBezTo>
                    <a:pt x="1839" y="1983"/>
                    <a:pt x="2335" y="1882"/>
                    <a:pt x="2724" y="1565"/>
                  </a:cubicBezTo>
                  <a:close/>
                  <a:moveTo>
                    <a:pt x="2580" y="3711"/>
                  </a:moveTo>
                  <a:lnTo>
                    <a:pt x="2580" y="3826"/>
                  </a:lnTo>
                  <a:lnTo>
                    <a:pt x="2339" y="4076"/>
                  </a:lnTo>
                  <a:lnTo>
                    <a:pt x="2113" y="3855"/>
                  </a:lnTo>
                  <a:lnTo>
                    <a:pt x="2113" y="3711"/>
                  </a:lnTo>
                  <a:cubicBezTo>
                    <a:pt x="2157" y="3715"/>
                    <a:pt x="2205" y="3715"/>
                    <a:pt x="2248" y="3715"/>
                  </a:cubicBezTo>
                  <a:lnTo>
                    <a:pt x="2445" y="3715"/>
                  </a:lnTo>
                  <a:cubicBezTo>
                    <a:pt x="2489" y="3715"/>
                    <a:pt x="2537" y="3715"/>
                    <a:pt x="2580" y="3711"/>
                  </a:cubicBezTo>
                  <a:close/>
                  <a:moveTo>
                    <a:pt x="2291" y="1"/>
                  </a:moveTo>
                  <a:cubicBezTo>
                    <a:pt x="1483" y="1"/>
                    <a:pt x="824" y="655"/>
                    <a:pt x="824" y="1464"/>
                  </a:cubicBezTo>
                  <a:lnTo>
                    <a:pt x="824" y="1848"/>
                  </a:lnTo>
                  <a:cubicBezTo>
                    <a:pt x="391" y="2200"/>
                    <a:pt x="612" y="2902"/>
                    <a:pt x="1170" y="2941"/>
                  </a:cubicBezTo>
                  <a:lnTo>
                    <a:pt x="1170" y="2936"/>
                  </a:lnTo>
                  <a:cubicBezTo>
                    <a:pt x="1257" y="3201"/>
                    <a:pt x="1435" y="3422"/>
                    <a:pt x="1675" y="3561"/>
                  </a:cubicBezTo>
                  <a:lnTo>
                    <a:pt x="1675" y="3682"/>
                  </a:lnTo>
                  <a:lnTo>
                    <a:pt x="780" y="4033"/>
                  </a:lnTo>
                  <a:cubicBezTo>
                    <a:pt x="699" y="4062"/>
                    <a:pt x="1" y="4341"/>
                    <a:pt x="1" y="5231"/>
                  </a:cubicBezTo>
                  <a:lnTo>
                    <a:pt x="1" y="6006"/>
                  </a:lnTo>
                  <a:cubicBezTo>
                    <a:pt x="1" y="6126"/>
                    <a:pt x="97" y="6222"/>
                    <a:pt x="217" y="6222"/>
                  </a:cubicBezTo>
                  <a:lnTo>
                    <a:pt x="776" y="6222"/>
                  </a:lnTo>
                  <a:cubicBezTo>
                    <a:pt x="1064" y="6222"/>
                    <a:pt x="1064" y="5789"/>
                    <a:pt x="776" y="5789"/>
                  </a:cubicBezTo>
                  <a:lnTo>
                    <a:pt x="439" y="5789"/>
                  </a:lnTo>
                  <a:lnTo>
                    <a:pt x="439" y="5231"/>
                  </a:lnTo>
                  <a:cubicBezTo>
                    <a:pt x="439" y="4630"/>
                    <a:pt x="910" y="4447"/>
                    <a:pt x="930" y="4442"/>
                  </a:cubicBezTo>
                  <a:lnTo>
                    <a:pt x="939" y="4437"/>
                  </a:lnTo>
                  <a:lnTo>
                    <a:pt x="1757" y="4120"/>
                  </a:lnTo>
                  <a:lnTo>
                    <a:pt x="2190" y="4538"/>
                  </a:lnTo>
                  <a:cubicBezTo>
                    <a:pt x="2234" y="4577"/>
                    <a:pt x="2286" y="4601"/>
                    <a:pt x="2344" y="4601"/>
                  </a:cubicBezTo>
                  <a:cubicBezTo>
                    <a:pt x="2402" y="4601"/>
                    <a:pt x="2460" y="4577"/>
                    <a:pt x="2498" y="4533"/>
                  </a:cubicBezTo>
                  <a:lnTo>
                    <a:pt x="2912" y="4105"/>
                  </a:lnTo>
                  <a:lnTo>
                    <a:pt x="3725" y="4432"/>
                  </a:lnTo>
                  <a:lnTo>
                    <a:pt x="3740" y="4437"/>
                  </a:lnTo>
                  <a:cubicBezTo>
                    <a:pt x="3744" y="4437"/>
                    <a:pt x="4230" y="4610"/>
                    <a:pt x="4230" y="5226"/>
                  </a:cubicBezTo>
                  <a:lnTo>
                    <a:pt x="4230" y="5784"/>
                  </a:lnTo>
                  <a:lnTo>
                    <a:pt x="1468" y="5784"/>
                  </a:lnTo>
                  <a:cubicBezTo>
                    <a:pt x="1175" y="5784"/>
                    <a:pt x="1175" y="6222"/>
                    <a:pt x="1468" y="6222"/>
                  </a:cubicBezTo>
                  <a:lnTo>
                    <a:pt x="4447" y="6222"/>
                  </a:lnTo>
                  <a:cubicBezTo>
                    <a:pt x="4567" y="6222"/>
                    <a:pt x="4663" y="6121"/>
                    <a:pt x="4663" y="6001"/>
                  </a:cubicBezTo>
                  <a:lnTo>
                    <a:pt x="4663" y="5231"/>
                  </a:lnTo>
                  <a:cubicBezTo>
                    <a:pt x="4663" y="4346"/>
                    <a:pt x="3971" y="4062"/>
                    <a:pt x="3884" y="4033"/>
                  </a:cubicBezTo>
                  <a:lnTo>
                    <a:pt x="3013" y="3682"/>
                  </a:lnTo>
                  <a:lnTo>
                    <a:pt x="3013" y="3561"/>
                  </a:lnTo>
                  <a:cubicBezTo>
                    <a:pt x="3254" y="3422"/>
                    <a:pt x="3432" y="3201"/>
                    <a:pt x="3518" y="2936"/>
                  </a:cubicBezTo>
                  <a:cubicBezTo>
                    <a:pt x="4067" y="2893"/>
                    <a:pt x="4283" y="2200"/>
                    <a:pt x="3855" y="1848"/>
                  </a:cubicBezTo>
                  <a:lnTo>
                    <a:pt x="3855" y="1464"/>
                  </a:lnTo>
                  <a:cubicBezTo>
                    <a:pt x="3855" y="655"/>
                    <a:pt x="3201" y="1"/>
                    <a:pt x="2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1"/>
            <p:cNvSpPr/>
            <p:nvPr/>
          </p:nvSpPr>
          <p:spPr>
            <a:xfrm>
              <a:off x="2891540" y="1985210"/>
              <a:ext cx="269224" cy="359156"/>
            </a:xfrm>
            <a:custGeom>
              <a:avLst/>
              <a:gdLst/>
              <a:ahLst/>
              <a:cxnLst/>
              <a:rect l="l" t="t" r="r" b="b"/>
              <a:pathLst>
                <a:path w="4668" h="6227" extrusionOk="0">
                  <a:moveTo>
                    <a:pt x="2397" y="423"/>
                  </a:moveTo>
                  <a:cubicBezTo>
                    <a:pt x="2964" y="423"/>
                    <a:pt x="3421" y="885"/>
                    <a:pt x="3421" y="1453"/>
                  </a:cubicBezTo>
                  <a:lnTo>
                    <a:pt x="3421" y="1588"/>
                  </a:lnTo>
                  <a:lnTo>
                    <a:pt x="3407" y="1588"/>
                  </a:lnTo>
                  <a:cubicBezTo>
                    <a:pt x="3104" y="1521"/>
                    <a:pt x="3008" y="1116"/>
                    <a:pt x="3003" y="1116"/>
                  </a:cubicBezTo>
                  <a:cubicBezTo>
                    <a:pt x="2980" y="1007"/>
                    <a:pt x="2885" y="946"/>
                    <a:pt x="2789" y="946"/>
                  </a:cubicBezTo>
                  <a:cubicBezTo>
                    <a:pt x="2724" y="946"/>
                    <a:pt x="2658" y="974"/>
                    <a:pt x="2613" y="1035"/>
                  </a:cubicBezTo>
                  <a:cubicBezTo>
                    <a:pt x="2223" y="1583"/>
                    <a:pt x="1348" y="1588"/>
                    <a:pt x="1338" y="1588"/>
                  </a:cubicBezTo>
                  <a:lnTo>
                    <a:pt x="1285" y="1588"/>
                  </a:lnTo>
                  <a:lnTo>
                    <a:pt x="1271" y="1593"/>
                  </a:lnTo>
                  <a:lnTo>
                    <a:pt x="1266" y="1593"/>
                  </a:lnTo>
                  <a:lnTo>
                    <a:pt x="1266" y="1453"/>
                  </a:lnTo>
                  <a:cubicBezTo>
                    <a:pt x="1266" y="885"/>
                    <a:pt x="1723" y="423"/>
                    <a:pt x="2291" y="423"/>
                  </a:cubicBezTo>
                  <a:close/>
                  <a:moveTo>
                    <a:pt x="3575" y="2194"/>
                  </a:moveTo>
                  <a:lnTo>
                    <a:pt x="3599" y="2199"/>
                  </a:lnTo>
                  <a:cubicBezTo>
                    <a:pt x="3672" y="2276"/>
                    <a:pt x="3662" y="2401"/>
                    <a:pt x="3575" y="2464"/>
                  </a:cubicBezTo>
                  <a:lnTo>
                    <a:pt x="3575" y="2194"/>
                  </a:lnTo>
                  <a:close/>
                  <a:moveTo>
                    <a:pt x="1117" y="2194"/>
                  </a:moveTo>
                  <a:lnTo>
                    <a:pt x="1117" y="2473"/>
                  </a:lnTo>
                  <a:cubicBezTo>
                    <a:pt x="1025" y="2411"/>
                    <a:pt x="1011" y="2286"/>
                    <a:pt x="1078" y="2204"/>
                  </a:cubicBezTo>
                  <a:cubicBezTo>
                    <a:pt x="1093" y="2204"/>
                    <a:pt x="1102" y="2199"/>
                    <a:pt x="1117" y="2194"/>
                  </a:cubicBezTo>
                  <a:close/>
                  <a:moveTo>
                    <a:pt x="2724" y="1559"/>
                  </a:moveTo>
                  <a:cubicBezTo>
                    <a:pt x="2820" y="1732"/>
                    <a:pt x="2964" y="1872"/>
                    <a:pt x="3142" y="1963"/>
                  </a:cubicBezTo>
                  <a:lnTo>
                    <a:pt x="3142" y="2584"/>
                  </a:lnTo>
                  <a:cubicBezTo>
                    <a:pt x="3142" y="2969"/>
                    <a:pt x="2830" y="3282"/>
                    <a:pt x="2445" y="3282"/>
                  </a:cubicBezTo>
                  <a:lnTo>
                    <a:pt x="2445" y="3277"/>
                  </a:lnTo>
                  <a:lnTo>
                    <a:pt x="2247" y="3277"/>
                  </a:lnTo>
                  <a:cubicBezTo>
                    <a:pt x="1862" y="3277"/>
                    <a:pt x="1554" y="2969"/>
                    <a:pt x="1554" y="2584"/>
                  </a:cubicBezTo>
                  <a:lnTo>
                    <a:pt x="1554" y="2011"/>
                  </a:lnTo>
                  <a:cubicBezTo>
                    <a:pt x="1838" y="1982"/>
                    <a:pt x="2334" y="1881"/>
                    <a:pt x="2724" y="1559"/>
                  </a:cubicBezTo>
                  <a:close/>
                  <a:moveTo>
                    <a:pt x="2579" y="3705"/>
                  </a:moveTo>
                  <a:lnTo>
                    <a:pt x="2579" y="3825"/>
                  </a:lnTo>
                  <a:lnTo>
                    <a:pt x="2339" y="4076"/>
                  </a:lnTo>
                  <a:lnTo>
                    <a:pt x="2113" y="3854"/>
                  </a:lnTo>
                  <a:lnTo>
                    <a:pt x="2113" y="3705"/>
                  </a:lnTo>
                  <a:cubicBezTo>
                    <a:pt x="2156" y="3715"/>
                    <a:pt x="2204" y="3715"/>
                    <a:pt x="2247" y="3715"/>
                  </a:cubicBezTo>
                  <a:lnTo>
                    <a:pt x="2445" y="3715"/>
                  </a:lnTo>
                  <a:cubicBezTo>
                    <a:pt x="2488" y="3715"/>
                    <a:pt x="2536" y="3715"/>
                    <a:pt x="2579" y="3705"/>
                  </a:cubicBezTo>
                  <a:close/>
                  <a:moveTo>
                    <a:pt x="2291" y="0"/>
                  </a:moveTo>
                  <a:cubicBezTo>
                    <a:pt x="1482" y="0"/>
                    <a:pt x="828" y="654"/>
                    <a:pt x="828" y="1463"/>
                  </a:cubicBezTo>
                  <a:lnTo>
                    <a:pt x="828" y="1848"/>
                  </a:lnTo>
                  <a:cubicBezTo>
                    <a:pt x="390" y="2199"/>
                    <a:pt x="611" y="2901"/>
                    <a:pt x="1170" y="2935"/>
                  </a:cubicBezTo>
                  <a:cubicBezTo>
                    <a:pt x="1256" y="3200"/>
                    <a:pt x="1439" y="3421"/>
                    <a:pt x="1675" y="3561"/>
                  </a:cubicBezTo>
                  <a:lnTo>
                    <a:pt x="1675" y="3681"/>
                  </a:lnTo>
                  <a:lnTo>
                    <a:pt x="785" y="4032"/>
                  </a:lnTo>
                  <a:cubicBezTo>
                    <a:pt x="698" y="4061"/>
                    <a:pt x="0" y="4340"/>
                    <a:pt x="0" y="5230"/>
                  </a:cubicBezTo>
                  <a:lnTo>
                    <a:pt x="0" y="6010"/>
                  </a:lnTo>
                  <a:cubicBezTo>
                    <a:pt x="0" y="6130"/>
                    <a:pt x="97" y="6226"/>
                    <a:pt x="217" y="6226"/>
                  </a:cubicBezTo>
                  <a:lnTo>
                    <a:pt x="775" y="6226"/>
                  </a:lnTo>
                  <a:cubicBezTo>
                    <a:pt x="1064" y="6226"/>
                    <a:pt x="1064" y="5789"/>
                    <a:pt x="775" y="5789"/>
                  </a:cubicBezTo>
                  <a:lnTo>
                    <a:pt x="438" y="5789"/>
                  </a:lnTo>
                  <a:lnTo>
                    <a:pt x="438" y="5230"/>
                  </a:lnTo>
                  <a:cubicBezTo>
                    <a:pt x="438" y="4629"/>
                    <a:pt x="910" y="4446"/>
                    <a:pt x="929" y="4441"/>
                  </a:cubicBezTo>
                  <a:lnTo>
                    <a:pt x="939" y="4441"/>
                  </a:lnTo>
                  <a:lnTo>
                    <a:pt x="1757" y="4119"/>
                  </a:lnTo>
                  <a:lnTo>
                    <a:pt x="2190" y="4542"/>
                  </a:lnTo>
                  <a:cubicBezTo>
                    <a:pt x="2233" y="4581"/>
                    <a:pt x="2286" y="4600"/>
                    <a:pt x="2344" y="4600"/>
                  </a:cubicBezTo>
                  <a:cubicBezTo>
                    <a:pt x="2406" y="4600"/>
                    <a:pt x="2459" y="4576"/>
                    <a:pt x="2498" y="4533"/>
                  </a:cubicBezTo>
                  <a:lnTo>
                    <a:pt x="2911" y="4109"/>
                  </a:lnTo>
                  <a:lnTo>
                    <a:pt x="3725" y="4436"/>
                  </a:lnTo>
                  <a:lnTo>
                    <a:pt x="3734" y="4436"/>
                  </a:lnTo>
                  <a:cubicBezTo>
                    <a:pt x="3758" y="4446"/>
                    <a:pt x="4230" y="4619"/>
                    <a:pt x="4230" y="5226"/>
                  </a:cubicBezTo>
                  <a:lnTo>
                    <a:pt x="4230" y="5784"/>
                  </a:lnTo>
                  <a:lnTo>
                    <a:pt x="1468" y="5784"/>
                  </a:lnTo>
                  <a:cubicBezTo>
                    <a:pt x="1179" y="5784"/>
                    <a:pt x="1179" y="6222"/>
                    <a:pt x="1468" y="6222"/>
                  </a:cubicBezTo>
                  <a:lnTo>
                    <a:pt x="4446" y="6222"/>
                  </a:lnTo>
                  <a:cubicBezTo>
                    <a:pt x="4567" y="6222"/>
                    <a:pt x="4668" y="6121"/>
                    <a:pt x="4668" y="6000"/>
                  </a:cubicBezTo>
                  <a:lnTo>
                    <a:pt x="4668" y="5226"/>
                  </a:lnTo>
                  <a:cubicBezTo>
                    <a:pt x="4668" y="4340"/>
                    <a:pt x="3975" y="4061"/>
                    <a:pt x="3888" y="4032"/>
                  </a:cubicBezTo>
                  <a:lnTo>
                    <a:pt x="3017" y="3681"/>
                  </a:lnTo>
                  <a:lnTo>
                    <a:pt x="3017" y="3561"/>
                  </a:lnTo>
                  <a:cubicBezTo>
                    <a:pt x="3253" y="3421"/>
                    <a:pt x="3436" y="3200"/>
                    <a:pt x="3522" y="2935"/>
                  </a:cubicBezTo>
                  <a:cubicBezTo>
                    <a:pt x="4071" y="2892"/>
                    <a:pt x="4288" y="2199"/>
                    <a:pt x="3859" y="1848"/>
                  </a:cubicBezTo>
                  <a:lnTo>
                    <a:pt x="3859" y="1463"/>
                  </a:lnTo>
                  <a:cubicBezTo>
                    <a:pt x="3859" y="654"/>
                    <a:pt x="3205" y="0"/>
                    <a:pt x="2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1"/>
            <p:cNvSpPr/>
            <p:nvPr/>
          </p:nvSpPr>
          <p:spPr>
            <a:xfrm>
              <a:off x="2626762" y="2204437"/>
              <a:ext cx="268993" cy="359156"/>
            </a:xfrm>
            <a:custGeom>
              <a:avLst/>
              <a:gdLst/>
              <a:ahLst/>
              <a:cxnLst/>
              <a:rect l="l" t="t" r="r" b="b"/>
              <a:pathLst>
                <a:path w="4664" h="6227" extrusionOk="0">
                  <a:moveTo>
                    <a:pt x="2397" y="433"/>
                  </a:moveTo>
                  <a:cubicBezTo>
                    <a:pt x="2960" y="433"/>
                    <a:pt x="3422" y="895"/>
                    <a:pt x="3422" y="1463"/>
                  </a:cubicBezTo>
                  <a:lnTo>
                    <a:pt x="3422" y="1598"/>
                  </a:lnTo>
                  <a:lnTo>
                    <a:pt x="3408" y="1598"/>
                  </a:lnTo>
                  <a:cubicBezTo>
                    <a:pt x="3104" y="1530"/>
                    <a:pt x="3003" y="1126"/>
                    <a:pt x="3003" y="1126"/>
                  </a:cubicBezTo>
                  <a:cubicBezTo>
                    <a:pt x="2980" y="1017"/>
                    <a:pt x="2886" y="956"/>
                    <a:pt x="2789" y="956"/>
                  </a:cubicBezTo>
                  <a:cubicBezTo>
                    <a:pt x="2724" y="956"/>
                    <a:pt x="2658" y="984"/>
                    <a:pt x="2614" y="1044"/>
                  </a:cubicBezTo>
                  <a:cubicBezTo>
                    <a:pt x="2224" y="1588"/>
                    <a:pt x="1348" y="1593"/>
                    <a:pt x="1334" y="1593"/>
                  </a:cubicBezTo>
                  <a:lnTo>
                    <a:pt x="1266" y="1593"/>
                  </a:lnTo>
                  <a:lnTo>
                    <a:pt x="1266" y="1463"/>
                  </a:lnTo>
                  <a:cubicBezTo>
                    <a:pt x="1262" y="895"/>
                    <a:pt x="1723" y="433"/>
                    <a:pt x="2291" y="433"/>
                  </a:cubicBezTo>
                  <a:close/>
                  <a:moveTo>
                    <a:pt x="3576" y="2194"/>
                  </a:moveTo>
                  <a:lnTo>
                    <a:pt x="3600" y="2199"/>
                  </a:lnTo>
                  <a:cubicBezTo>
                    <a:pt x="3672" y="2281"/>
                    <a:pt x="3663" y="2401"/>
                    <a:pt x="3576" y="2469"/>
                  </a:cubicBezTo>
                  <a:lnTo>
                    <a:pt x="3576" y="2194"/>
                  </a:lnTo>
                  <a:close/>
                  <a:moveTo>
                    <a:pt x="1117" y="2199"/>
                  </a:moveTo>
                  <a:lnTo>
                    <a:pt x="1117" y="2473"/>
                  </a:lnTo>
                  <a:cubicBezTo>
                    <a:pt x="1064" y="2440"/>
                    <a:pt x="1035" y="2382"/>
                    <a:pt x="1035" y="2324"/>
                  </a:cubicBezTo>
                  <a:cubicBezTo>
                    <a:pt x="1035" y="2281"/>
                    <a:pt x="1050" y="2238"/>
                    <a:pt x="1079" y="2204"/>
                  </a:cubicBezTo>
                  <a:cubicBezTo>
                    <a:pt x="1093" y="2204"/>
                    <a:pt x="1103" y="2199"/>
                    <a:pt x="1117" y="2199"/>
                  </a:cubicBezTo>
                  <a:close/>
                  <a:moveTo>
                    <a:pt x="2720" y="1559"/>
                  </a:moveTo>
                  <a:cubicBezTo>
                    <a:pt x="2816" y="1732"/>
                    <a:pt x="2965" y="1872"/>
                    <a:pt x="3143" y="1963"/>
                  </a:cubicBezTo>
                  <a:lnTo>
                    <a:pt x="3143" y="2584"/>
                  </a:lnTo>
                  <a:cubicBezTo>
                    <a:pt x="3138" y="2969"/>
                    <a:pt x="2830" y="3277"/>
                    <a:pt x="2445" y="3282"/>
                  </a:cubicBezTo>
                  <a:lnTo>
                    <a:pt x="2248" y="3282"/>
                  </a:lnTo>
                  <a:cubicBezTo>
                    <a:pt x="1868" y="3277"/>
                    <a:pt x="1555" y="2969"/>
                    <a:pt x="1555" y="2584"/>
                  </a:cubicBezTo>
                  <a:lnTo>
                    <a:pt x="1555" y="2012"/>
                  </a:lnTo>
                  <a:lnTo>
                    <a:pt x="1550" y="2012"/>
                  </a:lnTo>
                  <a:cubicBezTo>
                    <a:pt x="1834" y="1983"/>
                    <a:pt x="2335" y="1882"/>
                    <a:pt x="2720" y="1559"/>
                  </a:cubicBezTo>
                  <a:close/>
                  <a:moveTo>
                    <a:pt x="2580" y="3710"/>
                  </a:moveTo>
                  <a:lnTo>
                    <a:pt x="2580" y="3830"/>
                  </a:lnTo>
                  <a:lnTo>
                    <a:pt x="2339" y="4076"/>
                  </a:lnTo>
                  <a:lnTo>
                    <a:pt x="2113" y="3854"/>
                  </a:lnTo>
                  <a:lnTo>
                    <a:pt x="2113" y="3710"/>
                  </a:lnTo>
                  <a:cubicBezTo>
                    <a:pt x="2157" y="3715"/>
                    <a:pt x="2200" y="3715"/>
                    <a:pt x="2248" y="3715"/>
                  </a:cubicBezTo>
                  <a:lnTo>
                    <a:pt x="2445" y="3715"/>
                  </a:lnTo>
                  <a:cubicBezTo>
                    <a:pt x="2489" y="3715"/>
                    <a:pt x="2532" y="3715"/>
                    <a:pt x="2580" y="3710"/>
                  </a:cubicBezTo>
                  <a:close/>
                  <a:moveTo>
                    <a:pt x="2291" y="0"/>
                  </a:moveTo>
                  <a:cubicBezTo>
                    <a:pt x="1483" y="0"/>
                    <a:pt x="829" y="655"/>
                    <a:pt x="829" y="1463"/>
                  </a:cubicBezTo>
                  <a:lnTo>
                    <a:pt x="829" y="1848"/>
                  </a:lnTo>
                  <a:cubicBezTo>
                    <a:pt x="391" y="2199"/>
                    <a:pt x="612" y="2902"/>
                    <a:pt x="1170" y="2940"/>
                  </a:cubicBezTo>
                  <a:cubicBezTo>
                    <a:pt x="1257" y="3200"/>
                    <a:pt x="1435" y="3421"/>
                    <a:pt x="1675" y="3561"/>
                  </a:cubicBezTo>
                  <a:lnTo>
                    <a:pt x="1675" y="3681"/>
                  </a:lnTo>
                  <a:lnTo>
                    <a:pt x="780" y="4032"/>
                  </a:lnTo>
                  <a:cubicBezTo>
                    <a:pt x="699" y="4061"/>
                    <a:pt x="1" y="4340"/>
                    <a:pt x="1" y="5231"/>
                  </a:cubicBezTo>
                  <a:lnTo>
                    <a:pt x="1" y="6010"/>
                  </a:lnTo>
                  <a:cubicBezTo>
                    <a:pt x="1" y="6130"/>
                    <a:pt x="97" y="6227"/>
                    <a:pt x="217" y="6227"/>
                  </a:cubicBezTo>
                  <a:lnTo>
                    <a:pt x="771" y="6227"/>
                  </a:lnTo>
                  <a:cubicBezTo>
                    <a:pt x="1064" y="6227"/>
                    <a:pt x="1064" y="5789"/>
                    <a:pt x="771" y="5789"/>
                  </a:cubicBezTo>
                  <a:lnTo>
                    <a:pt x="434" y="5789"/>
                  </a:lnTo>
                  <a:lnTo>
                    <a:pt x="434" y="5231"/>
                  </a:lnTo>
                  <a:cubicBezTo>
                    <a:pt x="434" y="4629"/>
                    <a:pt x="910" y="4446"/>
                    <a:pt x="925" y="4446"/>
                  </a:cubicBezTo>
                  <a:lnTo>
                    <a:pt x="939" y="4441"/>
                  </a:lnTo>
                  <a:lnTo>
                    <a:pt x="1757" y="4119"/>
                  </a:lnTo>
                  <a:lnTo>
                    <a:pt x="2190" y="4543"/>
                  </a:lnTo>
                  <a:cubicBezTo>
                    <a:pt x="2229" y="4581"/>
                    <a:pt x="2286" y="4600"/>
                    <a:pt x="2339" y="4600"/>
                  </a:cubicBezTo>
                  <a:lnTo>
                    <a:pt x="2344" y="4600"/>
                  </a:lnTo>
                  <a:cubicBezTo>
                    <a:pt x="2402" y="4600"/>
                    <a:pt x="2460" y="4576"/>
                    <a:pt x="2498" y="4533"/>
                  </a:cubicBezTo>
                  <a:lnTo>
                    <a:pt x="2907" y="4109"/>
                  </a:lnTo>
                  <a:lnTo>
                    <a:pt x="3725" y="4437"/>
                  </a:lnTo>
                  <a:lnTo>
                    <a:pt x="3735" y="4441"/>
                  </a:lnTo>
                  <a:cubicBezTo>
                    <a:pt x="3754" y="4446"/>
                    <a:pt x="4230" y="4620"/>
                    <a:pt x="4230" y="5226"/>
                  </a:cubicBezTo>
                  <a:lnTo>
                    <a:pt x="4230" y="5784"/>
                  </a:lnTo>
                  <a:lnTo>
                    <a:pt x="1468" y="5784"/>
                  </a:lnTo>
                  <a:cubicBezTo>
                    <a:pt x="1175" y="5784"/>
                    <a:pt x="1175" y="6222"/>
                    <a:pt x="1468" y="6222"/>
                  </a:cubicBezTo>
                  <a:lnTo>
                    <a:pt x="4447" y="6222"/>
                  </a:lnTo>
                  <a:cubicBezTo>
                    <a:pt x="4567" y="6222"/>
                    <a:pt x="4663" y="6126"/>
                    <a:pt x="4663" y="6000"/>
                  </a:cubicBezTo>
                  <a:lnTo>
                    <a:pt x="4663" y="5226"/>
                  </a:lnTo>
                  <a:cubicBezTo>
                    <a:pt x="4663" y="4340"/>
                    <a:pt x="3971" y="4061"/>
                    <a:pt x="3884" y="4032"/>
                  </a:cubicBezTo>
                  <a:lnTo>
                    <a:pt x="3018" y="3681"/>
                  </a:lnTo>
                  <a:lnTo>
                    <a:pt x="3018" y="3561"/>
                  </a:lnTo>
                  <a:cubicBezTo>
                    <a:pt x="3254" y="3421"/>
                    <a:pt x="3432" y="3200"/>
                    <a:pt x="3518" y="2935"/>
                  </a:cubicBezTo>
                  <a:cubicBezTo>
                    <a:pt x="4072" y="2892"/>
                    <a:pt x="4288" y="2199"/>
                    <a:pt x="3860" y="1848"/>
                  </a:cubicBezTo>
                  <a:lnTo>
                    <a:pt x="3860" y="1463"/>
                  </a:lnTo>
                  <a:cubicBezTo>
                    <a:pt x="3860" y="655"/>
                    <a:pt x="3201" y="0"/>
                    <a:pt x="2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1"/>
            <p:cNvSpPr/>
            <p:nvPr/>
          </p:nvSpPr>
          <p:spPr>
            <a:xfrm>
              <a:off x="2362848" y="1985210"/>
              <a:ext cx="269282" cy="359156"/>
            </a:xfrm>
            <a:custGeom>
              <a:avLst/>
              <a:gdLst/>
              <a:ahLst/>
              <a:cxnLst/>
              <a:rect l="l" t="t" r="r" b="b"/>
              <a:pathLst>
                <a:path w="4669" h="6227" extrusionOk="0">
                  <a:moveTo>
                    <a:pt x="2397" y="423"/>
                  </a:moveTo>
                  <a:cubicBezTo>
                    <a:pt x="2965" y="428"/>
                    <a:pt x="3422" y="885"/>
                    <a:pt x="3427" y="1453"/>
                  </a:cubicBezTo>
                  <a:lnTo>
                    <a:pt x="3427" y="1588"/>
                  </a:lnTo>
                  <a:lnTo>
                    <a:pt x="3408" y="1588"/>
                  </a:lnTo>
                  <a:cubicBezTo>
                    <a:pt x="3109" y="1521"/>
                    <a:pt x="3008" y="1116"/>
                    <a:pt x="3008" y="1116"/>
                  </a:cubicBezTo>
                  <a:cubicBezTo>
                    <a:pt x="2982" y="1007"/>
                    <a:pt x="2888" y="946"/>
                    <a:pt x="2793" y="946"/>
                  </a:cubicBezTo>
                  <a:cubicBezTo>
                    <a:pt x="2728" y="946"/>
                    <a:pt x="2663" y="974"/>
                    <a:pt x="2619" y="1035"/>
                  </a:cubicBezTo>
                  <a:cubicBezTo>
                    <a:pt x="2224" y="1583"/>
                    <a:pt x="1348" y="1588"/>
                    <a:pt x="1339" y="1588"/>
                  </a:cubicBezTo>
                  <a:lnTo>
                    <a:pt x="1286" y="1588"/>
                  </a:lnTo>
                  <a:lnTo>
                    <a:pt x="1271" y="1593"/>
                  </a:lnTo>
                  <a:lnTo>
                    <a:pt x="1266" y="1593"/>
                  </a:lnTo>
                  <a:lnTo>
                    <a:pt x="1266" y="1453"/>
                  </a:lnTo>
                  <a:cubicBezTo>
                    <a:pt x="1266" y="885"/>
                    <a:pt x="1728" y="428"/>
                    <a:pt x="2291" y="423"/>
                  </a:cubicBezTo>
                  <a:close/>
                  <a:moveTo>
                    <a:pt x="3576" y="2194"/>
                  </a:moveTo>
                  <a:lnTo>
                    <a:pt x="3600" y="2199"/>
                  </a:lnTo>
                  <a:cubicBezTo>
                    <a:pt x="3672" y="2276"/>
                    <a:pt x="3663" y="2401"/>
                    <a:pt x="3576" y="2464"/>
                  </a:cubicBezTo>
                  <a:lnTo>
                    <a:pt x="3576" y="2194"/>
                  </a:lnTo>
                  <a:close/>
                  <a:moveTo>
                    <a:pt x="1117" y="2194"/>
                  </a:moveTo>
                  <a:lnTo>
                    <a:pt x="1117" y="2473"/>
                  </a:lnTo>
                  <a:cubicBezTo>
                    <a:pt x="1031" y="2411"/>
                    <a:pt x="1011" y="2286"/>
                    <a:pt x="1084" y="2204"/>
                  </a:cubicBezTo>
                  <a:cubicBezTo>
                    <a:pt x="1093" y="2204"/>
                    <a:pt x="1108" y="2199"/>
                    <a:pt x="1117" y="2194"/>
                  </a:cubicBezTo>
                  <a:close/>
                  <a:moveTo>
                    <a:pt x="2724" y="1559"/>
                  </a:moveTo>
                  <a:cubicBezTo>
                    <a:pt x="2821" y="1732"/>
                    <a:pt x="2965" y="1872"/>
                    <a:pt x="3143" y="1963"/>
                  </a:cubicBezTo>
                  <a:lnTo>
                    <a:pt x="3143" y="2584"/>
                  </a:lnTo>
                  <a:cubicBezTo>
                    <a:pt x="3143" y="2969"/>
                    <a:pt x="2830" y="3282"/>
                    <a:pt x="2450" y="3282"/>
                  </a:cubicBezTo>
                  <a:lnTo>
                    <a:pt x="2445" y="3277"/>
                  </a:lnTo>
                  <a:lnTo>
                    <a:pt x="2248" y="3277"/>
                  </a:lnTo>
                  <a:cubicBezTo>
                    <a:pt x="1868" y="3277"/>
                    <a:pt x="1555" y="2969"/>
                    <a:pt x="1555" y="2584"/>
                  </a:cubicBezTo>
                  <a:lnTo>
                    <a:pt x="1555" y="2011"/>
                  </a:lnTo>
                  <a:cubicBezTo>
                    <a:pt x="1839" y="1982"/>
                    <a:pt x="2335" y="1881"/>
                    <a:pt x="2724" y="1559"/>
                  </a:cubicBezTo>
                  <a:close/>
                  <a:moveTo>
                    <a:pt x="2580" y="3705"/>
                  </a:moveTo>
                  <a:lnTo>
                    <a:pt x="2580" y="3825"/>
                  </a:lnTo>
                  <a:lnTo>
                    <a:pt x="2339" y="4076"/>
                  </a:lnTo>
                  <a:lnTo>
                    <a:pt x="2113" y="3854"/>
                  </a:lnTo>
                  <a:lnTo>
                    <a:pt x="2113" y="3705"/>
                  </a:lnTo>
                  <a:cubicBezTo>
                    <a:pt x="2157" y="3715"/>
                    <a:pt x="2205" y="3715"/>
                    <a:pt x="2248" y="3715"/>
                  </a:cubicBezTo>
                  <a:lnTo>
                    <a:pt x="2445" y="3715"/>
                  </a:lnTo>
                  <a:cubicBezTo>
                    <a:pt x="2493" y="3715"/>
                    <a:pt x="2537" y="3715"/>
                    <a:pt x="2580" y="3705"/>
                  </a:cubicBezTo>
                  <a:close/>
                  <a:moveTo>
                    <a:pt x="2291" y="0"/>
                  </a:moveTo>
                  <a:cubicBezTo>
                    <a:pt x="1483" y="0"/>
                    <a:pt x="829" y="654"/>
                    <a:pt x="829" y="1463"/>
                  </a:cubicBezTo>
                  <a:lnTo>
                    <a:pt x="829" y="1848"/>
                  </a:lnTo>
                  <a:cubicBezTo>
                    <a:pt x="391" y="2199"/>
                    <a:pt x="612" y="2901"/>
                    <a:pt x="1170" y="2935"/>
                  </a:cubicBezTo>
                  <a:cubicBezTo>
                    <a:pt x="1257" y="3200"/>
                    <a:pt x="1440" y="3421"/>
                    <a:pt x="1675" y="3561"/>
                  </a:cubicBezTo>
                  <a:lnTo>
                    <a:pt x="1675" y="3681"/>
                  </a:lnTo>
                  <a:lnTo>
                    <a:pt x="780" y="4032"/>
                  </a:lnTo>
                  <a:cubicBezTo>
                    <a:pt x="699" y="4061"/>
                    <a:pt x="1" y="4340"/>
                    <a:pt x="1" y="5230"/>
                  </a:cubicBezTo>
                  <a:lnTo>
                    <a:pt x="1" y="6010"/>
                  </a:lnTo>
                  <a:cubicBezTo>
                    <a:pt x="1" y="6130"/>
                    <a:pt x="97" y="6226"/>
                    <a:pt x="217" y="6226"/>
                  </a:cubicBezTo>
                  <a:lnTo>
                    <a:pt x="776" y="6226"/>
                  </a:lnTo>
                  <a:cubicBezTo>
                    <a:pt x="1064" y="6226"/>
                    <a:pt x="1064" y="5789"/>
                    <a:pt x="776" y="5789"/>
                  </a:cubicBezTo>
                  <a:lnTo>
                    <a:pt x="439" y="5789"/>
                  </a:lnTo>
                  <a:lnTo>
                    <a:pt x="439" y="5230"/>
                  </a:lnTo>
                  <a:cubicBezTo>
                    <a:pt x="439" y="4629"/>
                    <a:pt x="910" y="4446"/>
                    <a:pt x="930" y="4441"/>
                  </a:cubicBezTo>
                  <a:lnTo>
                    <a:pt x="939" y="4441"/>
                  </a:lnTo>
                  <a:lnTo>
                    <a:pt x="1757" y="4119"/>
                  </a:lnTo>
                  <a:lnTo>
                    <a:pt x="2190" y="4542"/>
                  </a:lnTo>
                  <a:cubicBezTo>
                    <a:pt x="2234" y="4581"/>
                    <a:pt x="2287" y="4600"/>
                    <a:pt x="2344" y="4600"/>
                  </a:cubicBezTo>
                  <a:cubicBezTo>
                    <a:pt x="2407" y="4600"/>
                    <a:pt x="2460" y="4576"/>
                    <a:pt x="2498" y="4533"/>
                  </a:cubicBezTo>
                  <a:lnTo>
                    <a:pt x="2912" y="4109"/>
                  </a:lnTo>
                  <a:lnTo>
                    <a:pt x="3725" y="4436"/>
                  </a:lnTo>
                  <a:lnTo>
                    <a:pt x="3735" y="4436"/>
                  </a:lnTo>
                  <a:cubicBezTo>
                    <a:pt x="3759" y="4446"/>
                    <a:pt x="4230" y="4619"/>
                    <a:pt x="4230" y="5226"/>
                  </a:cubicBezTo>
                  <a:lnTo>
                    <a:pt x="4230" y="5784"/>
                  </a:lnTo>
                  <a:lnTo>
                    <a:pt x="1469" y="5784"/>
                  </a:lnTo>
                  <a:cubicBezTo>
                    <a:pt x="1180" y="5784"/>
                    <a:pt x="1180" y="6222"/>
                    <a:pt x="1469" y="6222"/>
                  </a:cubicBezTo>
                  <a:lnTo>
                    <a:pt x="4447" y="6222"/>
                  </a:lnTo>
                  <a:cubicBezTo>
                    <a:pt x="4567" y="6222"/>
                    <a:pt x="4668" y="6125"/>
                    <a:pt x="4668" y="6005"/>
                  </a:cubicBezTo>
                  <a:lnTo>
                    <a:pt x="4668" y="5226"/>
                  </a:lnTo>
                  <a:cubicBezTo>
                    <a:pt x="4668" y="4340"/>
                    <a:pt x="3975" y="4061"/>
                    <a:pt x="3889" y="4032"/>
                  </a:cubicBezTo>
                  <a:lnTo>
                    <a:pt x="3018" y="3681"/>
                  </a:lnTo>
                  <a:lnTo>
                    <a:pt x="3018" y="3561"/>
                  </a:lnTo>
                  <a:cubicBezTo>
                    <a:pt x="3254" y="3421"/>
                    <a:pt x="3437" y="3200"/>
                    <a:pt x="3523" y="2935"/>
                  </a:cubicBezTo>
                  <a:cubicBezTo>
                    <a:pt x="4072" y="2892"/>
                    <a:pt x="4288" y="2199"/>
                    <a:pt x="3860" y="1848"/>
                  </a:cubicBezTo>
                  <a:lnTo>
                    <a:pt x="3860" y="1463"/>
                  </a:lnTo>
                  <a:cubicBezTo>
                    <a:pt x="3860" y="654"/>
                    <a:pt x="3206" y="0"/>
                    <a:pt x="2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ervice Delivery Management by Slidesgo">
  <a:themeElements>
    <a:clrScheme name="Simple Light">
      <a:dk1>
        <a:srgbClr val="000000"/>
      </a:dk1>
      <a:lt1>
        <a:srgbClr val="F1EBE0"/>
      </a:lt1>
      <a:dk2>
        <a:srgbClr val="434343"/>
      </a:dk2>
      <a:lt2>
        <a:srgbClr val="FFFFFF"/>
      </a:lt2>
      <a:accent1>
        <a:srgbClr val="DFB6DA"/>
      </a:accent1>
      <a:accent2>
        <a:srgbClr val="ECE15C"/>
      </a:accent2>
      <a:accent3>
        <a:srgbClr val="F3B172"/>
      </a:accent3>
      <a:accent4>
        <a:srgbClr val="FFD0A4"/>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771</Words>
  <Application>Microsoft Office PowerPoint</Application>
  <PresentationFormat>On-screen Show (16:9)</PresentationFormat>
  <Paragraphs>82</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Raleway</vt:lpstr>
      <vt:lpstr>Work Sans</vt:lpstr>
      <vt:lpstr>Roboto Condensed</vt:lpstr>
      <vt:lpstr>Arial</vt:lpstr>
      <vt:lpstr>Service Delivery Management by Slidesgo</vt:lpstr>
      <vt:lpstr>Service Delivery Management</vt:lpstr>
      <vt:lpstr>The team</vt:lpstr>
      <vt:lpstr>Contents of our project</vt:lpstr>
      <vt:lpstr>Problem statement</vt:lpstr>
      <vt:lpstr>Abstract</vt:lpstr>
      <vt:lpstr>Introduction</vt:lpstr>
      <vt:lpstr>Service delivery</vt:lpstr>
      <vt:lpstr>Support software</vt:lpstr>
      <vt:lpstr>Business IT support services</vt:lpstr>
      <vt:lpstr>Customer engagement</vt:lpstr>
      <vt:lpstr>Stakeholders </vt:lpstr>
      <vt:lpstr>Analysis of Charts and Graphs from Survey</vt:lpstr>
      <vt:lpstr>PowerPoint Presentation</vt:lpstr>
      <vt:lpstr>PowerPoint Presentation</vt:lpstr>
      <vt:lpstr>PowerPoint Presentation</vt:lpstr>
      <vt:lpstr>Customer Journey Map</vt:lpstr>
      <vt:lpstr>User Persona</vt:lpstr>
      <vt:lpstr>Empathy Map</vt:lpstr>
      <vt:lpstr>Modules</vt:lpstr>
      <vt:lpstr>Conclusion</vt:lpstr>
      <vt:lpstr>Linkedin Profile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Delivery Management</dc:title>
  <dc:creator>HP</dc:creator>
  <cp:lastModifiedBy>Rajendra P</cp:lastModifiedBy>
  <cp:revision>2</cp:revision>
  <dcterms:modified xsi:type="dcterms:W3CDTF">2024-02-02T17:40:54Z</dcterms:modified>
</cp:coreProperties>
</file>