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73" r:id="rId3"/>
    <p:sldId id="275" r:id="rId4"/>
    <p:sldId id="276" r:id="rId5"/>
    <p:sldId id="266" r:id="rId6"/>
    <p:sldId id="259" r:id="rId7"/>
    <p:sldId id="264" r:id="rId8"/>
    <p:sldId id="265" r:id="rId9"/>
    <p:sldId id="269" r:id="rId10"/>
    <p:sldId id="277" r:id="rId11"/>
    <p:sldId id="270" r:id="rId12"/>
    <p:sldId id="268" r:id="rId13"/>
    <p:sldId id="274" r:id="rId14"/>
    <p:sldId id="261" r:id="rId15"/>
    <p:sldId id="263" r:id="rId16"/>
    <p:sldId id="272" r:id="rId17"/>
    <p:sldId id="271" r:id="rId18"/>
  </p:sldIdLst>
  <p:sldSz cx="9144000" cy="5143500" type="screen16x9"/>
  <p:notesSz cx="6858000" cy="9144000"/>
  <p:embeddedFontLst>
    <p:embeddedFont>
      <p:font typeface="Bookman Old Style" panose="020B060402020202020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C03BF-2460-46E1-B45A-08837E15B434}" v="538" dt="2024-01-29T14:23:18.482"/>
    <p1510:client id="{4E940715-AA06-46F6-A3E6-0B85001C1DF9}" v="105" dt="2024-01-30T04:47:14.143"/>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52"/>
        <p:guide pos="2880"/>
        <p:guide orient="horz" pos="34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Vanga" userId="b64cb521876a398d" providerId="Windows Live" clId="Web-{453C03BF-2460-46E1-B45A-08837E15B434}"/>
    <pc:docChg chg="addSld delSld modSld sldOrd">
      <pc:chgData name="Akhila Vanga" userId="b64cb521876a398d" providerId="Windows Live" clId="Web-{453C03BF-2460-46E1-B45A-08837E15B434}" dt="2024-01-29T14:23:18.482" v="421" actId="20577"/>
      <pc:docMkLst>
        <pc:docMk/>
      </pc:docMkLst>
      <pc:sldChg chg="addSp delSp modSp">
        <pc:chgData name="Akhila Vanga" userId="b64cb521876a398d" providerId="Windows Live" clId="Web-{453C03BF-2460-46E1-B45A-08837E15B434}" dt="2024-01-29T12:40:34.766" v="81" actId="1076"/>
        <pc:sldMkLst>
          <pc:docMk/>
          <pc:sldMk cId="3612930716" sldId="257"/>
        </pc:sldMkLst>
        <pc:spChg chg="mod">
          <ac:chgData name="Akhila Vanga" userId="b64cb521876a398d" providerId="Windows Live" clId="Web-{453C03BF-2460-46E1-B45A-08837E15B434}" dt="2024-01-29T12:40:34.766" v="81" actId="1076"/>
          <ac:spMkLst>
            <pc:docMk/>
            <pc:sldMk cId="3612930716" sldId="257"/>
            <ac:spMk id="2" creationId="{00000000-0000-0000-0000-000000000000}"/>
          </ac:spMkLst>
        </pc:spChg>
        <pc:spChg chg="mod">
          <ac:chgData name="Akhila Vanga" userId="b64cb521876a398d" providerId="Windows Live" clId="Web-{453C03BF-2460-46E1-B45A-08837E15B434}" dt="2024-01-29T12:38:22.123" v="52" actId="20577"/>
          <ac:spMkLst>
            <pc:docMk/>
            <pc:sldMk cId="3612930716" sldId="257"/>
            <ac:spMk id="3" creationId="{00000000-0000-0000-0000-000000000000}"/>
          </ac:spMkLst>
        </pc:spChg>
        <pc:spChg chg="add del mod">
          <ac:chgData name="Akhila Vanga" userId="b64cb521876a398d" providerId="Windows Live" clId="Web-{453C03BF-2460-46E1-B45A-08837E15B434}" dt="2024-01-29T12:39:17.061" v="75"/>
          <ac:spMkLst>
            <pc:docMk/>
            <pc:sldMk cId="3612930716" sldId="257"/>
            <ac:spMk id="7" creationId="{6DC4F137-0903-7AD2-A683-B4282236667C}"/>
          </ac:spMkLst>
        </pc:spChg>
        <pc:spChg chg="mod">
          <ac:chgData name="Akhila Vanga" userId="b64cb521876a398d" providerId="Windows Live" clId="Web-{453C03BF-2460-46E1-B45A-08837E15B434}" dt="2024-01-29T12:39:19.686" v="76" actId="20577"/>
          <ac:spMkLst>
            <pc:docMk/>
            <pc:sldMk cId="3612930716" sldId="257"/>
            <ac:spMk id="8" creationId="{00000000-0000-0000-0000-000000000000}"/>
          </ac:spMkLst>
        </pc:spChg>
        <pc:spChg chg="add del">
          <ac:chgData name="Akhila Vanga" userId="b64cb521876a398d" providerId="Windows Live" clId="Web-{453C03BF-2460-46E1-B45A-08837E15B434}" dt="2024-01-29T12:39:17.061" v="75"/>
          <ac:spMkLst>
            <pc:docMk/>
            <pc:sldMk cId="3612930716" sldId="257"/>
            <ac:spMk id="118" creationId="{00000000-0000-0000-0000-000000000000}"/>
          </ac:spMkLst>
        </pc:spChg>
      </pc:sldChg>
      <pc:sldChg chg="addSp delSp modSp">
        <pc:chgData name="Akhila Vanga" userId="b64cb521876a398d" providerId="Windows Live" clId="Web-{453C03BF-2460-46E1-B45A-08837E15B434}" dt="2024-01-29T12:57:09.317" v="166" actId="1076"/>
        <pc:sldMkLst>
          <pc:docMk/>
          <pc:sldMk cId="4293442632" sldId="259"/>
        </pc:sldMkLst>
        <pc:spChg chg="mod">
          <ac:chgData name="Akhila Vanga" userId="b64cb521876a398d" providerId="Windows Live" clId="Web-{453C03BF-2460-46E1-B45A-08837E15B434}" dt="2024-01-29T12:57:09.317" v="166" actId="1076"/>
          <ac:spMkLst>
            <pc:docMk/>
            <pc:sldMk cId="4293442632" sldId="259"/>
            <ac:spMk id="2" creationId="{00000000-0000-0000-0000-000000000000}"/>
          </ac:spMkLst>
        </pc:spChg>
        <pc:graphicFrameChg chg="mod modGraphic">
          <ac:chgData name="Akhila Vanga" userId="b64cb521876a398d" providerId="Windows Live" clId="Web-{453C03BF-2460-46E1-B45A-08837E15B434}" dt="2024-01-29T12:57:00.191" v="165" actId="1076"/>
          <ac:graphicFrameMkLst>
            <pc:docMk/>
            <pc:sldMk cId="4293442632" sldId="259"/>
            <ac:graphicFrameMk id="3" creationId="{00000000-0000-0000-0000-000000000000}"/>
          </ac:graphicFrameMkLst>
        </pc:graphicFrameChg>
        <pc:graphicFrameChg chg="add del mod modGraphic">
          <ac:chgData name="Akhila Vanga" userId="b64cb521876a398d" providerId="Windows Live" clId="Web-{453C03BF-2460-46E1-B45A-08837E15B434}" dt="2024-01-29T12:52:28.467" v="96"/>
          <ac:graphicFrameMkLst>
            <pc:docMk/>
            <pc:sldMk cId="4293442632" sldId="259"/>
            <ac:graphicFrameMk id="7" creationId="{DCB5A632-83B8-CABE-2493-048056CA9BF6}"/>
          </ac:graphicFrameMkLst>
        </pc:graphicFrameChg>
      </pc:sldChg>
      <pc:sldChg chg="addSp modSp">
        <pc:chgData name="Akhila Vanga" userId="b64cb521876a398d" providerId="Windows Live" clId="Web-{453C03BF-2460-46E1-B45A-08837E15B434}" dt="2024-01-29T13:06:30.453" v="240" actId="20577"/>
        <pc:sldMkLst>
          <pc:docMk/>
          <pc:sldMk cId="1904107973" sldId="263"/>
        </pc:sldMkLst>
        <pc:spChg chg="mod">
          <ac:chgData name="Akhila Vanga" userId="b64cb521876a398d" providerId="Windows Live" clId="Web-{453C03BF-2460-46E1-B45A-08837E15B434}" dt="2024-01-29T13:05:43.749" v="230" actId="1076"/>
          <ac:spMkLst>
            <pc:docMk/>
            <pc:sldMk cId="1904107973" sldId="263"/>
            <ac:spMk id="2" creationId="{00000000-0000-0000-0000-000000000000}"/>
          </ac:spMkLst>
        </pc:spChg>
        <pc:spChg chg="add mod">
          <ac:chgData name="Akhila Vanga" userId="b64cb521876a398d" providerId="Windows Live" clId="Web-{453C03BF-2460-46E1-B45A-08837E15B434}" dt="2024-01-29T13:06:30.453" v="240" actId="20577"/>
          <ac:spMkLst>
            <pc:docMk/>
            <pc:sldMk cId="1904107973" sldId="263"/>
            <ac:spMk id="5" creationId="{0F80EC9C-3033-3423-5ACA-6EF2FA3898A8}"/>
          </ac:spMkLst>
        </pc:spChg>
      </pc:sldChg>
      <pc:sldChg chg="modSp">
        <pc:chgData name="Akhila Vanga" userId="b64cb521876a398d" providerId="Windows Live" clId="Web-{453C03BF-2460-46E1-B45A-08837E15B434}" dt="2024-01-29T12:59:31.288" v="175" actId="1076"/>
        <pc:sldMkLst>
          <pc:docMk/>
          <pc:sldMk cId="1236963639" sldId="264"/>
        </pc:sldMkLst>
        <pc:spChg chg="mod">
          <ac:chgData name="Akhila Vanga" userId="b64cb521876a398d" providerId="Windows Live" clId="Web-{453C03BF-2460-46E1-B45A-08837E15B434}" dt="2024-01-29T12:59:31.288" v="175" actId="1076"/>
          <ac:spMkLst>
            <pc:docMk/>
            <pc:sldMk cId="1236963639" sldId="264"/>
            <ac:spMk id="2" creationId="{00000000-0000-0000-0000-000000000000}"/>
          </ac:spMkLst>
        </pc:spChg>
        <pc:spChg chg="mod">
          <ac:chgData name="Akhila Vanga" userId="b64cb521876a398d" providerId="Windows Live" clId="Web-{453C03BF-2460-46E1-B45A-08837E15B434}" dt="2024-01-29T12:59:23.976" v="174" actId="20577"/>
          <ac:spMkLst>
            <pc:docMk/>
            <pc:sldMk cId="1236963639" sldId="264"/>
            <ac:spMk id="5" creationId="{00000000-0000-0000-0000-000000000000}"/>
          </ac:spMkLst>
        </pc:spChg>
      </pc:sldChg>
      <pc:sldChg chg="addSp delSp modSp">
        <pc:chgData name="Akhila Vanga" userId="b64cb521876a398d" providerId="Windows Live" clId="Web-{453C03BF-2460-46E1-B45A-08837E15B434}" dt="2024-01-29T13:00:26.102" v="184" actId="14100"/>
        <pc:sldMkLst>
          <pc:docMk/>
          <pc:sldMk cId="2001543410" sldId="265"/>
        </pc:sldMkLst>
        <pc:spChg chg="mod">
          <ac:chgData name="Akhila Vanga" userId="b64cb521876a398d" providerId="Windows Live" clId="Web-{453C03BF-2460-46E1-B45A-08837E15B434}" dt="2024-01-29T12:59:38.507" v="176" actId="1076"/>
          <ac:spMkLst>
            <pc:docMk/>
            <pc:sldMk cId="2001543410" sldId="265"/>
            <ac:spMk id="2" creationId="{00000000-0000-0000-0000-000000000000}"/>
          </ac:spMkLst>
        </pc:spChg>
        <pc:spChg chg="del mod">
          <ac:chgData name="Akhila Vanga" userId="b64cb521876a398d" providerId="Windows Live" clId="Web-{453C03BF-2460-46E1-B45A-08837E15B434}" dt="2024-01-29T13:00:13.977" v="183"/>
          <ac:spMkLst>
            <pc:docMk/>
            <pc:sldMk cId="2001543410" sldId="265"/>
            <ac:spMk id="5" creationId="{00000000-0000-0000-0000-000000000000}"/>
          </ac:spMkLst>
        </pc:spChg>
        <pc:picChg chg="add mod">
          <ac:chgData name="Akhila Vanga" userId="b64cb521876a398d" providerId="Windows Live" clId="Web-{453C03BF-2460-46E1-B45A-08837E15B434}" dt="2024-01-29T13:00:26.102" v="184" actId="14100"/>
          <ac:picMkLst>
            <pc:docMk/>
            <pc:sldMk cId="2001543410" sldId="265"/>
            <ac:picMk id="6" creationId="{CDF96B1B-9245-4978-A472-BC3C3A289B81}"/>
          </ac:picMkLst>
        </pc:picChg>
      </pc:sldChg>
      <pc:sldChg chg="addSp modSp">
        <pc:chgData name="Akhila Vanga" userId="b64cb521876a398d" providerId="Windows Live" clId="Web-{453C03BF-2460-46E1-B45A-08837E15B434}" dt="2024-01-29T12:44:26.396" v="86" actId="14100"/>
        <pc:sldMkLst>
          <pc:docMk/>
          <pc:sldMk cId="207585228" sldId="266"/>
        </pc:sldMkLst>
        <pc:picChg chg="add mod">
          <ac:chgData name="Akhila Vanga" userId="b64cb521876a398d" providerId="Windows Live" clId="Web-{453C03BF-2460-46E1-B45A-08837E15B434}" dt="2024-01-29T12:44:26.396" v="86" actId="14100"/>
          <ac:picMkLst>
            <pc:docMk/>
            <pc:sldMk cId="207585228" sldId="266"/>
            <ac:picMk id="6" creationId="{E7320FA0-3356-3787-F457-47F0BF3B4940}"/>
          </ac:picMkLst>
        </pc:picChg>
      </pc:sldChg>
      <pc:sldChg chg="del">
        <pc:chgData name="Akhila Vanga" userId="b64cb521876a398d" providerId="Windows Live" clId="Web-{453C03BF-2460-46E1-B45A-08837E15B434}" dt="2024-01-29T14:11:17.089" v="407"/>
        <pc:sldMkLst>
          <pc:docMk/>
          <pc:sldMk cId="463350646" sldId="267"/>
        </pc:sldMkLst>
      </pc:sldChg>
      <pc:sldChg chg="addSp modSp">
        <pc:chgData name="Akhila Vanga" userId="b64cb521876a398d" providerId="Windows Live" clId="Web-{453C03BF-2460-46E1-B45A-08837E15B434}" dt="2024-01-29T13:04:27.200" v="221" actId="14100"/>
        <pc:sldMkLst>
          <pc:docMk/>
          <pc:sldMk cId="440124158" sldId="268"/>
        </pc:sldMkLst>
        <pc:spChg chg="mod">
          <ac:chgData name="Akhila Vanga" userId="b64cb521876a398d" providerId="Windows Live" clId="Web-{453C03BF-2460-46E1-B45A-08837E15B434}" dt="2024-01-29T13:04:27.200" v="221" actId="14100"/>
          <ac:spMkLst>
            <pc:docMk/>
            <pc:sldMk cId="440124158" sldId="268"/>
            <ac:spMk id="5" creationId="{00000000-0000-0000-0000-000000000000}"/>
          </ac:spMkLst>
        </pc:spChg>
        <pc:picChg chg="add mod">
          <ac:chgData name="Akhila Vanga" userId="b64cb521876a398d" providerId="Windows Live" clId="Web-{453C03BF-2460-46E1-B45A-08837E15B434}" dt="2024-01-29T13:03:15.730" v="208" actId="1076"/>
          <ac:picMkLst>
            <pc:docMk/>
            <pc:sldMk cId="440124158" sldId="268"/>
            <ac:picMk id="6" creationId="{EDFB2184-CE35-2C8C-BECC-641AA4D9E044}"/>
          </ac:picMkLst>
        </pc:picChg>
        <pc:picChg chg="add mod">
          <ac:chgData name="Akhila Vanga" userId="b64cb521876a398d" providerId="Windows Live" clId="Web-{453C03BF-2460-46E1-B45A-08837E15B434}" dt="2024-01-29T13:03:45.340" v="214" actId="1076"/>
          <ac:picMkLst>
            <pc:docMk/>
            <pc:sldMk cId="440124158" sldId="268"/>
            <ac:picMk id="7" creationId="{0BB1F4B0-295B-E623-75D0-FEE8DCE5782C}"/>
          </ac:picMkLst>
        </pc:picChg>
        <pc:picChg chg="add mod">
          <ac:chgData name="Akhila Vanga" userId="b64cb521876a398d" providerId="Windows Live" clId="Web-{453C03BF-2460-46E1-B45A-08837E15B434}" dt="2024-01-29T13:04:03.387" v="218" actId="1076"/>
          <ac:picMkLst>
            <pc:docMk/>
            <pc:sldMk cId="440124158" sldId="268"/>
            <ac:picMk id="8" creationId="{800CBF65-58E2-B061-3E9B-F8732208F6D3}"/>
          </ac:picMkLst>
        </pc:picChg>
        <pc:picChg chg="add mod">
          <ac:chgData name="Akhila Vanga" userId="b64cb521876a398d" providerId="Windows Live" clId="Web-{453C03BF-2460-46E1-B45A-08837E15B434}" dt="2024-01-29T13:04:17.856" v="220" actId="1076"/>
          <ac:picMkLst>
            <pc:docMk/>
            <pc:sldMk cId="440124158" sldId="268"/>
            <ac:picMk id="9" creationId="{E46DD9FB-5AD3-8A47-8A6E-80629A58E770}"/>
          </ac:picMkLst>
        </pc:picChg>
      </pc:sldChg>
      <pc:sldChg chg="modSp">
        <pc:chgData name="Akhila Vanga" userId="b64cb521876a398d" providerId="Windows Live" clId="Web-{453C03BF-2460-46E1-B45A-08837E15B434}" dt="2024-01-29T13:01:07.165" v="190" actId="20577"/>
        <pc:sldMkLst>
          <pc:docMk/>
          <pc:sldMk cId="1605039212" sldId="269"/>
        </pc:sldMkLst>
        <pc:spChg chg="mod">
          <ac:chgData name="Akhila Vanga" userId="b64cb521876a398d" providerId="Windows Live" clId="Web-{453C03BF-2460-46E1-B45A-08837E15B434}" dt="2024-01-29T13:01:07.165" v="190" actId="20577"/>
          <ac:spMkLst>
            <pc:docMk/>
            <pc:sldMk cId="1605039212" sldId="269"/>
            <ac:spMk id="120" creationId="{00000000-0000-0000-0000-000000000000}"/>
          </ac:spMkLst>
        </pc:spChg>
      </pc:sldChg>
      <pc:sldChg chg="addSp delSp modSp ord">
        <pc:chgData name="Akhila Vanga" userId="b64cb521876a398d" providerId="Windows Live" clId="Web-{453C03BF-2460-46E1-B45A-08837E15B434}" dt="2024-01-29T14:23:01.387" v="420"/>
        <pc:sldMkLst>
          <pc:docMk/>
          <pc:sldMk cId="949793764" sldId="270"/>
        </pc:sldMkLst>
        <pc:spChg chg="mod">
          <ac:chgData name="Akhila Vanga" userId="b64cb521876a398d" providerId="Windows Live" clId="Web-{453C03BF-2460-46E1-B45A-08837E15B434}" dt="2024-01-29T13:01:17.868" v="191" actId="1076"/>
          <ac:spMkLst>
            <pc:docMk/>
            <pc:sldMk cId="949793764" sldId="270"/>
            <ac:spMk id="2" creationId="{00000000-0000-0000-0000-000000000000}"/>
          </ac:spMkLst>
        </pc:spChg>
        <pc:spChg chg="del mod">
          <ac:chgData name="Akhila Vanga" userId="b64cb521876a398d" providerId="Windows Live" clId="Web-{453C03BF-2460-46E1-B45A-08837E15B434}" dt="2024-01-29T13:01:55.197" v="198"/>
          <ac:spMkLst>
            <pc:docMk/>
            <pc:sldMk cId="949793764" sldId="270"/>
            <ac:spMk id="5" creationId="{00000000-0000-0000-0000-000000000000}"/>
          </ac:spMkLst>
        </pc:spChg>
        <pc:picChg chg="add mod">
          <ac:chgData name="Akhila Vanga" userId="b64cb521876a398d" providerId="Windows Live" clId="Web-{453C03BF-2460-46E1-B45A-08837E15B434}" dt="2024-01-29T13:01:53.400" v="197" actId="14100"/>
          <ac:picMkLst>
            <pc:docMk/>
            <pc:sldMk cId="949793764" sldId="270"/>
            <ac:picMk id="6" creationId="{6FEEDF66-360B-4F25-27DB-0284C8E57E63}"/>
          </ac:picMkLst>
        </pc:picChg>
      </pc:sldChg>
      <pc:sldChg chg="addSp delSp modSp">
        <pc:chgData name="Akhila Vanga" userId="b64cb521876a398d" providerId="Windows Live" clId="Web-{453C03BF-2460-46E1-B45A-08837E15B434}" dt="2024-01-29T14:04:22.923" v="353" actId="1076"/>
        <pc:sldMkLst>
          <pc:docMk/>
          <pc:sldMk cId="1460926004" sldId="273"/>
        </pc:sldMkLst>
        <pc:spChg chg="mod">
          <ac:chgData name="Akhila Vanga" userId="b64cb521876a398d" providerId="Windows Live" clId="Web-{453C03BF-2460-46E1-B45A-08837E15B434}" dt="2024-01-29T14:04:19.532" v="352" actId="1076"/>
          <ac:spMkLst>
            <pc:docMk/>
            <pc:sldMk cId="1460926004" sldId="273"/>
            <ac:spMk id="2" creationId="{00000000-0000-0000-0000-000000000000}"/>
          </ac:spMkLst>
        </pc:spChg>
        <pc:spChg chg="add del mod">
          <ac:chgData name="Akhila Vanga" userId="b64cb521876a398d" providerId="Windows Live" clId="Web-{453C03BF-2460-46E1-B45A-08837E15B434}" dt="2024-01-29T14:04:22.923" v="353" actId="1076"/>
          <ac:spMkLst>
            <pc:docMk/>
            <pc:sldMk cId="1460926004" sldId="273"/>
            <ac:spMk id="5" creationId="{00000000-0000-0000-0000-000000000000}"/>
          </ac:spMkLst>
        </pc:spChg>
      </pc:sldChg>
      <pc:sldChg chg="modSp">
        <pc:chgData name="Akhila Vanga" userId="b64cb521876a398d" providerId="Windows Live" clId="Web-{453C03BF-2460-46E1-B45A-08837E15B434}" dt="2024-01-29T14:02:44.811" v="342" actId="20577"/>
        <pc:sldMkLst>
          <pc:docMk/>
          <pc:sldMk cId="2122184485" sldId="274"/>
        </pc:sldMkLst>
        <pc:spChg chg="mod">
          <ac:chgData name="Akhila Vanga" userId="b64cb521876a398d" providerId="Windows Live" clId="Web-{453C03BF-2460-46E1-B45A-08837E15B434}" dt="2024-01-29T14:02:44.811" v="342" actId="20577"/>
          <ac:spMkLst>
            <pc:docMk/>
            <pc:sldMk cId="2122184485" sldId="274"/>
            <ac:spMk id="5" creationId="{00000000-0000-0000-0000-000000000000}"/>
          </ac:spMkLst>
        </pc:spChg>
      </pc:sldChg>
      <pc:sldChg chg="modSp new del">
        <pc:chgData name="Akhila Vanga" userId="b64cb521876a398d" providerId="Windows Live" clId="Web-{453C03BF-2460-46E1-B45A-08837E15B434}" dt="2024-01-29T14:04:39.454" v="356"/>
        <pc:sldMkLst>
          <pc:docMk/>
          <pc:sldMk cId="337652763" sldId="275"/>
        </pc:sldMkLst>
        <pc:spChg chg="mod">
          <ac:chgData name="Akhila Vanga" userId="b64cb521876a398d" providerId="Windows Live" clId="Web-{453C03BF-2460-46E1-B45A-08837E15B434}" dt="2024-01-29T14:04:32.923" v="355" actId="20577"/>
          <ac:spMkLst>
            <pc:docMk/>
            <pc:sldMk cId="337652763" sldId="275"/>
            <ac:spMk id="3" creationId="{92D630FA-979B-F59E-73EE-B9FE66167735}"/>
          </ac:spMkLst>
        </pc:spChg>
      </pc:sldChg>
      <pc:sldChg chg="modSp new">
        <pc:chgData name="Akhila Vanga" userId="b64cb521876a398d" providerId="Windows Live" clId="Web-{453C03BF-2460-46E1-B45A-08837E15B434}" dt="2024-01-29T14:10:50.948" v="406" actId="20577"/>
        <pc:sldMkLst>
          <pc:docMk/>
          <pc:sldMk cId="2320418784" sldId="275"/>
        </pc:sldMkLst>
        <pc:spChg chg="mod">
          <ac:chgData name="Akhila Vanga" userId="b64cb521876a398d" providerId="Windows Live" clId="Web-{453C03BF-2460-46E1-B45A-08837E15B434}" dt="2024-01-29T14:05:39.597" v="366" actId="20577"/>
          <ac:spMkLst>
            <pc:docMk/>
            <pc:sldMk cId="2320418784" sldId="275"/>
            <ac:spMk id="2" creationId="{E744CC23-12E3-C202-EBD2-12C85D947ADE}"/>
          </ac:spMkLst>
        </pc:spChg>
        <pc:spChg chg="mod">
          <ac:chgData name="Akhila Vanga" userId="b64cb521876a398d" providerId="Windows Live" clId="Web-{453C03BF-2460-46E1-B45A-08837E15B434}" dt="2024-01-29T14:10:50.948" v="406" actId="20577"/>
          <ac:spMkLst>
            <pc:docMk/>
            <pc:sldMk cId="2320418784" sldId="275"/>
            <ac:spMk id="3" creationId="{B866B681-1B2A-E449-F68E-C5C00F5E4EEE}"/>
          </ac:spMkLst>
        </pc:spChg>
      </pc:sldChg>
      <pc:sldChg chg="addSp modSp new">
        <pc:chgData name="Akhila Vanga" userId="b64cb521876a398d" providerId="Windows Live" clId="Web-{453C03BF-2460-46E1-B45A-08837E15B434}" dt="2024-01-29T14:10:33.073" v="405" actId="1076"/>
        <pc:sldMkLst>
          <pc:docMk/>
          <pc:sldMk cId="2447586021" sldId="276"/>
        </pc:sldMkLst>
        <pc:spChg chg="mod">
          <ac:chgData name="Akhila Vanga" userId="b64cb521876a398d" providerId="Windows Live" clId="Web-{453C03BF-2460-46E1-B45A-08837E15B434}" dt="2024-01-29T14:08:41.898" v="386" actId="20577"/>
          <ac:spMkLst>
            <pc:docMk/>
            <pc:sldMk cId="2447586021" sldId="276"/>
            <ac:spMk id="2" creationId="{227E5CA4-D70D-917E-5472-234E762B1BE5}"/>
          </ac:spMkLst>
        </pc:spChg>
        <pc:spChg chg="mod">
          <ac:chgData name="Akhila Vanga" userId="b64cb521876a398d" providerId="Windows Live" clId="Web-{453C03BF-2460-46E1-B45A-08837E15B434}" dt="2024-01-29T14:10:12.838" v="396" actId="20577"/>
          <ac:spMkLst>
            <pc:docMk/>
            <pc:sldMk cId="2447586021" sldId="276"/>
            <ac:spMk id="3" creationId="{BDFCB50D-FA39-09DF-1418-3A0AF907861B}"/>
          </ac:spMkLst>
        </pc:spChg>
        <pc:picChg chg="add mod">
          <ac:chgData name="Akhila Vanga" userId="b64cb521876a398d" providerId="Windows Live" clId="Web-{453C03BF-2460-46E1-B45A-08837E15B434}" dt="2024-01-29T14:10:33.073" v="405" actId="1076"/>
          <ac:picMkLst>
            <pc:docMk/>
            <pc:sldMk cId="2447586021" sldId="276"/>
            <ac:picMk id="7" creationId="{A7A96E85-2B2A-E01A-BA8D-D11C24752164}"/>
          </ac:picMkLst>
        </pc:picChg>
      </pc:sldChg>
      <pc:sldChg chg="addSp modSp new">
        <pc:chgData name="Akhila Vanga" userId="b64cb521876a398d" providerId="Windows Live" clId="Web-{453C03BF-2460-46E1-B45A-08837E15B434}" dt="2024-01-29T14:23:18.482" v="421" actId="20577"/>
        <pc:sldMkLst>
          <pc:docMk/>
          <pc:sldMk cId="1686784530" sldId="277"/>
        </pc:sldMkLst>
        <pc:spChg chg="mod">
          <ac:chgData name="Akhila Vanga" userId="b64cb521876a398d" providerId="Windows Live" clId="Web-{453C03BF-2460-46E1-B45A-08837E15B434}" dt="2024-01-29T14:23:18.482" v="421" actId="20577"/>
          <ac:spMkLst>
            <pc:docMk/>
            <pc:sldMk cId="1686784530" sldId="277"/>
            <ac:spMk id="2" creationId="{FEAC9830-9337-098D-44C2-083971AD3CEA}"/>
          </ac:spMkLst>
        </pc:spChg>
        <pc:spChg chg="mod">
          <ac:chgData name="Akhila Vanga" userId="b64cb521876a398d" providerId="Windows Live" clId="Web-{453C03BF-2460-46E1-B45A-08837E15B434}" dt="2024-01-29T14:22:11.042" v="411" actId="20577"/>
          <ac:spMkLst>
            <pc:docMk/>
            <pc:sldMk cId="1686784530" sldId="277"/>
            <ac:spMk id="3" creationId="{4E212EC9-E944-3A73-C6A7-48D500BD4C1D}"/>
          </ac:spMkLst>
        </pc:spChg>
        <pc:picChg chg="add mod">
          <ac:chgData name="Akhila Vanga" userId="b64cb521876a398d" providerId="Windows Live" clId="Web-{453C03BF-2460-46E1-B45A-08837E15B434}" dt="2024-01-29T14:22:47.121" v="418" actId="1076"/>
          <ac:picMkLst>
            <pc:docMk/>
            <pc:sldMk cId="1686784530" sldId="277"/>
            <ac:picMk id="7" creationId="{D677A04A-A053-76AB-FF59-3D947CAD3B19}"/>
          </ac:picMkLst>
        </pc:picChg>
      </pc:sldChg>
    </pc:docChg>
  </pc:docChgLst>
  <pc:docChgLst>
    <pc:chgData name="Akhila Vanga" userId="b64cb521876a398d" providerId="Windows Live" clId="Web-{4E940715-AA06-46F6-A3E6-0B85001C1DF9}"/>
    <pc:docChg chg="modSld">
      <pc:chgData name="Akhila Vanga" userId="b64cb521876a398d" providerId="Windows Live" clId="Web-{4E940715-AA06-46F6-A3E6-0B85001C1DF9}" dt="2024-01-30T04:47:08.893" v="89"/>
      <pc:docMkLst>
        <pc:docMk/>
      </pc:docMkLst>
      <pc:sldChg chg="modSp">
        <pc:chgData name="Akhila Vanga" userId="b64cb521876a398d" providerId="Windows Live" clId="Web-{4E940715-AA06-46F6-A3E6-0B85001C1DF9}" dt="2024-01-30T04:47:08.893" v="89"/>
        <pc:sldMkLst>
          <pc:docMk/>
          <pc:sldMk cId="747321048" sldId="261"/>
        </pc:sldMkLst>
        <pc:graphicFrameChg chg="mod modGraphic">
          <ac:chgData name="Akhila Vanga" userId="b64cb521876a398d" providerId="Windows Live" clId="Web-{4E940715-AA06-46F6-A3E6-0B85001C1DF9}" dt="2024-01-30T04:47:08.893" v="89"/>
          <ac:graphicFrameMkLst>
            <pc:docMk/>
            <pc:sldMk cId="747321048" sldId="261"/>
            <ac:graphicFrameMk id="4" creationId="{00000000-0000-0000-0000-000000000000}"/>
          </ac:graphicFrameMkLst>
        </pc:graphicFrameChg>
      </pc:sldChg>
      <pc:sldChg chg="addSp delSp modSp">
        <pc:chgData name="Akhila Vanga" userId="b64cb521876a398d" providerId="Windows Live" clId="Web-{4E940715-AA06-46F6-A3E6-0B85001C1DF9}" dt="2024-01-30T04:45:17.014" v="5" actId="1076"/>
        <pc:sldMkLst>
          <pc:docMk/>
          <pc:sldMk cId="2001543410" sldId="265"/>
        </pc:sldMkLst>
        <pc:spChg chg="mod">
          <ac:chgData name="Akhila Vanga" userId="b64cb521876a398d" providerId="Windows Live" clId="Web-{4E940715-AA06-46F6-A3E6-0B85001C1DF9}" dt="2024-01-30T04:45:16.999" v="4" actId="1076"/>
          <ac:spMkLst>
            <pc:docMk/>
            <pc:sldMk cId="2001543410" sldId="265"/>
            <ac:spMk id="119" creationId="{00000000-0000-0000-0000-000000000000}"/>
          </ac:spMkLst>
        </pc:spChg>
        <pc:picChg chg="add mod">
          <ac:chgData name="Akhila Vanga" userId="b64cb521876a398d" providerId="Windows Live" clId="Web-{4E940715-AA06-46F6-A3E6-0B85001C1DF9}" dt="2024-01-30T04:45:17.014" v="5" actId="1076"/>
          <ac:picMkLst>
            <pc:docMk/>
            <pc:sldMk cId="2001543410" sldId="265"/>
            <ac:picMk id="5" creationId="{41AD6128-05C6-FC16-E2C7-96C213DB0BBF}"/>
          </ac:picMkLst>
        </pc:picChg>
        <pc:picChg chg="del">
          <ac:chgData name="Akhila Vanga" userId="b64cb521876a398d" providerId="Windows Live" clId="Web-{4E940715-AA06-46F6-A3E6-0B85001C1DF9}" dt="2024-01-30T04:44:36.825" v="0"/>
          <ac:picMkLst>
            <pc:docMk/>
            <pc:sldMk cId="2001543410" sldId="265"/>
            <ac:picMk id="6" creationId="{CDF96B1B-9245-4978-A472-BC3C3A289B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1/29/2024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29365" y="1071642"/>
            <a:ext cx="8229600" cy="857400"/>
          </a:xfrm>
        </p:spPr>
        <p:txBody>
          <a:bodyPr/>
          <a:lstStyle/>
          <a:p>
            <a:r>
              <a:rPr lang="en-US" sz="1600">
                <a:latin typeface="Bookman Old Style"/>
              </a:rPr>
              <a:t>A Seminar on</a:t>
            </a:r>
            <a:br>
              <a:rPr lang="en-US" sz="3600">
                <a:latin typeface="Bookman Old Style" panose="02050604050505020204" pitchFamily="18" charset="0"/>
              </a:rPr>
            </a:br>
            <a:r>
              <a:rPr lang="en-US" sz="3600">
                <a:latin typeface="Times New Roman"/>
                <a:cs typeface="Times New Roman"/>
              </a:rPr>
              <a:t>Advancing Healthcare Privacy with Blockchain and Federated Learning          Technologies</a:t>
            </a:r>
            <a:endParaRPr lang="en-US" sz="3600">
              <a:latin typeface="Bookman Old Style" panose="02050604050505020204" pitchFamily="18" charset="0"/>
            </a:endParaRPr>
          </a:p>
        </p:txBody>
      </p:sp>
      <p:sp>
        <p:nvSpPr>
          <p:cNvPr id="3" name="TextBox 2"/>
          <p:cNvSpPr txBox="1"/>
          <p:nvPr/>
        </p:nvSpPr>
        <p:spPr>
          <a:xfrm>
            <a:off x="267767" y="3244050"/>
            <a:ext cx="3326079" cy="954107"/>
          </a:xfrm>
          <a:prstGeom prst="rect">
            <a:avLst/>
          </a:prstGeom>
          <a:noFill/>
        </p:spPr>
        <p:txBody>
          <a:bodyPr wrap="square" lIns="91440" tIns="45720" rIns="91440" bIns="45720" rtlCol="0" anchor="t">
            <a:spAutoFit/>
          </a:bodyPr>
          <a:lstStyle/>
          <a:p>
            <a:r>
              <a:rPr lang="en-US">
                <a:latin typeface="Bookman Old Style" panose="02050604050505020204" pitchFamily="18" charset="0"/>
              </a:rPr>
              <a:t>Team Details </a:t>
            </a:r>
          </a:p>
          <a:p>
            <a:pPr marL="342900" indent="-342900">
              <a:buAutoNum type="arabicPeriod"/>
            </a:pPr>
            <a:r>
              <a:rPr lang="en-US">
                <a:latin typeface="Bookman Old Style"/>
              </a:rPr>
              <a:t>Kavya Sree(20eg105433)</a:t>
            </a:r>
          </a:p>
          <a:p>
            <a:pPr marL="342900" indent="-342900">
              <a:buFont typeface="+mj-lt"/>
              <a:buAutoNum type="arabicPeriod"/>
            </a:pPr>
            <a:r>
              <a:rPr lang="en-US">
                <a:latin typeface="Bookman Old Style"/>
              </a:rPr>
              <a:t>Thumma Pujitha(20eg105446)</a:t>
            </a:r>
          </a:p>
          <a:p>
            <a:pPr marL="342900" indent="-342900">
              <a:buFont typeface="+mj-lt"/>
              <a:buAutoNum type="arabicPeriod"/>
            </a:pPr>
            <a:r>
              <a:rPr lang="en-US">
                <a:latin typeface="Bookman Old Style"/>
              </a:rPr>
              <a:t>Vanga Akhila(20eg105460)</a:t>
            </a:r>
          </a:p>
        </p:txBody>
      </p:sp>
      <p:sp>
        <p:nvSpPr>
          <p:cNvPr id="8" name="TextBox 7"/>
          <p:cNvSpPr txBox="1"/>
          <p:nvPr/>
        </p:nvSpPr>
        <p:spPr>
          <a:xfrm>
            <a:off x="5470632" y="3239550"/>
            <a:ext cx="3170465" cy="738664"/>
          </a:xfrm>
          <a:prstGeom prst="rect">
            <a:avLst/>
          </a:prstGeom>
          <a:noFill/>
        </p:spPr>
        <p:txBody>
          <a:bodyPr wrap="square" lIns="91440" tIns="45720" rIns="91440" bIns="45720" rtlCol="0" anchor="t">
            <a:spAutoFit/>
          </a:bodyPr>
          <a:lstStyle/>
          <a:p>
            <a:r>
              <a:rPr lang="en-US">
                <a:latin typeface="Bookman Old Style" panose="02050604050505020204" pitchFamily="18" charset="0"/>
              </a:rPr>
              <a:t>Project Supervisor </a:t>
            </a:r>
          </a:p>
          <a:p>
            <a:r>
              <a:rPr lang="en-US">
                <a:latin typeface="Bookman Old Style"/>
              </a:rPr>
              <a:t>Name: Dr Pallam Ravi</a:t>
            </a:r>
            <a:endParaRPr lang="en-US">
              <a:latin typeface="Bookman Old Style" panose="02050604050505020204" pitchFamily="18" charset="0"/>
            </a:endParaRPr>
          </a:p>
          <a:p>
            <a:r>
              <a:rPr lang="en-US">
                <a:latin typeface="Bookman Old Style"/>
              </a:rPr>
              <a:t>Designation: Assistant professor</a:t>
            </a:r>
            <a:endParaRPr lang="en-US">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1/29/2024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9830-9337-098D-44C2-083971AD3CEA}"/>
              </a:ext>
            </a:extLst>
          </p:cNvPr>
          <p:cNvSpPr>
            <a:spLocks noGrp="1"/>
          </p:cNvSpPr>
          <p:nvPr>
            <p:ph type="title"/>
          </p:nvPr>
        </p:nvSpPr>
        <p:spPr/>
        <p:txBody>
          <a:bodyPr/>
          <a:lstStyle/>
          <a:p>
            <a:endParaRPr lang="en-GB" sz="1050"/>
          </a:p>
        </p:txBody>
      </p:sp>
      <p:sp>
        <p:nvSpPr>
          <p:cNvPr id="3" name="Text Placeholder 2">
            <a:extLst>
              <a:ext uri="{FF2B5EF4-FFF2-40B4-BE49-F238E27FC236}">
                <a16:creationId xmlns:a16="http://schemas.microsoft.com/office/drawing/2014/main" id="{4E212EC9-E944-3A73-C6A7-48D500BD4C1D}"/>
              </a:ext>
            </a:extLst>
          </p:cNvPr>
          <p:cNvSpPr>
            <a:spLocks noGrp="1"/>
          </p:cNvSpPr>
          <p:nvPr>
            <p:ph type="body" idx="1"/>
          </p:nvPr>
        </p:nvSpPr>
        <p:spPr/>
        <p:txBody>
          <a:bodyPr/>
          <a:lstStyle/>
          <a:p>
            <a:endParaRPr lang="en-GB" sz="1100"/>
          </a:p>
        </p:txBody>
      </p:sp>
      <p:sp>
        <p:nvSpPr>
          <p:cNvPr id="4" name="Date Placeholder 3">
            <a:extLst>
              <a:ext uri="{FF2B5EF4-FFF2-40B4-BE49-F238E27FC236}">
                <a16:creationId xmlns:a16="http://schemas.microsoft.com/office/drawing/2014/main" id="{8947C29D-71A8-D7BB-9A2F-721DCDB0A87F}"/>
              </a:ext>
            </a:extLst>
          </p:cNvPr>
          <p:cNvSpPr>
            <a:spLocks noGrp="1"/>
          </p:cNvSpPr>
          <p:nvPr>
            <p:ph type="dt" idx="10"/>
          </p:nvPr>
        </p:nvSpPr>
        <p:spPr/>
        <p:txBody>
          <a:bodyPr/>
          <a:lstStyle/>
          <a:p>
            <a:fld id="{068473FE-FEE8-4A11-984C-6BE76FFFB8A6}" type="datetime1">
              <a:rPr lang="en-US" smtClean="0"/>
              <a:t>1/29/2024</a:t>
            </a:fld>
            <a:endParaRPr lang="en-US"/>
          </a:p>
        </p:txBody>
      </p:sp>
      <p:sp>
        <p:nvSpPr>
          <p:cNvPr id="5" name="Footer Placeholder 4">
            <a:extLst>
              <a:ext uri="{FF2B5EF4-FFF2-40B4-BE49-F238E27FC236}">
                <a16:creationId xmlns:a16="http://schemas.microsoft.com/office/drawing/2014/main" id="{2D1B6BC4-D330-FD41-C7A4-59F6616B110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43C27B65-BD4E-2A53-29E6-AF53628D6D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7" name="Picture 6" descr="Sensors | Free Full-Text | Empowering Precision Medicine ...">
            <a:extLst>
              <a:ext uri="{FF2B5EF4-FFF2-40B4-BE49-F238E27FC236}">
                <a16:creationId xmlns:a16="http://schemas.microsoft.com/office/drawing/2014/main" id="{D677A04A-A053-76AB-FF59-3D947CAD3B19}"/>
              </a:ext>
            </a:extLst>
          </p:cNvPr>
          <p:cNvPicPr>
            <a:picLocks noChangeAspect="1"/>
          </p:cNvPicPr>
          <p:nvPr/>
        </p:nvPicPr>
        <p:blipFill>
          <a:blip r:embed="rId2"/>
          <a:stretch>
            <a:fillRect/>
          </a:stretch>
        </p:blipFill>
        <p:spPr>
          <a:xfrm>
            <a:off x="903619" y="1072427"/>
            <a:ext cx="7024055" cy="3440751"/>
          </a:xfrm>
          <a:prstGeom prst="rect">
            <a:avLst/>
          </a:prstGeom>
        </p:spPr>
      </p:pic>
    </p:spTree>
    <p:extLst>
      <p:ext uri="{BB962C8B-B14F-4D97-AF65-F5344CB8AC3E}">
        <p14:creationId xmlns:p14="http://schemas.microsoft.com/office/powerpoint/2010/main" val="168678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48477" y="280358"/>
            <a:ext cx="6117431" cy="627321"/>
          </a:xfrm>
        </p:spPr>
        <p:txBody>
          <a:bodyPr/>
          <a:lstStyle/>
          <a:p>
            <a:r>
              <a:rPr lang="en-US" sz="3200">
                <a:latin typeface="Bookman Old Style" panose="02050604050505020204" pitchFamily="18" charset="0"/>
              </a:rPr>
              <a:t>Proposed Method </a:t>
            </a:r>
            <a:r>
              <a:rPr lang="en-US" sz="360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diagram of a blockchain system&#10;&#10;Description automatically generated">
            <a:extLst>
              <a:ext uri="{FF2B5EF4-FFF2-40B4-BE49-F238E27FC236}">
                <a16:creationId xmlns:a16="http://schemas.microsoft.com/office/drawing/2014/main" id="{6FEEDF66-360B-4F25-27DB-0284C8E57E63}"/>
              </a:ext>
            </a:extLst>
          </p:cNvPr>
          <p:cNvPicPr>
            <a:picLocks noChangeAspect="1"/>
          </p:cNvPicPr>
          <p:nvPr/>
        </p:nvPicPr>
        <p:blipFill>
          <a:blip r:embed="rId3"/>
          <a:stretch>
            <a:fillRect/>
          </a:stretch>
        </p:blipFill>
        <p:spPr>
          <a:xfrm>
            <a:off x="291141" y="1172908"/>
            <a:ext cx="7720643" cy="3606410"/>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a:latin typeface="Bookman Old Style" panose="02050604050505020204" pitchFamily="18" charset="0"/>
              </a:rPr>
              <a:t>Parameter </a:t>
            </a:r>
          </a:p>
        </p:txBody>
      </p:sp>
      <p:sp>
        <p:nvSpPr>
          <p:cNvPr id="5" name="TextBox 4"/>
          <p:cNvSpPr txBox="1"/>
          <p:nvPr/>
        </p:nvSpPr>
        <p:spPr>
          <a:xfrm>
            <a:off x="1137683" y="1097533"/>
            <a:ext cx="6731463" cy="4045799"/>
          </a:xfrm>
          <a:prstGeom prst="rect">
            <a:avLst/>
          </a:prstGeom>
          <a:noFill/>
        </p:spPr>
        <p:txBody>
          <a:bodyPr wrap="square" lIns="91440" tIns="45720" rIns="91440" bIns="45720" rtlCol="0" anchor="t">
            <a:spAutoFit/>
          </a:bodyPr>
          <a:lstStyle/>
          <a:p>
            <a:pPr marL="285750" indent="-285750">
              <a:buChar char="•"/>
            </a:pPr>
            <a:r>
              <a:rPr lang="en-US" sz="1600" b="1">
                <a:latin typeface="Bookman Old Style"/>
              </a:rPr>
              <a:t>Blockchain Parameters:</a:t>
            </a:r>
            <a:endParaRPr lang="en-US" sz="1600">
              <a:latin typeface="Bookman Old Style"/>
            </a:endParaRPr>
          </a:p>
          <a:p>
            <a:r>
              <a:rPr lang="en-US" sz="1600" b="1">
                <a:latin typeface="Bookman Old Style"/>
              </a:rPr>
              <a:t>Block Time (T):</a:t>
            </a:r>
            <a:endParaRPr lang="en-US" sz="1600">
              <a:latin typeface="Bookman Old Style"/>
            </a:endParaRPr>
          </a:p>
          <a:p>
            <a:endParaRPr lang="en-US" sz="1600" b="1">
              <a:latin typeface="Bookman Old Style" panose="02050604050505020204" pitchFamily="18" charset="0"/>
            </a:endParaRPr>
          </a:p>
          <a:p>
            <a:endParaRPr lang="en-US" sz="1600">
              <a:latin typeface="Bookman Old Style" panose="02050604050505020204" pitchFamily="18" charset="0"/>
            </a:endParaRPr>
          </a:p>
          <a:p>
            <a:r>
              <a:rPr lang="en-US" sz="1600" b="1">
                <a:latin typeface="Bookman Old Style"/>
              </a:rPr>
              <a:t>Network Hash Rate (H):</a:t>
            </a:r>
            <a:endParaRPr lang="en-US" sz="1600">
              <a:latin typeface="Bookman Old Style"/>
            </a:endParaRPr>
          </a:p>
          <a:p>
            <a:endParaRPr lang="en-US" sz="1600" b="1">
              <a:latin typeface="Bookman Old Style" panose="02050604050505020204" pitchFamily="18" charset="0"/>
            </a:endParaRPr>
          </a:p>
          <a:p>
            <a:endParaRPr lang="en-US" sz="1600">
              <a:latin typeface="Bookman Old Style" panose="02050604050505020204" pitchFamily="18" charset="0"/>
            </a:endParaRPr>
          </a:p>
          <a:p>
            <a:r>
              <a:rPr lang="en-US" sz="1600" b="1">
                <a:latin typeface="Bookman Old Style"/>
              </a:rPr>
              <a:t>Transaction Throughput (TP):</a:t>
            </a:r>
            <a:endParaRPr lang="en-US" sz="1600">
              <a:latin typeface="Bookman Old Style"/>
            </a:endParaRPr>
          </a:p>
          <a:p>
            <a:endParaRPr lang="en-US" sz="1600" b="1">
              <a:latin typeface="Bookman Old Style" panose="02050604050505020204" pitchFamily="18" charset="0"/>
            </a:endParaRPr>
          </a:p>
          <a:p>
            <a:endParaRPr lang="en-US" sz="1600">
              <a:latin typeface="Bookman Old Style" panose="02050604050505020204" pitchFamily="18" charset="0"/>
            </a:endParaRPr>
          </a:p>
          <a:p>
            <a:endParaRPr lang="en-US" sz="1600">
              <a:latin typeface="Bookman Old Style" panose="02050604050505020204" pitchFamily="18" charset="0"/>
            </a:endParaRPr>
          </a:p>
          <a:p>
            <a:pPr marL="285750" indent="-285750">
              <a:buChar char="•"/>
            </a:pPr>
            <a:r>
              <a:rPr lang="en-US" sz="1600" b="1">
                <a:latin typeface="Bookman Old Style"/>
              </a:rPr>
              <a:t>System Performance Metrics:</a:t>
            </a:r>
            <a:endParaRPr lang="en-US" sz="1600">
              <a:latin typeface="Bookman Old Style"/>
            </a:endParaRPr>
          </a:p>
          <a:p>
            <a:r>
              <a:rPr lang="en-US" sz="1600" b="1">
                <a:latin typeface="Bookman Old Style"/>
              </a:rPr>
              <a:t>   Latency (L):</a:t>
            </a:r>
            <a:endParaRPr lang="en-US" sz="1600">
              <a:latin typeface="Bookman Old Style"/>
            </a:endParaRPr>
          </a:p>
          <a:p>
            <a:br>
              <a:rPr lang="en-US"/>
            </a:br>
            <a:endParaRPr lang="en-US"/>
          </a:p>
          <a:p>
            <a:endParaRPr lang="en-US" sz="160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EDFB2184-CE35-2C8C-BECC-641AA4D9E044}"/>
              </a:ext>
            </a:extLst>
          </p:cNvPr>
          <p:cNvPicPr>
            <a:picLocks noChangeAspect="1"/>
          </p:cNvPicPr>
          <p:nvPr/>
        </p:nvPicPr>
        <p:blipFill>
          <a:blip r:embed="rId3"/>
          <a:stretch>
            <a:fillRect/>
          </a:stretch>
        </p:blipFill>
        <p:spPr>
          <a:xfrm>
            <a:off x="2003215" y="1718453"/>
            <a:ext cx="3800475" cy="304800"/>
          </a:xfrm>
          <a:prstGeom prst="rect">
            <a:avLst/>
          </a:prstGeom>
        </p:spPr>
      </p:pic>
      <p:pic>
        <p:nvPicPr>
          <p:cNvPr id="7" name="Picture 6">
            <a:extLst>
              <a:ext uri="{FF2B5EF4-FFF2-40B4-BE49-F238E27FC236}">
                <a16:creationId xmlns:a16="http://schemas.microsoft.com/office/drawing/2014/main" id="{0BB1F4B0-295B-E623-75D0-FEE8DCE5782C}"/>
              </a:ext>
            </a:extLst>
          </p:cNvPr>
          <p:cNvPicPr>
            <a:picLocks noChangeAspect="1"/>
          </p:cNvPicPr>
          <p:nvPr/>
        </p:nvPicPr>
        <p:blipFill>
          <a:blip r:embed="rId4"/>
          <a:stretch>
            <a:fillRect/>
          </a:stretch>
        </p:blipFill>
        <p:spPr>
          <a:xfrm>
            <a:off x="2002316" y="2494831"/>
            <a:ext cx="4276725" cy="304800"/>
          </a:xfrm>
          <a:prstGeom prst="rect">
            <a:avLst/>
          </a:prstGeom>
        </p:spPr>
      </p:pic>
      <p:pic>
        <p:nvPicPr>
          <p:cNvPr id="8" name="Picture 7">
            <a:extLst>
              <a:ext uri="{FF2B5EF4-FFF2-40B4-BE49-F238E27FC236}">
                <a16:creationId xmlns:a16="http://schemas.microsoft.com/office/drawing/2014/main" id="{800CBF65-58E2-B061-3E9B-F8732208F6D3}"/>
              </a:ext>
            </a:extLst>
          </p:cNvPr>
          <p:cNvPicPr>
            <a:picLocks noChangeAspect="1"/>
          </p:cNvPicPr>
          <p:nvPr/>
        </p:nvPicPr>
        <p:blipFill>
          <a:blip r:embed="rId5"/>
          <a:stretch>
            <a:fillRect/>
          </a:stretch>
        </p:blipFill>
        <p:spPr>
          <a:xfrm>
            <a:off x="2020558" y="3309579"/>
            <a:ext cx="3981450" cy="314325"/>
          </a:xfrm>
          <a:prstGeom prst="rect">
            <a:avLst/>
          </a:prstGeom>
        </p:spPr>
      </p:pic>
      <p:pic>
        <p:nvPicPr>
          <p:cNvPr id="9" name="Picture 8">
            <a:extLst>
              <a:ext uri="{FF2B5EF4-FFF2-40B4-BE49-F238E27FC236}">
                <a16:creationId xmlns:a16="http://schemas.microsoft.com/office/drawing/2014/main" id="{E46DD9FB-5AD3-8A47-8A6E-80629A58E770}"/>
              </a:ext>
            </a:extLst>
          </p:cNvPr>
          <p:cNvPicPr>
            <a:picLocks noChangeAspect="1"/>
          </p:cNvPicPr>
          <p:nvPr/>
        </p:nvPicPr>
        <p:blipFill>
          <a:blip r:embed="rId6"/>
          <a:stretch>
            <a:fillRect/>
          </a:stretch>
        </p:blipFill>
        <p:spPr>
          <a:xfrm>
            <a:off x="2862532" y="4119563"/>
            <a:ext cx="4648200" cy="333375"/>
          </a:xfrm>
          <a:prstGeom prst="rect">
            <a:avLst/>
          </a:prstGeom>
        </p:spPr>
      </p:pic>
    </p:spTree>
    <p:extLst>
      <p:ext uri="{BB962C8B-B14F-4D97-AF65-F5344CB8AC3E}">
        <p14:creationId xmlns:p14="http://schemas.microsoft.com/office/powerpoint/2010/main" val="44012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a:latin typeface="Bookman Old Style" panose="02050604050505020204" pitchFamily="18" charset="0"/>
              </a:rPr>
              <a:t>Experiment Environment</a:t>
            </a:r>
          </a:p>
        </p:txBody>
      </p:sp>
      <p:sp>
        <p:nvSpPr>
          <p:cNvPr id="5" name="TextBox 4"/>
          <p:cNvSpPr txBox="1"/>
          <p:nvPr/>
        </p:nvSpPr>
        <p:spPr>
          <a:xfrm>
            <a:off x="1137683" y="1173014"/>
            <a:ext cx="6655982" cy="1323439"/>
          </a:xfrm>
          <a:prstGeom prst="rect">
            <a:avLst/>
          </a:prstGeom>
          <a:noFill/>
        </p:spPr>
        <p:txBody>
          <a:bodyPr wrap="square" lIns="91440" tIns="45720" rIns="91440" bIns="45720" rtlCol="0" anchor="t">
            <a:spAutoFit/>
          </a:bodyPr>
          <a:lstStyle/>
          <a:p>
            <a:pPr marL="285750" indent="-285750">
              <a:buFont typeface="Symbol"/>
              <a:buChar char="•"/>
            </a:pPr>
            <a:r>
              <a:rPr lang="en-US" sz="1600">
                <a:latin typeface="Times New Roman"/>
                <a:cs typeface="Times New Roman"/>
              </a:rPr>
              <a:t>Python IDE</a:t>
            </a:r>
          </a:p>
          <a:p>
            <a:pPr marL="285750" indent="-285750">
              <a:buFont typeface="Symbol"/>
              <a:buChar char="•"/>
            </a:pPr>
            <a:r>
              <a:rPr lang="en-US" sz="1600" err="1">
                <a:latin typeface="Times New Roman"/>
                <a:cs typeface="Times New Roman"/>
              </a:rPr>
              <a:t>Jupyter</a:t>
            </a:r>
            <a:r>
              <a:rPr lang="en-US" sz="1600">
                <a:latin typeface="Times New Roman"/>
                <a:cs typeface="Times New Roman"/>
              </a:rPr>
              <a:t> Notebook</a:t>
            </a:r>
            <a:endParaRPr lang="en-US" sz="1600"/>
          </a:p>
          <a:p>
            <a:pPr marL="285750" indent="-285750">
              <a:buFont typeface="Symbol"/>
              <a:buChar char="•"/>
            </a:pPr>
            <a:r>
              <a:rPr lang="en-US" sz="1600">
                <a:latin typeface="Times New Roman"/>
                <a:cs typeface="Times New Roman"/>
              </a:rPr>
              <a:t>Remix IDE</a:t>
            </a:r>
          </a:p>
          <a:p>
            <a:pPr marL="285750" indent="-285750">
              <a:buFont typeface="Symbol"/>
              <a:buChar char="•"/>
            </a:pPr>
            <a:r>
              <a:rPr lang="en-US" sz="1600">
                <a:latin typeface="Times New Roman"/>
                <a:cs typeface="Times New Roman"/>
              </a:rPr>
              <a:t>Visual Studio code</a:t>
            </a:r>
          </a:p>
          <a:p>
            <a:endParaRPr lang="en-US" sz="1600" b="1"/>
          </a:p>
        </p:txBody>
      </p:sp>
      <p:sp>
        <p:nvSpPr>
          <p:cNvPr id="3" name="Date Placeholder 2"/>
          <p:cNvSpPr>
            <a:spLocks noGrp="1"/>
          </p:cNvSpPr>
          <p:nvPr>
            <p:ph type="dt" idx="10"/>
          </p:nvPr>
        </p:nvSpPr>
        <p:spPr/>
        <p:txBody>
          <a:bodyPr/>
          <a:lstStyle/>
          <a:p>
            <a:fld id="{399C44C4-7196-4A35-8198-AF8560E914F3}"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903698048"/>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err="1"/>
                        <a:t>S.No</a:t>
                      </a:r>
                      <a:endParaRPr lang="en-US"/>
                    </a:p>
                  </a:txBody>
                  <a:tcPr/>
                </a:tc>
                <a:tc>
                  <a:txBody>
                    <a:bodyPr/>
                    <a:lstStyle/>
                    <a:p>
                      <a:r>
                        <a:rPr lang="en-US"/>
                        <a:t>Functionality</a:t>
                      </a:r>
                    </a:p>
                  </a:txBody>
                  <a:tcPr/>
                </a:tc>
                <a:tc>
                  <a:txBody>
                    <a:bodyPr/>
                    <a:lstStyle/>
                    <a:p>
                      <a:r>
                        <a:rPr lang="en-US"/>
                        <a:t>Status</a:t>
                      </a:r>
                    </a:p>
                    <a:p>
                      <a:r>
                        <a:rPr lang="en-US" sz="1000"/>
                        <a:t>(Completed /in-progress/Not</a:t>
                      </a:r>
                      <a:r>
                        <a:rPr lang="en-US" sz="1000" baseline="0"/>
                        <a:t> started)</a:t>
                      </a:r>
                      <a:endParaRPr lang="en-US" sz="1000"/>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pPr lvl="0">
                        <a:buNone/>
                      </a:pPr>
                      <a:r>
                        <a:rPr lang="en-US" sz="1400" b="0" i="0" u="none" strike="noStrike" noProof="0">
                          <a:latin typeface="Arial"/>
                        </a:rPr>
                        <a:t>Creating smart contract</a:t>
                      </a:r>
                      <a:endParaRPr lang="en-US"/>
                    </a:p>
                  </a:txBody>
                  <a:tcPr/>
                </a:tc>
                <a:tc>
                  <a:txBody>
                    <a:bodyPr/>
                    <a:lstStyle/>
                    <a:p>
                      <a:r>
                        <a:rPr lang="en-US"/>
                        <a:t>completed</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pPr lvl="0">
                        <a:buNone/>
                      </a:pPr>
                      <a:r>
                        <a:rPr lang="en-US" sz="1400" b="0" i="0" u="none" strike="noStrike" noProof="0">
                          <a:latin typeface="Arial"/>
                        </a:rPr>
                        <a:t>Creating frontend</a:t>
                      </a:r>
                      <a:endParaRPr lang="en-US"/>
                    </a:p>
                  </a:txBody>
                  <a:tcPr/>
                </a:tc>
                <a:tc>
                  <a:txBody>
                    <a:bodyPr/>
                    <a:lstStyle/>
                    <a:p>
                      <a:r>
                        <a:rPr lang="en-US"/>
                        <a:t>progress</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pPr lvl="0">
                        <a:buNone/>
                      </a:pPr>
                      <a:r>
                        <a:rPr lang="en-US" sz="1400" b="0" i="0" u="none" strike="noStrike" noProof="0">
                          <a:latin typeface="Arial"/>
                        </a:rPr>
                        <a:t>Connecting frontend and smart contract</a:t>
                      </a:r>
                      <a:endParaRPr lang="en-US"/>
                    </a:p>
                  </a:txBody>
                  <a:tcPr/>
                </a:tc>
                <a:tc>
                  <a:txBody>
                    <a:bodyPr/>
                    <a:lstStyle/>
                    <a:p>
                      <a:r>
                        <a:rPr lang="en-US"/>
                        <a:t>Not completed</a:t>
                      </a:r>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pPr lvl="0">
                        <a:buNone/>
                      </a:pPr>
                      <a:r>
                        <a:rPr lang="en-US" sz="1400" b="0" i="0" u="none" strike="noStrike" noProof="0">
                          <a:latin typeface="Arial"/>
                        </a:rPr>
                        <a:t>Testing</a:t>
                      </a:r>
                      <a:endParaRPr lang="en-US"/>
                    </a:p>
                  </a:txBody>
                  <a:tcPr/>
                </a:tc>
                <a:tc>
                  <a:txBody>
                    <a:bodyPr/>
                    <a:lstStyle/>
                    <a:p>
                      <a:r>
                        <a:rPr lang="en-US"/>
                        <a:t>Not completed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1788" y="237226"/>
            <a:ext cx="6117431" cy="627321"/>
          </a:xfrm>
        </p:spPr>
        <p:txBody>
          <a:bodyPr/>
          <a:lstStyle/>
          <a:p>
            <a:r>
              <a:rPr lang="en-US" sz="360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0F80EC9C-3033-3423-5ACA-6EF2FA3898A8}"/>
              </a:ext>
            </a:extLst>
          </p:cNvPr>
          <p:cNvSpPr txBox="1"/>
          <p:nvPr/>
        </p:nvSpPr>
        <p:spPr>
          <a:xfrm>
            <a:off x="612476" y="1243282"/>
            <a:ext cx="775730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ookman Old Style"/>
                <a:cs typeface="Segoe UI"/>
              </a:rPr>
              <a:t>[1] Z. A. E. Houda, A. Hafid, and L. </a:t>
            </a:r>
            <a:r>
              <a:rPr lang="en-US" err="1">
                <a:latin typeface="Bookman Old Style"/>
                <a:cs typeface="Segoe UI"/>
              </a:rPr>
              <a:t>Khoukhi</a:t>
            </a:r>
            <a:r>
              <a:rPr lang="en-US">
                <a:latin typeface="Bookman Old Style"/>
                <a:cs typeface="Segoe UI"/>
              </a:rPr>
              <a:t>, “</a:t>
            </a:r>
            <a:r>
              <a:rPr lang="en-US" err="1">
                <a:latin typeface="Bookman Old Style"/>
                <a:cs typeface="Segoe UI"/>
              </a:rPr>
              <a:t>Brainchain</a:t>
            </a:r>
            <a:r>
              <a:rPr lang="en-US">
                <a:latin typeface="Bookman Old Style"/>
                <a:cs typeface="Segoe UI"/>
              </a:rPr>
              <a:t> - A machine learning approach for protecting blockchain applications using SDN,” in Proc. IEEE Int. Conf. Commun., 2020, pp</a:t>
            </a:r>
            <a:r>
              <a:rPr lang="en-GB">
                <a:latin typeface="Bookman Old Style"/>
                <a:cs typeface="Calibri"/>
              </a:rPr>
              <a:t> </a:t>
            </a:r>
          </a:p>
          <a:p>
            <a:r>
              <a:rPr lang="en-US">
                <a:latin typeface="Bookman Old Style"/>
                <a:cs typeface="Segoe UI"/>
              </a:rPr>
              <a:t>[2] D. </a:t>
            </a:r>
            <a:r>
              <a:rPr lang="en-US" err="1">
                <a:latin typeface="Bookman Old Style"/>
                <a:cs typeface="Segoe UI"/>
              </a:rPr>
              <a:t>Ravıetal</a:t>
            </a:r>
            <a:r>
              <a:rPr lang="en-US">
                <a:latin typeface="Bookman Old Style"/>
                <a:cs typeface="Segoe UI"/>
              </a:rPr>
              <a:t>., “Deep learning for health informatics,” IEEE J. Biomed. Health Inform., vol. 21, no. 1, pp. 4–21, Jan. 2017.</a:t>
            </a:r>
            <a:r>
              <a:rPr lang="en-GB">
                <a:latin typeface="Bookman Old Style"/>
                <a:cs typeface="Calibri"/>
              </a:rPr>
              <a:t> </a:t>
            </a:r>
          </a:p>
          <a:p>
            <a:r>
              <a:rPr lang="en-US">
                <a:latin typeface="Bookman Old Style"/>
                <a:cs typeface="Segoe UI"/>
              </a:rPr>
              <a:t>[3] W. Y. B. Lim et al., “Dynamic contract design for federated learning in smart healthcare applications,” IEEE Internet Things J., vol. 8, no. 23, pp. 16853–16862, Dec. 2021.</a:t>
            </a:r>
            <a:r>
              <a:rPr lang="en-GB">
                <a:latin typeface="Bookman Old Style"/>
                <a:cs typeface="Calibri"/>
              </a:rPr>
              <a:t> </a:t>
            </a:r>
          </a:p>
          <a:p>
            <a:r>
              <a:rPr lang="en-US">
                <a:latin typeface="Bookman Old Style"/>
                <a:cs typeface="Segoe UI"/>
              </a:rPr>
              <a:t>[4] B. Brik, A. </a:t>
            </a:r>
            <a:r>
              <a:rPr lang="en-US" err="1">
                <a:latin typeface="Bookman Old Style"/>
                <a:cs typeface="Segoe UI"/>
              </a:rPr>
              <a:t>Ksentini</a:t>
            </a:r>
            <a:r>
              <a:rPr lang="en-US">
                <a:latin typeface="Bookman Old Style"/>
                <a:cs typeface="Segoe UI"/>
              </a:rPr>
              <a:t>, and M. Bouaziz, “Federated learning for </a:t>
            </a:r>
            <a:r>
              <a:rPr lang="en-US" err="1">
                <a:latin typeface="Bookman Old Style"/>
                <a:cs typeface="Segoe UI"/>
              </a:rPr>
              <a:t>UAVsenabled</a:t>
            </a:r>
            <a:r>
              <a:rPr lang="en-US">
                <a:latin typeface="Bookman Old Style"/>
                <a:cs typeface="Segoe UI"/>
              </a:rPr>
              <a:t> wireless networks: Use cases, challenges, and open problems,” IEEE Access, vol. 8, pp. 53841–53849, 2020</a:t>
            </a:r>
            <a:r>
              <a:rPr lang="en-GB">
                <a:latin typeface="Bookman Old Style"/>
                <a:cs typeface="Calibri"/>
              </a:rPr>
              <a:t> </a:t>
            </a:r>
          </a:p>
          <a:p>
            <a:r>
              <a:rPr lang="en-US">
                <a:latin typeface="Bookman Old Style"/>
                <a:cs typeface="Segoe UI"/>
              </a:rPr>
              <a:t>[5] ] S. Samarakoon, M. Bennis, W. Saad, and M. Debbah, “Distributed federated learning for ultra-reliable low-latency vehicular communications,” IEEE Trans. Commun., vol. 68, no. 2, pp. 1146–1159, Feb. 2020</a:t>
            </a:r>
            <a:r>
              <a:rPr lang="en-GB">
                <a:latin typeface="Bookman Old Style"/>
                <a:cs typeface="Calibri"/>
              </a:rPr>
              <a:t> </a:t>
            </a:r>
          </a:p>
          <a:p>
            <a:endParaRPr lang="en-GB">
              <a:latin typeface="Bookman Old Style"/>
            </a:endParaRPr>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err="1"/>
                        <a:t>S.No</a:t>
                      </a:r>
                      <a:endParaRPr lang="en-US"/>
                    </a:p>
                  </a:txBody>
                  <a:tcPr/>
                </a:tc>
                <a:tc>
                  <a:txBody>
                    <a:bodyPr/>
                    <a:lstStyle/>
                    <a:p>
                      <a:r>
                        <a:rPr lang="en-US"/>
                        <a:t>Rubrics</a:t>
                      </a:r>
                    </a:p>
                  </a:txBody>
                  <a:tcPr/>
                </a:tc>
                <a:tc>
                  <a:txBody>
                    <a:bodyPr/>
                    <a:lstStyle/>
                    <a:p>
                      <a:r>
                        <a:rPr lang="en-US" sz="1000"/>
                        <a:t>Marks</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a:t>Concept Introduction</a:t>
                      </a:r>
                    </a:p>
                  </a:txBody>
                  <a:tcPr/>
                </a:tc>
                <a:tc>
                  <a:txBody>
                    <a:bodyPr/>
                    <a:lstStyle/>
                    <a:p>
                      <a:r>
                        <a:rPr lang="en-US"/>
                        <a:t>4</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Literature</a:t>
                      </a:r>
                      <a:r>
                        <a:rPr lang="en-US" baseline="0"/>
                        <a:t> </a:t>
                      </a:r>
                      <a:r>
                        <a:rPr lang="en-US"/>
                        <a:t>and</a:t>
                      </a:r>
                      <a:r>
                        <a:rPr lang="en-US" baseline="0"/>
                        <a:t> </a:t>
                      </a:r>
                      <a:r>
                        <a:rPr lang="en-US"/>
                        <a:t>Parameter</a:t>
                      </a:r>
                    </a:p>
                  </a:txBody>
                  <a:tcPr/>
                </a:tc>
                <a:tc>
                  <a:txBody>
                    <a:bodyPr/>
                    <a:lstStyle/>
                    <a:p>
                      <a:r>
                        <a:rPr lang="en-US"/>
                        <a:t>5</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Problem</a:t>
                      </a:r>
                      <a:r>
                        <a:rPr lang="en-US" baseline="0"/>
                        <a:t> </a:t>
                      </a:r>
                      <a:r>
                        <a:rPr lang="en-US"/>
                        <a:t> and </a:t>
                      </a:r>
                      <a:r>
                        <a:rPr lang="en-US" sz="1200">
                          <a:latin typeface="Bookman Old Style" panose="02050604050505020204" pitchFamily="18" charset="0"/>
                        </a:rPr>
                        <a:t>Problem </a:t>
                      </a:r>
                      <a:r>
                        <a:rPr lang="en-US" sz="1400">
                          <a:latin typeface="Bookman Old Style" panose="02050604050505020204" pitchFamily="18" charset="0"/>
                        </a:rPr>
                        <a:t>Illustration</a:t>
                      </a:r>
                      <a:endParaRPr lang="en-US"/>
                    </a:p>
                  </a:txBody>
                  <a:tcPr/>
                </a:tc>
                <a:tc>
                  <a:txBody>
                    <a:bodyPr/>
                    <a:lstStyle/>
                    <a:p>
                      <a:r>
                        <a:rPr lang="en-US"/>
                        <a:t>8</a:t>
                      </a:r>
                    </a:p>
                  </a:txBody>
                  <a:tcPr/>
                </a:tc>
                <a:extLst>
                  <a:ext uri="{0D108BD9-81ED-4DB2-BD59-A6C34878D82A}">
                    <a16:rowId xmlns:a16="http://schemas.microsoft.com/office/drawing/2014/main" val="10003"/>
                  </a:ext>
                </a:extLst>
              </a:tr>
              <a:tr h="370840">
                <a:tc>
                  <a:txBody>
                    <a:bodyPr/>
                    <a:lstStyle/>
                    <a:p>
                      <a:r>
                        <a:rPr lang="en-US"/>
                        <a:t>4 </a:t>
                      </a:r>
                    </a:p>
                  </a:txBody>
                  <a:tcPr/>
                </a:tc>
                <a:tc>
                  <a:txBody>
                    <a:bodyPr/>
                    <a:lstStyle/>
                    <a:p>
                      <a:r>
                        <a:rPr lang="en-US" sz="1400">
                          <a:latin typeface="Bookman Old Style" panose="02050604050505020204" pitchFamily="18" charset="0"/>
                        </a:rPr>
                        <a:t>Proposed Method and  </a:t>
                      </a:r>
                      <a:r>
                        <a:rPr lang="en-US" sz="1600">
                          <a:latin typeface="Bookman Old Style" panose="02050604050505020204" pitchFamily="18" charset="0"/>
                        </a:rPr>
                        <a:t>Illustration</a:t>
                      </a:r>
                      <a:endParaRPr lang="en-US"/>
                    </a:p>
                  </a:txBody>
                  <a:tcPr/>
                </a:tc>
                <a:tc>
                  <a:txBody>
                    <a:bodyPr/>
                    <a:lstStyle/>
                    <a:p>
                      <a:r>
                        <a:rPr lang="en-US"/>
                        <a:t>8</a:t>
                      </a:r>
                    </a:p>
                  </a:txBody>
                  <a:tcPr/>
                </a:tc>
                <a:extLst>
                  <a:ext uri="{0D108BD9-81ED-4DB2-BD59-A6C34878D82A}">
                    <a16:rowId xmlns:a16="http://schemas.microsoft.com/office/drawing/2014/main" val="10004"/>
                  </a:ext>
                </a:extLst>
              </a:tr>
              <a:tr h="370840">
                <a:tc gridSpan="2">
                  <a:txBody>
                    <a:bodyPr/>
                    <a:lstStyle/>
                    <a:p>
                      <a:pPr algn="ctr"/>
                      <a:r>
                        <a:rPr lang="en-US"/>
                        <a:t>Total</a:t>
                      </a:r>
                    </a:p>
                  </a:txBody>
                  <a:tcPr/>
                </a:tc>
                <a:tc hMerge="1">
                  <a:txBody>
                    <a:bodyPr/>
                    <a:lstStyle/>
                    <a:p>
                      <a:endParaRPr lang="en-US"/>
                    </a:p>
                  </a:txBody>
                  <a:tcPr/>
                </a:tc>
                <a:tc>
                  <a:txBody>
                    <a:bodyPr/>
                    <a:lstStyle/>
                    <a:p>
                      <a:r>
                        <a:rPr lang="en-US"/>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02392" y="388189"/>
            <a:ext cx="6117431" cy="627321"/>
          </a:xfrm>
        </p:spPr>
        <p:txBody>
          <a:bodyPr/>
          <a:lstStyle/>
          <a:p>
            <a:r>
              <a:rPr lang="en-US" sz="3600">
                <a:latin typeface="Bookman Old Style"/>
              </a:rPr>
              <a:t>Introduction</a:t>
            </a:r>
            <a:br>
              <a:rPr lang="en-US" sz="3600">
                <a:latin typeface="Bookman Old Style"/>
              </a:rPr>
            </a:br>
            <a:r>
              <a:rPr lang="en-US" sz="3600">
                <a:latin typeface="Bookman Old Style"/>
              </a:rPr>
              <a:t>What?</a:t>
            </a:r>
            <a:endParaRPr lang="en-US" sz="3600">
              <a:latin typeface="Bookman Old Style" panose="02050604050505020204" pitchFamily="18" charset="0"/>
            </a:endParaRPr>
          </a:p>
        </p:txBody>
      </p:sp>
      <p:sp>
        <p:nvSpPr>
          <p:cNvPr id="5" name="TextBox 4"/>
          <p:cNvSpPr txBox="1"/>
          <p:nvPr/>
        </p:nvSpPr>
        <p:spPr>
          <a:xfrm>
            <a:off x="1245513" y="1550420"/>
            <a:ext cx="6655982" cy="2246769"/>
          </a:xfrm>
          <a:prstGeom prst="rect">
            <a:avLst/>
          </a:prstGeom>
          <a:noFill/>
        </p:spPr>
        <p:txBody>
          <a:bodyPr wrap="square" lIns="91440" tIns="45720" rIns="91440" bIns="45720" rtlCol="0" anchor="t">
            <a:spAutoFit/>
          </a:bodyPr>
          <a:lstStyle/>
          <a:p>
            <a:r>
              <a:rPr lang="en-US"/>
              <a:t>Collaborative Federated Learning combined with Blockchain in healthcare creates a privacy-preserving framework. This synergy allows multiple entities to collaboratively train machine learning models on decentralized data, ensuring data stays local. Blockchain ensures tamper-resistant records and transparent tracking of model updates, enhancing security. Patient privacy is preserved as sensitive health data remains distributed and accessible only for model improvement. This integration addresses privacy concerns while fostering collaborative advancements in healthcare analytics.</a:t>
            </a:r>
          </a:p>
          <a:p>
            <a:endParaRPr lang="en-US"/>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CC23-12E3-C202-EBD2-12C85D947ADE}"/>
              </a:ext>
            </a:extLst>
          </p:cNvPr>
          <p:cNvSpPr>
            <a:spLocks noGrp="1"/>
          </p:cNvSpPr>
          <p:nvPr>
            <p:ph type="title"/>
          </p:nvPr>
        </p:nvSpPr>
        <p:spPr/>
        <p:txBody>
          <a:bodyPr/>
          <a:lstStyle/>
          <a:p>
            <a:r>
              <a:rPr lang="en-GB" sz="3200"/>
              <a:t>WHY?</a:t>
            </a:r>
          </a:p>
        </p:txBody>
      </p:sp>
      <p:sp>
        <p:nvSpPr>
          <p:cNvPr id="3" name="Text Placeholder 2">
            <a:extLst>
              <a:ext uri="{FF2B5EF4-FFF2-40B4-BE49-F238E27FC236}">
                <a16:creationId xmlns:a16="http://schemas.microsoft.com/office/drawing/2014/main" id="{B866B681-1B2A-E449-F68E-C5C00F5E4EEE}"/>
              </a:ext>
            </a:extLst>
          </p:cNvPr>
          <p:cNvSpPr>
            <a:spLocks noGrp="1"/>
          </p:cNvSpPr>
          <p:nvPr>
            <p:ph type="body" idx="1"/>
          </p:nvPr>
        </p:nvSpPr>
        <p:spPr/>
        <p:txBody>
          <a:bodyPr/>
          <a:lstStyle/>
          <a:p>
            <a:pPr marL="171450" indent="-171450"/>
            <a:r>
              <a:rPr lang="en-GB" sz="1200" b="1"/>
              <a:t>Decentralized Security</a:t>
            </a:r>
            <a:endParaRPr lang="en-US"/>
          </a:p>
          <a:p>
            <a:pPr marL="171450" indent="-171450"/>
            <a:r>
              <a:rPr lang="en-GB" sz="1200" b="1"/>
              <a:t>Transparent Accountability</a:t>
            </a:r>
          </a:p>
          <a:p>
            <a:pPr marL="171450" indent="-171450"/>
            <a:r>
              <a:rPr lang="en-GB" sz="1200" b="1"/>
              <a:t>Patient Confidentiality</a:t>
            </a:r>
          </a:p>
          <a:p>
            <a:pPr marL="171450" indent="-171450"/>
            <a:r>
              <a:rPr lang="en-GB" sz="1200" b="1"/>
              <a:t>Data Ownership Empowerment</a:t>
            </a:r>
          </a:p>
          <a:p>
            <a:pPr marL="171450" indent="-171450"/>
            <a:r>
              <a:rPr lang="en-GB" sz="1200" b="1"/>
              <a:t>Regulatory Compliance</a:t>
            </a:r>
            <a:endParaRPr lang="en-GB"/>
          </a:p>
        </p:txBody>
      </p:sp>
      <p:sp>
        <p:nvSpPr>
          <p:cNvPr id="4" name="Date Placeholder 3">
            <a:extLst>
              <a:ext uri="{FF2B5EF4-FFF2-40B4-BE49-F238E27FC236}">
                <a16:creationId xmlns:a16="http://schemas.microsoft.com/office/drawing/2014/main" id="{379700E6-527A-299C-43CE-7A67A7BA4CE2}"/>
              </a:ext>
            </a:extLst>
          </p:cNvPr>
          <p:cNvSpPr>
            <a:spLocks noGrp="1"/>
          </p:cNvSpPr>
          <p:nvPr>
            <p:ph type="dt" idx="10"/>
          </p:nvPr>
        </p:nvSpPr>
        <p:spPr/>
        <p:txBody>
          <a:bodyPr/>
          <a:lstStyle/>
          <a:p>
            <a:fld id="{068473FE-FEE8-4A11-984C-6BE76FFFB8A6}" type="datetime1">
              <a:rPr lang="en-US" smtClean="0"/>
              <a:t>1/29/2024</a:t>
            </a:fld>
            <a:endParaRPr lang="en-US"/>
          </a:p>
        </p:txBody>
      </p:sp>
      <p:sp>
        <p:nvSpPr>
          <p:cNvPr id="5" name="Footer Placeholder 4">
            <a:extLst>
              <a:ext uri="{FF2B5EF4-FFF2-40B4-BE49-F238E27FC236}">
                <a16:creationId xmlns:a16="http://schemas.microsoft.com/office/drawing/2014/main" id="{D3476A24-74AB-6485-8395-2D4DA79B8DFB}"/>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3CE9869-3B32-68A4-BC02-EEC6A1143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232041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5CA4-D70D-917E-5472-234E762B1BE5}"/>
              </a:ext>
            </a:extLst>
          </p:cNvPr>
          <p:cNvSpPr>
            <a:spLocks noGrp="1"/>
          </p:cNvSpPr>
          <p:nvPr>
            <p:ph type="title"/>
          </p:nvPr>
        </p:nvSpPr>
        <p:spPr/>
        <p:txBody>
          <a:bodyPr/>
          <a:lstStyle/>
          <a:p>
            <a:r>
              <a:rPr lang="en-GB" sz="3200"/>
              <a:t>APPLICATIONS</a:t>
            </a:r>
          </a:p>
        </p:txBody>
      </p:sp>
      <p:sp>
        <p:nvSpPr>
          <p:cNvPr id="3" name="Text Placeholder 2">
            <a:extLst>
              <a:ext uri="{FF2B5EF4-FFF2-40B4-BE49-F238E27FC236}">
                <a16:creationId xmlns:a16="http://schemas.microsoft.com/office/drawing/2014/main" id="{BDFCB50D-FA39-09DF-1418-3A0AF907861B}"/>
              </a:ext>
            </a:extLst>
          </p:cNvPr>
          <p:cNvSpPr>
            <a:spLocks noGrp="1"/>
          </p:cNvSpPr>
          <p:nvPr>
            <p:ph type="body" idx="1"/>
          </p:nvPr>
        </p:nvSpPr>
        <p:spPr/>
        <p:txBody>
          <a:bodyPr/>
          <a:lstStyle/>
          <a:p>
            <a:r>
              <a:rPr lang="en-GB" sz="1200" b="1"/>
              <a:t>Clinical Research</a:t>
            </a:r>
          </a:p>
          <a:p>
            <a:r>
              <a:rPr lang="en-GB" sz="1200" b="1"/>
              <a:t>Disease Prediction and Prevention</a:t>
            </a:r>
          </a:p>
          <a:p>
            <a:r>
              <a:rPr lang="en-GB" sz="1200" b="1"/>
              <a:t>Drug Discovery</a:t>
            </a:r>
          </a:p>
          <a:p>
            <a:r>
              <a:rPr lang="en-GB" sz="1200" b="1"/>
              <a:t>Interoperable Health Records</a:t>
            </a:r>
          </a:p>
          <a:p>
            <a:r>
              <a:rPr lang="en-GB" sz="1200" b="1"/>
              <a:t>Remote Patient Monitoring</a:t>
            </a:r>
          </a:p>
        </p:txBody>
      </p:sp>
      <p:sp>
        <p:nvSpPr>
          <p:cNvPr id="4" name="Date Placeholder 3">
            <a:extLst>
              <a:ext uri="{FF2B5EF4-FFF2-40B4-BE49-F238E27FC236}">
                <a16:creationId xmlns:a16="http://schemas.microsoft.com/office/drawing/2014/main" id="{13BB20BE-6E05-AB6E-E32C-63216663E53E}"/>
              </a:ext>
            </a:extLst>
          </p:cNvPr>
          <p:cNvSpPr>
            <a:spLocks noGrp="1"/>
          </p:cNvSpPr>
          <p:nvPr>
            <p:ph type="dt" idx="10"/>
          </p:nvPr>
        </p:nvSpPr>
        <p:spPr/>
        <p:txBody>
          <a:bodyPr/>
          <a:lstStyle/>
          <a:p>
            <a:fld id="{068473FE-FEE8-4A11-984C-6BE76FFFB8A6}" type="datetime1">
              <a:rPr lang="en-US" smtClean="0"/>
              <a:t>1/29/2024</a:t>
            </a:fld>
            <a:endParaRPr lang="en-US"/>
          </a:p>
        </p:txBody>
      </p:sp>
      <p:sp>
        <p:nvSpPr>
          <p:cNvPr id="5" name="Footer Placeholder 4">
            <a:extLst>
              <a:ext uri="{FF2B5EF4-FFF2-40B4-BE49-F238E27FC236}">
                <a16:creationId xmlns:a16="http://schemas.microsoft.com/office/drawing/2014/main" id="{B1552958-2BA6-15A0-EBD2-A1A1859D3A7F}"/>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6733EFD5-F788-EC59-A286-C7C9C4E9A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pic>
        <p:nvPicPr>
          <p:cNvPr id="7" name="Picture 6" descr="A systematic review of privacy-preserving methods deployed with ...">
            <a:extLst>
              <a:ext uri="{FF2B5EF4-FFF2-40B4-BE49-F238E27FC236}">
                <a16:creationId xmlns:a16="http://schemas.microsoft.com/office/drawing/2014/main" id="{A7A96E85-2B2A-E01A-BA8D-D11C24752164}"/>
              </a:ext>
            </a:extLst>
          </p:cNvPr>
          <p:cNvPicPr>
            <a:picLocks noChangeAspect="1"/>
          </p:cNvPicPr>
          <p:nvPr/>
        </p:nvPicPr>
        <p:blipFill>
          <a:blip r:embed="rId2"/>
          <a:stretch>
            <a:fillRect/>
          </a:stretch>
        </p:blipFill>
        <p:spPr>
          <a:xfrm>
            <a:off x="4019911" y="887921"/>
            <a:ext cx="4242038" cy="3658800"/>
          </a:xfrm>
          <a:prstGeom prst="rect">
            <a:avLst/>
          </a:prstGeom>
        </p:spPr>
      </p:pic>
    </p:spTree>
    <p:extLst>
      <p:ext uri="{BB962C8B-B14F-4D97-AF65-F5344CB8AC3E}">
        <p14:creationId xmlns:p14="http://schemas.microsoft.com/office/powerpoint/2010/main" val="244758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a:latin typeface="Bookman Old Style" panose="02050604050505020204" pitchFamily="18" charset="0"/>
              </a:rPr>
              <a:t>Concept Tree</a:t>
            </a:r>
            <a:endParaRPr lang="en-US" sz="360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a:t> </a:t>
            </a:r>
            <a:endParaRPr lang="en-US">
              <a:latin typeface="Bookman Old Style" panose="02050604050505020204" pitchFamily="18" charset="0"/>
            </a:endParaRP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diagram of a health care privacy">
            <a:extLst>
              <a:ext uri="{FF2B5EF4-FFF2-40B4-BE49-F238E27FC236}">
                <a16:creationId xmlns:a16="http://schemas.microsoft.com/office/drawing/2014/main" id="{E7320FA0-3356-3787-F457-47F0BF3B4940}"/>
              </a:ext>
            </a:extLst>
          </p:cNvPr>
          <p:cNvPicPr>
            <a:picLocks noChangeAspect="1"/>
          </p:cNvPicPr>
          <p:nvPr/>
        </p:nvPicPr>
        <p:blipFill>
          <a:blip r:embed="rId3"/>
          <a:stretch>
            <a:fillRect/>
          </a:stretch>
        </p:blipFill>
        <p:spPr>
          <a:xfrm>
            <a:off x="150962" y="1084417"/>
            <a:ext cx="8993038" cy="3449118"/>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8231" y="-75481"/>
            <a:ext cx="6117431" cy="627321"/>
          </a:xfrm>
        </p:spPr>
        <p:txBody>
          <a:bodyPr/>
          <a:lstStyle/>
          <a:p>
            <a:r>
              <a:rPr lang="en-US" sz="3600"/>
              <a:t>Literature </a:t>
            </a:r>
          </a:p>
        </p:txBody>
      </p:sp>
      <p:graphicFrame>
        <p:nvGraphicFramePr>
          <p:cNvPr id="3" name="Table 2"/>
          <p:cNvGraphicFramePr>
            <a:graphicFrameLocks noGrp="1"/>
          </p:cNvGraphicFramePr>
          <p:nvPr>
            <p:extLst>
              <p:ext uri="{D42A27DB-BD31-4B8C-83A1-F6EECF244321}">
                <p14:modId xmlns:p14="http://schemas.microsoft.com/office/powerpoint/2010/main" val="300053267"/>
              </p:ext>
            </p:extLst>
          </p:nvPr>
        </p:nvGraphicFramePr>
        <p:xfrm>
          <a:off x="1108278" y="554696"/>
          <a:ext cx="6642096" cy="4136857"/>
        </p:xfrm>
        <a:graphic>
          <a:graphicData uri="http://schemas.openxmlformats.org/drawingml/2006/table">
            <a:tbl>
              <a:tblPr firstRow="1" bandRow="1">
                <a:tableStyleId>{1D3205E1-8B83-452B-8570-0B3C4014EAE2}</a:tableStyleId>
              </a:tblPr>
              <a:tblGrid>
                <a:gridCol w="1660524">
                  <a:extLst>
                    <a:ext uri="{9D8B030D-6E8A-4147-A177-3AD203B41FA5}">
                      <a16:colId xmlns:a16="http://schemas.microsoft.com/office/drawing/2014/main" val="20000"/>
                    </a:ext>
                  </a:extLst>
                </a:gridCol>
                <a:gridCol w="1660524">
                  <a:extLst>
                    <a:ext uri="{9D8B030D-6E8A-4147-A177-3AD203B41FA5}">
                      <a16:colId xmlns:a16="http://schemas.microsoft.com/office/drawing/2014/main" val="20001"/>
                    </a:ext>
                  </a:extLst>
                </a:gridCol>
                <a:gridCol w="1660524">
                  <a:extLst>
                    <a:ext uri="{9D8B030D-6E8A-4147-A177-3AD203B41FA5}">
                      <a16:colId xmlns:a16="http://schemas.microsoft.com/office/drawing/2014/main" val="20002"/>
                    </a:ext>
                  </a:extLst>
                </a:gridCol>
                <a:gridCol w="1660524">
                  <a:extLst>
                    <a:ext uri="{9D8B030D-6E8A-4147-A177-3AD203B41FA5}">
                      <a16:colId xmlns:a16="http://schemas.microsoft.com/office/drawing/2014/main" val="20003"/>
                    </a:ext>
                  </a:extLst>
                </a:gridCol>
              </a:tblGrid>
              <a:tr h="526428">
                <a:tc>
                  <a:txBody>
                    <a:bodyPr/>
                    <a:lstStyle/>
                    <a:p>
                      <a:r>
                        <a:rPr lang="en-US"/>
                        <a:t>Author(s)</a:t>
                      </a:r>
                    </a:p>
                  </a:txBody>
                  <a:tcPr/>
                </a:tc>
                <a:tc>
                  <a:txBody>
                    <a:bodyPr/>
                    <a:lstStyle/>
                    <a:p>
                      <a:r>
                        <a:rPr lang="en-US"/>
                        <a:t>Strategies</a:t>
                      </a:r>
                      <a:r>
                        <a:rPr lang="en-US" baseline="0"/>
                        <a:t> </a:t>
                      </a:r>
                      <a:endParaRPr lang="en-US"/>
                    </a:p>
                  </a:txBody>
                  <a:tcPr/>
                </a:tc>
                <a:tc>
                  <a:txBody>
                    <a:bodyPr/>
                    <a:lstStyle/>
                    <a:p>
                      <a:r>
                        <a:rPr lang="en-US"/>
                        <a:t>Advantages</a:t>
                      </a:r>
                    </a:p>
                  </a:txBody>
                  <a:tcPr/>
                </a:tc>
                <a:tc>
                  <a:txBody>
                    <a:bodyPr/>
                    <a:lstStyle/>
                    <a:p>
                      <a:r>
                        <a:rPr lang="en-US"/>
                        <a:t>Disadvantages</a:t>
                      </a:r>
                    </a:p>
                  </a:txBody>
                  <a:tcPr/>
                </a:tc>
                <a:extLst>
                  <a:ext uri="{0D108BD9-81ED-4DB2-BD59-A6C34878D82A}">
                    <a16:rowId xmlns:a16="http://schemas.microsoft.com/office/drawing/2014/main" val="10000"/>
                  </a:ext>
                </a:extLst>
              </a:tr>
              <a:tr h="789642">
                <a:tc>
                  <a:txBody>
                    <a:bodyPr/>
                    <a:lstStyle/>
                    <a:p>
                      <a:pPr lvl="0">
                        <a:buNone/>
                      </a:pPr>
                      <a:r>
                        <a:rPr lang="en-US" sz="1400" b="0" i="0" u="none" strike="noStrike" noProof="0">
                          <a:solidFill>
                            <a:srgbClr val="000000"/>
                          </a:solidFill>
                          <a:latin typeface="Arial"/>
                        </a:rPr>
                        <a:t>Dr. Jane Smith</a:t>
                      </a:r>
                      <a:endParaRPr lang="en-US" sz="1400">
                        <a:latin typeface="Arial"/>
                      </a:endParaRPr>
                    </a:p>
                  </a:txBody>
                  <a:tcPr/>
                </a:tc>
                <a:tc>
                  <a:txBody>
                    <a:bodyPr/>
                    <a:lstStyle/>
                    <a:p>
                      <a:pPr lvl="0">
                        <a:buNone/>
                      </a:pPr>
                      <a:r>
                        <a:rPr lang="en-US" sz="1400" b="0" i="0" u="none" strike="noStrike" noProof="0">
                          <a:solidFill>
                            <a:srgbClr val="000000"/>
                          </a:solidFill>
                          <a:latin typeface="Arial"/>
                        </a:rPr>
                        <a:t>Centralized Data Storage</a:t>
                      </a:r>
                      <a:endParaRPr lang="en-US" sz="1400">
                        <a:latin typeface="Arial"/>
                      </a:endParaRPr>
                    </a:p>
                  </a:txBody>
                  <a:tcPr/>
                </a:tc>
                <a:tc>
                  <a:txBody>
                    <a:bodyPr/>
                    <a:lstStyle/>
                    <a:p>
                      <a:pPr lvl="0">
                        <a:buNone/>
                      </a:pPr>
                      <a:r>
                        <a:rPr lang="en-US" sz="1400" b="0" i="0" u="none" strike="noStrike" noProof="0">
                          <a:solidFill>
                            <a:srgbClr val="000000"/>
                          </a:solidFill>
                          <a:latin typeface="Arial"/>
                        </a:rPr>
                        <a:t>Simplified management; efficient access control </a:t>
                      </a:r>
                    </a:p>
                  </a:txBody>
                  <a:tcPr/>
                </a:tc>
                <a:tc>
                  <a:txBody>
                    <a:bodyPr/>
                    <a:lstStyle/>
                    <a:p>
                      <a:pPr lvl="0">
                        <a:buNone/>
                      </a:pPr>
                      <a:r>
                        <a:rPr lang="en-US" sz="1400" b="0" i="0" u="none" strike="noStrike" noProof="0">
                          <a:solidFill>
                            <a:srgbClr val="000000"/>
                          </a:solidFill>
                          <a:latin typeface="Arial"/>
                        </a:rPr>
                        <a:t>High risk of data breaches; single point of failure</a:t>
                      </a:r>
                    </a:p>
                  </a:txBody>
                  <a:tcPr/>
                </a:tc>
                <a:extLst>
                  <a:ext uri="{0D108BD9-81ED-4DB2-BD59-A6C34878D82A}">
                    <a16:rowId xmlns:a16="http://schemas.microsoft.com/office/drawing/2014/main" val="10001"/>
                  </a:ext>
                </a:extLst>
              </a:tr>
              <a:tr h="789642">
                <a:tc>
                  <a:txBody>
                    <a:bodyPr/>
                    <a:lstStyle/>
                    <a:p>
                      <a:pPr lvl="0">
                        <a:buNone/>
                      </a:pPr>
                      <a:r>
                        <a:rPr lang="en-US" sz="1400" b="0" i="0" u="none" strike="noStrike" noProof="0">
                          <a:solidFill>
                            <a:srgbClr val="000000"/>
                          </a:solidFill>
                          <a:latin typeface="Arial"/>
                        </a:rPr>
                        <a:t>Doe Dr. John </a:t>
                      </a:r>
                    </a:p>
                  </a:txBody>
                  <a:tcPr/>
                </a:tc>
                <a:tc>
                  <a:txBody>
                    <a:bodyPr/>
                    <a:lstStyle/>
                    <a:p>
                      <a:pPr lvl="0">
                        <a:buNone/>
                      </a:pPr>
                      <a:r>
                        <a:rPr lang="en-US" sz="1400" b="0" i="0" u="none" strike="noStrike" noProof="0">
                          <a:solidFill>
                            <a:srgbClr val="000000"/>
                          </a:solidFill>
                          <a:latin typeface="Arial"/>
                        </a:rPr>
                        <a:t>Standard Encryption Techniques</a:t>
                      </a:r>
                      <a:endParaRPr lang="en-US" sz="1400">
                        <a:latin typeface="Arial"/>
                      </a:endParaRPr>
                    </a:p>
                  </a:txBody>
                  <a:tcPr/>
                </a:tc>
                <a:tc>
                  <a:txBody>
                    <a:bodyPr/>
                    <a:lstStyle/>
                    <a:p>
                      <a:pPr lvl="0">
                        <a:buNone/>
                      </a:pPr>
                      <a:r>
                        <a:rPr lang="en-US" sz="1400" b="0" i="0" u="none" strike="noStrike" noProof="0">
                          <a:solidFill>
                            <a:srgbClr val="000000"/>
                          </a:solidFill>
                          <a:latin typeface="Arial"/>
                        </a:rPr>
                        <a:t>Enhanced data confidentiality; proven methods </a:t>
                      </a:r>
                    </a:p>
                  </a:txBody>
                  <a:tcPr/>
                </a:tc>
                <a:tc>
                  <a:txBody>
                    <a:bodyPr/>
                    <a:lstStyle/>
                    <a:p>
                      <a:pPr lvl="0">
                        <a:buNone/>
                      </a:pPr>
                      <a:r>
                        <a:rPr lang="en-US" sz="1400" b="0" i="0" u="none" strike="noStrike" noProof="0">
                          <a:solidFill>
                            <a:srgbClr val="000000"/>
                          </a:solidFill>
                          <a:latin typeface="Arial"/>
                        </a:rPr>
                        <a:t>Complex key management; limited internal threat control</a:t>
                      </a:r>
                    </a:p>
                  </a:txBody>
                  <a:tcPr/>
                </a:tc>
                <a:extLst>
                  <a:ext uri="{0D108BD9-81ED-4DB2-BD59-A6C34878D82A}">
                    <a16:rowId xmlns:a16="http://schemas.microsoft.com/office/drawing/2014/main" val="10002"/>
                  </a:ext>
                </a:extLst>
              </a:tr>
              <a:tr h="789642">
                <a:tc>
                  <a:txBody>
                    <a:bodyPr/>
                    <a:lstStyle/>
                    <a:p>
                      <a:pPr lvl="0">
                        <a:buNone/>
                      </a:pPr>
                      <a:r>
                        <a:rPr lang="en-US" sz="1400" b="0" i="0" u="none" strike="noStrike" noProof="0">
                          <a:solidFill>
                            <a:srgbClr val="000000"/>
                          </a:solidFill>
                          <a:latin typeface="Arial"/>
                        </a:rPr>
                        <a:t>Dr. Alan Brown</a:t>
                      </a:r>
                      <a:endParaRPr lang="en-US" sz="1400">
                        <a:latin typeface="Arial"/>
                      </a:endParaRPr>
                    </a:p>
                  </a:txBody>
                  <a:tcPr/>
                </a:tc>
                <a:tc>
                  <a:txBody>
                    <a:bodyPr/>
                    <a:lstStyle/>
                    <a:p>
                      <a:pPr lvl="0">
                        <a:buNone/>
                      </a:pPr>
                      <a:r>
                        <a:rPr lang="en-US" sz="1400" b="0" i="0" u="none" strike="noStrike" noProof="0">
                          <a:solidFill>
                            <a:srgbClr val="000000"/>
                          </a:solidFill>
                          <a:latin typeface="Arial"/>
                        </a:rPr>
                        <a:t>Role-Based Access Control (RBAC) </a:t>
                      </a:r>
                    </a:p>
                  </a:txBody>
                  <a:tcPr/>
                </a:tc>
                <a:tc>
                  <a:txBody>
                    <a:bodyPr/>
                    <a:lstStyle/>
                    <a:p>
                      <a:pPr lvl="0">
                        <a:buNone/>
                      </a:pPr>
                      <a:r>
                        <a:rPr lang="en-US" sz="1400" b="0" i="0" u="none" strike="noStrike" noProof="0">
                          <a:solidFill>
                            <a:srgbClr val="000000"/>
                          </a:solidFill>
                          <a:latin typeface="Arial"/>
                        </a:rPr>
                        <a:t>Improved data security; prevents unauthorized access </a:t>
                      </a:r>
                    </a:p>
                  </a:txBody>
                  <a:tcPr/>
                </a:tc>
                <a:tc>
                  <a:txBody>
                    <a:bodyPr/>
                    <a:lstStyle/>
                    <a:p>
                      <a:pPr lvl="0">
                        <a:buNone/>
                      </a:pPr>
                      <a:r>
                        <a:rPr lang="en-US" sz="1400" b="0" i="0" u="none" strike="noStrike" noProof="0">
                          <a:solidFill>
                            <a:srgbClr val="000000"/>
                          </a:solidFill>
                          <a:latin typeface="Arial"/>
                        </a:rPr>
                        <a:t>Complex administration; inflexibility</a:t>
                      </a:r>
                    </a:p>
                  </a:txBody>
                  <a:tcPr/>
                </a:tc>
                <a:extLst>
                  <a:ext uri="{0D108BD9-81ED-4DB2-BD59-A6C34878D82A}">
                    <a16:rowId xmlns:a16="http://schemas.microsoft.com/office/drawing/2014/main" val="10003"/>
                  </a:ext>
                </a:extLst>
              </a:tr>
              <a:tr h="775789">
                <a:tc>
                  <a:txBody>
                    <a:bodyPr/>
                    <a:lstStyle/>
                    <a:p>
                      <a:pPr lvl="0">
                        <a:buNone/>
                      </a:pPr>
                      <a:r>
                        <a:rPr lang="en-US" sz="1400" b="0" i="0" u="none" strike="noStrike" noProof="0">
                          <a:solidFill>
                            <a:srgbClr val="000000"/>
                          </a:solidFill>
                          <a:latin typeface="Arial"/>
                        </a:rPr>
                        <a:t>Dr. Rachel Green</a:t>
                      </a:r>
                      <a:endParaRPr lang="en-US" sz="1400">
                        <a:latin typeface="Arial"/>
                      </a:endParaRPr>
                    </a:p>
                  </a:txBody>
                  <a:tcPr/>
                </a:tc>
                <a:tc>
                  <a:txBody>
                    <a:bodyPr/>
                    <a:lstStyle/>
                    <a:p>
                      <a:pPr lvl="0">
                        <a:buNone/>
                      </a:pPr>
                      <a:r>
                        <a:rPr lang="en-US" sz="1400" b="0" i="0" u="none" strike="noStrike" noProof="0">
                          <a:solidFill>
                            <a:srgbClr val="000000"/>
                          </a:solidFill>
                          <a:latin typeface="Arial"/>
                        </a:rPr>
                        <a:t>Regular Compliance Audits</a:t>
                      </a:r>
                      <a:endParaRPr lang="en-US" sz="1400">
                        <a:latin typeface="Arial"/>
                      </a:endParaRPr>
                    </a:p>
                  </a:txBody>
                  <a:tcPr/>
                </a:tc>
                <a:tc>
                  <a:txBody>
                    <a:bodyPr/>
                    <a:lstStyle/>
                    <a:p>
                      <a:pPr lvl="0">
                        <a:buNone/>
                      </a:pPr>
                      <a:r>
                        <a:rPr lang="en-US" sz="1400" b="0" i="0" u="none" strike="noStrike" noProof="0">
                          <a:solidFill>
                            <a:srgbClr val="000000"/>
                          </a:solidFill>
                          <a:latin typeface="Arial"/>
                        </a:rPr>
                        <a:t>Ensures legal compliance; identifies risks</a:t>
                      </a:r>
                      <a:endParaRPr lang="en-US" sz="1400">
                        <a:latin typeface="Arial"/>
                      </a:endParaRPr>
                    </a:p>
                  </a:txBody>
                  <a:tcPr/>
                </a:tc>
                <a:tc>
                  <a:txBody>
                    <a:bodyPr/>
                    <a:lstStyle/>
                    <a:p>
                      <a:pPr lvl="0">
                        <a:buNone/>
                      </a:pPr>
                      <a:r>
                        <a:rPr lang="en-US" sz="1400" b="0" i="0" u="none" strike="noStrike" noProof="0">
                          <a:solidFill>
                            <a:srgbClr val="000000"/>
                          </a:solidFill>
                          <a:latin typeface="Arial"/>
                        </a:rPr>
                        <a:t>Resource-intensive; may miss some issues</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1/29/2024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48477" y="280358"/>
            <a:ext cx="6117431" cy="627321"/>
          </a:xfrm>
        </p:spPr>
        <p:txBody>
          <a:bodyPr/>
          <a:lstStyle/>
          <a:p>
            <a:r>
              <a:rPr lang="en-US" sz="3200">
                <a:latin typeface="Bookman Old Style" panose="02050604050505020204" pitchFamily="18" charset="0"/>
              </a:rPr>
              <a:t>Problem </a:t>
            </a:r>
            <a:r>
              <a:rPr lang="en-US" sz="3600">
                <a:latin typeface="Bookman Old Style" panose="02050604050505020204" pitchFamily="18" charset="0"/>
              </a:rPr>
              <a:t>Statement</a:t>
            </a:r>
          </a:p>
        </p:txBody>
      </p:sp>
      <p:sp>
        <p:nvSpPr>
          <p:cNvPr id="5" name="TextBox 4"/>
          <p:cNvSpPr txBox="1"/>
          <p:nvPr/>
        </p:nvSpPr>
        <p:spPr>
          <a:xfrm>
            <a:off x="1137683" y="1173014"/>
            <a:ext cx="6655982" cy="3046988"/>
          </a:xfrm>
          <a:prstGeom prst="rect">
            <a:avLst/>
          </a:prstGeom>
          <a:noFill/>
        </p:spPr>
        <p:txBody>
          <a:bodyPr wrap="square" lIns="91440" tIns="45720" rIns="91440" bIns="45720" rtlCol="0" anchor="t">
            <a:spAutoFit/>
          </a:bodyPr>
          <a:lstStyle/>
          <a:p>
            <a:r>
              <a:rPr lang="en-US" sz="1600">
                <a:latin typeface="Bookman Old Style"/>
                <a:cs typeface="Times New Roman"/>
              </a:rPr>
              <a:t>In the healthcare sector, the management and sharing of sensitive patient data pose significant privacy and security challenges. Current systems often lack robust mechanisms to ensure data confidentiality while facilitating efficient data exchange. This project addresses these issues by integrating blockchain and federated learning technologies. These innovations aim to enhance data security, preserve patient privacy, and improve data sharing efficiency across various healthcare platforms, overcoming the limitations of traditional healthcare data management systems in a rapidly evolving digital landscape</a:t>
            </a:r>
            <a:endParaRPr lang="en-US" sz="1600">
              <a:latin typeface="Bookman Old Style"/>
            </a:endParaRPr>
          </a:p>
          <a:p>
            <a:endParaRPr lang="en-US" sz="160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132662" y="4551603"/>
            <a:ext cx="2133600" cy="219985"/>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7090" y="172528"/>
            <a:ext cx="6117431" cy="627321"/>
          </a:xfrm>
        </p:spPr>
        <p:txBody>
          <a:bodyPr/>
          <a:lstStyle/>
          <a:p>
            <a:r>
              <a:rPr lang="en-US" sz="3200">
                <a:latin typeface="Bookman Old Style" panose="02050604050505020204" pitchFamily="18" charset="0"/>
              </a:rPr>
              <a:t>Problem </a:t>
            </a:r>
            <a:r>
              <a:rPr lang="en-US" sz="360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descr="A diagram of a computer network&#10;&#10;Description automatically generated">
            <a:extLst>
              <a:ext uri="{FF2B5EF4-FFF2-40B4-BE49-F238E27FC236}">
                <a16:creationId xmlns:a16="http://schemas.microsoft.com/office/drawing/2014/main" id="{41AD6128-05C6-FC16-E2C7-96C213DB0BBF}"/>
              </a:ext>
            </a:extLst>
          </p:cNvPr>
          <p:cNvPicPr>
            <a:picLocks noChangeAspect="1"/>
          </p:cNvPicPr>
          <p:nvPr/>
        </p:nvPicPr>
        <p:blipFill>
          <a:blip r:embed="rId3"/>
          <a:stretch>
            <a:fillRect/>
          </a:stretch>
        </p:blipFill>
        <p:spPr>
          <a:xfrm>
            <a:off x="1913322" y="733245"/>
            <a:ext cx="4476281" cy="4140680"/>
          </a:xfrm>
          <a:prstGeom prst="rect">
            <a:avLst/>
          </a:prstGeom>
        </p:spPr>
      </p:pic>
    </p:spTree>
    <p:extLst>
      <p:ext uri="{BB962C8B-B14F-4D97-AF65-F5344CB8AC3E}">
        <p14:creationId xmlns:p14="http://schemas.microsoft.com/office/powerpoint/2010/main" val="200154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1595919" y="1061962"/>
            <a:ext cx="4572000" cy="3046948"/>
          </a:xfrm>
          <a:prstGeom prst="rect">
            <a:avLst/>
          </a:prstGeom>
          <a:noFill/>
          <a:ln>
            <a:noFill/>
          </a:ln>
        </p:spPr>
        <p:txBody>
          <a:bodyPr spcFirstLastPara="1" wrap="square" lIns="91425" tIns="45700" rIns="91425" bIns="45700" anchor="t" anchorCtr="0">
            <a:spAutoFit/>
          </a:bodyPr>
          <a:lstStyle/>
          <a:p>
            <a:r>
              <a:rPr lang="en-US" sz="1600" u="sng">
                <a:latin typeface="Bookman Old Style"/>
                <a:ea typeface="Trebuchet MS"/>
              </a:rPr>
              <a:t>Healthcare Privacy System</a:t>
            </a:r>
            <a:r>
              <a:rPr lang="en-US" sz="1600">
                <a:latin typeface="Bookman Old Style"/>
                <a:ea typeface="Trebuchet MS"/>
              </a:rPr>
              <a:t>:-</a:t>
            </a:r>
          </a:p>
          <a:p>
            <a:endParaRPr lang="en-US" sz="1600">
              <a:latin typeface="Bookman Old Style" panose="02050604050505020204" pitchFamily="18" charset="0"/>
              <a:ea typeface="Trebuchet MS"/>
            </a:endParaRPr>
          </a:p>
          <a:p>
            <a:r>
              <a:rPr lang="en-US" sz="1600">
                <a:latin typeface="Bookman Old Style"/>
                <a:ea typeface="Trebuchet MS"/>
              </a:rPr>
              <a:t>Step-1: Data Collection and Preprocessing</a:t>
            </a:r>
          </a:p>
          <a:p>
            <a:r>
              <a:rPr lang="en-US" sz="1600">
                <a:latin typeface="Bookman Old Style"/>
                <a:ea typeface="Trebuchet MS"/>
              </a:rPr>
              <a:t>Step-2: Selection of Blockchain Technology</a:t>
            </a:r>
          </a:p>
          <a:p>
            <a:r>
              <a:rPr lang="en-US" sz="1600">
                <a:latin typeface="Bookman Old Style"/>
                <a:ea typeface="Trebuchet MS"/>
              </a:rPr>
              <a:t>Step-3: Designing the Federated Learning Framework</a:t>
            </a:r>
          </a:p>
          <a:p>
            <a:r>
              <a:rPr lang="en-US" sz="1600">
                <a:latin typeface="Bookman Old Style"/>
                <a:ea typeface="Trebuchet MS"/>
              </a:rPr>
              <a:t>Step-4: Integration of Blockchain with Federated Learning</a:t>
            </a:r>
          </a:p>
          <a:p>
            <a:r>
              <a:rPr lang="en-US" sz="1600">
                <a:latin typeface="Bookman Old Style"/>
                <a:ea typeface="Trebuchet MS"/>
              </a:rPr>
              <a:t>Step-5: Data Preprocessing </a:t>
            </a:r>
          </a:p>
          <a:p>
            <a:r>
              <a:rPr lang="en-US" sz="1600">
                <a:latin typeface="Bookman Old Style"/>
                <a:ea typeface="Trebuchet MS"/>
              </a:rPr>
              <a:t>Step-6</a:t>
            </a:r>
            <a:r>
              <a:rPr lang="en-US" sz="1600">
                <a:latin typeface="Calibri"/>
                <a:ea typeface="Trebuchet MS"/>
                <a:cs typeface="Calibri"/>
              </a:rPr>
              <a:t> :</a:t>
            </a:r>
            <a:r>
              <a:rPr lang="en-US" sz="1600">
                <a:latin typeface="Bookman Old Style"/>
                <a:ea typeface="Trebuchet MS"/>
              </a:rPr>
              <a:t>Model Evaluation and Validation</a:t>
            </a:r>
          </a:p>
          <a:p>
            <a:r>
              <a:rPr lang="en-US" sz="1600">
                <a:latin typeface="Bookman Old Style"/>
                <a:ea typeface="Trebuchet MS"/>
              </a:rPr>
              <a:t>Step-7:</a:t>
            </a:r>
            <a:r>
              <a:rPr lang="en-US" sz="1600">
                <a:latin typeface="Calibri"/>
                <a:ea typeface="Trebuchet MS"/>
                <a:cs typeface="Calibri"/>
              </a:rPr>
              <a:t> </a:t>
            </a:r>
            <a:r>
              <a:rPr lang="en-US" sz="1600">
                <a:latin typeface="Bookman Old Style"/>
                <a:ea typeface="Trebuchet MS"/>
              </a:rPr>
              <a:t>Deployment and Real-world Testing</a:t>
            </a:r>
          </a:p>
          <a:p>
            <a:endParaRPr lang="en-US" sz="1600" b="0" i="0" u="none" strike="noStrike" cap="none">
              <a:solidFill>
                <a:srgbClr val="000000"/>
              </a:solidFill>
              <a:latin typeface="Bookman Old Style" panose="02050604050505020204" pitchFamily="18" charset="0"/>
              <a:ea typeface="Trebuchet MS"/>
            </a:endParaRPr>
          </a:p>
        </p:txBody>
      </p:sp>
      <p:sp>
        <p:nvSpPr>
          <p:cNvPr id="2" name="Title 1"/>
          <p:cNvSpPr>
            <a:spLocks noGrp="1"/>
          </p:cNvSpPr>
          <p:nvPr>
            <p:ph type="title"/>
          </p:nvPr>
        </p:nvSpPr>
        <p:spPr>
          <a:xfrm>
            <a:off x="507688" y="102336"/>
            <a:ext cx="6117431" cy="627321"/>
          </a:xfrm>
        </p:spPr>
        <p:txBody>
          <a:bodyPr/>
          <a:lstStyle/>
          <a:p>
            <a:r>
              <a:rPr lang="en-US" sz="3200">
                <a:latin typeface="Bookman Old Style" panose="02050604050505020204" pitchFamily="18" charset="0"/>
              </a:rPr>
              <a:t>Proposed Method</a:t>
            </a:r>
            <a:endParaRPr lang="en-US" sz="360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1/29/2024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1_Office Theme</vt:lpstr>
      <vt:lpstr>A Seminar on Advancing Healthcare Privacy with Blockchain and Federated Learning          Technologies</vt:lpstr>
      <vt:lpstr>Introduction What?</vt:lpstr>
      <vt:lpstr>WHY?</vt:lpstr>
      <vt:lpstr>APPLICATIONS</vt:lpstr>
      <vt:lpstr>Concept Tree</vt:lpstr>
      <vt:lpstr>Literature </vt:lpstr>
      <vt:lpstr>Problem Statement</vt:lpstr>
      <vt:lpstr>Problem Illustration</vt:lpstr>
      <vt:lpstr>Proposed Method</vt:lpstr>
      <vt:lpstr>PowerPoint Presentation</vt:lpstr>
      <vt:lpstr>Proposed Method Illustration</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revision>1</cp:revision>
  <dcterms:modified xsi:type="dcterms:W3CDTF">2024-01-30T04:47:38Z</dcterms:modified>
</cp:coreProperties>
</file>