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70" r:id="rId4"/>
    <p:sldId id="271" r:id="rId5"/>
    <p:sldId id="266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D41CB-8CD6-39DD-FF02-62292BDC1432}" v="1624" dt="2024-04-08T01:39:59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phone and a red sign&#10;&#10;Description automatically generated">
            <a:extLst>
              <a:ext uri="{FF2B5EF4-FFF2-40B4-BE49-F238E27FC236}">
                <a16:creationId xmlns:a16="http://schemas.microsoft.com/office/drawing/2014/main" id="{9CFDF6AD-F963-CAB6-8E93-8D017EBD5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417" y="805086"/>
            <a:ext cx="8533091" cy="5256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8FE479-DACA-352B-7CF5-71438F7EB8E1}"/>
              </a:ext>
            </a:extLst>
          </p:cNvPr>
          <p:cNvSpPr txBox="1"/>
          <p:nvPr/>
        </p:nvSpPr>
        <p:spPr>
          <a:xfrm>
            <a:off x="8651499" y="2462841"/>
            <a:ext cx="3483349" cy="2454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Pujitha Sai Tulasi </a:t>
            </a:r>
            <a:r>
              <a:rPr lang="en-US" sz="1600" b="1" dirty="0" err="1">
                <a:solidFill>
                  <a:schemeClr val="bg1">
                    <a:alpha val="80000"/>
                  </a:schemeClr>
                </a:solidFill>
              </a:rPr>
              <a:t>Muddhu</a:t>
            </a:r>
            <a:endParaRPr lang="en-US" sz="1600" dirty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April 7th, 2024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FFFF">
                  <a:alpha val="80000"/>
                </a:srgbClr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FFFF">
                  <a:alpha val="80000"/>
                </a:srgbClr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EMGT 5220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>
                    <a:alpha val="80000"/>
                  </a:schemeClr>
                </a:solidFill>
              </a:rPr>
              <a:t>Instructor: Prof. George </a:t>
            </a:r>
            <a:r>
              <a:rPr lang="en-US" sz="1600" b="1" err="1">
                <a:solidFill>
                  <a:schemeClr val="bg1">
                    <a:alpha val="80000"/>
                  </a:schemeClr>
                </a:solidFill>
              </a:rPr>
              <a:t>Kontopidis</a:t>
            </a:r>
            <a:endParaRPr lang="en-US" sz="1600" b="1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7B89-823D-DC49-505A-3288A3DF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635" y="935781"/>
            <a:ext cx="61404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Objective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81058CCE-6390-E497-550E-0163714F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36" y="1429488"/>
            <a:ext cx="2575800" cy="457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61C7A-6B05-74D8-768C-EB106B976886}"/>
              </a:ext>
            </a:extLst>
          </p:cNvPr>
          <p:cNvSpPr txBox="1"/>
          <p:nvPr/>
        </p:nvSpPr>
        <p:spPr>
          <a:xfrm>
            <a:off x="5299636" y="2485253"/>
            <a:ext cx="6118037" cy="2454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Our Team will develop </a:t>
            </a:r>
            <a:r>
              <a:rPr lang="en-US" sz="2400" b="1" err="1">
                <a:solidFill>
                  <a:schemeClr val="bg1"/>
                </a:solidFill>
              </a:rPr>
              <a:t>NUWorld</a:t>
            </a:r>
            <a:r>
              <a:rPr lang="en-US" sz="2400" b="1" dirty="0">
                <a:solidFill>
                  <a:schemeClr val="bg1"/>
                </a:solidFill>
              </a:rPr>
              <a:t> </a:t>
            </a:r>
            <a:r>
              <a:rPr lang="en-US" sz="2400" dirty="0">
                <a:solidFill>
                  <a:schemeClr val="bg1"/>
                </a:solidFill>
              </a:rPr>
              <a:t>- a user-friendly mobile application to address challenges faced by huskies regarding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Timely Accessibility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Accurate Information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Fragmented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7104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2F4D5922-434B-4829-B93E-02DC38A29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5FBA24-5C01-4635-A984-1DB6E34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9A5114-55F8-4976-BBE9-EB03D13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68E7F15-1BC6-438A-8D72-8DC7AED51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1641807-6842-4066-AF10-93EC82C9F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982CAD2-2793-4D56-BE4D-E6CEF77D7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2ADA1AD-25F7-4EE1-9E91-CB4534B56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7625553-33A6-42A6-BA58-B6F60A4E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5B990D2-1682-41A9-850F-4DC602C3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9102A-0400-4C1F-8614-973F5262E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8FBDFC-CF2A-4A9A-88B1-15D45D68B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EC299EF-4D18-40D1-AAB9-5082B26AB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49880C-55B6-4C46-A7F6-6A285623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809907-F418-42B7-B7DA-7578B44A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1152CA-C7C6-498B-AC68-B4620D24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F1485CA-41D2-421F-B28D-15EF845D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ED96A1-E6CA-493F-8610-6B8B7A28E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9231B8-0812-4FDE-9AC6-94984E20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BF59FE3-7AD8-46E8-9440-D26863994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EEEDF00-F676-4147-BAF0-64840E285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4D3F73A-55E6-4A58-872D-BE9E9C7C3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A6E7D5E6-EDB2-0974-708A-E81F8B4DF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4482"/>
          <a:stretch/>
        </p:blipFill>
        <p:spPr>
          <a:xfrm>
            <a:off x="6997974" y="706170"/>
            <a:ext cx="4492357" cy="543151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D2BC472-0671-410F-BA77-E46AA6210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867670" y="850149"/>
            <a:ext cx="304800" cy="429768"/>
            <a:chOff x="215328" y="-46937"/>
            <a:chExt cx="304800" cy="277384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68B2A3-267E-4DE4-8DD5-C0378482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6474CC6-D7FB-4A38-8991-680F048CF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825D0E-A1E4-4466-81B2-33325B3B3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1BD1E16-C3EF-4A05-9C71-590A55BF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A5F5B0-A6F4-73EF-07D2-09A67C42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36" y="2279275"/>
            <a:ext cx="6171202" cy="2819399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Scope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</a:rPr>
              <a:t>1. Chat Bot Capability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</a:rPr>
              <a:t>2. Real Time Updates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/>
            </a:br>
            <a:r>
              <a:rPr lang="en-US" sz="2800" dirty="0">
                <a:solidFill>
                  <a:schemeClr val="bg1"/>
                </a:solidFill>
              </a:rPr>
              <a:t>3. Personalization Features</a:t>
            </a:r>
          </a:p>
        </p:txBody>
      </p:sp>
    </p:spTree>
    <p:extLst>
      <p:ext uri="{BB962C8B-B14F-4D97-AF65-F5344CB8AC3E}">
        <p14:creationId xmlns:p14="http://schemas.microsoft.com/office/powerpoint/2010/main" val="323666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E6A2EF-DD5C-1517-BEEA-FE2BADC64273}"/>
              </a:ext>
            </a:extLst>
          </p:cNvPr>
          <p:cNvSpPr txBox="1"/>
          <p:nvPr/>
        </p:nvSpPr>
        <p:spPr>
          <a:xfrm>
            <a:off x="4086447" y="356138"/>
            <a:ext cx="4019107" cy="13613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indent="-2286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Real-Time</a:t>
            </a: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Updates and Personalized Features</a:t>
            </a:r>
          </a:p>
        </p:txBody>
      </p:sp>
      <p:pic>
        <p:nvPicPr>
          <p:cNvPr id="9" name="Picture 8" descr="MentorHub NU by Northeastern University Information Services">
            <a:extLst>
              <a:ext uri="{FF2B5EF4-FFF2-40B4-BE49-F238E27FC236}">
                <a16:creationId xmlns:a16="http://schemas.microsoft.com/office/drawing/2014/main" id="{C42340E4-048B-9CF6-6790-EF2C505B7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" r="2689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F7AB0-0706-AA59-32DD-1476F67E9F1A}"/>
              </a:ext>
            </a:extLst>
          </p:cNvPr>
          <p:cNvSpPr txBox="1"/>
          <p:nvPr/>
        </p:nvSpPr>
        <p:spPr>
          <a:xfrm>
            <a:off x="4085301" y="1993150"/>
            <a:ext cx="4021399" cy="39237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Comprehensive Info on On-Campus services (library hours, IT support, health services, dining options)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Academic Schedules (Course Timetable, Lecture Details, Exam Dates)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Set Preferences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Receive Reminders for upcoming classes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Bookmark events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Receive Notifications</a:t>
            </a:r>
          </a:p>
        </p:txBody>
      </p:sp>
      <p:pic>
        <p:nvPicPr>
          <p:cNvPr id="8" name="Content Placeholder 3" descr="MentorHub NU by Northeastern University Information Services">
            <a:extLst>
              <a:ext uri="{FF2B5EF4-FFF2-40B4-BE49-F238E27FC236}">
                <a16:creationId xmlns:a16="http://schemas.microsoft.com/office/drawing/2014/main" id="{A4222364-5DF0-BDA0-652D-3A528BD8C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6" r="2469"/>
          <a:stretch/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C01129-3453-464D-A870-ED71C6E89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781A6-5C82-4764-B489-F9A599C0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8833" y="685800"/>
            <a:ext cx="5004061" cy="54864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D1441-60B1-82C0-6C72-DE5117DB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271" y="2025814"/>
            <a:ext cx="3951872" cy="1551849"/>
          </a:xfrm>
        </p:spPr>
        <p:txBody>
          <a:bodyPr anchor="b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Dynamic event calendar for diverse university events  (lectures, workshops, social gatherings, extra-curricular activities)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/>
          </a:p>
        </p:txBody>
      </p:sp>
      <p:pic>
        <p:nvPicPr>
          <p:cNvPr id="4" name="Content Placeholder 3" descr="MentorHub NU by Northeastern University Information Services">
            <a:extLst>
              <a:ext uri="{FF2B5EF4-FFF2-40B4-BE49-F238E27FC236}">
                <a16:creationId xmlns:a16="http://schemas.microsoft.com/office/drawing/2014/main" id="{94543249-4514-D5B4-D934-ED73F5F963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6"/>
          <a:stretch/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6512DB-CDF0-B9F4-EB6A-0F881EC30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2"/>
          <a:stretch/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08515-5FC0-A468-D739-C0C44C24BFF8}"/>
              </a:ext>
            </a:extLst>
          </p:cNvPr>
          <p:cNvSpPr txBox="1"/>
          <p:nvPr/>
        </p:nvSpPr>
        <p:spPr>
          <a:xfrm>
            <a:off x="4129741" y="357392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Progress Check-in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server&#10;&#10;Description automatically generated">
            <a:extLst>
              <a:ext uri="{FF2B5EF4-FFF2-40B4-BE49-F238E27FC236}">
                <a16:creationId xmlns:a16="http://schemas.microsoft.com/office/drawing/2014/main" id="{27FD454B-C4ED-C47C-C6A5-364E4EAA4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8" y="203532"/>
            <a:ext cx="10295961" cy="4792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C85EB-7BD3-E0C5-9269-5591F0B2CB6E}"/>
              </a:ext>
            </a:extLst>
          </p:cNvPr>
          <p:cNvSpPr txBox="1"/>
          <p:nvPr/>
        </p:nvSpPr>
        <p:spPr>
          <a:xfrm>
            <a:off x="1057905" y="5638309"/>
            <a:ext cx="102959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Milestone 1: FE Development for User Friendly Interface and Personalization</a:t>
            </a:r>
            <a:endParaRPr lang="en-US"/>
          </a:p>
          <a:p>
            <a:pPr algn="ctr"/>
            <a:r>
              <a:rPr lang="en-US" dirty="0">
                <a:solidFill>
                  <a:schemeClr val="bg1"/>
                </a:solidFill>
              </a:rPr>
              <a:t>Milestone 2: BE Development  for Real Time Information Updates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Milestone 3: Chat Bot Integration</a:t>
            </a:r>
          </a:p>
        </p:txBody>
      </p:sp>
    </p:spTree>
    <p:extLst>
      <p:ext uri="{BB962C8B-B14F-4D97-AF65-F5344CB8AC3E}">
        <p14:creationId xmlns:p14="http://schemas.microsoft.com/office/powerpoint/2010/main" val="362496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3B5FB-25A1-DB30-9C44-3705C977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22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Objective</vt:lpstr>
      <vt:lpstr>Scope    1. Chat Bot Capability  2. Real Time Updates  3. Personalization Features</vt:lpstr>
      <vt:lpstr>PowerPoint Presentation</vt:lpstr>
      <vt:lpstr>Dynamic event calendar for diverse university events  (lectures, workshops, social gatherings, extra-curricular activities)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598</cp:revision>
  <dcterms:created xsi:type="dcterms:W3CDTF">2024-04-07T20:09:23Z</dcterms:created>
  <dcterms:modified xsi:type="dcterms:W3CDTF">2024-04-08T01:45:30Z</dcterms:modified>
</cp:coreProperties>
</file>