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3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305A8-03B5-4422-841C-657F6FE478B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3FEB7-EEAA-4A80-83EF-5DF6E808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04fb39db_6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04fb39db_6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54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BABA-A747-329E-0E46-8CA09527D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84AB0-A87F-971C-BFAA-BE33E212D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F1EC-CA24-075A-04A8-37AEEACA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1287-40F0-9215-3C76-76D4C1A6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0BED-A677-B75F-C589-BB4805CA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F64F-C247-DECC-8D19-7A4E1B5C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A4E7-A7A5-1892-9282-27D389C37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27B6D-2467-44B2-C889-E2071895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8289-931F-CED0-72C3-04A6946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AF4C-CFF9-2166-9C24-71105AA9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AEC83-F97A-D8F8-E4A4-C445E517D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4EAE5-7B1F-2B05-A1C6-A40F805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30C0-D239-A7C4-5400-0C811E93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88AB-C0AE-5588-CC66-6D22E5C4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197A-1BC5-B1DF-51D1-8199129B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4B35-523B-6131-7C77-4BE2EA67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74CD-E89E-073F-481F-15E62E664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EC70-778B-0883-2A60-1D51DA3D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BBD1-D75B-5AA1-4712-932B7A22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EFCD-D555-05A6-1A6B-E97D7E44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5327-DD06-D813-7D7E-144EE623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F845-3553-A92A-8028-7E930B29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3797-0081-EBBB-15F7-06593BC5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A4C0-3BD2-2C52-F520-820D4852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2800-64AA-7142-4E9B-82590EB5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0507-39B4-EA4E-052C-F47FC7C9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821D-4DD8-8D09-303E-B9551A23F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300F0-56D7-D9B5-CE47-64C7DC9E0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833F9-4FF9-BCDF-DF56-DDB5EB98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A2996-DE09-20CE-F0E0-9A0E258D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D7A5-AFC5-653E-4995-0DD004DD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CB77-32A7-68DD-FB1F-E545145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6582-9905-088A-6903-FD9D5FECD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2811B-65B8-7B54-ECF3-7767B9650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39A29-5967-DB43-7AAF-BC12CA05D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BB978-C37E-6EBD-16F1-C8C607074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9A73F-B928-3418-3909-513671DA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1804E-21A9-7591-6679-ED26C015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E4771-EDD4-F0FA-6017-4311413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F694-0F9E-BD44-0E61-7087E7C7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ABA37-BC4D-A5DE-CFF5-C4E51AB7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5F761-2F94-8618-762F-ABC8AA6F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CB9CE-B4D0-F89A-9999-6C6652AC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4445D-FCA6-E59E-E056-0AE2F382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D9DED-4D22-F5D4-1B99-1774E68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52673-B72A-8148-7B44-191EE226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EC9D-B7EF-5D8F-EF34-128726C5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00BF-3C7B-95DD-3A5A-BCF3FF28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1E56C-69E1-CBA6-4015-CF72A89EB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84EEF-32C0-BF4B-312F-E95D8F1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18986-C81C-3EEB-084D-2D2B40D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05B97-68B5-A3B8-DC76-808968A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5C79-8D99-B27B-EE3E-CABF647D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232DC-6479-B80C-BB4D-410502EE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4F230-DD67-43EF-6E50-9FB1489D9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8262D-0068-2F10-CD00-A83C4F93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7512-677C-A3C9-C3C3-0FE9B0CA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7BDD-8DFA-CFFF-F175-4A7BE488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3205D-3788-2B5C-EC40-C2BC8B5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C76C5-73FE-B75D-3598-149C0C1B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2497-5ACB-A412-A7CC-2856790C8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8E85-40C7-45C6-90AA-A18307FA08E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7A6F-8004-560B-8476-AA163695D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2EBB-6213-ED31-B34B-7EC092356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B7F1-6E25-4DDA-872A-968735EE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3"/>
          <p:cNvGraphicFramePr/>
          <p:nvPr>
            <p:extLst>
              <p:ext uri="{D42A27DB-BD31-4B8C-83A1-F6EECF244321}">
                <p14:modId xmlns:p14="http://schemas.microsoft.com/office/powerpoint/2010/main" val="2072997685"/>
              </p:ext>
            </p:extLst>
          </p:nvPr>
        </p:nvGraphicFramePr>
        <p:xfrm>
          <a:off x="0" y="-89910"/>
          <a:ext cx="12191934" cy="69479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8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7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3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6896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rgbClr val="666666"/>
                          </a:solidFill>
                        </a:rPr>
                        <a:t>Lean Canvas Model</a:t>
                      </a:r>
                      <a:endParaRPr sz="1200" u="sng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302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/>
                        <a:t>Key Partners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dirty="0"/>
                        <a:t>Content Creators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dirty="0"/>
                        <a:t>Influencers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dirty="0"/>
                        <a:t>Social Media Platforms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dirty="0"/>
                        <a:t>Educational Institutions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dirty="0"/>
                        <a:t>App Store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dirty="0"/>
                        <a:t>Google Play Store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dirty="0"/>
                        <a:t>Partnership with Adobe, Canva, </a:t>
                      </a:r>
                      <a:r>
                        <a:rPr lang="en-US" sz="1100" dirty="0" err="1"/>
                        <a:t>etc</a:t>
                      </a:r>
                      <a:endParaRPr lang="en-US" sz="11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endParaRPr lang="en-US" sz="11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endParaRPr lang="en-US"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/>
                        <a:t>Key Activities</a:t>
                      </a:r>
                    </a:p>
                    <a:p>
                      <a:pPr marL="457200" lvl="0" indent="-2921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●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Continuous app</a:t>
                      </a:r>
                    </a:p>
                    <a:p>
                      <a:pPr marL="16510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improvement based on user</a:t>
                      </a:r>
                    </a:p>
                    <a:p>
                      <a:pPr marL="16510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feedback.</a:t>
                      </a:r>
                    </a:p>
                    <a:p>
                      <a:pPr marL="457200" lvl="0" indent="-2921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●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 updates with fresh visual elements and themes.</a:t>
                      </a:r>
                    </a:p>
                    <a:p>
                      <a:pPr marL="457200" lvl="0" indent="-2921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●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 marketing campaigns to attract new users and promote updates.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/>
                        <a:t>Value Propositions</a:t>
                      </a:r>
                      <a:endParaRPr sz="1300" b="1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 Storytelling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Engagement Boost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a platform where users can create visually engaging narratives with images, graphics, and text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visually appealing videos effortlessly, even without video editing skills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time and resources compared to traditional video production methods</a:t>
                      </a:r>
                    </a:p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Tx/>
                        <a:buChar char="●"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Sophisticated AI-driven features that personalize the user experience</a:t>
                      </a:r>
                      <a:endParaRPr lang="en-IN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/>
                        <a:t>Customer Relationships</a:t>
                      </a:r>
                      <a:endParaRPr sz="1600" b="1" u="sng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Support 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 Engagement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Enhanced Collaboration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 Content for Subscribers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Loyalty Program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Promotions and limited-time offers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Onboarding – Tutorial guides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Loop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Segments</a:t>
                      </a:r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endParaRPr lang="en" sz="1600" b="1" i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endParaRPr lang="en" sz="1600" b="1" i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Tx/>
                        <a:buChar char="●"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YouTubers, bloggers, and social media influencers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Creators </a:t>
                      </a: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who want to visually express their stories, ideas, or concepts.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Educators</a:t>
                      </a: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Teachers and trainers seeking an interactive way to present information to their students.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Professionals </a:t>
                      </a: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 seeking a visual storytelling tool for presentations and pitches.</a:t>
                      </a:r>
                      <a:endParaRPr lang="en-US" sz="1100" b="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/>
                        <a:t>Key Resources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Team -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Skilled developers for continuous improvement and updates.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Team -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promote the app and engage with the user community.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Libraries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 library of visual elements, templates, and themes for users to incorporate into their narratives.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Infrastructure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Robust servers to handle video rendering and storage.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/>
                        <a:t>Channels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Stores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Media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Partnerships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Creation Communities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58368"/>
                  </a:ext>
                </a:extLst>
              </a:tr>
              <a:tr h="2718511">
                <a:tc vMerge="1"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endParaRPr lang="en-US"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endParaRPr sz="1100" b="0" dirty="0"/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/>
                        <a:t>Channels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Stores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Media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Partnerships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Creation Communities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endParaRPr lang="en-US" sz="1100" b="0" dirty="0"/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685171"/>
                  </a:ext>
                </a:extLst>
              </a:tr>
              <a:tr h="1439369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dk1"/>
                          </a:solidFill>
                        </a:rPr>
                        <a:t>Cost Structure</a:t>
                      </a:r>
                      <a:endParaRPr lang="en-IN" sz="1600" b="1" u="sng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Cost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Ongoing expenses for maintaining and improving the app.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Expenses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Budget for advertising, promotions, and partnerships.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I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Licensing </a:t>
                      </a: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Costs associated with creating and licensing visual elements.</a:t>
                      </a:r>
                      <a:endParaRPr lang="en-US" sz="1100" b="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dk1"/>
                          </a:solidFill>
                        </a:rPr>
                        <a:t>Revenue Streams</a:t>
                      </a:r>
                      <a:endParaRPr sz="1600" b="1" u="sng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Freemium Model -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a free version with basic features and a premium </a:t>
                      </a:r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subscription for advanced tools, templates, and collaboration features</a:t>
                      </a:r>
                      <a:endParaRPr lang="en-IN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or annual subscription plans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In-App Purchases for additional templates, effects or features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Marketplace</a:t>
                      </a:r>
                      <a:endParaRPr sz="1100" b="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p23"/>
          <p:cNvSpPr txBox="1"/>
          <p:nvPr/>
        </p:nvSpPr>
        <p:spPr>
          <a:xfrm>
            <a:off x="8816866" y="-142976"/>
            <a:ext cx="33751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solidFill>
                  <a:srgbClr val="6D9E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NarrativeFlicks</a:t>
            </a:r>
          </a:p>
          <a:p>
            <a:pPr algn="ctr"/>
            <a:r>
              <a:rPr lang="en" sz="1000" b="1" i="1" dirty="0"/>
              <a:t>(App that generates visuals based on narration)</a:t>
            </a:r>
            <a:endParaRPr sz="1000" b="1" i="1" dirty="0"/>
          </a:p>
        </p:txBody>
      </p:sp>
      <p:pic>
        <p:nvPicPr>
          <p:cNvPr id="3" name="Picture 2" descr="A group of icons on a black background&#10;&#10;Description automatically generated">
            <a:extLst>
              <a:ext uri="{FF2B5EF4-FFF2-40B4-BE49-F238E27FC236}">
                <a16:creationId xmlns:a16="http://schemas.microsoft.com/office/drawing/2014/main" id="{7E0AE6BE-1D9A-6EF5-E5F1-43535EEB4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51" y="3987034"/>
            <a:ext cx="2120823" cy="1115694"/>
          </a:xfrm>
          <a:prstGeom prst="rect">
            <a:avLst/>
          </a:prstGeom>
        </p:spPr>
      </p:pic>
      <p:pic>
        <p:nvPicPr>
          <p:cNvPr id="5" name="Picture 4" descr="A black and orange logo with blue text&#10;&#10;Description automatically generated">
            <a:extLst>
              <a:ext uri="{FF2B5EF4-FFF2-40B4-BE49-F238E27FC236}">
                <a16:creationId xmlns:a16="http://schemas.microsoft.com/office/drawing/2014/main" id="{EE4FC8E4-ACD7-06E5-C969-E639E2210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" y="3378805"/>
            <a:ext cx="1197078" cy="856197"/>
          </a:xfrm>
          <a:prstGeom prst="rect">
            <a:avLst/>
          </a:prstGeom>
        </p:spPr>
      </p:pic>
      <p:pic>
        <p:nvPicPr>
          <p:cNvPr id="7" name="Picture 6" descr="A person with headphones and microphone&#10;&#10;Description automatically generated">
            <a:extLst>
              <a:ext uri="{FF2B5EF4-FFF2-40B4-BE49-F238E27FC236}">
                <a16:creationId xmlns:a16="http://schemas.microsoft.com/office/drawing/2014/main" id="{D3C2B884-F20F-43B1-A000-2722108C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5" y="2477713"/>
            <a:ext cx="1862728" cy="828424"/>
          </a:xfrm>
          <a:prstGeom prst="rect">
            <a:avLst/>
          </a:prstGeom>
        </p:spPr>
      </p:pic>
      <p:pic>
        <p:nvPicPr>
          <p:cNvPr id="9" name="Picture 8" descr="A megaphone with icons on it&#10;&#10;Description automatically generated">
            <a:extLst>
              <a:ext uri="{FF2B5EF4-FFF2-40B4-BE49-F238E27FC236}">
                <a16:creationId xmlns:a16="http://schemas.microsoft.com/office/drawing/2014/main" id="{34DDE413-2E34-1D42-D84C-D31198B15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38" y="4253644"/>
            <a:ext cx="983475" cy="828423"/>
          </a:xfrm>
          <a:prstGeom prst="rect">
            <a:avLst/>
          </a:prstGeom>
        </p:spPr>
      </p:pic>
      <p:pic>
        <p:nvPicPr>
          <p:cNvPr id="11" name="Picture 10" descr="A blue square with white logo&#10;&#10;Description automatically generated">
            <a:extLst>
              <a:ext uri="{FF2B5EF4-FFF2-40B4-BE49-F238E27FC236}">
                <a16:creationId xmlns:a16="http://schemas.microsoft.com/office/drawing/2014/main" id="{93594ED6-A462-54B3-CB30-959FD7BC6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79" y="3426192"/>
            <a:ext cx="714734" cy="670786"/>
          </a:xfrm>
          <a:prstGeom prst="rect">
            <a:avLst/>
          </a:prstGeom>
        </p:spPr>
      </p:pic>
      <p:pic>
        <p:nvPicPr>
          <p:cNvPr id="13" name="Picture 12" descr="A logo of a play store&#10;&#10;Description automatically generated">
            <a:extLst>
              <a:ext uri="{FF2B5EF4-FFF2-40B4-BE49-F238E27FC236}">
                <a16:creationId xmlns:a16="http://schemas.microsoft.com/office/drawing/2014/main" id="{17D8B72E-6408-8402-30BF-D01F88232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0" y="4544881"/>
            <a:ext cx="497859" cy="484758"/>
          </a:xfrm>
          <a:prstGeom prst="rect">
            <a:avLst/>
          </a:prstGeom>
        </p:spPr>
      </p:pic>
      <p:pic>
        <p:nvPicPr>
          <p:cNvPr id="17" name="Picture 16" descr="A hands shaking with a white background&#10;&#10;Description automatically generated">
            <a:extLst>
              <a:ext uri="{FF2B5EF4-FFF2-40B4-BE49-F238E27FC236}">
                <a16:creationId xmlns:a16="http://schemas.microsoft.com/office/drawing/2014/main" id="{D7B6466E-8B3A-0A03-39A8-A8E2B8C9A0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7" y="661754"/>
            <a:ext cx="739551" cy="440173"/>
          </a:xfrm>
          <a:prstGeom prst="rect">
            <a:avLst/>
          </a:prstGeom>
        </p:spPr>
      </p:pic>
      <p:pic>
        <p:nvPicPr>
          <p:cNvPr id="19" name="Picture 18" descr="A cartoon of a person running&#10;&#10;Description automatically generated">
            <a:extLst>
              <a:ext uri="{FF2B5EF4-FFF2-40B4-BE49-F238E27FC236}">
                <a16:creationId xmlns:a16="http://schemas.microsoft.com/office/drawing/2014/main" id="{5F1C4EAB-58CE-2B99-EFE3-5AD23A3163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85" y="672109"/>
            <a:ext cx="786146" cy="522097"/>
          </a:xfrm>
          <a:prstGeom prst="rect">
            <a:avLst/>
          </a:prstGeom>
        </p:spPr>
      </p:pic>
      <p:pic>
        <p:nvPicPr>
          <p:cNvPr id="21" name="Picture 20" descr="A cartoon hand with a light bulb&#10;&#10;Description automatically generated">
            <a:extLst>
              <a:ext uri="{FF2B5EF4-FFF2-40B4-BE49-F238E27FC236}">
                <a16:creationId xmlns:a16="http://schemas.microsoft.com/office/drawing/2014/main" id="{467A38BE-1801-2A90-4575-C625B4408E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26" y="2545498"/>
            <a:ext cx="659015" cy="326040"/>
          </a:xfrm>
          <a:prstGeom prst="rect">
            <a:avLst/>
          </a:prstGeom>
        </p:spPr>
      </p:pic>
      <p:pic>
        <p:nvPicPr>
          <p:cNvPr id="23" name="Picture 22" descr="A blue box with a yellow ribbon&#10;&#10;Description automatically generated">
            <a:extLst>
              <a:ext uri="{FF2B5EF4-FFF2-40B4-BE49-F238E27FC236}">
                <a16:creationId xmlns:a16="http://schemas.microsoft.com/office/drawing/2014/main" id="{66BF922B-1327-1C8A-0A78-91C1136A3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66" y="666503"/>
            <a:ext cx="497203" cy="475585"/>
          </a:xfrm>
          <a:prstGeom prst="rect">
            <a:avLst/>
          </a:prstGeom>
        </p:spPr>
      </p:pic>
      <p:pic>
        <p:nvPicPr>
          <p:cNvPr id="25" name="Picture 24" descr="A yellow chat bubbles&#10;&#10;Description automatically generated with medium confidence">
            <a:extLst>
              <a:ext uri="{FF2B5EF4-FFF2-40B4-BE49-F238E27FC236}">
                <a16:creationId xmlns:a16="http://schemas.microsoft.com/office/drawing/2014/main" id="{76427204-9321-16A9-2C04-1AAD8E9469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79" y="674893"/>
            <a:ext cx="497203" cy="475585"/>
          </a:xfrm>
          <a:prstGeom prst="rect">
            <a:avLst/>
          </a:prstGeom>
        </p:spPr>
      </p:pic>
      <p:pic>
        <p:nvPicPr>
          <p:cNvPr id="27" name="Picture 26" descr="A pie chart with a couple of faces&#10;&#10;Description automatically generated">
            <a:extLst>
              <a:ext uri="{FF2B5EF4-FFF2-40B4-BE49-F238E27FC236}">
                <a16:creationId xmlns:a16="http://schemas.microsoft.com/office/drawing/2014/main" id="{92315CDC-5476-7709-C169-8F5C5F515D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389" y="1118206"/>
            <a:ext cx="572815" cy="526990"/>
          </a:xfrm>
          <a:prstGeom prst="rect">
            <a:avLst/>
          </a:prstGeom>
        </p:spPr>
      </p:pic>
      <p:pic>
        <p:nvPicPr>
          <p:cNvPr id="29" name="Picture 28" descr="A blue and yellow truck with a wifi symbol&#10;&#10;Description automatically generated">
            <a:extLst>
              <a:ext uri="{FF2B5EF4-FFF2-40B4-BE49-F238E27FC236}">
                <a16:creationId xmlns:a16="http://schemas.microsoft.com/office/drawing/2014/main" id="{F147BE18-E826-72C4-A0EA-1C9B0D8AA7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67" y="2712699"/>
            <a:ext cx="659015" cy="518975"/>
          </a:xfrm>
          <a:prstGeom prst="rect">
            <a:avLst/>
          </a:prstGeom>
        </p:spPr>
      </p:pic>
      <p:pic>
        <p:nvPicPr>
          <p:cNvPr id="31" name="Picture 30" descr="A stack of gold coins&#10;&#10;Description automatically generated">
            <a:extLst>
              <a:ext uri="{FF2B5EF4-FFF2-40B4-BE49-F238E27FC236}">
                <a16:creationId xmlns:a16="http://schemas.microsoft.com/office/drawing/2014/main" id="{E6BB7E25-315E-9525-CB3E-6ABF6BFC65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944" y="5678177"/>
            <a:ext cx="724612" cy="526990"/>
          </a:xfrm>
          <a:prstGeom prst="rect">
            <a:avLst/>
          </a:prstGeom>
        </p:spPr>
      </p:pic>
      <p:pic>
        <p:nvPicPr>
          <p:cNvPr id="33" name="Picture 32" descr="A stack of green and white boxes&#10;&#10;Description automatically generated">
            <a:extLst>
              <a:ext uri="{FF2B5EF4-FFF2-40B4-BE49-F238E27FC236}">
                <a16:creationId xmlns:a16="http://schemas.microsoft.com/office/drawing/2014/main" id="{1DB52D39-6D6A-15C4-B0EC-8FDB1BEE19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10" y="5678177"/>
            <a:ext cx="1110443" cy="526990"/>
          </a:xfrm>
          <a:prstGeom prst="rect">
            <a:avLst/>
          </a:prstGeom>
        </p:spPr>
      </p:pic>
      <p:pic>
        <p:nvPicPr>
          <p:cNvPr id="37" name="Picture 36" descr="A hands holding a tablet&#10;&#10;Description automatically generated">
            <a:extLst>
              <a:ext uri="{FF2B5EF4-FFF2-40B4-BE49-F238E27FC236}">
                <a16:creationId xmlns:a16="http://schemas.microsoft.com/office/drawing/2014/main" id="{F91E7F95-E8CA-10DC-FCD9-7BD27DB4E3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10" y="4049494"/>
            <a:ext cx="1924059" cy="10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350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Anahis Kechejian</dc:creator>
  <cp:lastModifiedBy>Pujitha Sai Tulasi Muddhu</cp:lastModifiedBy>
  <cp:revision>7</cp:revision>
  <dcterms:created xsi:type="dcterms:W3CDTF">2023-09-20T03:05:37Z</dcterms:created>
  <dcterms:modified xsi:type="dcterms:W3CDTF">2024-04-16T22:48:22Z</dcterms:modified>
</cp:coreProperties>
</file>