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00020345093476"/>
          <c:y val="0.19791733777309087"/>
          <c:w val="0.53750109354877429"/>
          <c:h val="0.37847350556608605"/>
        </c:manualLayout>
      </c:layout>
      <c:barChart>
        <c:barDir val="col"/>
        <c:grouping val="percentStacked"/>
        <c:varyColors val="0"/>
        <c:ser>
          <c:idx val="0"/>
          <c:order val="0"/>
          <c:tx>
            <c:v>Column Labels Contract</c:v>
          </c:tx>
          <c:spPr>
            <a:solidFill>
              <a:srgbClr val="666699"/>
            </a:solidFill>
            <a:ln w="25400">
              <a:noFill/>
            </a:ln>
          </c:spPr>
          <c:invertIfNegative val="0"/>
          <c:cat>
            <c:strLit>
              <c:ptCount val="15"/>
              <c:pt idx="0">
                <c:v>Accountant I</c:v>
              </c:pt>
              <c:pt idx="1">
                <c:v>Administrative Assistant</c:v>
              </c:pt>
              <c:pt idx="2">
                <c:v>BI Director</c:v>
              </c:pt>
              <c:pt idx="3">
                <c:v>CIO</c:v>
              </c:pt>
              <c:pt idx="4">
                <c:v>Data Analyst </c:v>
              </c:pt>
              <c:pt idx="5">
                <c:v>Enterprise Architect</c:v>
              </c:pt>
              <c:pt idx="6">
                <c:v>IT Manager - DB</c:v>
              </c:pt>
              <c:pt idx="7">
                <c:v>Network Engineer</c:v>
              </c:pt>
              <c:pt idx="8">
                <c:v>President &amp; CEO</c:v>
              </c:pt>
              <c:pt idx="9">
                <c:v>Production Manager</c:v>
              </c:pt>
              <c:pt idx="10">
                <c:v>Sales Manager</c:v>
              </c:pt>
              <c:pt idx="11">
                <c:v>Shared Services Manager</c:v>
              </c:pt>
              <c:pt idx="12">
                <c:v>Sr. Accountant</c:v>
              </c:pt>
              <c:pt idx="13">
                <c:v>Sr. Network Engineer</c:v>
              </c:pt>
              <c:pt idx="14">
                <c:v>Grand Total</c:v>
              </c:pt>
            </c:strLit>
          </c:cat>
          <c:val>
            <c:numLit>
              <c:formatCode>General</c:formatCode>
              <c:ptCount val="15"/>
              <c:pt idx="0">
                <c:v>11</c:v>
              </c:pt>
              <c:pt idx="1">
                <c:v>10</c:v>
              </c:pt>
              <c:pt idx="2">
                <c:v>3</c:v>
              </c:pt>
              <c:pt idx="3">
                <c:v>2</c:v>
              </c:pt>
              <c:pt idx="4">
                <c:v>1</c:v>
              </c:pt>
              <c:pt idx="5">
                <c:v>1</c:v>
              </c:pt>
              <c:pt idx="6">
                <c:v>8</c:v>
              </c:pt>
              <c:pt idx="7">
                <c:v>18</c:v>
              </c:pt>
              <c:pt idx="8">
                <c:v>4</c:v>
              </c:pt>
              <c:pt idx="9">
                <c:v>48</c:v>
              </c:pt>
              <c:pt idx="10">
                <c:v>14</c:v>
              </c:pt>
              <c:pt idx="11">
                <c:v>7</c:v>
              </c:pt>
              <c:pt idx="12">
                <c:v>4</c:v>
              </c:pt>
              <c:pt idx="13">
                <c:v>15</c:v>
              </c:pt>
              <c:pt idx="14">
                <c:v>146</c:v>
              </c:pt>
            </c:numLit>
          </c:val>
          <c:extLst>
            <c:ext xmlns:c16="http://schemas.microsoft.com/office/drawing/2014/chart" uri="{C3380CC4-5D6E-409C-BE32-E72D297353CC}">
              <c16:uniqueId val="{00000000-C6C9-174D-BEA9-82A167D209FE}"/>
            </c:ext>
          </c:extLst>
        </c:ser>
        <c:ser>
          <c:idx val="1"/>
          <c:order val="1"/>
          <c:tx>
            <c:v>Column Labels Full-Time</c:v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cat>
            <c:strLit>
              <c:ptCount val="15"/>
              <c:pt idx="0">
                <c:v>Accountant I</c:v>
              </c:pt>
              <c:pt idx="1">
                <c:v>Administrative Assistant</c:v>
              </c:pt>
              <c:pt idx="2">
                <c:v>BI Director</c:v>
              </c:pt>
              <c:pt idx="3">
                <c:v>CIO</c:v>
              </c:pt>
              <c:pt idx="4">
                <c:v>Data Analyst </c:v>
              </c:pt>
              <c:pt idx="5">
                <c:v>Enterprise Architect</c:v>
              </c:pt>
              <c:pt idx="6">
                <c:v>IT Manager - DB</c:v>
              </c:pt>
              <c:pt idx="7">
                <c:v>Network Engineer</c:v>
              </c:pt>
              <c:pt idx="8">
                <c:v>President &amp; CEO</c:v>
              </c:pt>
              <c:pt idx="9">
                <c:v>Production Manager</c:v>
              </c:pt>
              <c:pt idx="10">
                <c:v>Sales Manager</c:v>
              </c:pt>
              <c:pt idx="11">
                <c:v>Shared Services Manager</c:v>
              </c:pt>
              <c:pt idx="12">
                <c:v>Sr. Accountant</c:v>
              </c:pt>
              <c:pt idx="13">
                <c:v>Sr. Network Engineer</c:v>
              </c:pt>
              <c:pt idx="14">
                <c:v>Grand Total</c:v>
              </c:pt>
            </c:strLit>
          </c:cat>
          <c:val>
            <c:numLit>
              <c:formatCode>General</c:formatCode>
              <c:ptCount val="15"/>
              <c:pt idx="0">
                <c:v>12</c:v>
              </c:pt>
              <c:pt idx="1">
                <c:v>14</c:v>
              </c:pt>
              <c:pt idx="2">
                <c:v>3</c:v>
              </c:pt>
              <c:pt idx="3">
                <c:v>3</c:v>
              </c:pt>
              <c:pt idx="4">
                <c:v>2</c:v>
              </c:pt>
              <c:pt idx="5">
                <c:v>2</c:v>
              </c:pt>
              <c:pt idx="6">
                <c:v>8</c:v>
              </c:pt>
              <c:pt idx="7">
                <c:v>15</c:v>
              </c:pt>
              <c:pt idx="8">
                <c:v>4</c:v>
              </c:pt>
              <c:pt idx="9">
                <c:v>61</c:v>
              </c:pt>
              <c:pt idx="10">
                <c:v>11</c:v>
              </c:pt>
              <c:pt idx="11">
                <c:v>5</c:v>
              </c:pt>
              <c:pt idx="12">
                <c:v>4</c:v>
              </c:pt>
              <c:pt idx="13">
                <c:v>15</c:v>
              </c:pt>
              <c:pt idx="14">
                <c:v>159</c:v>
              </c:pt>
            </c:numLit>
          </c:val>
          <c:extLst>
            <c:ext xmlns:c16="http://schemas.microsoft.com/office/drawing/2014/chart" uri="{C3380CC4-5D6E-409C-BE32-E72D297353CC}">
              <c16:uniqueId val="{00000001-C6C9-174D-BEA9-82A167D209FE}"/>
            </c:ext>
          </c:extLst>
        </c:ser>
        <c:ser>
          <c:idx val="2"/>
          <c:order val="2"/>
          <c:tx>
            <c:v>Column Labels Part-Time</c:v>
          </c:tx>
          <c:spPr>
            <a:solidFill>
              <a:srgbClr val="969696"/>
            </a:solidFill>
            <a:ln w="25400">
              <a:noFill/>
            </a:ln>
          </c:spPr>
          <c:invertIfNegative val="0"/>
          <c:cat>
            <c:strLit>
              <c:ptCount val="15"/>
              <c:pt idx="0">
                <c:v>Accountant I</c:v>
              </c:pt>
              <c:pt idx="1">
                <c:v>Administrative Assistant</c:v>
              </c:pt>
              <c:pt idx="2">
                <c:v>BI Director</c:v>
              </c:pt>
              <c:pt idx="3">
                <c:v>CIO</c:v>
              </c:pt>
              <c:pt idx="4">
                <c:v>Data Analyst </c:v>
              </c:pt>
              <c:pt idx="5">
                <c:v>Enterprise Architect</c:v>
              </c:pt>
              <c:pt idx="6">
                <c:v>IT Manager - DB</c:v>
              </c:pt>
              <c:pt idx="7">
                <c:v>Network Engineer</c:v>
              </c:pt>
              <c:pt idx="8">
                <c:v>President &amp; CEO</c:v>
              </c:pt>
              <c:pt idx="9">
                <c:v>Production Manager</c:v>
              </c:pt>
              <c:pt idx="10">
                <c:v>Sales Manager</c:v>
              </c:pt>
              <c:pt idx="11">
                <c:v>Shared Services Manager</c:v>
              </c:pt>
              <c:pt idx="12">
                <c:v>Sr. Accountant</c:v>
              </c:pt>
              <c:pt idx="13">
                <c:v>Sr. Network Engineer</c:v>
              </c:pt>
              <c:pt idx="14">
                <c:v>Grand Total</c:v>
              </c:pt>
            </c:strLit>
          </c:cat>
          <c:val>
            <c:numLit>
              <c:formatCode>General</c:formatCode>
              <c:ptCount val="15"/>
              <c:pt idx="0">
                <c:v>10</c:v>
              </c:pt>
              <c:pt idx="1">
                <c:v>9</c:v>
              </c:pt>
              <c:pt idx="2">
                <c:v>5</c:v>
              </c:pt>
              <c:pt idx="3">
                <c:v>6</c:v>
              </c:pt>
              <c:pt idx="4">
                <c:v>5</c:v>
              </c:pt>
              <c:pt idx="5">
                <c:v>2</c:v>
              </c:pt>
              <c:pt idx="6">
                <c:v>6</c:v>
              </c:pt>
              <c:pt idx="7">
                <c:v>22</c:v>
              </c:pt>
              <c:pt idx="8">
                <c:v>3</c:v>
              </c:pt>
              <c:pt idx="9">
                <c:v>45</c:v>
              </c:pt>
              <c:pt idx="10">
                <c:v>5</c:v>
              </c:pt>
              <c:pt idx="11">
                <c:v>8</c:v>
              </c:pt>
              <c:pt idx="12">
                <c:v>5</c:v>
              </c:pt>
              <c:pt idx="13">
                <c:v>20</c:v>
              </c:pt>
              <c:pt idx="14">
                <c:v>151</c:v>
              </c:pt>
            </c:numLit>
          </c:val>
          <c:extLst>
            <c:ext xmlns:c16="http://schemas.microsoft.com/office/drawing/2014/chart" uri="{C3380CC4-5D6E-409C-BE32-E72D297353CC}">
              <c16:uniqueId val="{00000002-C6C9-174D-BEA9-82A167D20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4209024"/>
        <c:axId val="254259968"/>
      </c:barChart>
      <c:catAx>
        <c:axId val="254209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4259968"/>
        <c:crosses val="autoZero"/>
        <c:auto val="0"/>
        <c:lblAlgn val="ctr"/>
        <c:lblOffset val="100"/>
        <c:tickLblSkip val="2"/>
        <c:tickMarkSkip val="1"/>
        <c:noMultiLvlLbl val="0"/>
      </c:catAx>
      <c:valAx>
        <c:axId val="254259968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420902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66041801029054825"/>
          <c:y val="0.32638999562579896"/>
          <c:w val="0.30371478565179355"/>
          <c:h val="0.237743875765529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1242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GB" sz="2400" b="1" dirty="0"/>
              <a:t>M.PUJITHA</a:t>
            </a:r>
            <a:endParaRPr lang="en-US" sz="2400" b="1" dirty="0"/>
          </a:p>
          <a:p>
            <a:r>
              <a:rPr lang="en-US" sz="2400" b="1" dirty="0"/>
              <a:t>REGISTER NO:31220482</a:t>
            </a:r>
            <a:r>
              <a:rPr lang="en-GB" sz="2400" b="1" dirty="0"/>
              <a:t>6</a:t>
            </a:r>
            <a:endParaRPr lang="en-US" sz="2400" b="1" dirty="0"/>
          </a:p>
          <a:p>
            <a:r>
              <a:rPr lang="en-US" sz="2400" b="1" dirty="0"/>
              <a:t>DEPARTMENT: B.COM GENERAL</a:t>
            </a:r>
          </a:p>
          <a:p>
            <a:r>
              <a:rPr lang="en-US" sz="2400" b="1" dirty="0"/>
              <a:t>COLLEGE : THIRUMURUGAN ART AND SCIENCE COLLEGE FOR</a:t>
            </a:r>
          </a:p>
          <a:p>
            <a:r>
              <a:rPr lang="en-US" sz="2400" b="1" dirty="0"/>
              <a:t>WOMEN                                                                                                                      NAN MUDHALVAN ID :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590800" y="154532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1 . DATA COLLECTION                                                           2 . DATA CLEANING                                                               3.TECHNIQUES                                                                  i. Filter – missing values                                                                                             ii. Topic – identify a topic                                             iii. Clearing – blank values                                                            4. PIVOT TABLE                                                                      5. CHART GRAPHS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82070"/>
              </p:ext>
            </p:extLst>
          </p:nvPr>
        </p:nvGraphicFramePr>
        <p:xfrm>
          <a:off x="2952750" y="1073438"/>
          <a:ext cx="8096250" cy="6839456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16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167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654506"/>
              </p:ext>
            </p:extLst>
          </p:nvPr>
        </p:nvGraphicFramePr>
        <p:xfrm>
          <a:off x="3200400" y="2019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-6400800"/>
            <a:ext cx="2819400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286000"/>
            <a:ext cx="1943100" cy="424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447800"/>
            <a:ext cx="7391400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1.The final Result is most of the workers are PART –TIME Employee in DATA ANALYST .               </a:t>
            </a:r>
            <a:r>
              <a:rPr lang="en-IN" dirty="0"/>
              <a:t>                                                                 </a:t>
            </a:r>
            <a:r>
              <a:rPr lang="en-IN" sz="2800" b="1" dirty="0"/>
              <a:t>2.than the least of worker in DATA ANALYST in contract employee.                                                       3. The equal of performance in ACCOUNTING in each of part-time ; and full- time ; contract workers </a:t>
            </a:r>
            <a:r>
              <a:rPr lang="en-IN" dirty="0"/>
              <a:t>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00400"/>
            <a:ext cx="10681335" cy="1015663"/>
          </a:xfrm>
        </p:spPr>
        <p:txBody>
          <a:bodyPr/>
          <a:lstStyle/>
          <a:p>
            <a:r>
              <a:rPr lang="en-US" sz="6600" dirty="0"/>
              <a:t>Thank you……</a:t>
            </a:r>
            <a:endParaRPr lang="en-IN" sz="6600" dirty="0"/>
          </a:p>
        </p:txBody>
      </p:sp>
      <p:sp>
        <p:nvSpPr>
          <p:cNvPr id="3" name="Smiley Face 2"/>
          <p:cNvSpPr/>
          <p:nvPr/>
        </p:nvSpPr>
        <p:spPr>
          <a:xfrm>
            <a:off x="8305800" y="3352800"/>
            <a:ext cx="914400" cy="8382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and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2425" y="29368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364" y="1003877"/>
            <a:ext cx="9376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95930" y="2362200"/>
            <a:ext cx="8062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Empl</a:t>
            </a:r>
            <a:r>
              <a:rPr lang="en-IN" sz="2400" dirty="0"/>
              <a:t>o</a:t>
            </a:r>
            <a:r>
              <a:rPr lang="en-IN" sz="2400" b="1" dirty="0"/>
              <a:t>yee classification and salary analysis help to each of  employee can be an classified by our department and which type of employee work in the organisation or management it provide a clear information about a employee and identify the performance  of each person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565607"/>
            <a:ext cx="188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For example 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886200" y="5098948"/>
            <a:ext cx="3048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27064" y="4960449"/>
            <a:ext cx="405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PART- TIME AND FULL- TIME, CONTRACT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3237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857375"/>
            <a:ext cx="8134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Employee analysis is a systematic process used by organizations to evaluate various aspects of their workforce. The goal is to understand employee performance, skills, needs, and overall contribution to the organization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" y="1981200"/>
            <a:ext cx="762000" cy="3048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7837" y="4191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47837" y="4777258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cleaning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747837" y="5358110"/>
            <a:ext cx="2161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8" name="5-Point Star 17"/>
          <p:cNvSpPr/>
          <p:nvPr/>
        </p:nvSpPr>
        <p:spPr>
          <a:xfrm>
            <a:off x="1485900" y="4304905"/>
            <a:ext cx="228600" cy="230565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1490663" y="4892673"/>
            <a:ext cx="223837" cy="2308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5-Point Star 19"/>
          <p:cNvSpPr/>
          <p:nvPr/>
        </p:nvSpPr>
        <p:spPr>
          <a:xfrm>
            <a:off x="1436840" y="5465203"/>
            <a:ext cx="304800" cy="2474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495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24696" y="1746534"/>
            <a:ext cx="329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Industrial sector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2475864"/>
            <a:ext cx="5343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prstClr val="black"/>
                </a:solidFill>
              </a:rPr>
              <a:t>Employee and employer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5225" y="3200400"/>
            <a:ext cx="163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IT sector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2353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5225" y="4718562"/>
            <a:ext cx="246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Managemen</a:t>
            </a:r>
            <a:r>
              <a:rPr lang="en-IN" sz="3200" dirty="0"/>
              <a:t>t</a:t>
            </a:r>
            <a:endParaRPr lang="en-IN" dirty="0"/>
          </a:p>
        </p:txBody>
      </p:sp>
      <p:sp>
        <p:nvSpPr>
          <p:cNvPr id="16" name="Striped Right Arrow 15"/>
          <p:cNvSpPr/>
          <p:nvPr/>
        </p:nvSpPr>
        <p:spPr>
          <a:xfrm>
            <a:off x="2904081" y="1905000"/>
            <a:ext cx="753519" cy="35717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riped Right Arrow 16"/>
          <p:cNvSpPr/>
          <p:nvPr/>
        </p:nvSpPr>
        <p:spPr>
          <a:xfrm>
            <a:off x="2905126" y="2622057"/>
            <a:ext cx="752474" cy="292387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riped Right Arrow 17"/>
          <p:cNvSpPr/>
          <p:nvPr/>
        </p:nvSpPr>
        <p:spPr>
          <a:xfrm flipV="1">
            <a:off x="2930766" y="3352800"/>
            <a:ext cx="726834" cy="30480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riped Right Arrow 18"/>
          <p:cNvSpPr/>
          <p:nvPr/>
        </p:nvSpPr>
        <p:spPr>
          <a:xfrm>
            <a:off x="2954839" y="4092646"/>
            <a:ext cx="726834" cy="32428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riped Right Arrow 19"/>
          <p:cNvSpPr/>
          <p:nvPr/>
        </p:nvSpPr>
        <p:spPr>
          <a:xfrm>
            <a:off x="3048000" y="4832252"/>
            <a:ext cx="609600" cy="32385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60526" y="23622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Pivot Table </a:t>
            </a:r>
            <a:r>
              <a:rPr lang="en-US" sz="2400" b="1" dirty="0"/>
              <a:t>: In the PivotTable Field List, drag and drop fields into one of four areas: Rows, Columns, Values, and Filters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18773" y="39857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Bar Chart</a:t>
            </a:r>
            <a:r>
              <a:rPr lang="en-US" sz="2400" b="1" dirty="0"/>
              <a:t>: Graphics in Excel enhance data presentation and help visualize trends, patterns, and comparisons.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Employee data set – </a:t>
            </a:r>
            <a:r>
              <a:rPr lang="en-US" sz="2800" b="1" dirty="0" err="1"/>
              <a:t>kaggle</a:t>
            </a:r>
            <a:r>
              <a:rPr lang="en-US" sz="2800" b="1" dirty="0"/>
              <a:t>                Total features 26                                                          1.Gender –female and male                           2.State – </a:t>
            </a:r>
            <a:r>
              <a:rPr lang="en-US" sz="2800" b="1" dirty="0" err="1"/>
              <a:t>TN,AP,etc</a:t>
            </a:r>
            <a:r>
              <a:rPr lang="en-US" sz="2800" b="1" dirty="0"/>
              <a:t>                                         3.Classification of employee –           Part-time ,Full-time ,Contract.                       4.Departments – Accounting, IT, Sales manager </a:t>
            </a:r>
            <a:r>
              <a:rPr lang="en-US" sz="2800" b="1" dirty="0" err="1"/>
              <a:t>ect</a:t>
            </a:r>
            <a:r>
              <a:rPr lang="en-US" sz="2800" b="1" dirty="0"/>
              <a:t>…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695450"/>
            <a:ext cx="8534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 number of Employee work in a each of department for example Accounting, BI Director, Administrative assistant, network design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401</Words>
  <Application>Microsoft Office PowerPoint</Application>
  <PresentationFormat>Widescreen</PresentationFormat>
  <Paragraphs>129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Jeeva Priya.R</cp:lastModifiedBy>
  <cp:revision>29</cp:revision>
  <dcterms:created xsi:type="dcterms:W3CDTF">2024-03-29T15:07:22Z</dcterms:created>
  <dcterms:modified xsi:type="dcterms:W3CDTF">2024-09-04T09:11:24Z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