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12"/>
  </p:notesMasterIdLst>
  <p:sldIdLst>
    <p:sldId id="259" r:id="rId3"/>
    <p:sldId id="273" r:id="rId4"/>
    <p:sldId id="279" r:id="rId5"/>
    <p:sldId id="278" r:id="rId6"/>
    <p:sldId id="275" r:id="rId7"/>
    <p:sldId id="277" r:id="rId8"/>
    <p:sldId id="276" r:id="rId9"/>
    <p:sldId id="262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BF962-4353-4367-81B8-E65095C340F7}" v="31" dt="2021-12-17T02:04:45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1"/>
    <p:restoredTop sz="94633"/>
  </p:normalViewPr>
  <p:slideViewPr>
    <p:cSldViewPr snapToGrid="0" snapToObjects="1">
      <p:cViewPr varScale="1">
        <p:scale>
          <a:sx n="114" d="100"/>
          <a:sy n="114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du Melanahalli (pmelanah)" userId="3ea83e3d-ad00-43de-9889-2b397f359b0e" providerId="ADAL" clId="{005BF962-4353-4367-81B8-E65095C340F7}"/>
    <pc:docChg chg="undo custSel addSld delSld modSld sldOrd">
      <pc:chgData name="Paddu Melanahalli (pmelanah)" userId="3ea83e3d-ad00-43de-9889-2b397f359b0e" providerId="ADAL" clId="{005BF962-4353-4367-81B8-E65095C340F7}" dt="2022-09-18T06:44:13.070" v="2537" actId="27636"/>
      <pc:docMkLst>
        <pc:docMk/>
      </pc:docMkLst>
      <pc:sldChg chg="modSp mod">
        <pc:chgData name="Paddu Melanahalli (pmelanah)" userId="3ea83e3d-ad00-43de-9889-2b397f359b0e" providerId="ADAL" clId="{005BF962-4353-4367-81B8-E65095C340F7}" dt="2022-09-18T06:44:13.070" v="2537" actId="27636"/>
        <pc:sldMkLst>
          <pc:docMk/>
          <pc:sldMk cId="3945166923" sldId="259"/>
        </pc:sldMkLst>
        <pc:spChg chg="mod">
          <ac:chgData name="Paddu Melanahalli (pmelanah)" userId="3ea83e3d-ad00-43de-9889-2b397f359b0e" providerId="ADAL" clId="{005BF962-4353-4367-81B8-E65095C340F7}" dt="2022-09-18T06:44:13.070" v="2537" actId="27636"/>
          <ac:spMkLst>
            <pc:docMk/>
            <pc:sldMk cId="3945166923" sldId="259"/>
            <ac:spMk id="2" creationId="{DAF3DE3F-7502-904F-9BAB-B1F5DEA23BEF}"/>
          </ac:spMkLst>
        </pc:spChg>
      </pc:sldChg>
      <pc:sldChg chg="del">
        <pc:chgData name="Paddu Melanahalli (pmelanah)" userId="3ea83e3d-ad00-43de-9889-2b397f359b0e" providerId="ADAL" clId="{005BF962-4353-4367-81B8-E65095C340F7}" dt="2021-12-16T00:53:08.778" v="0" actId="47"/>
        <pc:sldMkLst>
          <pc:docMk/>
          <pc:sldMk cId="118437580" sldId="267"/>
        </pc:sldMkLst>
      </pc:sldChg>
      <pc:sldChg chg="del">
        <pc:chgData name="Paddu Melanahalli (pmelanah)" userId="3ea83e3d-ad00-43de-9889-2b397f359b0e" providerId="ADAL" clId="{005BF962-4353-4367-81B8-E65095C340F7}" dt="2021-12-16T00:53:09.734" v="1" actId="47"/>
        <pc:sldMkLst>
          <pc:docMk/>
          <pc:sldMk cId="170179021" sldId="268"/>
        </pc:sldMkLst>
      </pc:sldChg>
      <pc:sldChg chg="del">
        <pc:chgData name="Paddu Melanahalli (pmelanah)" userId="3ea83e3d-ad00-43de-9889-2b397f359b0e" providerId="ADAL" clId="{005BF962-4353-4367-81B8-E65095C340F7}" dt="2021-12-16T00:53:10.501" v="2" actId="47"/>
        <pc:sldMkLst>
          <pc:docMk/>
          <pc:sldMk cId="2502004775" sldId="269"/>
        </pc:sldMkLst>
      </pc:sldChg>
      <pc:sldChg chg="del">
        <pc:chgData name="Paddu Melanahalli (pmelanah)" userId="3ea83e3d-ad00-43de-9889-2b397f359b0e" providerId="ADAL" clId="{005BF962-4353-4367-81B8-E65095C340F7}" dt="2021-12-16T00:53:11.409" v="3" actId="47"/>
        <pc:sldMkLst>
          <pc:docMk/>
          <pc:sldMk cId="431794176" sldId="270"/>
        </pc:sldMkLst>
      </pc:sldChg>
      <pc:sldChg chg="del">
        <pc:chgData name="Paddu Melanahalli (pmelanah)" userId="3ea83e3d-ad00-43de-9889-2b397f359b0e" providerId="ADAL" clId="{005BF962-4353-4367-81B8-E65095C340F7}" dt="2021-12-16T00:53:12.058" v="4" actId="47"/>
        <pc:sldMkLst>
          <pc:docMk/>
          <pc:sldMk cId="301479337" sldId="271"/>
        </pc:sldMkLst>
      </pc:sldChg>
      <pc:sldChg chg="del">
        <pc:chgData name="Paddu Melanahalli (pmelanah)" userId="3ea83e3d-ad00-43de-9889-2b397f359b0e" providerId="ADAL" clId="{005BF962-4353-4367-81B8-E65095C340F7}" dt="2021-12-16T00:53:12.607" v="5" actId="47"/>
        <pc:sldMkLst>
          <pc:docMk/>
          <pc:sldMk cId="3203543346" sldId="272"/>
        </pc:sldMkLst>
      </pc:sldChg>
      <pc:sldChg chg="modSp mod ord">
        <pc:chgData name="Paddu Melanahalli (pmelanah)" userId="3ea83e3d-ad00-43de-9889-2b397f359b0e" providerId="ADAL" clId="{005BF962-4353-4367-81B8-E65095C340F7}" dt="2022-01-05T17:08:27.121" v="2532"/>
        <pc:sldMkLst>
          <pc:docMk/>
          <pc:sldMk cId="2547914522" sldId="273"/>
        </pc:sldMkLst>
        <pc:spChg chg="mod">
          <ac:chgData name="Paddu Melanahalli (pmelanah)" userId="3ea83e3d-ad00-43de-9889-2b397f359b0e" providerId="ADAL" clId="{005BF962-4353-4367-81B8-E65095C340F7}" dt="2021-12-16T00:55:35.833" v="38" actId="1076"/>
          <ac:spMkLst>
            <pc:docMk/>
            <pc:sldMk cId="2547914522" sldId="273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005BF962-4353-4367-81B8-E65095C340F7}" dt="2021-12-16T02:12:21.953" v="968" actId="1076"/>
          <ac:spMkLst>
            <pc:docMk/>
            <pc:sldMk cId="2547914522" sldId="273"/>
            <ac:spMk id="3" creationId="{252C05AF-69F4-4046-8FF1-078C08332D97}"/>
          </ac:spMkLst>
        </pc:spChg>
        <pc:spChg chg="mod">
          <ac:chgData name="Paddu Melanahalli (pmelanah)" userId="3ea83e3d-ad00-43de-9889-2b397f359b0e" providerId="ADAL" clId="{005BF962-4353-4367-81B8-E65095C340F7}" dt="2021-12-16T00:55:57.788" v="41" actId="1076"/>
          <ac:spMkLst>
            <pc:docMk/>
            <pc:sldMk cId="2547914522" sldId="273"/>
            <ac:spMk id="5" creationId="{3AFD6D51-D54F-4DAA-A900-9165601D344F}"/>
          </ac:spMkLst>
        </pc:spChg>
      </pc:sldChg>
      <pc:sldChg chg="del">
        <pc:chgData name="Paddu Melanahalli (pmelanah)" userId="3ea83e3d-ad00-43de-9889-2b397f359b0e" providerId="ADAL" clId="{005BF962-4353-4367-81B8-E65095C340F7}" dt="2021-12-16T00:53:13.255" v="6" actId="47"/>
        <pc:sldMkLst>
          <pc:docMk/>
          <pc:sldMk cId="175678765" sldId="274"/>
        </pc:sldMkLst>
      </pc:sldChg>
      <pc:sldChg chg="new del">
        <pc:chgData name="Paddu Melanahalli (pmelanah)" userId="3ea83e3d-ad00-43de-9889-2b397f359b0e" providerId="ADAL" clId="{005BF962-4353-4367-81B8-E65095C340F7}" dt="2021-12-16T01:03:46.992" v="203" actId="47"/>
        <pc:sldMkLst>
          <pc:docMk/>
          <pc:sldMk cId="1577444059" sldId="274"/>
        </pc:sldMkLst>
      </pc:sldChg>
      <pc:sldChg chg="del">
        <pc:chgData name="Paddu Melanahalli (pmelanah)" userId="3ea83e3d-ad00-43de-9889-2b397f359b0e" providerId="ADAL" clId="{005BF962-4353-4367-81B8-E65095C340F7}" dt="2021-12-16T00:53:13.930" v="7" actId="47"/>
        <pc:sldMkLst>
          <pc:docMk/>
          <pc:sldMk cId="1976550018" sldId="275"/>
        </pc:sldMkLst>
      </pc:sldChg>
      <pc:sldChg chg="addSp modSp add mod">
        <pc:chgData name="Paddu Melanahalli (pmelanah)" userId="3ea83e3d-ad00-43de-9889-2b397f359b0e" providerId="ADAL" clId="{005BF962-4353-4367-81B8-E65095C340F7}" dt="2021-12-16T02:13:25.810" v="969" actId="14100"/>
        <pc:sldMkLst>
          <pc:docMk/>
          <pc:sldMk cId="2201343261" sldId="275"/>
        </pc:sldMkLst>
        <pc:spChg chg="mod">
          <ac:chgData name="Paddu Melanahalli (pmelanah)" userId="3ea83e3d-ad00-43de-9889-2b397f359b0e" providerId="ADAL" clId="{005BF962-4353-4367-81B8-E65095C340F7}" dt="2021-12-16T01:04:17.167" v="230" actId="20577"/>
          <ac:spMkLst>
            <pc:docMk/>
            <pc:sldMk cId="2201343261" sldId="275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005BF962-4353-4367-81B8-E65095C340F7}" dt="2021-12-16T01:04:46.693" v="233" actId="5793"/>
          <ac:spMkLst>
            <pc:docMk/>
            <pc:sldMk cId="2201343261" sldId="275"/>
            <ac:spMk id="3" creationId="{252C05AF-69F4-4046-8FF1-078C08332D97}"/>
          </ac:spMkLst>
        </pc:spChg>
        <pc:graphicFrameChg chg="add mod modGraphic">
          <ac:chgData name="Paddu Melanahalli (pmelanah)" userId="3ea83e3d-ad00-43de-9889-2b397f359b0e" providerId="ADAL" clId="{005BF962-4353-4367-81B8-E65095C340F7}" dt="2021-12-16T02:13:25.810" v="969" actId="14100"/>
          <ac:graphicFrameMkLst>
            <pc:docMk/>
            <pc:sldMk cId="2201343261" sldId="275"/>
            <ac:graphicFrameMk id="4" creationId="{4523B66B-A39F-4EAA-8DFF-35CA4949705F}"/>
          </ac:graphicFrameMkLst>
        </pc:graphicFrameChg>
      </pc:sldChg>
      <pc:sldChg chg="modSp add mod ord">
        <pc:chgData name="Paddu Melanahalli (pmelanah)" userId="3ea83e3d-ad00-43de-9889-2b397f359b0e" providerId="ADAL" clId="{005BF962-4353-4367-81B8-E65095C340F7}" dt="2022-01-05T05:48:42.721" v="2520" actId="20577"/>
        <pc:sldMkLst>
          <pc:docMk/>
          <pc:sldMk cId="2335153621" sldId="276"/>
        </pc:sldMkLst>
        <pc:spChg chg="mod">
          <ac:chgData name="Paddu Melanahalli (pmelanah)" userId="3ea83e3d-ad00-43de-9889-2b397f359b0e" providerId="ADAL" clId="{005BF962-4353-4367-81B8-E65095C340F7}" dt="2022-01-05T05:48:42.721" v="2520" actId="20577"/>
          <ac:spMkLst>
            <pc:docMk/>
            <pc:sldMk cId="2335153621" sldId="276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005BF962-4353-4367-81B8-E65095C340F7}" dt="2021-12-17T02:12:57.644" v="2483" actId="27636"/>
          <ac:spMkLst>
            <pc:docMk/>
            <pc:sldMk cId="2335153621" sldId="276"/>
            <ac:spMk id="3" creationId="{252C05AF-69F4-4046-8FF1-078C08332D97}"/>
          </ac:spMkLst>
        </pc:spChg>
      </pc:sldChg>
      <pc:sldChg chg="new del">
        <pc:chgData name="Paddu Melanahalli (pmelanah)" userId="3ea83e3d-ad00-43de-9889-2b397f359b0e" providerId="ADAL" clId="{005BF962-4353-4367-81B8-E65095C340F7}" dt="2021-12-16T02:14:01.080" v="971" actId="47"/>
        <pc:sldMkLst>
          <pc:docMk/>
          <pc:sldMk cId="1594117216" sldId="277"/>
        </pc:sldMkLst>
      </pc:sldChg>
      <pc:sldChg chg="addSp delSp modSp add mod">
        <pc:chgData name="Paddu Melanahalli (pmelanah)" userId="3ea83e3d-ad00-43de-9889-2b397f359b0e" providerId="ADAL" clId="{005BF962-4353-4367-81B8-E65095C340F7}" dt="2021-12-17T01:49:13.807" v="1069" actId="478"/>
        <pc:sldMkLst>
          <pc:docMk/>
          <pc:sldMk cId="2922593519" sldId="277"/>
        </pc:sldMkLst>
        <pc:spChg chg="mod">
          <ac:chgData name="Paddu Melanahalli (pmelanah)" userId="3ea83e3d-ad00-43de-9889-2b397f359b0e" providerId="ADAL" clId="{005BF962-4353-4367-81B8-E65095C340F7}" dt="2021-12-16T02:14:10.246" v="977" actId="20577"/>
          <ac:spMkLst>
            <pc:docMk/>
            <pc:sldMk cId="2922593519" sldId="277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005BF962-4353-4367-81B8-E65095C340F7}" dt="2021-12-16T05:03:05.019" v="1067" actId="255"/>
          <ac:spMkLst>
            <pc:docMk/>
            <pc:sldMk cId="2922593519" sldId="277"/>
            <ac:spMk id="3" creationId="{252C05AF-69F4-4046-8FF1-078C08332D97}"/>
          </ac:spMkLst>
        </pc:spChg>
        <pc:graphicFrameChg chg="del">
          <ac:chgData name="Paddu Melanahalli (pmelanah)" userId="3ea83e3d-ad00-43de-9889-2b397f359b0e" providerId="ADAL" clId="{005BF962-4353-4367-81B8-E65095C340F7}" dt="2021-12-16T02:14:17.824" v="978" actId="478"/>
          <ac:graphicFrameMkLst>
            <pc:docMk/>
            <pc:sldMk cId="2922593519" sldId="277"/>
            <ac:graphicFrameMk id="4" creationId="{4523B66B-A39F-4EAA-8DFF-35CA4949705F}"/>
          </ac:graphicFrameMkLst>
        </pc:graphicFrameChg>
        <pc:picChg chg="add del">
          <ac:chgData name="Paddu Melanahalli (pmelanah)" userId="3ea83e3d-ad00-43de-9889-2b397f359b0e" providerId="ADAL" clId="{005BF962-4353-4367-81B8-E65095C340F7}" dt="2021-12-17T01:49:13.807" v="1069" actId="478"/>
          <ac:picMkLst>
            <pc:docMk/>
            <pc:sldMk cId="2922593519" sldId="277"/>
            <ac:picMk id="6" creationId="{73D7D0AA-87ED-40E4-ADD9-C2FD981ABD5A}"/>
          </ac:picMkLst>
        </pc:picChg>
      </pc:sldChg>
      <pc:sldChg chg="addSp modSp add mod ord">
        <pc:chgData name="Paddu Melanahalli (pmelanah)" userId="3ea83e3d-ad00-43de-9889-2b397f359b0e" providerId="ADAL" clId="{005BF962-4353-4367-81B8-E65095C340F7}" dt="2021-12-17T02:04:52.381" v="2271" actId="20577"/>
        <pc:sldMkLst>
          <pc:docMk/>
          <pc:sldMk cId="3034664124" sldId="278"/>
        </pc:sldMkLst>
        <pc:spChg chg="mod">
          <ac:chgData name="Paddu Melanahalli (pmelanah)" userId="3ea83e3d-ad00-43de-9889-2b397f359b0e" providerId="ADAL" clId="{005BF962-4353-4367-81B8-E65095C340F7}" dt="2021-12-17T02:04:10.988" v="2228" actId="20577"/>
          <ac:spMkLst>
            <pc:docMk/>
            <pc:sldMk cId="3034664124" sldId="278"/>
            <ac:spMk id="2" creationId="{17F12FD9-18A7-4355-9D13-4C69C7836597}"/>
          </ac:spMkLst>
        </pc:spChg>
        <pc:spChg chg="add mod">
          <ac:chgData name="Paddu Melanahalli (pmelanah)" userId="3ea83e3d-ad00-43de-9889-2b397f359b0e" providerId="ADAL" clId="{005BF962-4353-4367-81B8-E65095C340F7}" dt="2021-12-17T02:04:30.224" v="2253" actId="20577"/>
          <ac:spMkLst>
            <pc:docMk/>
            <pc:sldMk cId="3034664124" sldId="278"/>
            <ac:spMk id="4" creationId="{BB6783CA-9C1C-44DE-9333-A5F21E76EF64}"/>
          </ac:spMkLst>
        </pc:spChg>
        <pc:spChg chg="add mod">
          <ac:chgData name="Paddu Melanahalli (pmelanah)" userId="3ea83e3d-ad00-43de-9889-2b397f359b0e" providerId="ADAL" clId="{005BF962-4353-4367-81B8-E65095C340F7}" dt="2021-12-17T02:04:43.349" v="2266" actId="20577"/>
          <ac:spMkLst>
            <pc:docMk/>
            <pc:sldMk cId="3034664124" sldId="278"/>
            <ac:spMk id="9" creationId="{CC5DB53B-118C-4BB6-85DC-814DCD475832}"/>
          </ac:spMkLst>
        </pc:spChg>
        <pc:spChg chg="add mod">
          <ac:chgData name="Paddu Melanahalli (pmelanah)" userId="3ea83e3d-ad00-43de-9889-2b397f359b0e" providerId="ADAL" clId="{005BF962-4353-4367-81B8-E65095C340F7}" dt="2021-12-17T02:04:52.381" v="2271" actId="20577"/>
          <ac:spMkLst>
            <pc:docMk/>
            <pc:sldMk cId="3034664124" sldId="278"/>
            <ac:spMk id="10" creationId="{44905CB7-01AE-4998-8058-89D289D0FB03}"/>
          </ac:spMkLst>
        </pc:spChg>
        <pc:picChg chg="add mod">
          <ac:chgData name="Paddu Melanahalli (pmelanah)" userId="3ea83e3d-ad00-43de-9889-2b397f359b0e" providerId="ADAL" clId="{005BF962-4353-4367-81B8-E65095C340F7}" dt="2021-12-17T02:03:40.735" v="2216" actId="1076"/>
          <ac:picMkLst>
            <pc:docMk/>
            <pc:sldMk cId="3034664124" sldId="278"/>
            <ac:picMk id="6" creationId="{392BE34C-0D7C-4C6F-9257-E5B1A8DFE462}"/>
          </ac:picMkLst>
        </pc:picChg>
        <pc:picChg chg="add mod">
          <ac:chgData name="Paddu Melanahalli (pmelanah)" userId="3ea83e3d-ad00-43de-9889-2b397f359b0e" providerId="ADAL" clId="{005BF962-4353-4367-81B8-E65095C340F7}" dt="2021-12-17T02:04:01.467" v="2221" actId="1076"/>
          <ac:picMkLst>
            <pc:docMk/>
            <pc:sldMk cId="3034664124" sldId="278"/>
            <ac:picMk id="7" creationId="{A2DB2AF8-D0A6-4E95-AB96-9422AAEE1295}"/>
          </ac:picMkLst>
        </pc:picChg>
        <pc:picChg chg="add mod">
          <ac:chgData name="Paddu Melanahalli (pmelanah)" userId="3ea83e3d-ad00-43de-9889-2b397f359b0e" providerId="ADAL" clId="{005BF962-4353-4367-81B8-E65095C340F7}" dt="2021-12-17T02:04:03.806" v="2222" actId="1076"/>
          <ac:picMkLst>
            <pc:docMk/>
            <pc:sldMk cId="3034664124" sldId="278"/>
            <ac:picMk id="8" creationId="{A8730349-52D5-484D-9CC3-95728E21BE34}"/>
          </ac:picMkLst>
        </pc:picChg>
      </pc:sldChg>
      <pc:sldChg chg="addSp delSp modSp add mod ord">
        <pc:chgData name="Paddu Melanahalli (pmelanah)" userId="3ea83e3d-ad00-43de-9889-2b397f359b0e" providerId="ADAL" clId="{005BF962-4353-4367-81B8-E65095C340F7}" dt="2022-01-05T17:08:09.295" v="2530" actId="20577"/>
        <pc:sldMkLst>
          <pc:docMk/>
          <pc:sldMk cId="2072509177" sldId="279"/>
        </pc:sldMkLst>
        <pc:spChg chg="mod">
          <ac:chgData name="Paddu Melanahalli (pmelanah)" userId="3ea83e3d-ad00-43de-9889-2b397f359b0e" providerId="ADAL" clId="{005BF962-4353-4367-81B8-E65095C340F7}" dt="2021-12-17T01:58:22.506" v="1954" actId="20577"/>
          <ac:spMkLst>
            <pc:docMk/>
            <pc:sldMk cId="2072509177" sldId="279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005BF962-4353-4367-81B8-E65095C340F7}" dt="2022-01-05T17:08:09.295" v="2530" actId="20577"/>
          <ac:spMkLst>
            <pc:docMk/>
            <pc:sldMk cId="2072509177" sldId="279"/>
            <ac:spMk id="3" creationId="{252C05AF-69F4-4046-8FF1-078C08332D97}"/>
          </ac:spMkLst>
        </pc:spChg>
        <pc:picChg chg="add del mod">
          <ac:chgData name="Paddu Melanahalli (pmelanah)" userId="3ea83e3d-ad00-43de-9889-2b397f359b0e" providerId="ADAL" clId="{005BF962-4353-4367-81B8-E65095C340F7}" dt="2021-12-17T02:03:28.392" v="2211" actId="21"/>
          <ac:picMkLst>
            <pc:docMk/>
            <pc:sldMk cId="2072509177" sldId="279"/>
            <ac:picMk id="6" creationId="{F1C79D28-3CC9-4413-8B93-4B39F8C7629D}"/>
          </ac:picMkLst>
        </pc:picChg>
        <pc:picChg chg="add del mod">
          <ac:chgData name="Paddu Melanahalli (pmelanah)" userId="3ea83e3d-ad00-43de-9889-2b397f359b0e" providerId="ADAL" clId="{005BF962-4353-4367-81B8-E65095C340F7}" dt="2021-12-17T02:03:14.533" v="2205" actId="21"/>
          <ac:picMkLst>
            <pc:docMk/>
            <pc:sldMk cId="2072509177" sldId="279"/>
            <ac:picMk id="7" creationId="{7EE27C7A-4393-48B8-B22C-E3A89DB9EB27}"/>
          </ac:picMkLst>
        </pc:picChg>
      </pc:sldChg>
      <pc:sldChg chg="add">
        <pc:chgData name="Paddu Melanahalli (pmelanah)" userId="3ea83e3d-ad00-43de-9889-2b397f359b0e" providerId="ADAL" clId="{005BF962-4353-4367-81B8-E65095C340F7}" dt="2021-12-17T02:03:00.330" v="2201"/>
        <pc:sldMkLst>
          <pc:docMk/>
          <pc:sldMk cId="2932318703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D071-DBEB-0A45-A29C-0E76F6B5CF4D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8A4D-DFE5-CD42-8517-AAB54406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D5B4C3-9B00-474A-97E8-C13B4A35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1831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22AE50-6F90-E24E-B822-6568D31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9144000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EB50-2D06-0F47-91A8-A0077BC58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3A92E6-32C2-FB44-B5B2-762BF266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5342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E849984-83FA-4B45-A602-6A412FE0CC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99200"/>
            <a:ext cx="3873500" cy="355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6088-92BE-7449-8B28-318FAB3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138612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2DAB-D135-604C-8CA5-59E8EBB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E57F-E4E9-7543-83FD-1DD747CA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4138612" cy="3829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E940D73-0AAB-1944-9712-6637A75B1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324600"/>
            <a:ext cx="3873500" cy="3302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C89-5587-0348-8D17-7C08B2E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11666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D3EC-E376-5D4E-835F-620AC359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167" y="956441"/>
            <a:ext cx="6172200" cy="5323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B150-6498-3B43-813F-7D37535F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291254"/>
            <a:ext cx="4011229" cy="3988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1420AC-1CC6-B24D-864B-D3A8C0514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80150"/>
            <a:ext cx="3873500" cy="3746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F930-5302-8041-8D70-01651E1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7" y="1351721"/>
            <a:ext cx="10555357" cy="23172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13BE-DC53-5D42-92BC-B1405D01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8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7BF-1F09-3444-AFBA-78A9352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8948"/>
            <a:ext cx="10515600" cy="24646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51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A9E0-FD26-B94E-9B92-E4BB7FDA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F48-A24B-4049-960D-8B798AEF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449386"/>
            <a:ext cx="10417284" cy="3805364"/>
          </a:xfrm>
        </p:spPr>
        <p:txBody>
          <a:bodyPr/>
          <a:lstStyle>
            <a:lvl1pPr>
              <a:buClr>
                <a:srgbClr val="B30738"/>
              </a:buCl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C7CA-926E-AD42-9C16-D63E0CBC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54750"/>
            <a:ext cx="3873500" cy="4000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421C-28F7-134B-8F0E-FE7D28044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07617" y="1170297"/>
            <a:ext cx="2316923" cy="2158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62840-6E05-504B-B2F6-709D240E69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691-0E51-0642-89F8-2E84D8B8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4316-63BB-3446-BDDD-074CD24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7103"/>
            <a:ext cx="10515600" cy="14125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355E-B4A2-6F4F-B305-737A32A3A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2F8-AE85-BC4D-8ACE-BD36C70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9A7C-E733-9C48-89C3-E8646610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516" y="2438399"/>
            <a:ext cx="5083284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53515-618E-BC46-A98D-B716B432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872C4E-C1EA-6E4F-ACE3-4DD19FF177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EAC0-550E-1740-BE53-8E9F0A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0" y="882869"/>
            <a:ext cx="10419967" cy="807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7B4-CFB5-CF4A-9970-F7B61DEC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421" y="1839309"/>
            <a:ext cx="5062154" cy="665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7258-4408-8940-BE1F-BB96B827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421" y="2653695"/>
            <a:ext cx="5062154" cy="3607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6BE5-8409-9441-A406-BB5D9E6F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9309"/>
            <a:ext cx="5183188" cy="665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EBE53-5EFB-6744-957B-B93F2D10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3695"/>
            <a:ext cx="5183188" cy="3607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A5D7E1-E327-DF48-B848-9BDF99F87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51EA50-74CA-AA48-8D7F-2B85A97EE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46758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C4C19D-273F-DD4F-AB1E-92F31DD50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52473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9A9976-053D-644A-ACDD-10A8928C1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DCC4-D98B-2742-9141-E813C53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E8D8-70CD-BF4D-805E-3BA2B3E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FD0265-AE87-AC4A-BBB3-EF8B93299236}"/>
              </a:ext>
            </a:extLst>
          </p:cNvPr>
          <p:cNvCxnSpPr>
            <a:cxnSpLocks/>
          </p:cNvCxnSpPr>
          <p:nvPr userDrawn="1"/>
        </p:nvCxnSpPr>
        <p:spPr>
          <a:xfrm>
            <a:off x="936516" y="730089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6507F-9FCF-7C40-9CCC-8081F5D27F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50924" y="471954"/>
            <a:ext cx="3880944" cy="160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15C687-9087-C947-AB5A-223EF7DA7E9A}"/>
              </a:ext>
            </a:extLst>
          </p:cNvPr>
          <p:cNvCxnSpPr>
            <a:cxnSpLocks/>
          </p:cNvCxnSpPr>
          <p:nvPr userDrawn="1"/>
        </p:nvCxnSpPr>
        <p:spPr>
          <a:xfrm>
            <a:off x="936516" y="388502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69D0A-C2A3-A54B-87B3-155829A53D5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32474" y="160495"/>
            <a:ext cx="804042" cy="804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6E712-938E-934E-86D2-CF80E3166B5B}"/>
              </a:ext>
            </a:extLst>
          </p:cNvPr>
          <p:cNvCxnSpPr>
            <a:cxnSpLocks/>
          </p:cNvCxnSpPr>
          <p:nvPr userDrawn="1"/>
        </p:nvCxnSpPr>
        <p:spPr>
          <a:xfrm>
            <a:off x="936516" y="6652668"/>
            <a:ext cx="104172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67" r:id="rId8"/>
    <p:sldLayoutId id="2147483668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30738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30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7EA9-7F89-AB44-B414-A35A39B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015"/>
            <a:ext cx="10515600" cy="64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78A8-B26A-4945-96B6-DF5E5BC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97162"/>
            <a:ext cx="10515600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 err="1"/>
              <a:t>Secod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CFB0A-34C6-5D42-83C5-6E58C3499080}"/>
              </a:ext>
            </a:extLst>
          </p:cNvPr>
          <p:cNvCxnSpPr>
            <a:cxnSpLocks/>
          </p:cNvCxnSpPr>
          <p:nvPr userDrawn="1"/>
        </p:nvCxnSpPr>
        <p:spPr>
          <a:xfrm>
            <a:off x="956394" y="730089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6B758-975E-984A-8DF2-F551E50A3FBA}"/>
              </a:ext>
            </a:extLst>
          </p:cNvPr>
          <p:cNvCxnSpPr>
            <a:cxnSpLocks/>
          </p:cNvCxnSpPr>
          <p:nvPr userDrawn="1"/>
        </p:nvCxnSpPr>
        <p:spPr>
          <a:xfrm>
            <a:off x="956394" y="388502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CBDF38-9EC5-8347-AE99-4FA5381A78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0924" y="472981"/>
            <a:ext cx="3880944" cy="172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D1952-D4DE-0B48-9AEC-F81A6CB6ED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2474" y="157274"/>
            <a:ext cx="804042" cy="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melanahalli@sc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F3DE3F-7502-904F-9BAB-B1F5DEA23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Paddu Melanahalli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pmelanahalli@scu.edu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of Engineering/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Graduate Engineering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818BAB-0338-734A-B1E8-2463F3B2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10098280" cy="114415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COEN 275 Object-Oriented Analysis, Design and Programming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 units)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516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151260"/>
            <a:ext cx="10878797" cy="4883032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+mn-lt"/>
              </a:rPr>
              <a:t>A </a:t>
            </a:r>
            <a:r>
              <a:rPr lang="en-US" altLang="en-US" sz="1800" b="1" dirty="0">
                <a:latin typeface="+mn-lt"/>
              </a:rPr>
              <a:t>software development methodology </a:t>
            </a:r>
            <a:r>
              <a:rPr lang="en-US" altLang="en-US" sz="1800" dirty="0">
                <a:latin typeface="+mn-lt"/>
              </a:rPr>
              <a:t>or </a:t>
            </a:r>
            <a:r>
              <a:rPr lang="en-US" altLang="en-US" sz="1800" b="1" dirty="0">
                <a:latin typeface="+mn-lt"/>
              </a:rPr>
              <a:t>system development methodology </a:t>
            </a:r>
            <a:r>
              <a:rPr lang="en-US" altLang="en-US" sz="1800" dirty="0">
                <a:latin typeface="+mn-lt"/>
              </a:rPr>
              <a:t>in </a:t>
            </a:r>
            <a:r>
              <a:rPr lang="en-US" altLang="en-US" sz="1800" i="1" u="sng" dirty="0">
                <a:latin typeface="+mn-lt"/>
              </a:rPr>
              <a:t>software engineering </a:t>
            </a:r>
            <a:r>
              <a:rPr lang="en-US" altLang="en-US" sz="1800" dirty="0">
                <a:latin typeface="+mn-lt"/>
              </a:rPr>
              <a:t>is a framework that is used to structure, plan, and control the </a:t>
            </a:r>
            <a:r>
              <a:rPr lang="en-US" altLang="en-US" sz="1800" u="sng" dirty="0">
                <a:latin typeface="+mn-lt"/>
              </a:rPr>
              <a:t>process</a:t>
            </a:r>
            <a:r>
              <a:rPr lang="en-US" altLang="en-US" sz="1800" dirty="0">
                <a:latin typeface="+mn-lt"/>
              </a:rPr>
              <a:t> of developing an </a:t>
            </a:r>
            <a:r>
              <a:rPr lang="en-US" altLang="en-US" sz="1800" i="1" u="sng" dirty="0">
                <a:latin typeface="+mn-lt"/>
              </a:rPr>
              <a:t>information</a:t>
            </a:r>
            <a:r>
              <a:rPr lang="en-US" altLang="en-US" sz="1800" i="1" dirty="0">
                <a:latin typeface="+mn-lt"/>
              </a:rPr>
              <a:t> </a:t>
            </a:r>
            <a:r>
              <a:rPr lang="en-US" altLang="en-US" sz="1800" i="1" u="sng" dirty="0">
                <a:latin typeface="+mn-lt"/>
              </a:rPr>
              <a:t>system</a:t>
            </a:r>
            <a:r>
              <a:rPr lang="en-US" altLang="en-US" sz="1800" dirty="0">
                <a:latin typeface="+mn-lt"/>
              </a:rPr>
              <a:t>.</a:t>
            </a:r>
          </a:p>
          <a:p>
            <a:r>
              <a:rPr lang="en-US" sz="1800" dirty="0">
                <a:latin typeface="+mn-lt"/>
              </a:rPr>
              <a:t>An </a:t>
            </a:r>
            <a:r>
              <a:rPr lang="en-US" sz="1800" b="1" dirty="0">
                <a:latin typeface="+mn-lt"/>
              </a:rPr>
              <a:t>information system </a:t>
            </a:r>
            <a:r>
              <a:rPr lang="en-US" sz="1800" dirty="0">
                <a:latin typeface="+mn-lt"/>
              </a:rPr>
              <a:t>(IS) - is any </a:t>
            </a:r>
            <a:r>
              <a:rPr lang="en-US" sz="1800" b="1" dirty="0">
                <a:latin typeface="+mn-lt"/>
              </a:rPr>
              <a:t>combination</a:t>
            </a:r>
            <a:r>
              <a:rPr lang="en-US" sz="1800" dirty="0">
                <a:latin typeface="+mn-lt"/>
              </a:rPr>
              <a:t> of information technology (</a:t>
            </a:r>
            <a:r>
              <a:rPr lang="en-US" sz="1800" b="1" dirty="0">
                <a:latin typeface="+mn-lt"/>
              </a:rPr>
              <a:t>IT</a:t>
            </a:r>
            <a:r>
              <a:rPr lang="en-US" sz="1800" dirty="0">
                <a:latin typeface="+mn-lt"/>
              </a:rPr>
              <a:t>) and people's </a:t>
            </a:r>
            <a:r>
              <a:rPr lang="en-US" sz="1800" b="1" dirty="0">
                <a:latin typeface="+mn-lt"/>
              </a:rPr>
              <a:t>activities</a:t>
            </a:r>
            <a:r>
              <a:rPr lang="en-US" sz="1800" dirty="0">
                <a:latin typeface="+mn-lt"/>
              </a:rPr>
              <a:t> that support operations, management and decision making. </a:t>
            </a:r>
          </a:p>
          <a:p>
            <a:r>
              <a:rPr lang="en-US" altLang="en-US" sz="1800" b="1" dirty="0">
                <a:latin typeface="+mn-lt"/>
              </a:rPr>
              <a:t>Waterfall methodology </a:t>
            </a:r>
            <a:r>
              <a:rPr lang="en-US" altLang="en-US" sz="1800" dirty="0">
                <a:latin typeface="+mn-lt"/>
              </a:rPr>
              <a:t>-  </a:t>
            </a:r>
            <a:r>
              <a:rPr lang="en-US" sz="1800" dirty="0">
                <a:latin typeface="+mn-lt"/>
              </a:rPr>
              <a:t>The waterfall methodology is a linear project management approach, where stakeholder and customer requirements are gathered at the beginning of the project, and then a sequential project plan is created to accommodate those requirements. The waterfall model is so named because each phase of the project cascades into the next, following steadily down like a waterfall. Requirements, Design, Implementation, Verification, Maintenance</a:t>
            </a:r>
          </a:p>
          <a:p>
            <a:r>
              <a:rPr lang="en-US" altLang="en-US" sz="1800" b="1" dirty="0">
                <a:latin typeface="+mn-lt"/>
              </a:rPr>
              <a:t>Agile methodology </a:t>
            </a:r>
            <a:r>
              <a:rPr lang="en-US" altLang="en-US" sz="1800" dirty="0">
                <a:latin typeface="+mn-lt"/>
              </a:rPr>
              <a:t>- </a:t>
            </a:r>
            <a:r>
              <a:rPr lang="en-US" sz="1800" dirty="0">
                <a:latin typeface="+mn-lt"/>
              </a:rPr>
              <a:t>The agile methodology differs greatly from the waterfall approach in two major ways; namely in regard to linear action and customer involvement. Agile is a nimble and iterative process, where the product is delivered in stages to the customer for them to review and provide feedback.</a:t>
            </a:r>
          </a:p>
          <a:p>
            <a:pPr lvl="1"/>
            <a:r>
              <a:rPr lang="en-US" sz="1800" dirty="0">
                <a:latin typeface="+mn-lt"/>
              </a:rPr>
              <a:t>Instead of having everything planned out by milestones, like in waterfall, the Agile software development method operates in “sprints” where prioritized tasks are completed within a short window, typically around two weeks.</a:t>
            </a:r>
          </a:p>
          <a:p>
            <a:pPr lvl="1"/>
            <a:r>
              <a:rPr lang="en-US" sz="1800" dirty="0">
                <a:latin typeface="+mn-lt"/>
              </a:rPr>
              <a:t>These prioritized tasks are fluid and appear based on the success of previous sprints and customer feedback, rather than having all tasks prioritized at the onset in the requirements phase.</a:t>
            </a:r>
          </a:p>
          <a:p>
            <a:pPr lvl="1"/>
            <a:endParaRPr lang="en-US" altLang="en-US" sz="1800" dirty="0">
              <a:latin typeface="+mn-lt"/>
            </a:endParaRPr>
          </a:p>
          <a:p>
            <a:pPr lvl="1"/>
            <a:endParaRPr lang="en-US" sz="18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/>
              <a:t>Software development life cycle ( SDLC) model</a:t>
            </a:r>
          </a:p>
          <a:p>
            <a:pPr lvl="2"/>
            <a:r>
              <a:rPr lang="en-US" dirty="0"/>
              <a:t>Waterfall / V- Model</a:t>
            </a:r>
          </a:p>
          <a:p>
            <a:pPr lvl="2"/>
            <a:r>
              <a:rPr lang="en-US" dirty="0"/>
              <a:t>Spiral model</a:t>
            </a:r>
          </a:p>
          <a:p>
            <a:pPr lvl="2"/>
            <a:r>
              <a:rPr lang="en-US" dirty="0"/>
              <a:t>Agile</a:t>
            </a:r>
          </a:p>
          <a:p>
            <a:pPr lvl="1"/>
            <a:r>
              <a:rPr lang="en-US" dirty="0"/>
              <a:t>Object oriented model</a:t>
            </a:r>
          </a:p>
          <a:p>
            <a:pPr lvl="2"/>
            <a:r>
              <a:rPr lang="en-US" dirty="0"/>
              <a:t>Re-usability – objects and components (easy to integrate)</a:t>
            </a:r>
          </a:p>
          <a:p>
            <a:pPr lvl="2"/>
            <a:r>
              <a:rPr lang="en-US" dirty="0"/>
              <a:t>Component based software development</a:t>
            </a:r>
          </a:p>
          <a:p>
            <a:pPr lvl="2"/>
            <a:r>
              <a:rPr lang="en-US" dirty="0"/>
              <a:t>Shorter development time</a:t>
            </a:r>
          </a:p>
          <a:p>
            <a:pPr lvl="1"/>
            <a:r>
              <a:rPr lang="en-US" dirty="0"/>
              <a:t>Build your own process and model</a:t>
            </a:r>
          </a:p>
          <a:p>
            <a:pPr lvl="2"/>
            <a:r>
              <a:rPr lang="en-US" dirty="0"/>
              <a:t>Understand the situation</a:t>
            </a:r>
          </a:p>
          <a:p>
            <a:pPr lvl="2"/>
            <a:r>
              <a:rPr lang="en-US" dirty="0"/>
              <a:t>Map your process</a:t>
            </a:r>
          </a:p>
          <a:p>
            <a:pPr lvl="2"/>
            <a:r>
              <a:rPr lang="en-US" dirty="0"/>
              <a:t>Bottlenecks and opportunities</a:t>
            </a:r>
          </a:p>
          <a:p>
            <a:pPr lvl="2"/>
            <a:r>
              <a:rPr lang="en-US" dirty="0"/>
              <a:t>Complex issue first and then work your way down</a:t>
            </a:r>
          </a:p>
          <a:p>
            <a:pPr lvl="2"/>
            <a:r>
              <a:rPr lang="en-US" dirty="0"/>
              <a:t>Options for improvements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8" descr="7">
            <a:extLst>
              <a:ext uri="{FF2B5EF4-FFF2-40B4-BE49-F238E27FC236}">
                <a16:creationId xmlns:a16="http://schemas.microsoft.com/office/drawing/2014/main" id="{392BE34C-0D7C-4C6F-9257-E5B1A8DF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58" y="1938867"/>
            <a:ext cx="4827240" cy="322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9" descr="7">
            <a:extLst>
              <a:ext uri="{FF2B5EF4-FFF2-40B4-BE49-F238E27FC236}">
                <a16:creationId xmlns:a16="http://schemas.microsoft.com/office/drawing/2014/main" id="{A2DB2AF8-D0A6-4E95-AB96-9422AAEE1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82" y="1938867"/>
            <a:ext cx="3285705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coleyconsulting.co.uk/images/vmodel.gif">
            <a:extLst>
              <a:ext uri="{FF2B5EF4-FFF2-40B4-BE49-F238E27FC236}">
                <a16:creationId xmlns:a16="http://schemas.microsoft.com/office/drawing/2014/main" id="{A8730349-52D5-484D-9CC3-95728E21B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1" y="1938867"/>
            <a:ext cx="3524780" cy="279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783CA-9C1C-44DE-9333-A5F21E76EF64}"/>
              </a:ext>
            </a:extLst>
          </p:cNvPr>
          <p:cNvSpPr txBox="1"/>
          <p:nvPr/>
        </p:nvSpPr>
        <p:spPr>
          <a:xfrm>
            <a:off x="787400" y="5410200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Waterfall/V shaped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DB53B-118C-4BB6-85DC-814DCD475832}"/>
              </a:ext>
            </a:extLst>
          </p:cNvPr>
          <p:cNvSpPr txBox="1"/>
          <p:nvPr/>
        </p:nvSpPr>
        <p:spPr>
          <a:xfrm>
            <a:off x="4281167" y="5491629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05CB7-01AE-4998-8058-89D289D0FB03}"/>
              </a:ext>
            </a:extLst>
          </p:cNvPr>
          <p:cNvSpPr txBox="1"/>
          <p:nvPr/>
        </p:nvSpPr>
        <p:spPr>
          <a:xfrm>
            <a:off x="8590701" y="5491629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model</a:t>
            </a:r>
          </a:p>
        </p:txBody>
      </p:sp>
    </p:spTree>
    <p:extLst>
      <p:ext uri="{BB962C8B-B14F-4D97-AF65-F5344CB8AC3E}">
        <p14:creationId xmlns:p14="http://schemas.microsoft.com/office/powerpoint/2010/main" val="303466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523B66B-A39F-4EAA-8DFF-35CA4949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93088"/>
              </p:ext>
            </p:extLst>
          </p:nvPr>
        </p:nvGraphicFramePr>
        <p:xfrm>
          <a:off x="742775" y="1808479"/>
          <a:ext cx="10804766" cy="410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538">
                  <a:extLst>
                    <a:ext uri="{9D8B030D-6E8A-4147-A177-3AD203B41FA5}">
                      <a16:colId xmlns:a16="http://schemas.microsoft.com/office/drawing/2014/main" val="198351608"/>
                    </a:ext>
                  </a:extLst>
                </a:gridCol>
                <a:gridCol w="1543538">
                  <a:extLst>
                    <a:ext uri="{9D8B030D-6E8A-4147-A177-3AD203B41FA5}">
                      <a16:colId xmlns:a16="http://schemas.microsoft.com/office/drawing/2014/main" val="924401103"/>
                    </a:ext>
                  </a:extLst>
                </a:gridCol>
                <a:gridCol w="1543538">
                  <a:extLst>
                    <a:ext uri="{9D8B030D-6E8A-4147-A177-3AD203B41FA5}">
                      <a16:colId xmlns:a16="http://schemas.microsoft.com/office/drawing/2014/main" val="1474258561"/>
                    </a:ext>
                  </a:extLst>
                </a:gridCol>
                <a:gridCol w="1543538">
                  <a:extLst>
                    <a:ext uri="{9D8B030D-6E8A-4147-A177-3AD203B41FA5}">
                      <a16:colId xmlns:a16="http://schemas.microsoft.com/office/drawing/2014/main" val="674719577"/>
                    </a:ext>
                  </a:extLst>
                </a:gridCol>
                <a:gridCol w="1543538">
                  <a:extLst>
                    <a:ext uri="{9D8B030D-6E8A-4147-A177-3AD203B41FA5}">
                      <a16:colId xmlns:a16="http://schemas.microsoft.com/office/drawing/2014/main" val="1002113012"/>
                    </a:ext>
                  </a:extLst>
                </a:gridCol>
                <a:gridCol w="1543538">
                  <a:extLst>
                    <a:ext uri="{9D8B030D-6E8A-4147-A177-3AD203B41FA5}">
                      <a16:colId xmlns:a16="http://schemas.microsoft.com/office/drawing/2014/main" val="3772226812"/>
                    </a:ext>
                  </a:extLst>
                </a:gridCol>
                <a:gridCol w="1543538">
                  <a:extLst>
                    <a:ext uri="{9D8B030D-6E8A-4147-A177-3AD203B41FA5}">
                      <a16:colId xmlns:a16="http://schemas.microsoft.com/office/drawing/2014/main" val="1410861430"/>
                    </a:ext>
                  </a:extLst>
                </a:gridCol>
              </a:tblGrid>
              <a:tr h="628324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Requirements &amp; Documentation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Testing and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78399"/>
                  </a:ext>
                </a:extLst>
              </a:tr>
              <a:tr h="628324">
                <a:tc>
                  <a:txBody>
                    <a:bodyPr/>
                    <a:lstStyle/>
                    <a:p>
                      <a:r>
                        <a:rPr lang="en-US" sz="1400" dirty="0"/>
                        <a:t>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Understand the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Team formation with skill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Verification &amp;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Gantt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4628"/>
                  </a:ext>
                </a:extLst>
              </a:tr>
              <a:tr h="887045">
                <a:tc>
                  <a:txBody>
                    <a:bodyPr/>
                    <a:lstStyle/>
                    <a:p>
                      <a:r>
                        <a:rPr lang="en-US" sz="1400" dirty="0"/>
                        <a:t>Stake holders'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Collecting tasks and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Assign, monitor and track,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Defects and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Spreadsheets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requirements &amp; change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14119"/>
                  </a:ext>
                </a:extLst>
              </a:tr>
              <a:tr h="887045">
                <a:tc>
                  <a:txBody>
                    <a:bodyPr/>
                    <a:lstStyle/>
                    <a:p>
                      <a:r>
                        <a:rPr lang="en-US" sz="1400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Resource &amp;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Early field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Patch and release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Wiki/dashboards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Design change - complications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76343"/>
                  </a:ext>
                </a:extLst>
              </a:tr>
              <a:tr h="628324">
                <a:tc>
                  <a:txBody>
                    <a:bodyPr/>
                    <a:lstStyle/>
                    <a:p>
                      <a:r>
                        <a:rPr lang="en-US" sz="1400" dirty="0"/>
                        <a:t>Team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Reports 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Rigidity and surprises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36806"/>
                  </a:ext>
                </a:extLst>
              </a:tr>
              <a:tr h="449683">
                <a:tc>
                  <a:txBody>
                    <a:bodyPr/>
                    <a:lstStyle/>
                    <a:p>
                      <a:r>
                        <a:rPr lang="en-US" sz="1400" dirty="0"/>
                        <a:t>Kick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72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50955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Manifesto for Agile Software Development (4 core values)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Individuals and interactions over processes and tools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Working software over comprehensive documentation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Customer collaboration over contract negotiation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Responding to change over following a plan</a:t>
            </a:r>
          </a:p>
          <a:p>
            <a:r>
              <a:rPr lang="en-US" dirty="0"/>
              <a:t>That is, </a:t>
            </a:r>
            <a:r>
              <a:rPr lang="en-US" b="1" dirty="0"/>
              <a:t>while there is value </a:t>
            </a:r>
            <a:r>
              <a:rPr lang="en-US" dirty="0"/>
              <a:t>in the items on the </a:t>
            </a:r>
            <a:r>
              <a:rPr lang="en-US" b="1" dirty="0"/>
              <a:t>right</a:t>
            </a:r>
            <a:r>
              <a:rPr lang="en-US" dirty="0"/>
              <a:t>, we value the items on the </a:t>
            </a:r>
            <a:r>
              <a:rPr lang="en-US" b="1" dirty="0"/>
              <a:t>left</a:t>
            </a:r>
            <a:r>
              <a:rPr lang="en-US" dirty="0"/>
              <a:t> more.”</a:t>
            </a:r>
          </a:p>
          <a:p>
            <a:r>
              <a:rPr lang="en-US" dirty="0"/>
              <a:t>12 Agile principles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Satisfy Customers Through Early &amp; Continuous Delivery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Welcome Changing Requirements Even Late in the Project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Deliver Value Frequently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Break the Silos of Your Project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Build Projects Around Motivated Individuals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The Most Effective Way of Communication is Face-to-face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Working Software is the Primary Measure of Progress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Maintain a Sustainable Working Pace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Continuous Excellence Enhances Agility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Simplicity is Essential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Self-organizing Teams Generate Most Value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sz="2100" dirty="0"/>
              <a:t>Regularly Reflect and Adjust Your Way of Work to Boost Effectiveness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endParaRPr lang="en-US" dirty="0"/>
          </a:p>
          <a:p>
            <a:pPr algn="just"/>
            <a:endParaRPr lang="en-US" b="1" i="0" dirty="0">
              <a:solidFill>
                <a:srgbClr val="1F1F1F"/>
              </a:solidFill>
              <a:effectLst/>
              <a:latin typeface="Mont"/>
            </a:endParaRPr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Good Practice in </a:t>
            </a:r>
            <a:r>
              <a:rPr lang="en-US"/>
              <a:t>software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en-US" dirty="0"/>
          </a:p>
          <a:p>
            <a:r>
              <a:rPr lang="en-US" dirty="0"/>
              <a:t>The code should be modular, procedure/functions can help</a:t>
            </a:r>
          </a:p>
          <a:p>
            <a:r>
              <a:rPr lang="en-US" dirty="0"/>
              <a:t>Meaningful variables should be used</a:t>
            </a:r>
          </a:p>
          <a:p>
            <a:r>
              <a:rPr lang="en-US" dirty="0"/>
              <a:t>In-line comments are recommended, explaining the function of each segment of the code is needed</a:t>
            </a:r>
          </a:p>
          <a:p>
            <a:r>
              <a:rPr lang="en-US" dirty="0"/>
              <a:t>Complex algorithm – make it simple and explain for maintainability</a:t>
            </a:r>
          </a:p>
          <a:p>
            <a:r>
              <a:rPr lang="en-US" dirty="0"/>
              <a:t>Always provide function descriptions, input and output details</a:t>
            </a:r>
          </a:p>
          <a:p>
            <a:r>
              <a:rPr lang="en-US" dirty="0"/>
              <a:t>Keep revisiting and refining the design and structure of the code</a:t>
            </a:r>
          </a:p>
          <a:p>
            <a:r>
              <a:rPr lang="en-US" dirty="0"/>
              <a:t>Dry-run – works through a section of program code by hand, useful to locate the errors, may be tracing table!</a:t>
            </a:r>
          </a:p>
          <a:p>
            <a:r>
              <a:rPr lang="en-US" dirty="0"/>
              <a:t>Test for positive, negative and error/exceptions cases</a:t>
            </a:r>
          </a:p>
          <a:p>
            <a:r>
              <a:rPr lang="en-US" dirty="0"/>
              <a:t>Test boundary conditions</a:t>
            </a:r>
          </a:p>
          <a:p>
            <a:r>
              <a:rPr lang="en-US" dirty="0"/>
              <a:t>Test corner cases</a:t>
            </a:r>
          </a:p>
          <a:p>
            <a:r>
              <a:rPr lang="en-US" dirty="0"/>
              <a:t>User responsiveness, availability, performance and scale are super important</a:t>
            </a:r>
          </a:p>
          <a:p>
            <a:r>
              <a:rPr lang="en-US" dirty="0"/>
              <a:t>Inline documentation - user guide/install/system requirements -  is always helpful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6944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51B4CF40-D6F1-4F49-8E86-A25009FA31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4596CD6F-A5C3-6442-8B99-8BFED413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UMC_0618_PresentationTemplate</Template>
  <TotalTime>633</TotalTime>
  <Words>718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Garamond</vt:lpstr>
      <vt:lpstr>Mont</vt:lpstr>
      <vt:lpstr>Office Theme</vt:lpstr>
      <vt:lpstr>Custom Design</vt:lpstr>
      <vt:lpstr>COEN 275 Object-Oriented Analysis, Design and Programming  (4 units)</vt:lpstr>
      <vt:lpstr>Software Development</vt:lpstr>
      <vt:lpstr>Software development methodology</vt:lpstr>
      <vt:lpstr>Models</vt:lpstr>
      <vt:lpstr>Waterfall Methodology</vt:lpstr>
      <vt:lpstr>Agile Methodology</vt:lpstr>
      <vt:lpstr>Good Practice in software development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275 Object-Oriented Analysis, Design and Programming  (4 units)</dc:title>
  <dc:creator>Paddu Melanahalli (pmelanah)</dc:creator>
  <cp:lastModifiedBy>Paddu Melanahalli (pmelanah)</cp:lastModifiedBy>
  <cp:revision>2</cp:revision>
  <dcterms:created xsi:type="dcterms:W3CDTF">2021-12-15T20:02:55Z</dcterms:created>
  <dcterms:modified xsi:type="dcterms:W3CDTF">2022-09-18T06:44:15Z</dcterms:modified>
</cp:coreProperties>
</file>