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29"/>
  </p:notesMasterIdLst>
  <p:sldIdLst>
    <p:sldId id="259" r:id="rId3"/>
    <p:sldId id="267" r:id="rId4"/>
    <p:sldId id="268" r:id="rId5"/>
    <p:sldId id="291" r:id="rId6"/>
    <p:sldId id="269" r:id="rId7"/>
    <p:sldId id="270" r:id="rId8"/>
    <p:sldId id="272" r:id="rId9"/>
    <p:sldId id="274" r:id="rId10"/>
    <p:sldId id="275" r:id="rId11"/>
    <p:sldId id="284" r:id="rId12"/>
    <p:sldId id="292" r:id="rId13"/>
    <p:sldId id="293" r:id="rId14"/>
    <p:sldId id="279" r:id="rId15"/>
    <p:sldId id="1247" r:id="rId16"/>
    <p:sldId id="1248" r:id="rId17"/>
    <p:sldId id="1249" r:id="rId18"/>
    <p:sldId id="1250" r:id="rId19"/>
    <p:sldId id="285" r:id="rId20"/>
    <p:sldId id="287" r:id="rId21"/>
    <p:sldId id="278" r:id="rId22"/>
    <p:sldId id="276" r:id="rId23"/>
    <p:sldId id="281" r:id="rId24"/>
    <p:sldId id="280" r:id="rId25"/>
    <p:sldId id="283" r:id="rId26"/>
    <p:sldId id="262"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1"/>
    <p:restoredTop sz="94633"/>
  </p:normalViewPr>
  <p:slideViewPr>
    <p:cSldViewPr snapToGrid="0" snapToObjects="1">
      <p:cViewPr varScale="1">
        <p:scale>
          <a:sx n="109" d="100"/>
          <a:sy n="109" d="100"/>
        </p:scale>
        <p:origin x="3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du Melanahalli (pmelanah)" userId="3ea83e3d-ad00-43de-9889-2b397f359b0e" providerId="ADAL" clId="{7533D952-F51C-48EA-A774-BF5872D98D34}"/>
    <pc:docChg chg="undo custSel addSld delSld modSld sldOrd">
      <pc:chgData name="Paddu Melanahalli (pmelanah)" userId="3ea83e3d-ad00-43de-9889-2b397f359b0e" providerId="ADAL" clId="{7533D952-F51C-48EA-A774-BF5872D98D34}" dt="2022-09-21T05:15:00.223" v="425" actId="27636"/>
      <pc:docMkLst>
        <pc:docMk/>
      </pc:docMkLst>
      <pc:sldChg chg="modSp mod">
        <pc:chgData name="Paddu Melanahalli (pmelanah)" userId="3ea83e3d-ad00-43de-9889-2b397f359b0e" providerId="ADAL" clId="{7533D952-F51C-48EA-A774-BF5872D98D34}" dt="2022-09-21T05:15:00.223" v="425" actId="27636"/>
        <pc:sldMkLst>
          <pc:docMk/>
          <pc:sldMk cId="3945166923" sldId="259"/>
        </pc:sldMkLst>
        <pc:spChg chg="mod">
          <ac:chgData name="Paddu Melanahalli (pmelanah)" userId="3ea83e3d-ad00-43de-9889-2b397f359b0e" providerId="ADAL" clId="{7533D952-F51C-48EA-A774-BF5872D98D34}" dt="2022-09-21T05:15:00.223" v="425" actId="27636"/>
          <ac:spMkLst>
            <pc:docMk/>
            <pc:sldMk cId="3945166923" sldId="259"/>
            <ac:spMk id="2" creationId="{DAF3DE3F-7502-904F-9BAB-B1F5DEA23BEF}"/>
          </ac:spMkLst>
        </pc:spChg>
      </pc:sldChg>
      <pc:sldChg chg="add">
        <pc:chgData name="Paddu Melanahalli (pmelanah)" userId="3ea83e3d-ad00-43de-9889-2b397f359b0e" providerId="ADAL" clId="{7533D952-F51C-48EA-A774-BF5872D98D34}" dt="2022-01-07T02:44:24.941" v="413"/>
        <pc:sldMkLst>
          <pc:docMk/>
          <pc:sldMk cId="3066202563" sldId="267"/>
        </pc:sldMkLst>
      </pc:sldChg>
      <pc:sldChg chg="add">
        <pc:chgData name="Paddu Melanahalli (pmelanah)" userId="3ea83e3d-ad00-43de-9889-2b397f359b0e" providerId="ADAL" clId="{7533D952-F51C-48EA-A774-BF5872D98D34}" dt="2022-01-07T02:44:24.941" v="413"/>
        <pc:sldMkLst>
          <pc:docMk/>
          <pc:sldMk cId="4045146768" sldId="268"/>
        </pc:sldMkLst>
      </pc:sldChg>
      <pc:sldChg chg="add">
        <pc:chgData name="Paddu Melanahalli (pmelanah)" userId="3ea83e3d-ad00-43de-9889-2b397f359b0e" providerId="ADAL" clId="{7533D952-F51C-48EA-A774-BF5872D98D34}" dt="2022-01-07T02:44:24.941" v="413"/>
        <pc:sldMkLst>
          <pc:docMk/>
          <pc:sldMk cId="3433402590" sldId="269"/>
        </pc:sldMkLst>
      </pc:sldChg>
      <pc:sldChg chg="add">
        <pc:chgData name="Paddu Melanahalli (pmelanah)" userId="3ea83e3d-ad00-43de-9889-2b397f359b0e" providerId="ADAL" clId="{7533D952-F51C-48EA-A774-BF5872D98D34}" dt="2022-01-07T02:44:24.941" v="413"/>
        <pc:sldMkLst>
          <pc:docMk/>
          <pc:sldMk cId="3814944318" sldId="270"/>
        </pc:sldMkLst>
      </pc:sldChg>
      <pc:sldChg chg="add">
        <pc:chgData name="Paddu Melanahalli (pmelanah)" userId="3ea83e3d-ad00-43de-9889-2b397f359b0e" providerId="ADAL" clId="{7533D952-F51C-48EA-A774-BF5872D98D34}" dt="2022-01-07T02:43:31.734" v="412"/>
        <pc:sldMkLst>
          <pc:docMk/>
          <pc:sldMk cId="954299988" sldId="272"/>
        </pc:sldMkLst>
      </pc:sldChg>
      <pc:sldChg chg="del">
        <pc:chgData name="Paddu Melanahalli (pmelanah)" userId="3ea83e3d-ad00-43de-9889-2b397f359b0e" providerId="ADAL" clId="{7533D952-F51C-48EA-A774-BF5872D98D34}" dt="2021-12-17T01:46:16.423" v="27" actId="47"/>
        <pc:sldMkLst>
          <pc:docMk/>
          <pc:sldMk cId="2547914522" sldId="273"/>
        </pc:sldMkLst>
      </pc:sldChg>
      <pc:sldChg chg="add">
        <pc:chgData name="Paddu Melanahalli (pmelanah)" userId="3ea83e3d-ad00-43de-9889-2b397f359b0e" providerId="ADAL" clId="{7533D952-F51C-48EA-A774-BF5872D98D34}" dt="2022-01-07T02:43:31.734" v="412"/>
        <pc:sldMkLst>
          <pc:docMk/>
          <pc:sldMk cId="974075300" sldId="274"/>
        </pc:sldMkLst>
      </pc:sldChg>
      <pc:sldChg chg="del">
        <pc:chgData name="Paddu Melanahalli (pmelanah)" userId="3ea83e3d-ad00-43de-9889-2b397f359b0e" providerId="ADAL" clId="{7533D952-F51C-48EA-A774-BF5872D98D34}" dt="2021-12-17T01:46:17.477" v="28" actId="47"/>
        <pc:sldMkLst>
          <pc:docMk/>
          <pc:sldMk cId="2201343261" sldId="275"/>
        </pc:sldMkLst>
      </pc:sldChg>
      <pc:sldChg chg="delSp modSp add mod">
        <pc:chgData name="Paddu Melanahalli (pmelanah)" userId="3ea83e3d-ad00-43de-9889-2b397f359b0e" providerId="ADAL" clId="{7533D952-F51C-48EA-A774-BF5872D98D34}" dt="2022-01-07T02:44:37.368" v="415" actId="14100"/>
        <pc:sldMkLst>
          <pc:docMk/>
          <pc:sldMk cId="3603727022" sldId="275"/>
        </pc:sldMkLst>
        <pc:spChg chg="mod">
          <ac:chgData name="Paddu Melanahalli (pmelanah)" userId="3ea83e3d-ad00-43de-9889-2b397f359b0e" providerId="ADAL" clId="{7533D952-F51C-48EA-A774-BF5872D98D34}" dt="2022-01-07T02:44:37.368" v="415" actId="14100"/>
          <ac:spMkLst>
            <pc:docMk/>
            <pc:sldMk cId="3603727022" sldId="275"/>
            <ac:spMk id="23555" creationId="{7221B821-A8BC-4509-AF6C-4000736F4110}"/>
          </ac:spMkLst>
        </pc:spChg>
        <pc:spChg chg="del">
          <ac:chgData name="Paddu Melanahalli (pmelanah)" userId="3ea83e3d-ad00-43de-9889-2b397f359b0e" providerId="ADAL" clId="{7533D952-F51C-48EA-A774-BF5872D98D34}" dt="2022-01-07T02:44:34.410" v="414" actId="478"/>
          <ac:spMkLst>
            <pc:docMk/>
            <pc:sldMk cId="3603727022" sldId="275"/>
            <ac:spMk id="23557" creationId="{1D47188D-9A7E-426C-831F-F7F25F0EB7BD}"/>
          </ac:spMkLst>
        </pc:spChg>
      </pc:sldChg>
      <pc:sldChg chg="addSp modSp mod ord">
        <pc:chgData name="Paddu Melanahalli (pmelanah)" userId="3ea83e3d-ad00-43de-9889-2b397f359b0e" providerId="ADAL" clId="{7533D952-F51C-48EA-A774-BF5872D98D34}" dt="2021-12-17T02:31:59.765" v="408" actId="20577"/>
        <pc:sldMkLst>
          <pc:docMk/>
          <pc:sldMk cId="2335153621" sldId="276"/>
        </pc:sldMkLst>
        <pc:spChg chg="mod">
          <ac:chgData name="Paddu Melanahalli (pmelanah)" userId="3ea83e3d-ad00-43de-9889-2b397f359b0e" providerId="ADAL" clId="{7533D952-F51C-48EA-A774-BF5872D98D34}" dt="2021-12-17T02:31:59.765" v="408" actId="20577"/>
          <ac:spMkLst>
            <pc:docMk/>
            <pc:sldMk cId="2335153621" sldId="276"/>
            <ac:spMk id="2" creationId="{17F12FD9-18A7-4355-9D13-4C69C7836597}"/>
          </ac:spMkLst>
        </pc:spChg>
        <pc:spChg chg="mod">
          <ac:chgData name="Paddu Melanahalli (pmelanah)" userId="3ea83e3d-ad00-43de-9889-2b397f359b0e" providerId="ADAL" clId="{7533D952-F51C-48EA-A774-BF5872D98D34}" dt="2021-12-17T02:20:02.333" v="140" actId="20577"/>
          <ac:spMkLst>
            <pc:docMk/>
            <pc:sldMk cId="2335153621" sldId="276"/>
            <ac:spMk id="3" creationId="{252C05AF-69F4-4046-8FF1-078C08332D97}"/>
          </ac:spMkLst>
        </pc:spChg>
        <pc:spChg chg="add mod">
          <ac:chgData name="Paddu Melanahalli (pmelanah)" userId="3ea83e3d-ad00-43de-9889-2b397f359b0e" providerId="ADAL" clId="{7533D952-F51C-48EA-A774-BF5872D98D34}" dt="2021-12-17T02:18:58.716" v="105" actId="1076"/>
          <ac:spMkLst>
            <pc:docMk/>
            <pc:sldMk cId="2335153621" sldId="276"/>
            <ac:spMk id="8" creationId="{93EFCBAE-3CDB-45BE-AE58-14B8CB65B99D}"/>
          </ac:spMkLst>
        </pc:spChg>
        <pc:spChg chg="add mod">
          <ac:chgData name="Paddu Melanahalli (pmelanah)" userId="3ea83e3d-ad00-43de-9889-2b397f359b0e" providerId="ADAL" clId="{7533D952-F51C-48EA-A774-BF5872D98D34}" dt="2021-12-17T02:18:58.716" v="105" actId="1076"/>
          <ac:spMkLst>
            <pc:docMk/>
            <pc:sldMk cId="2335153621" sldId="276"/>
            <ac:spMk id="10" creationId="{4FFF6412-E895-4483-A985-AA0E2B0295F2}"/>
          </ac:spMkLst>
        </pc:spChg>
        <pc:spChg chg="add mod">
          <ac:chgData name="Paddu Melanahalli (pmelanah)" userId="3ea83e3d-ad00-43de-9889-2b397f359b0e" providerId="ADAL" clId="{7533D952-F51C-48EA-A774-BF5872D98D34}" dt="2021-12-17T02:18:58.716" v="105" actId="1076"/>
          <ac:spMkLst>
            <pc:docMk/>
            <pc:sldMk cId="2335153621" sldId="276"/>
            <ac:spMk id="12" creationId="{8543AB16-3AE6-4D0C-B403-C37824D5037B}"/>
          </ac:spMkLst>
        </pc:spChg>
        <pc:spChg chg="add mod">
          <ac:chgData name="Paddu Melanahalli (pmelanah)" userId="3ea83e3d-ad00-43de-9889-2b397f359b0e" providerId="ADAL" clId="{7533D952-F51C-48EA-A774-BF5872D98D34}" dt="2021-12-17T02:18:58.716" v="105" actId="1076"/>
          <ac:spMkLst>
            <pc:docMk/>
            <pc:sldMk cId="2335153621" sldId="276"/>
            <ac:spMk id="14" creationId="{252F94D1-63CC-45ED-AABA-664CB31C964B}"/>
          </ac:spMkLst>
        </pc:spChg>
        <pc:spChg chg="add mod">
          <ac:chgData name="Paddu Melanahalli (pmelanah)" userId="3ea83e3d-ad00-43de-9889-2b397f359b0e" providerId="ADAL" clId="{7533D952-F51C-48EA-A774-BF5872D98D34}" dt="2021-12-17T02:18:58.716" v="105" actId="1076"/>
          <ac:spMkLst>
            <pc:docMk/>
            <pc:sldMk cId="2335153621" sldId="276"/>
            <ac:spMk id="16" creationId="{A3DACDBC-895A-4335-B97E-A2CCA0B596FD}"/>
          </ac:spMkLst>
        </pc:spChg>
        <pc:spChg chg="add mod">
          <ac:chgData name="Paddu Melanahalli (pmelanah)" userId="3ea83e3d-ad00-43de-9889-2b397f359b0e" providerId="ADAL" clId="{7533D952-F51C-48EA-A774-BF5872D98D34}" dt="2021-12-17T02:18:58.716" v="105" actId="1076"/>
          <ac:spMkLst>
            <pc:docMk/>
            <pc:sldMk cId="2335153621" sldId="276"/>
            <ac:spMk id="17" creationId="{8F4597D0-75B5-49A4-B315-2030CD886F94}"/>
          </ac:spMkLst>
        </pc:spChg>
        <pc:spChg chg="add mod">
          <ac:chgData name="Paddu Melanahalli (pmelanah)" userId="3ea83e3d-ad00-43de-9889-2b397f359b0e" providerId="ADAL" clId="{7533D952-F51C-48EA-A774-BF5872D98D34}" dt="2021-12-17T02:18:58.716" v="105" actId="1076"/>
          <ac:spMkLst>
            <pc:docMk/>
            <pc:sldMk cId="2335153621" sldId="276"/>
            <ac:spMk id="18" creationId="{DA676523-285F-48F4-9C86-A6A7DFC8EF51}"/>
          </ac:spMkLst>
        </pc:spChg>
        <pc:spChg chg="add mod">
          <ac:chgData name="Paddu Melanahalli (pmelanah)" userId="3ea83e3d-ad00-43de-9889-2b397f359b0e" providerId="ADAL" clId="{7533D952-F51C-48EA-A774-BF5872D98D34}" dt="2021-12-17T02:18:58.716" v="105" actId="1076"/>
          <ac:spMkLst>
            <pc:docMk/>
            <pc:sldMk cId="2335153621" sldId="276"/>
            <ac:spMk id="19" creationId="{74A2C64F-B027-4D30-9B54-22ECF9E0B894}"/>
          </ac:spMkLst>
        </pc:spChg>
        <pc:spChg chg="add mod">
          <ac:chgData name="Paddu Melanahalli (pmelanah)" userId="3ea83e3d-ad00-43de-9889-2b397f359b0e" providerId="ADAL" clId="{7533D952-F51C-48EA-A774-BF5872D98D34}" dt="2021-12-17T02:18:58.716" v="105" actId="1076"/>
          <ac:spMkLst>
            <pc:docMk/>
            <pc:sldMk cId="2335153621" sldId="276"/>
            <ac:spMk id="20" creationId="{E1ED5926-86F7-4664-8136-52F0F1F7651C}"/>
          </ac:spMkLst>
        </pc:spChg>
        <pc:spChg chg="add mod">
          <ac:chgData name="Paddu Melanahalli (pmelanah)" userId="3ea83e3d-ad00-43de-9889-2b397f359b0e" providerId="ADAL" clId="{7533D952-F51C-48EA-A774-BF5872D98D34}" dt="2021-12-17T02:19:03.632" v="107" actId="13926"/>
          <ac:spMkLst>
            <pc:docMk/>
            <pc:sldMk cId="2335153621" sldId="276"/>
            <ac:spMk id="21" creationId="{6D1F1A76-6281-4F69-8A45-8913E06AA43A}"/>
          </ac:spMkLst>
        </pc:spChg>
        <pc:spChg chg="add mod">
          <ac:chgData name="Paddu Melanahalli (pmelanah)" userId="3ea83e3d-ad00-43de-9889-2b397f359b0e" providerId="ADAL" clId="{7533D952-F51C-48EA-A774-BF5872D98D34}" dt="2021-12-17T02:19:10.583" v="108" actId="13926"/>
          <ac:spMkLst>
            <pc:docMk/>
            <pc:sldMk cId="2335153621" sldId="276"/>
            <ac:spMk id="22" creationId="{BB0FFFA1-752F-4357-AF57-9D10CB4C2CEC}"/>
          </ac:spMkLst>
        </pc:spChg>
        <pc:spChg chg="add mod">
          <ac:chgData name="Paddu Melanahalli (pmelanah)" userId="3ea83e3d-ad00-43de-9889-2b397f359b0e" providerId="ADAL" clId="{7533D952-F51C-48EA-A774-BF5872D98D34}" dt="2021-12-17T02:19:19.006" v="109" actId="13926"/>
          <ac:spMkLst>
            <pc:docMk/>
            <pc:sldMk cId="2335153621" sldId="276"/>
            <ac:spMk id="23" creationId="{29E09054-64B1-4320-8AA9-6D6BB04ADB29}"/>
          </ac:spMkLst>
        </pc:spChg>
        <pc:spChg chg="add mod">
          <ac:chgData name="Paddu Melanahalli (pmelanah)" userId="3ea83e3d-ad00-43de-9889-2b397f359b0e" providerId="ADAL" clId="{7533D952-F51C-48EA-A774-BF5872D98D34}" dt="2021-12-17T02:19:24.287" v="110" actId="13926"/>
          <ac:spMkLst>
            <pc:docMk/>
            <pc:sldMk cId="2335153621" sldId="276"/>
            <ac:spMk id="24" creationId="{407247E5-62C9-4D21-93B8-7FD49510C4CD}"/>
          </ac:spMkLst>
        </pc:spChg>
        <pc:spChg chg="add mod">
          <ac:chgData name="Paddu Melanahalli (pmelanah)" userId="3ea83e3d-ad00-43de-9889-2b397f359b0e" providerId="ADAL" clId="{7533D952-F51C-48EA-A774-BF5872D98D34}" dt="2021-12-17T02:18:58.716" v="105" actId="1076"/>
          <ac:spMkLst>
            <pc:docMk/>
            <pc:sldMk cId="2335153621" sldId="276"/>
            <ac:spMk id="25" creationId="{93B4B9B6-8D6B-4D8A-A38B-A2E7F2B22C64}"/>
          </ac:spMkLst>
        </pc:spChg>
        <pc:spChg chg="add mod">
          <ac:chgData name="Paddu Melanahalli (pmelanah)" userId="3ea83e3d-ad00-43de-9889-2b397f359b0e" providerId="ADAL" clId="{7533D952-F51C-48EA-A774-BF5872D98D34}" dt="2021-12-17T02:18:58.716" v="105" actId="1076"/>
          <ac:spMkLst>
            <pc:docMk/>
            <pc:sldMk cId="2335153621" sldId="276"/>
            <ac:spMk id="26" creationId="{CB3E822E-37F0-4021-A848-0B96D32BFD7A}"/>
          </ac:spMkLst>
        </pc:spChg>
        <pc:spChg chg="add mod">
          <ac:chgData name="Paddu Melanahalli (pmelanah)" userId="3ea83e3d-ad00-43de-9889-2b397f359b0e" providerId="ADAL" clId="{7533D952-F51C-48EA-A774-BF5872D98D34}" dt="2021-12-17T02:18:58.716" v="105" actId="1076"/>
          <ac:spMkLst>
            <pc:docMk/>
            <pc:sldMk cId="2335153621" sldId="276"/>
            <ac:spMk id="27" creationId="{77E1AA62-FA25-470F-A252-8434F34C6F06}"/>
          </ac:spMkLst>
        </pc:spChg>
        <pc:spChg chg="add mod">
          <ac:chgData name="Paddu Melanahalli (pmelanah)" userId="3ea83e3d-ad00-43de-9889-2b397f359b0e" providerId="ADAL" clId="{7533D952-F51C-48EA-A774-BF5872D98D34}" dt="2021-12-17T02:18:58.716" v="105" actId="1076"/>
          <ac:spMkLst>
            <pc:docMk/>
            <pc:sldMk cId="2335153621" sldId="276"/>
            <ac:spMk id="28" creationId="{8526016B-E5B4-46C2-807A-103007F71339}"/>
          </ac:spMkLst>
        </pc:spChg>
        <pc:spChg chg="add mod">
          <ac:chgData name="Paddu Melanahalli (pmelanah)" userId="3ea83e3d-ad00-43de-9889-2b397f359b0e" providerId="ADAL" clId="{7533D952-F51C-48EA-A774-BF5872D98D34}" dt="2021-12-17T02:18:58.716" v="105" actId="1076"/>
          <ac:spMkLst>
            <pc:docMk/>
            <pc:sldMk cId="2335153621" sldId="276"/>
            <ac:spMk id="29" creationId="{8A59D0C1-623C-4B30-8D1E-33237E23AC29}"/>
          </ac:spMkLst>
        </pc:spChg>
        <pc:spChg chg="add mod">
          <ac:chgData name="Paddu Melanahalli (pmelanah)" userId="3ea83e3d-ad00-43de-9889-2b397f359b0e" providerId="ADAL" clId="{7533D952-F51C-48EA-A774-BF5872D98D34}" dt="2021-12-17T02:18:58.716" v="105" actId="1076"/>
          <ac:spMkLst>
            <pc:docMk/>
            <pc:sldMk cId="2335153621" sldId="276"/>
            <ac:spMk id="30" creationId="{0575C512-AEB8-40D1-A8EA-5772A3217EA1}"/>
          </ac:spMkLst>
        </pc:spChg>
        <pc:spChg chg="add mod">
          <ac:chgData name="Paddu Melanahalli (pmelanah)" userId="3ea83e3d-ad00-43de-9889-2b397f359b0e" providerId="ADAL" clId="{7533D952-F51C-48EA-A774-BF5872D98D34}" dt="2021-12-17T02:18:58.716" v="105" actId="1076"/>
          <ac:spMkLst>
            <pc:docMk/>
            <pc:sldMk cId="2335153621" sldId="276"/>
            <ac:spMk id="31" creationId="{0437BD44-5770-4477-B675-64C345777CF5}"/>
          </ac:spMkLst>
        </pc:spChg>
        <pc:spChg chg="add mod">
          <ac:chgData name="Paddu Melanahalli (pmelanah)" userId="3ea83e3d-ad00-43de-9889-2b397f359b0e" providerId="ADAL" clId="{7533D952-F51C-48EA-A774-BF5872D98D34}" dt="2021-12-17T02:18:58.716" v="105" actId="1076"/>
          <ac:spMkLst>
            <pc:docMk/>
            <pc:sldMk cId="2335153621" sldId="276"/>
            <ac:spMk id="32" creationId="{0E2A2D77-0D3C-412E-AC20-F102DC5B3474}"/>
          </ac:spMkLst>
        </pc:spChg>
        <pc:spChg chg="add mod">
          <ac:chgData name="Paddu Melanahalli (pmelanah)" userId="3ea83e3d-ad00-43de-9889-2b397f359b0e" providerId="ADAL" clId="{7533D952-F51C-48EA-A774-BF5872D98D34}" dt="2021-12-17T02:18:58.716" v="105" actId="1076"/>
          <ac:spMkLst>
            <pc:docMk/>
            <pc:sldMk cId="2335153621" sldId="276"/>
            <ac:spMk id="33" creationId="{905B5C45-56DE-4DF9-A052-6B0984C60A82}"/>
          </ac:spMkLst>
        </pc:spChg>
        <pc:spChg chg="add mod">
          <ac:chgData name="Paddu Melanahalli (pmelanah)" userId="3ea83e3d-ad00-43de-9889-2b397f359b0e" providerId="ADAL" clId="{7533D952-F51C-48EA-A774-BF5872D98D34}" dt="2021-12-17T02:18:58.716" v="105" actId="1076"/>
          <ac:spMkLst>
            <pc:docMk/>
            <pc:sldMk cId="2335153621" sldId="276"/>
            <ac:spMk id="34" creationId="{62373ED4-9E1C-460F-9DD2-9C0CECC99684}"/>
          </ac:spMkLst>
        </pc:spChg>
        <pc:spChg chg="add mod">
          <ac:chgData name="Paddu Melanahalli (pmelanah)" userId="3ea83e3d-ad00-43de-9889-2b397f359b0e" providerId="ADAL" clId="{7533D952-F51C-48EA-A774-BF5872D98D34}" dt="2021-12-17T02:18:58.716" v="105" actId="1076"/>
          <ac:spMkLst>
            <pc:docMk/>
            <pc:sldMk cId="2335153621" sldId="276"/>
            <ac:spMk id="35" creationId="{CAD95FAA-3394-4E40-8E39-7A58CBFC701D}"/>
          </ac:spMkLst>
        </pc:spChg>
        <pc:spChg chg="add mod">
          <ac:chgData name="Paddu Melanahalli (pmelanah)" userId="3ea83e3d-ad00-43de-9889-2b397f359b0e" providerId="ADAL" clId="{7533D952-F51C-48EA-A774-BF5872D98D34}" dt="2021-12-17T02:18:58.716" v="105" actId="1076"/>
          <ac:spMkLst>
            <pc:docMk/>
            <pc:sldMk cId="2335153621" sldId="276"/>
            <ac:spMk id="36" creationId="{230EBC45-5B80-4D56-B21C-1B8303E2EE0F}"/>
          </ac:spMkLst>
        </pc:spChg>
        <pc:spChg chg="add mod">
          <ac:chgData name="Paddu Melanahalli (pmelanah)" userId="3ea83e3d-ad00-43de-9889-2b397f359b0e" providerId="ADAL" clId="{7533D952-F51C-48EA-A774-BF5872D98D34}" dt="2021-12-17T02:18:58.716" v="105" actId="1076"/>
          <ac:spMkLst>
            <pc:docMk/>
            <pc:sldMk cId="2335153621" sldId="276"/>
            <ac:spMk id="37" creationId="{45C44CAB-84C1-4A49-AC3C-5BA6332C9203}"/>
          </ac:spMkLst>
        </pc:spChg>
        <pc:spChg chg="add mod">
          <ac:chgData name="Paddu Melanahalli (pmelanah)" userId="3ea83e3d-ad00-43de-9889-2b397f359b0e" providerId="ADAL" clId="{7533D952-F51C-48EA-A774-BF5872D98D34}" dt="2021-12-17T02:18:58.716" v="105" actId="1076"/>
          <ac:spMkLst>
            <pc:docMk/>
            <pc:sldMk cId="2335153621" sldId="276"/>
            <ac:spMk id="38" creationId="{486A9C7A-04E4-459E-BE27-A5DFF27F21C6}"/>
          </ac:spMkLst>
        </pc:spChg>
        <pc:spChg chg="add mod">
          <ac:chgData name="Paddu Melanahalli (pmelanah)" userId="3ea83e3d-ad00-43de-9889-2b397f359b0e" providerId="ADAL" clId="{7533D952-F51C-48EA-A774-BF5872D98D34}" dt="2021-12-17T02:18:58.716" v="105" actId="1076"/>
          <ac:spMkLst>
            <pc:docMk/>
            <pc:sldMk cId="2335153621" sldId="276"/>
            <ac:spMk id="39" creationId="{FF1A25AA-75DC-4B33-9F02-E164C3071228}"/>
          </ac:spMkLst>
        </pc:spChg>
        <pc:grpChg chg="add mod">
          <ac:chgData name="Paddu Melanahalli (pmelanah)" userId="3ea83e3d-ad00-43de-9889-2b397f359b0e" providerId="ADAL" clId="{7533D952-F51C-48EA-A774-BF5872D98D34}" dt="2021-12-17T02:18:58.716" v="105" actId="1076"/>
          <ac:grpSpMkLst>
            <pc:docMk/>
            <pc:sldMk cId="2335153621" sldId="276"/>
            <ac:grpSpMk id="6" creationId="{9DFFD795-4C79-4180-BCA8-CFF04EDAD23B}"/>
          </ac:grpSpMkLst>
        </pc:grpChg>
        <pc:grpChg chg="add mod">
          <ac:chgData name="Paddu Melanahalli (pmelanah)" userId="3ea83e3d-ad00-43de-9889-2b397f359b0e" providerId="ADAL" clId="{7533D952-F51C-48EA-A774-BF5872D98D34}" dt="2021-12-17T02:18:58.716" v="105" actId="1076"/>
          <ac:grpSpMkLst>
            <pc:docMk/>
            <pc:sldMk cId="2335153621" sldId="276"/>
            <ac:grpSpMk id="7" creationId="{97CC13F2-F017-4D55-B85B-0414FDE3A252}"/>
          </ac:grpSpMkLst>
        </pc:grpChg>
        <pc:grpChg chg="add mod">
          <ac:chgData name="Paddu Melanahalli (pmelanah)" userId="3ea83e3d-ad00-43de-9889-2b397f359b0e" providerId="ADAL" clId="{7533D952-F51C-48EA-A774-BF5872D98D34}" dt="2021-12-17T02:18:58.716" v="105" actId="1076"/>
          <ac:grpSpMkLst>
            <pc:docMk/>
            <pc:sldMk cId="2335153621" sldId="276"/>
            <ac:grpSpMk id="9" creationId="{758F6F31-D4BE-4CD4-9969-BE168FBD2C22}"/>
          </ac:grpSpMkLst>
        </pc:grpChg>
        <pc:grpChg chg="add mod">
          <ac:chgData name="Paddu Melanahalli (pmelanah)" userId="3ea83e3d-ad00-43de-9889-2b397f359b0e" providerId="ADAL" clId="{7533D952-F51C-48EA-A774-BF5872D98D34}" dt="2021-12-17T02:18:58.716" v="105" actId="1076"/>
          <ac:grpSpMkLst>
            <pc:docMk/>
            <pc:sldMk cId="2335153621" sldId="276"/>
            <ac:grpSpMk id="11" creationId="{77249952-AC9D-4927-86FA-390ACAD54B70}"/>
          </ac:grpSpMkLst>
        </pc:grpChg>
        <pc:grpChg chg="add mod">
          <ac:chgData name="Paddu Melanahalli (pmelanah)" userId="3ea83e3d-ad00-43de-9889-2b397f359b0e" providerId="ADAL" clId="{7533D952-F51C-48EA-A774-BF5872D98D34}" dt="2021-12-17T02:18:58.716" v="105" actId="1076"/>
          <ac:grpSpMkLst>
            <pc:docMk/>
            <pc:sldMk cId="2335153621" sldId="276"/>
            <ac:grpSpMk id="13" creationId="{5F989CB1-02D1-4078-851E-D662EA67DBE6}"/>
          </ac:grpSpMkLst>
        </pc:grpChg>
        <pc:grpChg chg="add mod">
          <ac:chgData name="Paddu Melanahalli (pmelanah)" userId="3ea83e3d-ad00-43de-9889-2b397f359b0e" providerId="ADAL" clId="{7533D952-F51C-48EA-A774-BF5872D98D34}" dt="2021-12-17T02:18:58.716" v="105" actId="1076"/>
          <ac:grpSpMkLst>
            <pc:docMk/>
            <pc:sldMk cId="2335153621" sldId="276"/>
            <ac:grpSpMk id="15" creationId="{3F3E91A0-44FE-4DCB-BF7C-814BD337292C}"/>
          </ac:grpSpMkLst>
        </pc:grpChg>
      </pc:sldChg>
      <pc:sldChg chg="del">
        <pc:chgData name="Paddu Melanahalli (pmelanah)" userId="3ea83e3d-ad00-43de-9889-2b397f359b0e" providerId="ADAL" clId="{7533D952-F51C-48EA-A774-BF5872D98D34}" dt="2021-12-17T01:46:19.020" v="29" actId="47"/>
        <pc:sldMkLst>
          <pc:docMk/>
          <pc:sldMk cId="2922593519" sldId="277"/>
        </pc:sldMkLst>
      </pc:sldChg>
      <pc:sldChg chg="addSp modSp add mod">
        <pc:chgData name="Paddu Melanahalli (pmelanah)" userId="3ea83e3d-ad00-43de-9889-2b397f359b0e" providerId="ADAL" clId="{7533D952-F51C-48EA-A774-BF5872D98D34}" dt="2021-12-17T02:31:15.645" v="389" actId="20577"/>
        <pc:sldMkLst>
          <pc:docMk/>
          <pc:sldMk cId="1679713836" sldId="278"/>
        </pc:sldMkLst>
        <pc:spChg chg="mod">
          <ac:chgData name="Paddu Melanahalli (pmelanah)" userId="3ea83e3d-ad00-43de-9889-2b397f359b0e" providerId="ADAL" clId="{7533D952-F51C-48EA-A774-BF5872D98D34}" dt="2021-12-16T05:30:54.640" v="24" actId="20577"/>
          <ac:spMkLst>
            <pc:docMk/>
            <pc:sldMk cId="1679713836" sldId="278"/>
            <ac:spMk id="2" creationId="{17F12FD9-18A7-4355-9D13-4C69C7836597}"/>
          </ac:spMkLst>
        </pc:spChg>
        <pc:spChg chg="mod">
          <ac:chgData name="Paddu Melanahalli (pmelanah)" userId="3ea83e3d-ad00-43de-9889-2b397f359b0e" providerId="ADAL" clId="{7533D952-F51C-48EA-A774-BF5872D98D34}" dt="2021-12-17T02:31:15.645" v="389" actId="20577"/>
          <ac:spMkLst>
            <pc:docMk/>
            <pc:sldMk cId="1679713836" sldId="278"/>
            <ac:spMk id="3" creationId="{252C05AF-69F4-4046-8FF1-078C08332D97}"/>
          </ac:spMkLst>
        </pc:spChg>
        <pc:picChg chg="add mod">
          <ac:chgData name="Paddu Melanahalli (pmelanah)" userId="3ea83e3d-ad00-43de-9889-2b397f359b0e" providerId="ADAL" clId="{7533D952-F51C-48EA-A774-BF5872D98D34}" dt="2021-12-17T02:16:06.086" v="50" actId="14100"/>
          <ac:picMkLst>
            <pc:docMk/>
            <pc:sldMk cId="1679713836" sldId="278"/>
            <ac:picMk id="6" creationId="{64DCD08D-4341-4FF2-9CA7-25AE4D530F27}"/>
          </ac:picMkLst>
        </pc:picChg>
      </pc:sldChg>
      <pc:sldChg chg="add del">
        <pc:chgData name="Paddu Melanahalli (pmelanah)" userId="3ea83e3d-ad00-43de-9889-2b397f359b0e" providerId="ADAL" clId="{7533D952-F51C-48EA-A774-BF5872D98D34}" dt="2021-12-17T02:18:27.411" v="102" actId="47"/>
        <pc:sldMkLst>
          <pc:docMk/>
          <pc:sldMk cId="1661370822" sldId="279"/>
        </pc:sldMkLst>
      </pc:sldChg>
      <pc:sldChg chg="delSp modSp add mod">
        <pc:chgData name="Paddu Melanahalli (pmelanah)" userId="3ea83e3d-ad00-43de-9889-2b397f359b0e" providerId="ADAL" clId="{7533D952-F51C-48EA-A774-BF5872D98D34}" dt="2022-01-07T02:45:02.704" v="417" actId="14100"/>
        <pc:sldMkLst>
          <pc:docMk/>
          <pc:sldMk cId="3079554315" sldId="279"/>
        </pc:sldMkLst>
        <pc:spChg chg="mod">
          <ac:chgData name="Paddu Melanahalli (pmelanah)" userId="3ea83e3d-ad00-43de-9889-2b397f359b0e" providerId="ADAL" clId="{7533D952-F51C-48EA-A774-BF5872D98D34}" dt="2022-01-07T02:45:02.704" v="417" actId="14100"/>
          <ac:spMkLst>
            <pc:docMk/>
            <pc:sldMk cId="3079554315" sldId="279"/>
            <ac:spMk id="3" creationId="{8ECCA100-9962-4577-9AA2-529E05FDA0D5}"/>
          </ac:spMkLst>
        </pc:spChg>
        <pc:spChg chg="del">
          <ac:chgData name="Paddu Melanahalli (pmelanah)" userId="3ea83e3d-ad00-43de-9889-2b397f359b0e" providerId="ADAL" clId="{7533D952-F51C-48EA-A774-BF5872D98D34}" dt="2022-01-07T02:44:59.524" v="416" actId="478"/>
          <ac:spMkLst>
            <pc:docMk/>
            <pc:sldMk cId="3079554315" sldId="279"/>
            <ac:spMk id="27652" creationId="{0FED031F-A7DF-4BAB-A3BF-F41A402941F5}"/>
          </ac:spMkLst>
        </pc:spChg>
      </pc:sldChg>
      <pc:sldChg chg="modSp add mod ord">
        <pc:chgData name="Paddu Melanahalli (pmelanah)" userId="3ea83e3d-ad00-43de-9889-2b397f359b0e" providerId="ADAL" clId="{7533D952-F51C-48EA-A774-BF5872D98D34}" dt="2021-12-17T02:28:32.228" v="369"/>
        <pc:sldMkLst>
          <pc:docMk/>
          <pc:sldMk cId="19270490" sldId="280"/>
        </pc:sldMkLst>
        <pc:spChg chg="mod">
          <ac:chgData name="Paddu Melanahalli (pmelanah)" userId="3ea83e3d-ad00-43de-9889-2b397f359b0e" providerId="ADAL" clId="{7533D952-F51C-48EA-A774-BF5872D98D34}" dt="2021-12-17T02:22:13.229" v="187" actId="20577"/>
          <ac:spMkLst>
            <pc:docMk/>
            <pc:sldMk cId="19270490" sldId="280"/>
            <ac:spMk id="2" creationId="{17F12FD9-18A7-4355-9D13-4C69C7836597}"/>
          </ac:spMkLst>
        </pc:spChg>
        <pc:spChg chg="mod">
          <ac:chgData name="Paddu Melanahalli (pmelanah)" userId="3ea83e3d-ad00-43de-9889-2b397f359b0e" providerId="ADAL" clId="{7533D952-F51C-48EA-A774-BF5872D98D34}" dt="2021-12-17T02:23:46.877" v="202" actId="27636"/>
          <ac:spMkLst>
            <pc:docMk/>
            <pc:sldMk cId="19270490" sldId="280"/>
            <ac:spMk id="3" creationId="{252C05AF-69F4-4046-8FF1-078C08332D97}"/>
          </ac:spMkLst>
        </pc:spChg>
      </pc:sldChg>
      <pc:sldChg chg="add del">
        <pc:chgData name="Paddu Melanahalli (pmelanah)" userId="3ea83e3d-ad00-43de-9889-2b397f359b0e" providerId="ADAL" clId="{7533D952-F51C-48EA-A774-BF5872D98D34}" dt="2021-12-17T02:20:40.504" v="142"/>
        <pc:sldMkLst>
          <pc:docMk/>
          <pc:sldMk cId="1966103386" sldId="281"/>
        </pc:sldMkLst>
      </pc:sldChg>
      <pc:sldChg chg="addSp modSp add mod ord">
        <pc:chgData name="Paddu Melanahalli (pmelanah)" userId="3ea83e3d-ad00-43de-9889-2b397f359b0e" providerId="ADAL" clId="{7533D952-F51C-48EA-A774-BF5872D98D34}" dt="2021-12-17T02:21:09.847" v="166" actId="20577"/>
        <pc:sldMkLst>
          <pc:docMk/>
          <pc:sldMk cId="3428887089" sldId="281"/>
        </pc:sldMkLst>
        <pc:spChg chg="mod">
          <ac:chgData name="Paddu Melanahalli (pmelanah)" userId="3ea83e3d-ad00-43de-9889-2b397f359b0e" providerId="ADAL" clId="{7533D952-F51C-48EA-A774-BF5872D98D34}" dt="2021-12-17T02:21:09.847" v="166" actId="20577"/>
          <ac:spMkLst>
            <pc:docMk/>
            <pc:sldMk cId="3428887089" sldId="281"/>
            <ac:spMk id="2" creationId="{17F12FD9-18A7-4355-9D13-4C69C7836597}"/>
          </ac:spMkLst>
        </pc:spChg>
        <pc:spChg chg="add mod">
          <ac:chgData name="Paddu Melanahalli (pmelanah)" userId="3ea83e3d-ad00-43de-9889-2b397f359b0e" providerId="ADAL" clId="{7533D952-F51C-48EA-A774-BF5872D98D34}" dt="2021-12-17T02:21:03.681" v="148" actId="1076"/>
          <ac:spMkLst>
            <pc:docMk/>
            <pc:sldMk cId="3428887089" sldId="281"/>
            <ac:spMk id="9" creationId="{B5778533-7E66-4E98-8FE8-7CC15541645C}"/>
          </ac:spMkLst>
        </pc:spChg>
        <pc:spChg chg="add mod">
          <ac:chgData name="Paddu Melanahalli (pmelanah)" userId="3ea83e3d-ad00-43de-9889-2b397f359b0e" providerId="ADAL" clId="{7533D952-F51C-48EA-A774-BF5872D98D34}" dt="2021-12-17T02:21:03.681" v="148" actId="1076"/>
          <ac:spMkLst>
            <pc:docMk/>
            <pc:sldMk cId="3428887089" sldId="281"/>
            <ac:spMk id="11" creationId="{C803E967-3B74-4B01-9FF0-1CDFA2429BB6}"/>
          </ac:spMkLst>
        </pc:spChg>
        <pc:spChg chg="add mod">
          <ac:chgData name="Paddu Melanahalli (pmelanah)" userId="3ea83e3d-ad00-43de-9889-2b397f359b0e" providerId="ADAL" clId="{7533D952-F51C-48EA-A774-BF5872D98D34}" dt="2021-12-17T02:21:03.681" v="148" actId="1076"/>
          <ac:spMkLst>
            <pc:docMk/>
            <pc:sldMk cId="3428887089" sldId="281"/>
            <ac:spMk id="13" creationId="{AFD9889D-6254-4404-AD8B-22C5667E45E9}"/>
          </ac:spMkLst>
        </pc:spChg>
        <pc:spChg chg="add mod">
          <ac:chgData name="Paddu Melanahalli (pmelanah)" userId="3ea83e3d-ad00-43de-9889-2b397f359b0e" providerId="ADAL" clId="{7533D952-F51C-48EA-A774-BF5872D98D34}" dt="2021-12-17T02:21:03.681" v="148" actId="1076"/>
          <ac:spMkLst>
            <pc:docMk/>
            <pc:sldMk cId="3428887089" sldId="281"/>
            <ac:spMk id="15" creationId="{6D64CA01-BD2E-47A9-B07D-993FFAE87638}"/>
          </ac:spMkLst>
        </pc:spChg>
        <pc:spChg chg="add mod">
          <ac:chgData name="Paddu Melanahalli (pmelanah)" userId="3ea83e3d-ad00-43de-9889-2b397f359b0e" providerId="ADAL" clId="{7533D952-F51C-48EA-A774-BF5872D98D34}" dt="2021-12-17T02:21:03.681" v="148" actId="1076"/>
          <ac:spMkLst>
            <pc:docMk/>
            <pc:sldMk cId="3428887089" sldId="281"/>
            <ac:spMk id="17" creationId="{A8B7FC38-ED14-408B-9BF1-4A86485E36EF}"/>
          </ac:spMkLst>
        </pc:spChg>
        <pc:spChg chg="add mod">
          <ac:chgData name="Paddu Melanahalli (pmelanah)" userId="3ea83e3d-ad00-43de-9889-2b397f359b0e" providerId="ADAL" clId="{7533D952-F51C-48EA-A774-BF5872D98D34}" dt="2021-12-17T02:21:03.681" v="148" actId="1076"/>
          <ac:spMkLst>
            <pc:docMk/>
            <pc:sldMk cId="3428887089" sldId="281"/>
            <ac:spMk id="18" creationId="{CB7E9FC0-FD9F-4EC4-8F14-6FF50219C7F4}"/>
          </ac:spMkLst>
        </pc:spChg>
        <pc:spChg chg="add mod">
          <ac:chgData name="Paddu Melanahalli (pmelanah)" userId="3ea83e3d-ad00-43de-9889-2b397f359b0e" providerId="ADAL" clId="{7533D952-F51C-48EA-A774-BF5872D98D34}" dt="2021-12-17T02:21:03.681" v="148" actId="1076"/>
          <ac:spMkLst>
            <pc:docMk/>
            <pc:sldMk cId="3428887089" sldId="281"/>
            <ac:spMk id="19" creationId="{C83C3E1A-E9E9-40F9-AADE-A54CD292D9E0}"/>
          </ac:spMkLst>
        </pc:spChg>
        <pc:spChg chg="add mod">
          <ac:chgData name="Paddu Melanahalli (pmelanah)" userId="3ea83e3d-ad00-43de-9889-2b397f359b0e" providerId="ADAL" clId="{7533D952-F51C-48EA-A774-BF5872D98D34}" dt="2021-12-17T02:21:03.681" v="148" actId="1076"/>
          <ac:spMkLst>
            <pc:docMk/>
            <pc:sldMk cId="3428887089" sldId="281"/>
            <ac:spMk id="20" creationId="{AF7B8D9C-B853-4B54-955E-38B1E575A95C}"/>
          </ac:spMkLst>
        </pc:spChg>
        <pc:spChg chg="add mod">
          <ac:chgData name="Paddu Melanahalli (pmelanah)" userId="3ea83e3d-ad00-43de-9889-2b397f359b0e" providerId="ADAL" clId="{7533D952-F51C-48EA-A774-BF5872D98D34}" dt="2021-12-17T02:21:03.681" v="148" actId="1076"/>
          <ac:spMkLst>
            <pc:docMk/>
            <pc:sldMk cId="3428887089" sldId="281"/>
            <ac:spMk id="21" creationId="{3546DBE0-CF11-4A9F-9CF2-98F60C7986BC}"/>
          </ac:spMkLst>
        </pc:spChg>
        <pc:spChg chg="add mod">
          <ac:chgData name="Paddu Melanahalli (pmelanah)" userId="3ea83e3d-ad00-43de-9889-2b397f359b0e" providerId="ADAL" clId="{7533D952-F51C-48EA-A774-BF5872D98D34}" dt="2021-12-17T02:21:03.681" v="148" actId="1076"/>
          <ac:spMkLst>
            <pc:docMk/>
            <pc:sldMk cId="3428887089" sldId="281"/>
            <ac:spMk id="22" creationId="{A581BF60-863D-4E47-B525-41F0571866BB}"/>
          </ac:spMkLst>
        </pc:spChg>
        <pc:spChg chg="add mod">
          <ac:chgData name="Paddu Melanahalli (pmelanah)" userId="3ea83e3d-ad00-43de-9889-2b397f359b0e" providerId="ADAL" clId="{7533D952-F51C-48EA-A774-BF5872D98D34}" dt="2021-12-17T02:21:03.681" v="148" actId="1076"/>
          <ac:spMkLst>
            <pc:docMk/>
            <pc:sldMk cId="3428887089" sldId="281"/>
            <ac:spMk id="23" creationId="{C310F492-0512-459E-B6E1-8E0697D099E4}"/>
          </ac:spMkLst>
        </pc:spChg>
        <pc:spChg chg="add mod">
          <ac:chgData name="Paddu Melanahalli (pmelanah)" userId="3ea83e3d-ad00-43de-9889-2b397f359b0e" providerId="ADAL" clId="{7533D952-F51C-48EA-A774-BF5872D98D34}" dt="2021-12-17T02:21:03.681" v="148" actId="1076"/>
          <ac:spMkLst>
            <pc:docMk/>
            <pc:sldMk cId="3428887089" sldId="281"/>
            <ac:spMk id="24" creationId="{70FB9E9A-02B7-4BA6-B001-625E460C1C87}"/>
          </ac:spMkLst>
        </pc:spChg>
        <pc:spChg chg="add mod">
          <ac:chgData name="Paddu Melanahalli (pmelanah)" userId="3ea83e3d-ad00-43de-9889-2b397f359b0e" providerId="ADAL" clId="{7533D952-F51C-48EA-A774-BF5872D98D34}" dt="2021-12-17T02:21:03.681" v="148" actId="1076"/>
          <ac:spMkLst>
            <pc:docMk/>
            <pc:sldMk cId="3428887089" sldId="281"/>
            <ac:spMk id="25" creationId="{A9DF4A2E-A9C0-4174-810F-45DC69B109A8}"/>
          </ac:spMkLst>
        </pc:spChg>
        <pc:spChg chg="add mod">
          <ac:chgData name="Paddu Melanahalli (pmelanah)" userId="3ea83e3d-ad00-43de-9889-2b397f359b0e" providerId="ADAL" clId="{7533D952-F51C-48EA-A774-BF5872D98D34}" dt="2021-12-17T02:21:03.681" v="148" actId="1076"/>
          <ac:spMkLst>
            <pc:docMk/>
            <pc:sldMk cId="3428887089" sldId="281"/>
            <ac:spMk id="26" creationId="{97B85957-C54C-4E19-B300-4F371A8CCED2}"/>
          </ac:spMkLst>
        </pc:spChg>
        <pc:spChg chg="add mod">
          <ac:chgData name="Paddu Melanahalli (pmelanah)" userId="3ea83e3d-ad00-43de-9889-2b397f359b0e" providerId="ADAL" clId="{7533D952-F51C-48EA-A774-BF5872D98D34}" dt="2021-12-17T02:21:03.681" v="148" actId="1076"/>
          <ac:spMkLst>
            <pc:docMk/>
            <pc:sldMk cId="3428887089" sldId="281"/>
            <ac:spMk id="27" creationId="{29FC7D6B-581A-403E-BFE6-FDF01FBD9B8A}"/>
          </ac:spMkLst>
        </pc:spChg>
        <pc:spChg chg="add mod">
          <ac:chgData name="Paddu Melanahalli (pmelanah)" userId="3ea83e3d-ad00-43de-9889-2b397f359b0e" providerId="ADAL" clId="{7533D952-F51C-48EA-A774-BF5872D98D34}" dt="2021-12-17T02:21:03.681" v="148" actId="1076"/>
          <ac:spMkLst>
            <pc:docMk/>
            <pc:sldMk cId="3428887089" sldId="281"/>
            <ac:spMk id="28" creationId="{174E50E7-3D3C-429B-95DB-0E804D5DCC2E}"/>
          </ac:spMkLst>
        </pc:spChg>
        <pc:spChg chg="add mod">
          <ac:chgData name="Paddu Melanahalli (pmelanah)" userId="3ea83e3d-ad00-43de-9889-2b397f359b0e" providerId="ADAL" clId="{7533D952-F51C-48EA-A774-BF5872D98D34}" dt="2021-12-17T02:21:03.681" v="148" actId="1076"/>
          <ac:spMkLst>
            <pc:docMk/>
            <pc:sldMk cId="3428887089" sldId="281"/>
            <ac:spMk id="29" creationId="{8FD1DC59-BAA1-4529-9BF7-22B91B2365C3}"/>
          </ac:spMkLst>
        </pc:spChg>
        <pc:spChg chg="add mod">
          <ac:chgData name="Paddu Melanahalli (pmelanah)" userId="3ea83e3d-ad00-43de-9889-2b397f359b0e" providerId="ADAL" clId="{7533D952-F51C-48EA-A774-BF5872D98D34}" dt="2021-12-17T02:21:03.681" v="148" actId="1076"/>
          <ac:spMkLst>
            <pc:docMk/>
            <pc:sldMk cId="3428887089" sldId="281"/>
            <ac:spMk id="30" creationId="{1C17EBEB-AFB9-4EEE-A5A6-A8642E3D3D34}"/>
          </ac:spMkLst>
        </pc:spChg>
        <pc:spChg chg="add mod">
          <ac:chgData name="Paddu Melanahalli (pmelanah)" userId="3ea83e3d-ad00-43de-9889-2b397f359b0e" providerId="ADAL" clId="{7533D952-F51C-48EA-A774-BF5872D98D34}" dt="2021-12-17T02:21:03.681" v="148" actId="1076"/>
          <ac:spMkLst>
            <pc:docMk/>
            <pc:sldMk cId="3428887089" sldId="281"/>
            <ac:spMk id="31" creationId="{4E8BEE00-CAE3-46C2-8F77-A1CB26FF776D}"/>
          </ac:spMkLst>
        </pc:spChg>
        <pc:spChg chg="add mod">
          <ac:chgData name="Paddu Melanahalli (pmelanah)" userId="3ea83e3d-ad00-43de-9889-2b397f359b0e" providerId="ADAL" clId="{7533D952-F51C-48EA-A774-BF5872D98D34}" dt="2021-12-17T02:21:03.681" v="148" actId="1076"/>
          <ac:spMkLst>
            <pc:docMk/>
            <pc:sldMk cId="3428887089" sldId="281"/>
            <ac:spMk id="32" creationId="{2AA13F59-3FB5-4D57-B6EE-E602B8B9C613}"/>
          </ac:spMkLst>
        </pc:spChg>
        <pc:spChg chg="add mod">
          <ac:chgData name="Paddu Melanahalli (pmelanah)" userId="3ea83e3d-ad00-43de-9889-2b397f359b0e" providerId="ADAL" clId="{7533D952-F51C-48EA-A774-BF5872D98D34}" dt="2021-12-17T02:21:03.681" v="148" actId="1076"/>
          <ac:spMkLst>
            <pc:docMk/>
            <pc:sldMk cId="3428887089" sldId="281"/>
            <ac:spMk id="33" creationId="{71518C4A-DA96-4BF2-A6DD-814968D693C8}"/>
          </ac:spMkLst>
        </pc:spChg>
        <pc:spChg chg="add mod">
          <ac:chgData name="Paddu Melanahalli (pmelanah)" userId="3ea83e3d-ad00-43de-9889-2b397f359b0e" providerId="ADAL" clId="{7533D952-F51C-48EA-A774-BF5872D98D34}" dt="2021-12-17T02:21:03.681" v="148" actId="1076"/>
          <ac:spMkLst>
            <pc:docMk/>
            <pc:sldMk cId="3428887089" sldId="281"/>
            <ac:spMk id="34" creationId="{B4E89F7C-0866-42D2-8C56-9B7ACA141175}"/>
          </ac:spMkLst>
        </pc:spChg>
        <pc:spChg chg="add mod">
          <ac:chgData name="Paddu Melanahalli (pmelanah)" userId="3ea83e3d-ad00-43de-9889-2b397f359b0e" providerId="ADAL" clId="{7533D952-F51C-48EA-A774-BF5872D98D34}" dt="2021-12-17T02:21:03.681" v="148" actId="1076"/>
          <ac:spMkLst>
            <pc:docMk/>
            <pc:sldMk cId="3428887089" sldId="281"/>
            <ac:spMk id="35" creationId="{44AE86E4-0450-448D-9C65-EAD41D6A341D}"/>
          </ac:spMkLst>
        </pc:spChg>
        <pc:spChg chg="add mod">
          <ac:chgData name="Paddu Melanahalli (pmelanah)" userId="3ea83e3d-ad00-43de-9889-2b397f359b0e" providerId="ADAL" clId="{7533D952-F51C-48EA-A774-BF5872D98D34}" dt="2021-12-17T02:21:03.681" v="148" actId="1076"/>
          <ac:spMkLst>
            <pc:docMk/>
            <pc:sldMk cId="3428887089" sldId="281"/>
            <ac:spMk id="36" creationId="{30B8DE00-9CAF-4008-9E01-C8C8C00395FE}"/>
          </ac:spMkLst>
        </pc:spChg>
        <pc:spChg chg="add mod">
          <ac:chgData name="Paddu Melanahalli (pmelanah)" userId="3ea83e3d-ad00-43de-9889-2b397f359b0e" providerId="ADAL" clId="{7533D952-F51C-48EA-A774-BF5872D98D34}" dt="2021-12-17T02:21:03.681" v="148" actId="1076"/>
          <ac:spMkLst>
            <pc:docMk/>
            <pc:sldMk cId="3428887089" sldId="281"/>
            <ac:spMk id="37" creationId="{74419F6B-B246-4DD0-A22F-5EB3E63577B0}"/>
          </ac:spMkLst>
        </pc:spChg>
        <pc:spChg chg="add mod">
          <ac:chgData name="Paddu Melanahalli (pmelanah)" userId="3ea83e3d-ad00-43de-9889-2b397f359b0e" providerId="ADAL" clId="{7533D952-F51C-48EA-A774-BF5872D98D34}" dt="2021-12-17T02:21:03.681" v="148" actId="1076"/>
          <ac:spMkLst>
            <pc:docMk/>
            <pc:sldMk cId="3428887089" sldId="281"/>
            <ac:spMk id="38" creationId="{3F336ADB-7AEA-449C-B5D6-ECBF786DB014}"/>
          </ac:spMkLst>
        </pc:spChg>
        <pc:spChg chg="add mod">
          <ac:chgData name="Paddu Melanahalli (pmelanah)" userId="3ea83e3d-ad00-43de-9889-2b397f359b0e" providerId="ADAL" clId="{7533D952-F51C-48EA-A774-BF5872D98D34}" dt="2021-12-17T02:21:03.681" v="148" actId="1076"/>
          <ac:spMkLst>
            <pc:docMk/>
            <pc:sldMk cId="3428887089" sldId="281"/>
            <ac:spMk id="39" creationId="{B0BD4A49-95C3-4639-A98B-F1FC30923E46}"/>
          </ac:spMkLst>
        </pc:spChg>
        <pc:spChg chg="add mod">
          <ac:chgData name="Paddu Melanahalli (pmelanah)" userId="3ea83e3d-ad00-43de-9889-2b397f359b0e" providerId="ADAL" clId="{7533D952-F51C-48EA-A774-BF5872D98D34}" dt="2021-12-17T02:21:03.681" v="148" actId="1076"/>
          <ac:spMkLst>
            <pc:docMk/>
            <pc:sldMk cId="3428887089" sldId="281"/>
            <ac:spMk id="40" creationId="{C0C52887-CBDD-43BD-90CC-B780EBD694A5}"/>
          </ac:spMkLst>
        </pc:spChg>
        <pc:spChg chg="add mod">
          <ac:chgData name="Paddu Melanahalli (pmelanah)" userId="3ea83e3d-ad00-43de-9889-2b397f359b0e" providerId="ADAL" clId="{7533D952-F51C-48EA-A774-BF5872D98D34}" dt="2021-12-17T02:21:03.681" v="148" actId="1076"/>
          <ac:spMkLst>
            <pc:docMk/>
            <pc:sldMk cId="3428887089" sldId="281"/>
            <ac:spMk id="41" creationId="{051B6ED9-9E43-484E-A4D2-A04A16FCF879}"/>
          </ac:spMkLst>
        </pc:spChg>
        <pc:spChg chg="add mod">
          <ac:chgData name="Paddu Melanahalli (pmelanah)" userId="3ea83e3d-ad00-43de-9889-2b397f359b0e" providerId="ADAL" clId="{7533D952-F51C-48EA-A774-BF5872D98D34}" dt="2021-12-17T02:21:03.681" v="148" actId="1076"/>
          <ac:spMkLst>
            <pc:docMk/>
            <pc:sldMk cId="3428887089" sldId="281"/>
            <ac:spMk id="42" creationId="{9959EEA9-77D5-483F-909D-21A10BC1C190}"/>
          </ac:spMkLst>
        </pc:spChg>
        <pc:spChg chg="add mod">
          <ac:chgData name="Paddu Melanahalli (pmelanah)" userId="3ea83e3d-ad00-43de-9889-2b397f359b0e" providerId="ADAL" clId="{7533D952-F51C-48EA-A774-BF5872D98D34}" dt="2021-12-17T02:21:03.681" v="148" actId="1076"/>
          <ac:spMkLst>
            <pc:docMk/>
            <pc:sldMk cId="3428887089" sldId="281"/>
            <ac:spMk id="43" creationId="{706A1EF3-53E7-4143-8817-64C3DB2CA24D}"/>
          </ac:spMkLst>
        </pc:spChg>
        <pc:spChg chg="add mod">
          <ac:chgData name="Paddu Melanahalli (pmelanah)" userId="3ea83e3d-ad00-43de-9889-2b397f359b0e" providerId="ADAL" clId="{7533D952-F51C-48EA-A774-BF5872D98D34}" dt="2021-12-17T02:21:03.681" v="148" actId="1076"/>
          <ac:spMkLst>
            <pc:docMk/>
            <pc:sldMk cId="3428887089" sldId="281"/>
            <ac:spMk id="44" creationId="{AC78242A-E25D-42DC-9883-D537B5B4EC0C}"/>
          </ac:spMkLst>
        </pc:spChg>
        <pc:spChg chg="add mod">
          <ac:chgData name="Paddu Melanahalli (pmelanah)" userId="3ea83e3d-ad00-43de-9889-2b397f359b0e" providerId="ADAL" clId="{7533D952-F51C-48EA-A774-BF5872D98D34}" dt="2021-12-17T02:21:03.681" v="148" actId="1076"/>
          <ac:spMkLst>
            <pc:docMk/>
            <pc:sldMk cId="3428887089" sldId="281"/>
            <ac:spMk id="45" creationId="{F7C3B276-55D7-419F-B00B-5143BF58E3C1}"/>
          </ac:spMkLst>
        </pc:spChg>
        <pc:spChg chg="add mod">
          <ac:chgData name="Paddu Melanahalli (pmelanah)" userId="3ea83e3d-ad00-43de-9889-2b397f359b0e" providerId="ADAL" clId="{7533D952-F51C-48EA-A774-BF5872D98D34}" dt="2021-12-17T02:21:03.681" v="148" actId="1076"/>
          <ac:spMkLst>
            <pc:docMk/>
            <pc:sldMk cId="3428887089" sldId="281"/>
            <ac:spMk id="46" creationId="{F1447B1C-CF5B-43D1-94C3-E70FB9ABCA75}"/>
          </ac:spMkLst>
        </pc:spChg>
        <pc:spChg chg="add mod">
          <ac:chgData name="Paddu Melanahalli (pmelanah)" userId="3ea83e3d-ad00-43de-9889-2b397f359b0e" providerId="ADAL" clId="{7533D952-F51C-48EA-A774-BF5872D98D34}" dt="2021-12-17T02:21:03.681" v="148" actId="1076"/>
          <ac:spMkLst>
            <pc:docMk/>
            <pc:sldMk cId="3428887089" sldId="281"/>
            <ac:spMk id="47" creationId="{5521BD16-B116-4166-83EA-A84CE15CB3E2}"/>
          </ac:spMkLst>
        </pc:spChg>
        <pc:spChg chg="add mod">
          <ac:chgData name="Paddu Melanahalli (pmelanah)" userId="3ea83e3d-ad00-43de-9889-2b397f359b0e" providerId="ADAL" clId="{7533D952-F51C-48EA-A774-BF5872D98D34}" dt="2021-12-17T02:21:03.681" v="148" actId="1076"/>
          <ac:spMkLst>
            <pc:docMk/>
            <pc:sldMk cId="3428887089" sldId="281"/>
            <ac:spMk id="48" creationId="{D720CACD-938E-4EA8-9CA4-7849F823076E}"/>
          </ac:spMkLst>
        </pc:spChg>
        <pc:spChg chg="add mod">
          <ac:chgData name="Paddu Melanahalli (pmelanah)" userId="3ea83e3d-ad00-43de-9889-2b397f359b0e" providerId="ADAL" clId="{7533D952-F51C-48EA-A774-BF5872D98D34}" dt="2021-12-17T02:21:03.681" v="148" actId="1076"/>
          <ac:spMkLst>
            <pc:docMk/>
            <pc:sldMk cId="3428887089" sldId="281"/>
            <ac:spMk id="49" creationId="{58F206B4-74B8-4D82-95D3-B503DBDBBC90}"/>
          </ac:spMkLst>
        </pc:spChg>
        <pc:spChg chg="add mod">
          <ac:chgData name="Paddu Melanahalli (pmelanah)" userId="3ea83e3d-ad00-43de-9889-2b397f359b0e" providerId="ADAL" clId="{7533D952-F51C-48EA-A774-BF5872D98D34}" dt="2021-12-17T02:21:03.681" v="148" actId="1076"/>
          <ac:spMkLst>
            <pc:docMk/>
            <pc:sldMk cId="3428887089" sldId="281"/>
            <ac:spMk id="50" creationId="{BCC91D28-B654-45AA-9DAA-541EF21DE220}"/>
          </ac:spMkLst>
        </pc:spChg>
        <pc:spChg chg="add mod">
          <ac:chgData name="Paddu Melanahalli (pmelanah)" userId="3ea83e3d-ad00-43de-9889-2b397f359b0e" providerId="ADAL" clId="{7533D952-F51C-48EA-A774-BF5872D98D34}" dt="2021-12-17T02:21:03.681" v="148" actId="1076"/>
          <ac:spMkLst>
            <pc:docMk/>
            <pc:sldMk cId="3428887089" sldId="281"/>
            <ac:spMk id="51" creationId="{3080F6B3-486E-43A8-912F-E6FD1C941306}"/>
          </ac:spMkLst>
        </pc:spChg>
        <pc:spChg chg="add mod">
          <ac:chgData name="Paddu Melanahalli (pmelanah)" userId="3ea83e3d-ad00-43de-9889-2b397f359b0e" providerId="ADAL" clId="{7533D952-F51C-48EA-A774-BF5872D98D34}" dt="2021-12-17T02:21:03.681" v="148" actId="1076"/>
          <ac:spMkLst>
            <pc:docMk/>
            <pc:sldMk cId="3428887089" sldId="281"/>
            <ac:spMk id="52" creationId="{13FEAFDC-1F91-424C-8863-5E4CE23E7492}"/>
          </ac:spMkLst>
        </pc:spChg>
        <pc:spChg chg="add mod">
          <ac:chgData name="Paddu Melanahalli (pmelanah)" userId="3ea83e3d-ad00-43de-9889-2b397f359b0e" providerId="ADAL" clId="{7533D952-F51C-48EA-A774-BF5872D98D34}" dt="2021-12-17T02:21:03.681" v="148" actId="1076"/>
          <ac:spMkLst>
            <pc:docMk/>
            <pc:sldMk cId="3428887089" sldId="281"/>
            <ac:spMk id="53" creationId="{D9957A19-4254-4C56-9ABF-0801FEF83B4A}"/>
          </ac:spMkLst>
        </pc:spChg>
        <pc:spChg chg="add mod">
          <ac:chgData name="Paddu Melanahalli (pmelanah)" userId="3ea83e3d-ad00-43de-9889-2b397f359b0e" providerId="ADAL" clId="{7533D952-F51C-48EA-A774-BF5872D98D34}" dt="2021-12-17T02:21:03.681" v="148" actId="1076"/>
          <ac:spMkLst>
            <pc:docMk/>
            <pc:sldMk cId="3428887089" sldId="281"/>
            <ac:spMk id="54" creationId="{0D8A4705-CED5-423C-B160-A60A17FC8507}"/>
          </ac:spMkLst>
        </pc:spChg>
        <pc:spChg chg="add mod">
          <ac:chgData name="Paddu Melanahalli (pmelanah)" userId="3ea83e3d-ad00-43de-9889-2b397f359b0e" providerId="ADAL" clId="{7533D952-F51C-48EA-A774-BF5872D98D34}" dt="2021-12-17T02:21:03.681" v="148" actId="1076"/>
          <ac:spMkLst>
            <pc:docMk/>
            <pc:sldMk cId="3428887089" sldId="281"/>
            <ac:spMk id="55" creationId="{15EB51BA-64B9-4322-A947-8D6B572D2239}"/>
          </ac:spMkLst>
        </pc:spChg>
        <pc:spChg chg="add mod">
          <ac:chgData name="Paddu Melanahalli (pmelanah)" userId="3ea83e3d-ad00-43de-9889-2b397f359b0e" providerId="ADAL" clId="{7533D952-F51C-48EA-A774-BF5872D98D34}" dt="2021-12-17T02:21:03.681" v="148" actId="1076"/>
          <ac:spMkLst>
            <pc:docMk/>
            <pc:sldMk cId="3428887089" sldId="281"/>
            <ac:spMk id="56" creationId="{4A56A7D1-9975-423B-AE8B-AA216DB2479E}"/>
          </ac:spMkLst>
        </pc:spChg>
        <pc:spChg chg="add mod">
          <ac:chgData name="Paddu Melanahalli (pmelanah)" userId="3ea83e3d-ad00-43de-9889-2b397f359b0e" providerId="ADAL" clId="{7533D952-F51C-48EA-A774-BF5872D98D34}" dt="2021-12-17T02:21:03.681" v="148" actId="1076"/>
          <ac:spMkLst>
            <pc:docMk/>
            <pc:sldMk cId="3428887089" sldId="281"/>
            <ac:spMk id="57" creationId="{80AF9C69-267D-4673-BC72-8DA0768B8EDA}"/>
          </ac:spMkLst>
        </pc:spChg>
        <pc:spChg chg="add mod">
          <ac:chgData name="Paddu Melanahalli (pmelanah)" userId="3ea83e3d-ad00-43de-9889-2b397f359b0e" providerId="ADAL" clId="{7533D952-F51C-48EA-A774-BF5872D98D34}" dt="2021-12-17T02:21:03.681" v="148" actId="1076"/>
          <ac:spMkLst>
            <pc:docMk/>
            <pc:sldMk cId="3428887089" sldId="281"/>
            <ac:spMk id="58" creationId="{8AB33ED6-14F0-47A6-8D47-65517EEC6EF3}"/>
          </ac:spMkLst>
        </pc:spChg>
        <pc:spChg chg="add mod">
          <ac:chgData name="Paddu Melanahalli (pmelanah)" userId="3ea83e3d-ad00-43de-9889-2b397f359b0e" providerId="ADAL" clId="{7533D952-F51C-48EA-A774-BF5872D98D34}" dt="2021-12-17T02:21:03.681" v="148" actId="1076"/>
          <ac:spMkLst>
            <pc:docMk/>
            <pc:sldMk cId="3428887089" sldId="281"/>
            <ac:spMk id="59" creationId="{B4FDD618-7251-4BFF-9DAD-35A3F3A46F46}"/>
          </ac:spMkLst>
        </pc:spChg>
        <pc:spChg chg="add mod">
          <ac:chgData name="Paddu Melanahalli (pmelanah)" userId="3ea83e3d-ad00-43de-9889-2b397f359b0e" providerId="ADAL" clId="{7533D952-F51C-48EA-A774-BF5872D98D34}" dt="2021-12-17T02:21:03.681" v="148" actId="1076"/>
          <ac:spMkLst>
            <pc:docMk/>
            <pc:sldMk cId="3428887089" sldId="281"/>
            <ac:spMk id="60" creationId="{E30FFBF3-401A-48BF-B82C-300AF1E886C1}"/>
          </ac:spMkLst>
        </pc:spChg>
        <pc:spChg chg="add mod">
          <ac:chgData name="Paddu Melanahalli (pmelanah)" userId="3ea83e3d-ad00-43de-9889-2b397f359b0e" providerId="ADAL" clId="{7533D952-F51C-48EA-A774-BF5872D98D34}" dt="2021-12-17T02:21:03.681" v="148" actId="1076"/>
          <ac:spMkLst>
            <pc:docMk/>
            <pc:sldMk cId="3428887089" sldId="281"/>
            <ac:spMk id="61" creationId="{AF6826B7-17DC-4F27-A38C-9DE702C4746E}"/>
          </ac:spMkLst>
        </pc:spChg>
        <pc:spChg chg="add mod">
          <ac:chgData name="Paddu Melanahalli (pmelanah)" userId="3ea83e3d-ad00-43de-9889-2b397f359b0e" providerId="ADAL" clId="{7533D952-F51C-48EA-A774-BF5872D98D34}" dt="2021-12-17T02:21:03.681" v="148" actId="1076"/>
          <ac:spMkLst>
            <pc:docMk/>
            <pc:sldMk cId="3428887089" sldId="281"/>
            <ac:spMk id="62" creationId="{071D6BB8-C6F2-4E19-B31C-A2E4E9FC5EEA}"/>
          </ac:spMkLst>
        </pc:spChg>
        <pc:spChg chg="add mod">
          <ac:chgData name="Paddu Melanahalli (pmelanah)" userId="3ea83e3d-ad00-43de-9889-2b397f359b0e" providerId="ADAL" clId="{7533D952-F51C-48EA-A774-BF5872D98D34}" dt="2021-12-17T02:21:03.681" v="148" actId="1076"/>
          <ac:spMkLst>
            <pc:docMk/>
            <pc:sldMk cId="3428887089" sldId="281"/>
            <ac:spMk id="63" creationId="{50165172-75AD-4E5B-9A42-5EEB223B1B5A}"/>
          </ac:spMkLst>
        </pc:spChg>
        <pc:spChg chg="add mod">
          <ac:chgData name="Paddu Melanahalli (pmelanah)" userId="3ea83e3d-ad00-43de-9889-2b397f359b0e" providerId="ADAL" clId="{7533D952-F51C-48EA-A774-BF5872D98D34}" dt="2021-12-17T02:21:03.681" v="148" actId="1076"/>
          <ac:spMkLst>
            <pc:docMk/>
            <pc:sldMk cId="3428887089" sldId="281"/>
            <ac:spMk id="64" creationId="{EAA161A8-690D-439D-9DB4-05A66D9F4A0E}"/>
          </ac:spMkLst>
        </pc:spChg>
        <pc:spChg chg="add mod">
          <ac:chgData name="Paddu Melanahalli (pmelanah)" userId="3ea83e3d-ad00-43de-9889-2b397f359b0e" providerId="ADAL" clId="{7533D952-F51C-48EA-A774-BF5872D98D34}" dt="2021-12-17T02:21:03.681" v="148" actId="1076"/>
          <ac:spMkLst>
            <pc:docMk/>
            <pc:sldMk cId="3428887089" sldId="281"/>
            <ac:spMk id="65" creationId="{96C2BC18-FC1D-4188-8FDA-6E01A31990AF}"/>
          </ac:spMkLst>
        </pc:spChg>
        <pc:spChg chg="add mod">
          <ac:chgData name="Paddu Melanahalli (pmelanah)" userId="3ea83e3d-ad00-43de-9889-2b397f359b0e" providerId="ADAL" clId="{7533D952-F51C-48EA-A774-BF5872D98D34}" dt="2021-12-17T02:21:03.681" v="148" actId="1076"/>
          <ac:spMkLst>
            <pc:docMk/>
            <pc:sldMk cId="3428887089" sldId="281"/>
            <ac:spMk id="66" creationId="{07FC4694-F39D-40C9-BDB8-FC7E8FAD13D7}"/>
          </ac:spMkLst>
        </pc:spChg>
        <pc:spChg chg="add mod">
          <ac:chgData name="Paddu Melanahalli (pmelanah)" userId="3ea83e3d-ad00-43de-9889-2b397f359b0e" providerId="ADAL" clId="{7533D952-F51C-48EA-A774-BF5872D98D34}" dt="2021-12-17T02:21:03.681" v="148" actId="1076"/>
          <ac:spMkLst>
            <pc:docMk/>
            <pc:sldMk cId="3428887089" sldId="281"/>
            <ac:spMk id="67" creationId="{319E60B3-382F-4B8A-BA22-5A32752EFF2D}"/>
          </ac:spMkLst>
        </pc:spChg>
        <pc:spChg chg="add mod">
          <ac:chgData name="Paddu Melanahalli (pmelanah)" userId="3ea83e3d-ad00-43de-9889-2b397f359b0e" providerId="ADAL" clId="{7533D952-F51C-48EA-A774-BF5872D98D34}" dt="2021-12-17T02:21:03.681" v="148" actId="1076"/>
          <ac:spMkLst>
            <pc:docMk/>
            <pc:sldMk cId="3428887089" sldId="281"/>
            <ac:spMk id="68" creationId="{16C05605-E81A-4DC3-92B2-245DE0D96AAA}"/>
          </ac:spMkLst>
        </pc:spChg>
        <pc:spChg chg="add mod">
          <ac:chgData name="Paddu Melanahalli (pmelanah)" userId="3ea83e3d-ad00-43de-9889-2b397f359b0e" providerId="ADAL" clId="{7533D952-F51C-48EA-A774-BF5872D98D34}" dt="2021-12-17T02:21:03.681" v="148" actId="1076"/>
          <ac:spMkLst>
            <pc:docMk/>
            <pc:sldMk cId="3428887089" sldId="281"/>
            <ac:spMk id="69" creationId="{F70E97E7-C44F-4BCB-A961-561F23F8B9BD}"/>
          </ac:spMkLst>
        </pc:spChg>
        <pc:spChg chg="add mod">
          <ac:chgData name="Paddu Melanahalli (pmelanah)" userId="3ea83e3d-ad00-43de-9889-2b397f359b0e" providerId="ADAL" clId="{7533D952-F51C-48EA-A774-BF5872D98D34}" dt="2021-12-17T02:21:03.681" v="148" actId="1076"/>
          <ac:spMkLst>
            <pc:docMk/>
            <pc:sldMk cId="3428887089" sldId="281"/>
            <ac:spMk id="70" creationId="{6E839C36-5BD2-464B-8BB7-45A5E3505F15}"/>
          </ac:spMkLst>
        </pc:spChg>
        <pc:spChg chg="add mod">
          <ac:chgData name="Paddu Melanahalli (pmelanah)" userId="3ea83e3d-ad00-43de-9889-2b397f359b0e" providerId="ADAL" clId="{7533D952-F51C-48EA-A774-BF5872D98D34}" dt="2021-12-17T02:21:03.681" v="148" actId="1076"/>
          <ac:spMkLst>
            <pc:docMk/>
            <pc:sldMk cId="3428887089" sldId="281"/>
            <ac:spMk id="71" creationId="{5382169B-34F2-427E-97EC-E859D52C9B22}"/>
          </ac:spMkLst>
        </pc:spChg>
        <pc:spChg chg="add mod">
          <ac:chgData name="Paddu Melanahalli (pmelanah)" userId="3ea83e3d-ad00-43de-9889-2b397f359b0e" providerId="ADAL" clId="{7533D952-F51C-48EA-A774-BF5872D98D34}" dt="2021-12-17T02:21:03.681" v="148" actId="1076"/>
          <ac:spMkLst>
            <pc:docMk/>
            <pc:sldMk cId="3428887089" sldId="281"/>
            <ac:spMk id="73" creationId="{D1414AA2-98BA-43FC-B158-08D0792B1B74}"/>
          </ac:spMkLst>
        </pc:spChg>
        <pc:spChg chg="add mod">
          <ac:chgData name="Paddu Melanahalli (pmelanah)" userId="3ea83e3d-ad00-43de-9889-2b397f359b0e" providerId="ADAL" clId="{7533D952-F51C-48EA-A774-BF5872D98D34}" dt="2021-12-17T02:21:03.681" v="148" actId="1076"/>
          <ac:spMkLst>
            <pc:docMk/>
            <pc:sldMk cId="3428887089" sldId="281"/>
            <ac:spMk id="75" creationId="{9783B783-8E91-4785-BFEF-76C57ABD110C}"/>
          </ac:spMkLst>
        </pc:spChg>
        <pc:spChg chg="add mod">
          <ac:chgData name="Paddu Melanahalli (pmelanah)" userId="3ea83e3d-ad00-43de-9889-2b397f359b0e" providerId="ADAL" clId="{7533D952-F51C-48EA-A774-BF5872D98D34}" dt="2021-12-17T02:21:03.681" v="148" actId="1076"/>
          <ac:spMkLst>
            <pc:docMk/>
            <pc:sldMk cId="3428887089" sldId="281"/>
            <ac:spMk id="77" creationId="{C477E4B1-62F2-46C2-A510-2C0CE16B15CD}"/>
          </ac:spMkLst>
        </pc:spChg>
        <pc:spChg chg="add mod">
          <ac:chgData name="Paddu Melanahalli (pmelanah)" userId="3ea83e3d-ad00-43de-9889-2b397f359b0e" providerId="ADAL" clId="{7533D952-F51C-48EA-A774-BF5872D98D34}" dt="2021-12-17T02:21:03.681" v="148" actId="1076"/>
          <ac:spMkLst>
            <pc:docMk/>
            <pc:sldMk cId="3428887089" sldId="281"/>
            <ac:spMk id="79" creationId="{324B91F8-42B4-40F1-819E-07937B3BCF42}"/>
          </ac:spMkLst>
        </pc:spChg>
        <pc:spChg chg="add mod">
          <ac:chgData name="Paddu Melanahalli (pmelanah)" userId="3ea83e3d-ad00-43de-9889-2b397f359b0e" providerId="ADAL" clId="{7533D952-F51C-48EA-A774-BF5872D98D34}" dt="2021-12-17T02:21:03.681" v="148" actId="1076"/>
          <ac:spMkLst>
            <pc:docMk/>
            <pc:sldMk cId="3428887089" sldId="281"/>
            <ac:spMk id="81" creationId="{874557DA-9FE4-41A2-9EE7-26553F3D3D3B}"/>
          </ac:spMkLst>
        </pc:spChg>
        <pc:spChg chg="add mod">
          <ac:chgData name="Paddu Melanahalli (pmelanah)" userId="3ea83e3d-ad00-43de-9889-2b397f359b0e" providerId="ADAL" clId="{7533D952-F51C-48EA-A774-BF5872D98D34}" dt="2021-12-17T02:21:03.681" v="148" actId="1076"/>
          <ac:spMkLst>
            <pc:docMk/>
            <pc:sldMk cId="3428887089" sldId="281"/>
            <ac:spMk id="82" creationId="{A538D08C-163D-48D0-ADDD-87A717E71A32}"/>
          </ac:spMkLst>
        </pc:spChg>
        <pc:spChg chg="add mod">
          <ac:chgData name="Paddu Melanahalli (pmelanah)" userId="3ea83e3d-ad00-43de-9889-2b397f359b0e" providerId="ADAL" clId="{7533D952-F51C-48EA-A774-BF5872D98D34}" dt="2021-12-17T02:21:03.681" v="148" actId="1076"/>
          <ac:spMkLst>
            <pc:docMk/>
            <pc:sldMk cId="3428887089" sldId="281"/>
            <ac:spMk id="83" creationId="{6D330336-E709-4829-BBF2-ECB5AC26A81F}"/>
          </ac:spMkLst>
        </pc:spChg>
        <pc:spChg chg="add mod">
          <ac:chgData name="Paddu Melanahalli (pmelanah)" userId="3ea83e3d-ad00-43de-9889-2b397f359b0e" providerId="ADAL" clId="{7533D952-F51C-48EA-A774-BF5872D98D34}" dt="2021-12-17T02:21:03.681" v="148" actId="1076"/>
          <ac:spMkLst>
            <pc:docMk/>
            <pc:sldMk cId="3428887089" sldId="281"/>
            <ac:spMk id="84" creationId="{9F43AB1A-A2EF-447B-9BB7-CAF809AF1FC3}"/>
          </ac:spMkLst>
        </pc:spChg>
        <pc:spChg chg="add mod">
          <ac:chgData name="Paddu Melanahalli (pmelanah)" userId="3ea83e3d-ad00-43de-9889-2b397f359b0e" providerId="ADAL" clId="{7533D952-F51C-48EA-A774-BF5872D98D34}" dt="2021-12-17T02:21:03.681" v="148" actId="1076"/>
          <ac:spMkLst>
            <pc:docMk/>
            <pc:sldMk cId="3428887089" sldId="281"/>
            <ac:spMk id="85" creationId="{056E1436-0660-4D58-85E7-844A7BBE773E}"/>
          </ac:spMkLst>
        </pc:spChg>
        <pc:spChg chg="add mod">
          <ac:chgData name="Paddu Melanahalli (pmelanah)" userId="3ea83e3d-ad00-43de-9889-2b397f359b0e" providerId="ADAL" clId="{7533D952-F51C-48EA-A774-BF5872D98D34}" dt="2021-12-17T02:21:03.681" v="148" actId="1076"/>
          <ac:spMkLst>
            <pc:docMk/>
            <pc:sldMk cId="3428887089" sldId="281"/>
            <ac:spMk id="86" creationId="{7D322421-FBC3-4778-B06D-FE5CC78ABAC1}"/>
          </ac:spMkLst>
        </pc:spChg>
        <pc:spChg chg="add mod">
          <ac:chgData name="Paddu Melanahalli (pmelanah)" userId="3ea83e3d-ad00-43de-9889-2b397f359b0e" providerId="ADAL" clId="{7533D952-F51C-48EA-A774-BF5872D98D34}" dt="2021-12-17T02:21:03.681" v="148" actId="1076"/>
          <ac:spMkLst>
            <pc:docMk/>
            <pc:sldMk cId="3428887089" sldId="281"/>
            <ac:spMk id="87" creationId="{268D634E-2FEE-47EF-9AFA-3952037FA431}"/>
          </ac:spMkLst>
        </pc:spChg>
        <pc:spChg chg="add mod">
          <ac:chgData name="Paddu Melanahalli (pmelanah)" userId="3ea83e3d-ad00-43de-9889-2b397f359b0e" providerId="ADAL" clId="{7533D952-F51C-48EA-A774-BF5872D98D34}" dt="2021-12-17T02:21:03.681" v="148" actId="1076"/>
          <ac:spMkLst>
            <pc:docMk/>
            <pc:sldMk cId="3428887089" sldId="281"/>
            <ac:spMk id="88" creationId="{95D5A16D-6042-4C1E-8E6D-AA9AB0C32123}"/>
          </ac:spMkLst>
        </pc:spChg>
        <pc:spChg chg="add mod">
          <ac:chgData name="Paddu Melanahalli (pmelanah)" userId="3ea83e3d-ad00-43de-9889-2b397f359b0e" providerId="ADAL" clId="{7533D952-F51C-48EA-A774-BF5872D98D34}" dt="2021-12-17T02:21:03.681" v="148" actId="1076"/>
          <ac:spMkLst>
            <pc:docMk/>
            <pc:sldMk cId="3428887089" sldId="281"/>
            <ac:spMk id="89" creationId="{F7F07F93-9D7F-49E9-9A6B-F330DCD4BFD8}"/>
          </ac:spMkLst>
        </pc:spChg>
        <pc:spChg chg="add mod">
          <ac:chgData name="Paddu Melanahalli (pmelanah)" userId="3ea83e3d-ad00-43de-9889-2b397f359b0e" providerId="ADAL" clId="{7533D952-F51C-48EA-A774-BF5872D98D34}" dt="2021-12-17T02:21:03.681" v="148" actId="1076"/>
          <ac:spMkLst>
            <pc:docMk/>
            <pc:sldMk cId="3428887089" sldId="281"/>
            <ac:spMk id="90" creationId="{D9B1E3DB-9E77-4F27-B4E9-98959862A3C7}"/>
          </ac:spMkLst>
        </pc:spChg>
        <pc:spChg chg="add mod">
          <ac:chgData name="Paddu Melanahalli (pmelanah)" userId="3ea83e3d-ad00-43de-9889-2b397f359b0e" providerId="ADAL" clId="{7533D952-F51C-48EA-A774-BF5872D98D34}" dt="2021-12-17T02:21:03.681" v="148" actId="1076"/>
          <ac:spMkLst>
            <pc:docMk/>
            <pc:sldMk cId="3428887089" sldId="281"/>
            <ac:spMk id="91" creationId="{15CD1AF5-50B6-4A34-BED8-2A0787C91293}"/>
          </ac:spMkLst>
        </pc:spChg>
        <pc:spChg chg="add mod">
          <ac:chgData name="Paddu Melanahalli (pmelanah)" userId="3ea83e3d-ad00-43de-9889-2b397f359b0e" providerId="ADAL" clId="{7533D952-F51C-48EA-A774-BF5872D98D34}" dt="2021-12-17T02:21:03.681" v="148" actId="1076"/>
          <ac:spMkLst>
            <pc:docMk/>
            <pc:sldMk cId="3428887089" sldId="281"/>
            <ac:spMk id="92" creationId="{EFF50175-BCDE-4E39-9339-AFC6275B9AE6}"/>
          </ac:spMkLst>
        </pc:spChg>
        <pc:spChg chg="add mod">
          <ac:chgData name="Paddu Melanahalli (pmelanah)" userId="3ea83e3d-ad00-43de-9889-2b397f359b0e" providerId="ADAL" clId="{7533D952-F51C-48EA-A774-BF5872D98D34}" dt="2021-12-17T02:21:03.681" v="148" actId="1076"/>
          <ac:spMkLst>
            <pc:docMk/>
            <pc:sldMk cId="3428887089" sldId="281"/>
            <ac:spMk id="93" creationId="{3ACB771C-E634-4C88-93ED-50C88D87DA22}"/>
          </ac:spMkLst>
        </pc:spChg>
        <pc:spChg chg="add mod">
          <ac:chgData name="Paddu Melanahalli (pmelanah)" userId="3ea83e3d-ad00-43de-9889-2b397f359b0e" providerId="ADAL" clId="{7533D952-F51C-48EA-A774-BF5872D98D34}" dt="2021-12-17T02:21:03.681" v="148" actId="1076"/>
          <ac:spMkLst>
            <pc:docMk/>
            <pc:sldMk cId="3428887089" sldId="281"/>
            <ac:spMk id="94" creationId="{333DDBF6-533B-42D6-9529-7CE8AABD0629}"/>
          </ac:spMkLst>
        </pc:spChg>
        <pc:spChg chg="add mod">
          <ac:chgData name="Paddu Melanahalli (pmelanah)" userId="3ea83e3d-ad00-43de-9889-2b397f359b0e" providerId="ADAL" clId="{7533D952-F51C-48EA-A774-BF5872D98D34}" dt="2021-12-17T02:21:03.681" v="148" actId="1076"/>
          <ac:spMkLst>
            <pc:docMk/>
            <pc:sldMk cId="3428887089" sldId="281"/>
            <ac:spMk id="95" creationId="{726C90B1-1D63-4A8F-8855-69E32996D280}"/>
          </ac:spMkLst>
        </pc:spChg>
        <pc:spChg chg="add mod">
          <ac:chgData name="Paddu Melanahalli (pmelanah)" userId="3ea83e3d-ad00-43de-9889-2b397f359b0e" providerId="ADAL" clId="{7533D952-F51C-48EA-A774-BF5872D98D34}" dt="2021-12-17T02:21:03.681" v="148" actId="1076"/>
          <ac:spMkLst>
            <pc:docMk/>
            <pc:sldMk cId="3428887089" sldId="281"/>
            <ac:spMk id="96" creationId="{648F484F-568C-4DC2-97C2-4D67556419B8}"/>
          </ac:spMkLst>
        </pc:spChg>
        <pc:grpChg chg="add mod">
          <ac:chgData name="Paddu Melanahalli (pmelanah)" userId="3ea83e3d-ad00-43de-9889-2b397f359b0e" providerId="ADAL" clId="{7533D952-F51C-48EA-A774-BF5872D98D34}" dt="2021-12-17T02:21:03.681" v="148" actId="1076"/>
          <ac:grpSpMkLst>
            <pc:docMk/>
            <pc:sldMk cId="3428887089" sldId="281"/>
            <ac:grpSpMk id="6" creationId="{FC3177B6-B861-4E24-8025-37718C55E3D9}"/>
          </ac:grpSpMkLst>
        </pc:grpChg>
        <pc:grpChg chg="add mod">
          <ac:chgData name="Paddu Melanahalli (pmelanah)" userId="3ea83e3d-ad00-43de-9889-2b397f359b0e" providerId="ADAL" clId="{7533D952-F51C-48EA-A774-BF5872D98D34}" dt="2021-12-17T02:21:03.681" v="148" actId="1076"/>
          <ac:grpSpMkLst>
            <pc:docMk/>
            <pc:sldMk cId="3428887089" sldId="281"/>
            <ac:grpSpMk id="7" creationId="{04B721E4-D873-42B0-87FB-102BDA312D1F}"/>
          </ac:grpSpMkLst>
        </pc:grpChg>
        <pc:grpChg chg="add mod">
          <ac:chgData name="Paddu Melanahalli (pmelanah)" userId="3ea83e3d-ad00-43de-9889-2b397f359b0e" providerId="ADAL" clId="{7533D952-F51C-48EA-A774-BF5872D98D34}" dt="2021-12-17T02:21:03.681" v="148" actId="1076"/>
          <ac:grpSpMkLst>
            <pc:docMk/>
            <pc:sldMk cId="3428887089" sldId="281"/>
            <ac:grpSpMk id="8" creationId="{E7147F0E-6A2D-468A-8C09-672AF65766B8}"/>
          </ac:grpSpMkLst>
        </pc:grpChg>
        <pc:grpChg chg="add mod">
          <ac:chgData name="Paddu Melanahalli (pmelanah)" userId="3ea83e3d-ad00-43de-9889-2b397f359b0e" providerId="ADAL" clId="{7533D952-F51C-48EA-A774-BF5872D98D34}" dt="2021-12-17T02:21:03.681" v="148" actId="1076"/>
          <ac:grpSpMkLst>
            <pc:docMk/>
            <pc:sldMk cId="3428887089" sldId="281"/>
            <ac:grpSpMk id="10" creationId="{B3695BFE-A969-4BF8-AEC5-5EEE387F0C1E}"/>
          </ac:grpSpMkLst>
        </pc:grpChg>
        <pc:grpChg chg="add mod">
          <ac:chgData name="Paddu Melanahalli (pmelanah)" userId="3ea83e3d-ad00-43de-9889-2b397f359b0e" providerId="ADAL" clId="{7533D952-F51C-48EA-A774-BF5872D98D34}" dt="2021-12-17T02:21:03.681" v="148" actId="1076"/>
          <ac:grpSpMkLst>
            <pc:docMk/>
            <pc:sldMk cId="3428887089" sldId="281"/>
            <ac:grpSpMk id="12" creationId="{BC5D13D5-6366-4A53-B29C-F28E4A2A33A0}"/>
          </ac:grpSpMkLst>
        </pc:grpChg>
        <pc:grpChg chg="add mod">
          <ac:chgData name="Paddu Melanahalli (pmelanah)" userId="3ea83e3d-ad00-43de-9889-2b397f359b0e" providerId="ADAL" clId="{7533D952-F51C-48EA-A774-BF5872D98D34}" dt="2021-12-17T02:21:03.681" v="148" actId="1076"/>
          <ac:grpSpMkLst>
            <pc:docMk/>
            <pc:sldMk cId="3428887089" sldId="281"/>
            <ac:grpSpMk id="14" creationId="{97575263-78AF-45FA-95DC-9E58A8E2D6B1}"/>
          </ac:grpSpMkLst>
        </pc:grpChg>
        <pc:grpChg chg="add mod">
          <ac:chgData name="Paddu Melanahalli (pmelanah)" userId="3ea83e3d-ad00-43de-9889-2b397f359b0e" providerId="ADAL" clId="{7533D952-F51C-48EA-A774-BF5872D98D34}" dt="2021-12-17T02:21:03.681" v="148" actId="1076"/>
          <ac:grpSpMkLst>
            <pc:docMk/>
            <pc:sldMk cId="3428887089" sldId="281"/>
            <ac:grpSpMk id="16" creationId="{2ED87CAF-0628-4EAC-BCE0-B151D491ED2E}"/>
          </ac:grpSpMkLst>
        </pc:grpChg>
        <pc:grpChg chg="add mod">
          <ac:chgData name="Paddu Melanahalli (pmelanah)" userId="3ea83e3d-ad00-43de-9889-2b397f359b0e" providerId="ADAL" clId="{7533D952-F51C-48EA-A774-BF5872D98D34}" dt="2021-12-17T02:21:03.681" v="148" actId="1076"/>
          <ac:grpSpMkLst>
            <pc:docMk/>
            <pc:sldMk cId="3428887089" sldId="281"/>
            <ac:grpSpMk id="72" creationId="{5DA16A46-600A-4A91-9C69-EC98743A29DC}"/>
          </ac:grpSpMkLst>
        </pc:grpChg>
        <pc:grpChg chg="add mod">
          <ac:chgData name="Paddu Melanahalli (pmelanah)" userId="3ea83e3d-ad00-43de-9889-2b397f359b0e" providerId="ADAL" clId="{7533D952-F51C-48EA-A774-BF5872D98D34}" dt="2021-12-17T02:21:03.681" v="148" actId="1076"/>
          <ac:grpSpMkLst>
            <pc:docMk/>
            <pc:sldMk cId="3428887089" sldId="281"/>
            <ac:grpSpMk id="74" creationId="{550FF9E9-A81A-4171-942C-7277D1F1D209}"/>
          </ac:grpSpMkLst>
        </pc:grpChg>
        <pc:grpChg chg="add mod">
          <ac:chgData name="Paddu Melanahalli (pmelanah)" userId="3ea83e3d-ad00-43de-9889-2b397f359b0e" providerId="ADAL" clId="{7533D952-F51C-48EA-A774-BF5872D98D34}" dt="2021-12-17T02:21:03.681" v="148" actId="1076"/>
          <ac:grpSpMkLst>
            <pc:docMk/>
            <pc:sldMk cId="3428887089" sldId="281"/>
            <ac:grpSpMk id="76" creationId="{24F2DC4D-4E72-4012-A53C-D87B5E35C2E4}"/>
          </ac:grpSpMkLst>
        </pc:grpChg>
        <pc:grpChg chg="add mod">
          <ac:chgData name="Paddu Melanahalli (pmelanah)" userId="3ea83e3d-ad00-43de-9889-2b397f359b0e" providerId="ADAL" clId="{7533D952-F51C-48EA-A774-BF5872D98D34}" dt="2021-12-17T02:21:03.681" v="148" actId="1076"/>
          <ac:grpSpMkLst>
            <pc:docMk/>
            <pc:sldMk cId="3428887089" sldId="281"/>
            <ac:grpSpMk id="78" creationId="{1640DACF-318D-4D86-A969-11ED730EFBC2}"/>
          </ac:grpSpMkLst>
        </pc:grpChg>
        <pc:grpChg chg="add mod">
          <ac:chgData name="Paddu Melanahalli (pmelanah)" userId="3ea83e3d-ad00-43de-9889-2b397f359b0e" providerId="ADAL" clId="{7533D952-F51C-48EA-A774-BF5872D98D34}" dt="2021-12-17T02:21:03.681" v="148" actId="1076"/>
          <ac:grpSpMkLst>
            <pc:docMk/>
            <pc:sldMk cId="3428887089" sldId="281"/>
            <ac:grpSpMk id="80" creationId="{44C4D6A6-6FB3-44E9-B651-0EB95183A5B9}"/>
          </ac:grpSpMkLst>
        </pc:grpChg>
      </pc:sldChg>
      <pc:sldChg chg="add">
        <pc:chgData name="Paddu Melanahalli (pmelanah)" userId="3ea83e3d-ad00-43de-9889-2b397f359b0e" providerId="ADAL" clId="{7533D952-F51C-48EA-A774-BF5872D98D34}" dt="2021-12-17T02:22:05.515" v="167"/>
        <pc:sldMkLst>
          <pc:docMk/>
          <pc:sldMk cId="2956064702" sldId="282"/>
        </pc:sldMkLst>
      </pc:sldChg>
      <pc:sldChg chg="addSp modSp add mod ord">
        <pc:chgData name="Paddu Melanahalli (pmelanah)" userId="3ea83e3d-ad00-43de-9889-2b397f359b0e" providerId="ADAL" clId="{7533D952-F51C-48EA-A774-BF5872D98D34}" dt="2021-12-18T23:29:45.389" v="411" actId="1076"/>
        <pc:sldMkLst>
          <pc:docMk/>
          <pc:sldMk cId="953960362" sldId="283"/>
        </pc:sldMkLst>
        <pc:spChg chg="mod">
          <ac:chgData name="Paddu Melanahalli (pmelanah)" userId="3ea83e3d-ad00-43de-9889-2b397f359b0e" providerId="ADAL" clId="{7533D952-F51C-48EA-A774-BF5872D98D34}" dt="2021-12-17T02:24:26.653" v="229" actId="20577"/>
          <ac:spMkLst>
            <pc:docMk/>
            <pc:sldMk cId="953960362" sldId="283"/>
            <ac:spMk id="2" creationId="{17F12FD9-18A7-4355-9D13-4C69C7836597}"/>
          </ac:spMkLst>
        </pc:spChg>
        <pc:spChg chg="mod">
          <ac:chgData name="Paddu Melanahalli (pmelanah)" userId="3ea83e3d-ad00-43de-9889-2b397f359b0e" providerId="ADAL" clId="{7533D952-F51C-48EA-A774-BF5872D98D34}" dt="2021-12-18T23:29:37.848" v="409" actId="20577"/>
          <ac:spMkLst>
            <pc:docMk/>
            <pc:sldMk cId="953960362" sldId="283"/>
            <ac:spMk id="3" creationId="{252C05AF-69F4-4046-8FF1-078C08332D97}"/>
          </ac:spMkLst>
        </pc:spChg>
        <pc:spChg chg="add mod">
          <ac:chgData name="Paddu Melanahalli (pmelanah)" userId="3ea83e3d-ad00-43de-9889-2b397f359b0e" providerId="ADAL" clId="{7533D952-F51C-48EA-A774-BF5872D98D34}" dt="2021-12-18T23:29:45.389" v="411" actId="1076"/>
          <ac:spMkLst>
            <pc:docMk/>
            <pc:sldMk cId="953960362" sldId="283"/>
            <ac:spMk id="4" creationId="{FE418935-E775-42BD-806D-58AFA0ABF76F}"/>
          </ac:spMkLst>
        </pc:spChg>
        <pc:spChg chg="add mod">
          <ac:chgData name="Paddu Melanahalli (pmelanah)" userId="3ea83e3d-ad00-43de-9889-2b397f359b0e" providerId="ADAL" clId="{7533D952-F51C-48EA-A774-BF5872D98D34}" dt="2021-12-18T23:29:42.253" v="410" actId="1076"/>
          <ac:spMkLst>
            <pc:docMk/>
            <pc:sldMk cId="953960362" sldId="283"/>
            <ac:spMk id="6" creationId="{6E266750-DA6D-4F78-A419-782D5C6A854F}"/>
          </ac:spMkLst>
        </pc:spChg>
      </pc:sldChg>
      <pc:sldChg chg="add del">
        <pc:chgData name="Paddu Melanahalli (pmelanah)" userId="3ea83e3d-ad00-43de-9889-2b397f359b0e" providerId="ADAL" clId="{7533D952-F51C-48EA-A774-BF5872D98D34}" dt="2021-12-17T02:28:26.689" v="367" actId="47"/>
        <pc:sldMkLst>
          <pc:docMk/>
          <pc:sldMk cId="1534879246" sldId="284"/>
        </pc:sldMkLst>
      </pc:sldChg>
      <pc:sldChg chg="add">
        <pc:chgData name="Paddu Melanahalli (pmelanah)" userId="3ea83e3d-ad00-43de-9889-2b397f359b0e" providerId="ADAL" clId="{7533D952-F51C-48EA-A774-BF5872D98D34}" dt="2022-01-07T02:43:31.734" v="412"/>
        <pc:sldMkLst>
          <pc:docMk/>
          <pc:sldMk cId="3999028577" sldId="284"/>
        </pc:sldMkLst>
      </pc:sldChg>
      <pc:sldChg chg="add del">
        <pc:chgData name="Paddu Melanahalli (pmelanah)" userId="3ea83e3d-ad00-43de-9889-2b397f359b0e" providerId="ADAL" clId="{7533D952-F51C-48EA-A774-BF5872D98D34}" dt="2021-12-17T02:28:25.775" v="366" actId="47"/>
        <pc:sldMkLst>
          <pc:docMk/>
          <pc:sldMk cId="558026509" sldId="285"/>
        </pc:sldMkLst>
      </pc:sldChg>
      <pc:sldChg chg="add">
        <pc:chgData name="Paddu Melanahalli (pmelanah)" userId="3ea83e3d-ad00-43de-9889-2b397f359b0e" providerId="ADAL" clId="{7533D952-F51C-48EA-A774-BF5872D98D34}" dt="2022-01-07T02:43:31.734" v="412"/>
        <pc:sldMkLst>
          <pc:docMk/>
          <pc:sldMk cId="1774414405" sldId="285"/>
        </pc:sldMkLst>
      </pc:sldChg>
      <pc:sldChg chg="add">
        <pc:chgData name="Paddu Melanahalli (pmelanah)" userId="3ea83e3d-ad00-43de-9889-2b397f359b0e" providerId="ADAL" clId="{7533D952-F51C-48EA-A774-BF5872D98D34}" dt="2022-01-07T02:43:31.734" v="412"/>
        <pc:sldMkLst>
          <pc:docMk/>
          <pc:sldMk cId="3768955738" sldId="287"/>
        </pc:sldMkLst>
      </pc:sldChg>
      <pc:sldChg chg="add">
        <pc:chgData name="Paddu Melanahalli (pmelanah)" userId="3ea83e3d-ad00-43de-9889-2b397f359b0e" providerId="ADAL" clId="{7533D952-F51C-48EA-A774-BF5872D98D34}" dt="2022-01-07T02:44:24.941" v="413"/>
        <pc:sldMkLst>
          <pc:docMk/>
          <pc:sldMk cId="3085303490" sldId="291"/>
        </pc:sldMkLst>
      </pc:sldChg>
      <pc:sldChg chg="add">
        <pc:chgData name="Paddu Melanahalli (pmelanah)" userId="3ea83e3d-ad00-43de-9889-2b397f359b0e" providerId="ADAL" clId="{7533D952-F51C-48EA-A774-BF5872D98D34}" dt="2022-01-07T02:43:31.734" v="412"/>
        <pc:sldMkLst>
          <pc:docMk/>
          <pc:sldMk cId="1318620006" sldId="292"/>
        </pc:sldMkLst>
      </pc:sldChg>
      <pc:sldChg chg="add">
        <pc:chgData name="Paddu Melanahalli (pmelanah)" userId="3ea83e3d-ad00-43de-9889-2b397f359b0e" providerId="ADAL" clId="{7533D952-F51C-48EA-A774-BF5872D98D34}" dt="2022-01-07T02:43:31.734" v="412"/>
        <pc:sldMkLst>
          <pc:docMk/>
          <pc:sldMk cId="3622573847" sldId="293"/>
        </pc:sldMkLst>
      </pc:sldChg>
      <pc:sldChg chg="add">
        <pc:chgData name="Paddu Melanahalli (pmelanah)" userId="3ea83e3d-ad00-43de-9889-2b397f359b0e" providerId="ADAL" clId="{7533D952-F51C-48EA-A774-BF5872D98D34}" dt="2022-01-07T02:43:31.734" v="412"/>
        <pc:sldMkLst>
          <pc:docMk/>
          <pc:sldMk cId="817874889" sldId="1247"/>
        </pc:sldMkLst>
      </pc:sldChg>
      <pc:sldChg chg="add">
        <pc:chgData name="Paddu Melanahalli (pmelanah)" userId="3ea83e3d-ad00-43de-9889-2b397f359b0e" providerId="ADAL" clId="{7533D952-F51C-48EA-A774-BF5872D98D34}" dt="2022-01-07T02:43:31.734" v="412"/>
        <pc:sldMkLst>
          <pc:docMk/>
          <pc:sldMk cId="1730473557" sldId="1248"/>
        </pc:sldMkLst>
      </pc:sldChg>
      <pc:sldChg chg="add">
        <pc:chgData name="Paddu Melanahalli (pmelanah)" userId="3ea83e3d-ad00-43de-9889-2b397f359b0e" providerId="ADAL" clId="{7533D952-F51C-48EA-A774-BF5872D98D34}" dt="2022-01-07T02:43:31.734" v="412"/>
        <pc:sldMkLst>
          <pc:docMk/>
          <pc:sldMk cId="2658411377" sldId="1249"/>
        </pc:sldMkLst>
      </pc:sldChg>
      <pc:sldChg chg="add">
        <pc:chgData name="Paddu Melanahalli (pmelanah)" userId="3ea83e3d-ad00-43de-9889-2b397f359b0e" providerId="ADAL" clId="{7533D952-F51C-48EA-A774-BF5872D98D34}" dt="2022-01-07T02:43:31.734" v="412"/>
        <pc:sldMkLst>
          <pc:docMk/>
          <pc:sldMk cId="2605238452" sldId="1250"/>
        </pc:sldMkLst>
      </pc:sldChg>
      <pc:sldChg chg="delSp modSp add del mod">
        <pc:chgData name="Paddu Melanahalli (pmelanah)" userId="3ea83e3d-ad00-43de-9889-2b397f359b0e" providerId="ADAL" clId="{7533D952-F51C-48EA-A774-BF5872D98D34}" dt="2022-01-07T02:46:43.366" v="420" actId="47"/>
        <pc:sldMkLst>
          <pc:docMk/>
          <pc:sldMk cId="2366822630" sldId="1251"/>
        </pc:sldMkLst>
        <pc:spChg chg="mod">
          <ac:chgData name="Paddu Melanahalli (pmelanah)" userId="3ea83e3d-ad00-43de-9889-2b397f359b0e" providerId="ADAL" clId="{7533D952-F51C-48EA-A774-BF5872D98D34}" dt="2022-01-07T02:45:17.599" v="419" actId="14100"/>
          <ac:spMkLst>
            <pc:docMk/>
            <pc:sldMk cId="2366822630" sldId="1251"/>
            <ac:spMk id="3" creationId="{3E2CF740-1A1D-4F5E-A206-CF582FF28B3F}"/>
          </ac:spMkLst>
        </pc:spChg>
        <pc:spChg chg="del">
          <ac:chgData name="Paddu Melanahalli (pmelanah)" userId="3ea83e3d-ad00-43de-9889-2b397f359b0e" providerId="ADAL" clId="{7533D952-F51C-48EA-A774-BF5872D98D34}" dt="2022-01-07T02:45:13.867" v="418" actId="478"/>
          <ac:spMkLst>
            <pc:docMk/>
            <pc:sldMk cId="2366822630" sldId="1251"/>
            <ac:spMk id="71" creationId="{FF9B8650-70D8-412B-A999-7E36B6BEA4E7}"/>
          </ac:spMkLst>
        </pc:spChg>
      </pc:sldChg>
    </pc:docChg>
  </pc:docChgLst>
  <pc:docChgLst>
    <pc:chgData name="Paddu Melanahalli (pmelanah)" userId="3ea83e3d-ad00-43de-9889-2b397f359b0e" providerId="ADAL" clId="{38F731E2-8CFE-4EB2-BCC5-7798DA1DFF17}"/>
    <pc:docChg chg="modSld">
      <pc:chgData name="Paddu Melanahalli (pmelanah)" userId="3ea83e3d-ad00-43de-9889-2b397f359b0e" providerId="ADAL" clId="{38F731E2-8CFE-4EB2-BCC5-7798DA1DFF17}" dt="2023-04-11T02:18:12.181" v="1" actId="20577"/>
      <pc:docMkLst>
        <pc:docMk/>
      </pc:docMkLst>
      <pc:sldChg chg="modSp mod">
        <pc:chgData name="Paddu Melanahalli (pmelanah)" userId="3ea83e3d-ad00-43de-9889-2b397f359b0e" providerId="ADAL" clId="{38F731E2-8CFE-4EB2-BCC5-7798DA1DFF17}" dt="2023-04-11T02:18:12.181" v="1" actId="20577"/>
        <pc:sldMkLst>
          <pc:docMk/>
          <pc:sldMk cId="1730473557" sldId="1248"/>
        </pc:sldMkLst>
        <pc:spChg chg="mod">
          <ac:chgData name="Paddu Melanahalli (pmelanah)" userId="3ea83e3d-ad00-43de-9889-2b397f359b0e" providerId="ADAL" clId="{38F731E2-8CFE-4EB2-BCC5-7798DA1DFF17}" dt="2023-04-11T02:18:12.181" v="1" actId="20577"/>
          <ac:spMkLst>
            <pc:docMk/>
            <pc:sldMk cId="1730473557" sldId="1248"/>
            <ac:spMk id="29698" creationId="{D1AC0868-04D1-4F20-956B-2297CCD318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8D071-DBEB-0A45-A29C-0E76F6B5CF4D}"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58A4D-DFE5-CD42-8517-AAB54406A476}" type="slidenum">
              <a:rPr lang="en-US" smtClean="0"/>
              <a:t>‹#›</a:t>
            </a:fld>
            <a:endParaRPr lang="en-US"/>
          </a:p>
        </p:txBody>
      </p:sp>
    </p:spTree>
    <p:extLst>
      <p:ext uri="{BB962C8B-B14F-4D97-AF65-F5344CB8AC3E}">
        <p14:creationId xmlns:p14="http://schemas.microsoft.com/office/powerpoint/2010/main" val="89807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D5B4C3-9B00-474A-97E8-C13B4A35C414}"/>
              </a:ext>
            </a:extLst>
          </p:cNvPr>
          <p:cNvSpPr>
            <a:spLocks noGrp="1"/>
          </p:cNvSpPr>
          <p:nvPr>
            <p:ph type="subTitle" idx="1"/>
          </p:nvPr>
        </p:nvSpPr>
        <p:spPr>
          <a:xfrm>
            <a:off x="1524000" y="3391831"/>
            <a:ext cx="9144000" cy="1655762"/>
          </a:xfrm>
        </p:spPr>
        <p:txBody>
          <a:bodyPr/>
          <a:lstStyle>
            <a:lvl1pPr marL="0" indent="0" algn="l">
              <a:buNone/>
              <a:defRPr sz="2400" b="1"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2D22AE50-6F90-E24E-B822-6568D311B38B}"/>
              </a:ext>
            </a:extLst>
          </p:cNvPr>
          <p:cNvSpPr>
            <a:spLocks noGrp="1"/>
          </p:cNvSpPr>
          <p:nvPr>
            <p:ph type="title"/>
          </p:nvPr>
        </p:nvSpPr>
        <p:spPr>
          <a:xfrm>
            <a:off x="1524000" y="2032145"/>
            <a:ext cx="9144000" cy="1144151"/>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5B2EB50-2D06-0F47-91A8-A0077BC58DDD}"/>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4590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C3A92E6-32C2-FB44-B5B2-762BF26633E2}"/>
              </a:ext>
            </a:extLst>
          </p:cNvPr>
          <p:cNvSpPr>
            <a:spLocks noGrp="1"/>
          </p:cNvSpPr>
          <p:nvPr>
            <p:ph type="pic" idx="1"/>
          </p:nvPr>
        </p:nvSpPr>
        <p:spPr>
          <a:xfrm>
            <a:off x="936516" y="956441"/>
            <a:ext cx="10417284" cy="5342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Text Placeholder 3">
            <a:extLst>
              <a:ext uri="{FF2B5EF4-FFF2-40B4-BE49-F238E27FC236}">
                <a16:creationId xmlns:a16="http://schemas.microsoft.com/office/drawing/2014/main" id="{4E849984-83FA-4B45-A602-6A412FE0CCE4}"/>
              </a:ext>
            </a:extLst>
          </p:cNvPr>
          <p:cNvSpPr>
            <a:spLocks noGrp="1"/>
          </p:cNvSpPr>
          <p:nvPr>
            <p:ph type="body" sz="quarter" idx="10" hasCustomPrompt="1"/>
          </p:nvPr>
        </p:nvSpPr>
        <p:spPr>
          <a:xfrm>
            <a:off x="7550150" y="6299200"/>
            <a:ext cx="3873500" cy="355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754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6088-92BE-7449-8B28-318FAB3F2565}"/>
              </a:ext>
            </a:extLst>
          </p:cNvPr>
          <p:cNvSpPr>
            <a:spLocks noGrp="1"/>
          </p:cNvSpPr>
          <p:nvPr>
            <p:ph type="title"/>
          </p:nvPr>
        </p:nvSpPr>
        <p:spPr>
          <a:xfrm>
            <a:off x="839788" y="987425"/>
            <a:ext cx="4138612" cy="1429953"/>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0A42DAB-D135-604C-8CA5-59E8EBB192A1}"/>
              </a:ext>
            </a:extLst>
          </p:cNvPr>
          <p:cNvSpPr>
            <a:spLocks noGrp="1"/>
          </p:cNvSpPr>
          <p:nvPr>
            <p:ph idx="1"/>
          </p:nvPr>
        </p:nvSpPr>
        <p:spPr>
          <a:xfrm>
            <a:off x="5183188" y="987425"/>
            <a:ext cx="6172200" cy="5267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DDFE57F-E4E9-7543-83FD-1DD747CAD0BE}"/>
              </a:ext>
            </a:extLst>
          </p:cNvPr>
          <p:cNvSpPr>
            <a:spLocks noGrp="1"/>
          </p:cNvSpPr>
          <p:nvPr>
            <p:ph type="body" sz="half" idx="2"/>
          </p:nvPr>
        </p:nvSpPr>
        <p:spPr>
          <a:xfrm>
            <a:off x="839788" y="2571750"/>
            <a:ext cx="4138612"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2E940D73-0AAB-1944-9712-6637A75B1A9E}"/>
              </a:ext>
            </a:extLst>
          </p:cNvPr>
          <p:cNvSpPr>
            <a:spLocks noGrp="1"/>
          </p:cNvSpPr>
          <p:nvPr>
            <p:ph type="body" sz="quarter" idx="10" hasCustomPrompt="1"/>
          </p:nvPr>
        </p:nvSpPr>
        <p:spPr>
          <a:xfrm>
            <a:off x="7550150" y="6324600"/>
            <a:ext cx="3873500" cy="3302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31921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2C89-5587-0348-8D17-7C08B2EAD6A2}"/>
              </a:ext>
            </a:extLst>
          </p:cNvPr>
          <p:cNvSpPr>
            <a:spLocks noGrp="1"/>
          </p:cNvSpPr>
          <p:nvPr>
            <p:ph type="title"/>
          </p:nvPr>
        </p:nvSpPr>
        <p:spPr>
          <a:xfrm>
            <a:off x="935421" y="956440"/>
            <a:ext cx="4011228" cy="1166649"/>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521D3EC-E376-5D4E-835F-620AC359D305}"/>
              </a:ext>
            </a:extLst>
          </p:cNvPr>
          <p:cNvSpPr>
            <a:spLocks noGrp="1"/>
          </p:cNvSpPr>
          <p:nvPr>
            <p:ph type="pic" idx="1"/>
          </p:nvPr>
        </p:nvSpPr>
        <p:spPr>
          <a:xfrm>
            <a:off x="5162167" y="956441"/>
            <a:ext cx="6172200" cy="53237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3B5B150-6498-3B43-813F-7D37535FB170}"/>
              </a:ext>
            </a:extLst>
          </p:cNvPr>
          <p:cNvSpPr>
            <a:spLocks noGrp="1"/>
          </p:cNvSpPr>
          <p:nvPr>
            <p:ph type="body" sz="half" idx="2"/>
          </p:nvPr>
        </p:nvSpPr>
        <p:spPr>
          <a:xfrm>
            <a:off x="935420" y="2291254"/>
            <a:ext cx="4011229" cy="39888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131420AC-1CC6-B24D-864B-D3A8C0514E9A}"/>
              </a:ext>
            </a:extLst>
          </p:cNvPr>
          <p:cNvSpPr>
            <a:spLocks noGrp="1"/>
          </p:cNvSpPr>
          <p:nvPr>
            <p:ph type="body" sz="quarter" idx="10" hasCustomPrompt="1"/>
          </p:nvPr>
        </p:nvSpPr>
        <p:spPr>
          <a:xfrm>
            <a:off x="7550150" y="6280150"/>
            <a:ext cx="3873500" cy="3746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431075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28725-3515-41BE-9C54-F5FE6FBC44D0}"/>
              </a:ext>
            </a:extLst>
          </p:cNvPr>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BFF2B8C-6EC5-48B3-BF7C-A7C8CBD2C4C2}"/>
              </a:ext>
            </a:extLst>
          </p:cNvPr>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67981AA8-6020-469A-B480-00F103A1D9A6}"/>
              </a:ext>
            </a:extLst>
          </p:cNvPr>
          <p:cNvSpPr>
            <a:spLocks noGrp="1"/>
          </p:cNvSpPr>
          <p:nvPr>
            <p:ph type="sldNum" sz="quarter" idx="12"/>
          </p:nvPr>
        </p:nvSpPr>
        <p:spPr>
          <a:xfrm>
            <a:off x="8737600" y="6248400"/>
            <a:ext cx="2844800" cy="457200"/>
          </a:xfrm>
        </p:spPr>
        <p:txBody>
          <a:bodyPr/>
          <a:lstStyle>
            <a:lvl1pPr>
              <a:defRPr/>
            </a:lvl1pPr>
          </a:lstStyle>
          <a:p>
            <a:fld id="{BFBF6068-E29C-4B60-9353-2056F8FC4E22}" type="slidenum">
              <a:rPr lang="en-US" altLang="en-US"/>
              <a:pPr/>
              <a:t>‹#›</a:t>
            </a:fld>
            <a:endParaRPr lang="en-US" altLang="en-US"/>
          </a:p>
        </p:txBody>
      </p:sp>
    </p:spTree>
    <p:extLst>
      <p:ext uri="{BB962C8B-B14F-4D97-AF65-F5344CB8AC3E}">
        <p14:creationId xmlns:p14="http://schemas.microsoft.com/office/powerpoint/2010/main" val="79513738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F930-5302-8041-8D70-01651E15774D}"/>
              </a:ext>
            </a:extLst>
          </p:cNvPr>
          <p:cNvSpPr>
            <a:spLocks noGrp="1"/>
          </p:cNvSpPr>
          <p:nvPr>
            <p:ph type="ctrTitle"/>
          </p:nvPr>
        </p:nvSpPr>
        <p:spPr>
          <a:xfrm>
            <a:off x="944217" y="1351721"/>
            <a:ext cx="10555357" cy="2317267"/>
          </a:xfrm>
          <a:prstGeom prst="rect">
            <a:avLst/>
          </a:prstGeo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3F2F13BE-DC53-5D42-92BC-B1405D01D68C}"/>
              </a:ext>
            </a:extLst>
          </p:cNvPr>
          <p:cNvSpPr>
            <a:spLocks noGrp="1"/>
          </p:cNvSpPr>
          <p:nvPr>
            <p:ph type="subTitle" idx="1"/>
          </p:nvPr>
        </p:nvSpPr>
        <p:spPr>
          <a:xfrm>
            <a:off x="944217" y="4228203"/>
            <a:ext cx="10555357" cy="137746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988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7BF-1F09-3444-AFBA-78A9352F15ED}"/>
              </a:ext>
            </a:extLst>
          </p:cNvPr>
          <p:cNvSpPr>
            <a:spLocks noGrp="1"/>
          </p:cNvSpPr>
          <p:nvPr>
            <p:ph type="title"/>
          </p:nvPr>
        </p:nvSpPr>
        <p:spPr>
          <a:xfrm>
            <a:off x="831850" y="1838948"/>
            <a:ext cx="10515600" cy="2464696"/>
          </a:xfrm>
          <a:prstGeom prst="rect">
            <a:avLst/>
          </a:prstGeom>
        </p:spPr>
        <p:txBody>
          <a:bodyPr anchor="ctr">
            <a:normAutofit/>
          </a:bodyPr>
          <a:lstStyle>
            <a:lvl1pPr algn="ctr">
              <a:defRPr sz="5400"/>
            </a:lvl1pPr>
          </a:lstStyle>
          <a:p>
            <a:r>
              <a:rPr lang="en-US" dirty="0"/>
              <a:t>Click to edit Master title style</a:t>
            </a:r>
          </a:p>
        </p:txBody>
      </p:sp>
    </p:spTree>
    <p:extLst>
      <p:ext uri="{BB962C8B-B14F-4D97-AF65-F5344CB8AC3E}">
        <p14:creationId xmlns:p14="http://schemas.microsoft.com/office/powerpoint/2010/main" val="134251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1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A9E0-FD26-B94E-9B92-E4BB7FDAC55D}"/>
              </a:ext>
            </a:extLst>
          </p:cNvPr>
          <p:cNvSpPr>
            <a:spLocks noGrp="1"/>
          </p:cNvSpPr>
          <p:nvPr>
            <p:ph type="title"/>
          </p:nvPr>
        </p:nvSpPr>
        <p:spPr/>
        <p:txBody>
          <a:bodyPr>
            <a:normAutofit/>
          </a:bodyPr>
          <a:lstStyle>
            <a:lvl1pPr>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AAD2F48-A24B-4049-960D-8B798AEFA8BE}"/>
              </a:ext>
            </a:extLst>
          </p:cNvPr>
          <p:cNvSpPr>
            <a:spLocks noGrp="1"/>
          </p:cNvSpPr>
          <p:nvPr>
            <p:ph idx="1"/>
          </p:nvPr>
        </p:nvSpPr>
        <p:spPr>
          <a:xfrm>
            <a:off x="936516" y="2449386"/>
            <a:ext cx="10417284" cy="3805364"/>
          </a:xfrm>
        </p:spPr>
        <p:txBody>
          <a:bodyPr/>
          <a:lstStyle>
            <a:lvl1pPr>
              <a:buClr>
                <a:srgbClr val="B30738"/>
              </a:buClr>
              <a:defRPr b="0" i="0">
                <a:latin typeface="Arial Narrow" panose="020B0604020202020204" pitchFamily="34" charset="0"/>
                <a:cs typeface="Arial Narrow" panose="020B0604020202020204" pitchFamily="34" charset="0"/>
              </a:defRPr>
            </a:lvl1pPr>
            <a:lvl2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2pPr>
            <a:lvl3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3pPr>
            <a:lvl4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4pPr>
            <a:lvl5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804C7CA-926E-AD42-9C16-D63E0CBCB0BE}"/>
              </a:ext>
            </a:extLst>
          </p:cNvPr>
          <p:cNvSpPr>
            <a:spLocks noGrp="1"/>
          </p:cNvSpPr>
          <p:nvPr>
            <p:ph type="body" sz="quarter" idx="10" hasCustomPrompt="1"/>
          </p:nvPr>
        </p:nvSpPr>
        <p:spPr>
          <a:xfrm>
            <a:off x="7550150" y="6254750"/>
            <a:ext cx="3873500" cy="4000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71607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5421C-28F7-134B-8F0E-FE7D28044B4A}"/>
              </a:ext>
            </a:extLst>
          </p:cNvPr>
          <p:cNvPicPr>
            <a:picLocks noChangeAspect="1"/>
          </p:cNvPicPr>
          <p:nvPr userDrawn="1"/>
        </p:nvPicPr>
        <p:blipFill>
          <a:blip r:embed="rId2">
            <a:alphaModFix amt="35000"/>
          </a:blip>
          <a:stretch>
            <a:fillRect/>
          </a:stretch>
        </p:blipFill>
        <p:spPr>
          <a:xfrm>
            <a:off x="207617" y="1170297"/>
            <a:ext cx="2316923" cy="2158047"/>
          </a:xfrm>
          <a:prstGeom prst="rect">
            <a:avLst/>
          </a:prstGeom>
        </p:spPr>
      </p:pic>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74035" y="1170297"/>
            <a:ext cx="10379765" cy="4683851"/>
          </a:xfrm>
        </p:spPr>
        <p:txBody>
          <a:bodyPr>
            <a:normAutofit/>
          </a:bodyPr>
          <a:lstStyle>
            <a:lvl1pPr>
              <a:defRPr sz="6000" b="0" i="0">
                <a:solidFill>
                  <a:schemeClr val="tx1">
                    <a:lumMod val="50000"/>
                    <a:lumOff val="50000"/>
                  </a:schemeClr>
                </a:solidFill>
                <a:latin typeface="Garamond" panose="02020404030301010803" pitchFamily="18" charset="0"/>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43C62840-6E05-504B-B2F6-709D240E6923}"/>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6585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0691-0E51-0642-89F8-2E84D8B866CC}"/>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1D74316-63BB-3446-BDDD-074CD2479EBE}"/>
              </a:ext>
            </a:extLst>
          </p:cNvPr>
          <p:cNvSpPr>
            <a:spLocks noGrp="1"/>
          </p:cNvSpPr>
          <p:nvPr>
            <p:ph type="body" idx="1"/>
          </p:nvPr>
        </p:nvSpPr>
        <p:spPr>
          <a:xfrm>
            <a:off x="831850" y="4677103"/>
            <a:ext cx="10515600" cy="141254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167D355E-B4A2-6F4F-B305-737A32A3ACE1}"/>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62897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12F8-AE85-BC4D-8ACE-BD36C7043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E9A7C-E733-9C48-89C3-E8646610184E}"/>
              </a:ext>
            </a:extLst>
          </p:cNvPr>
          <p:cNvSpPr>
            <a:spLocks noGrp="1"/>
          </p:cNvSpPr>
          <p:nvPr>
            <p:ph sz="half" idx="1"/>
          </p:nvPr>
        </p:nvSpPr>
        <p:spPr>
          <a:xfrm>
            <a:off x="936516" y="2438399"/>
            <a:ext cx="5083284"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0853515-618E-BC46-A98D-B716B4327E1F}"/>
              </a:ext>
            </a:extLst>
          </p:cNvPr>
          <p:cNvSpPr>
            <a:spLocks noGrp="1"/>
          </p:cNvSpPr>
          <p:nvPr>
            <p:ph sz="half" idx="2"/>
          </p:nvPr>
        </p:nvSpPr>
        <p:spPr>
          <a:xfrm>
            <a:off x="6172200" y="2438399"/>
            <a:ext cx="5181600"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a:extLst>
              <a:ext uri="{FF2B5EF4-FFF2-40B4-BE49-F238E27FC236}">
                <a16:creationId xmlns:a16="http://schemas.microsoft.com/office/drawing/2014/main" id="{BF872C4E-C1EA-6E4F-ACE3-4DD19FF177FE}"/>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41410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EAC0-550E-1740-BE53-8E9F0A34C05A}"/>
              </a:ext>
            </a:extLst>
          </p:cNvPr>
          <p:cNvSpPr>
            <a:spLocks noGrp="1"/>
          </p:cNvSpPr>
          <p:nvPr>
            <p:ph type="title"/>
          </p:nvPr>
        </p:nvSpPr>
        <p:spPr>
          <a:xfrm>
            <a:off x="935420" y="882869"/>
            <a:ext cx="10419967" cy="8078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6707B4-CFB5-CF4A-9970-F7B61DECC9F7}"/>
              </a:ext>
            </a:extLst>
          </p:cNvPr>
          <p:cNvSpPr>
            <a:spLocks noGrp="1"/>
          </p:cNvSpPr>
          <p:nvPr>
            <p:ph type="body" idx="1"/>
          </p:nvPr>
        </p:nvSpPr>
        <p:spPr>
          <a:xfrm>
            <a:off x="935421" y="1839309"/>
            <a:ext cx="5062154" cy="6657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A7258-4408-8940-BE1F-BB96B827782D}"/>
              </a:ext>
            </a:extLst>
          </p:cNvPr>
          <p:cNvSpPr>
            <a:spLocks noGrp="1"/>
          </p:cNvSpPr>
          <p:nvPr>
            <p:ph sz="half" idx="2"/>
          </p:nvPr>
        </p:nvSpPr>
        <p:spPr>
          <a:xfrm>
            <a:off x="935421" y="2653695"/>
            <a:ext cx="5062154" cy="3607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1E6BE5-8409-9441-A406-BB5D9E6F941C}"/>
              </a:ext>
            </a:extLst>
          </p:cNvPr>
          <p:cNvSpPr>
            <a:spLocks noGrp="1"/>
          </p:cNvSpPr>
          <p:nvPr>
            <p:ph type="body" sz="quarter" idx="3"/>
          </p:nvPr>
        </p:nvSpPr>
        <p:spPr>
          <a:xfrm>
            <a:off x="6172200" y="1839309"/>
            <a:ext cx="5183188" cy="6657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EBE53-5EFB-6744-957B-B93F2D10CC5D}"/>
              </a:ext>
            </a:extLst>
          </p:cNvPr>
          <p:cNvSpPr>
            <a:spLocks noGrp="1"/>
          </p:cNvSpPr>
          <p:nvPr>
            <p:ph sz="quarter" idx="4"/>
          </p:nvPr>
        </p:nvSpPr>
        <p:spPr>
          <a:xfrm>
            <a:off x="6172200" y="2653695"/>
            <a:ext cx="5183188" cy="3607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a:extLst>
              <a:ext uri="{FF2B5EF4-FFF2-40B4-BE49-F238E27FC236}">
                <a16:creationId xmlns:a16="http://schemas.microsoft.com/office/drawing/2014/main" id="{30A5D7E1-E327-DF48-B848-9BDF99F875D4}"/>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4261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1170297"/>
            <a:ext cx="10417284" cy="1144151"/>
          </a:xfrm>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651EA50-74CA-AA48-8D7F-2B85A97EE66C}"/>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56241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46758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6AC4C19D-273F-DD4F-AB1E-92F31DD503B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93335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52473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DA9A9976-053D-644A-ACDD-10A8928C184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1852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8DCC4-D98B-2742-9141-E813C534FE1D}"/>
              </a:ext>
            </a:extLst>
          </p:cNvPr>
          <p:cNvSpPr>
            <a:spLocks noGrp="1"/>
          </p:cNvSpPr>
          <p:nvPr>
            <p:ph type="title"/>
          </p:nvPr>
        </p:nvSpPr>
        <p:spPr>
          <a:xfrm>
            <a:off x="936516" y="1170297"/>
            <a:ext cx="10417284" cy="11441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521E8D8-70CD-BF4D-805E-3BA2B3E84893}"/>
              </a:ext>
            </a:extLst>
          </p:cNvPr>
          <p:cNvSpPr>
            <a:spLocks noGrp="1"/>
          </p:cNvSpPr>
          <p:nvPr>
            <p:ph type="body" idx="1"/>
          </p:nvPr>
        </p:nvSpPr>
        <p:spPr>
          <a:xfrm>
            <a:off x="936516" y="2449386"/>
            <a:ext cx="10417284" cy="383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50FD0265-AE87-AC4A-BBB3-EF8B93299236}"/>
              </a:ext>
            </a:extLst>
          </p:cNvPr>
          <p:cNvCxnSpPr>
            <a:cxnSpLocks/>
          </p:cNvCxnSpPr>
          <p:nvPr userDrawn="1"/>
        </p:nvCxnSpPr>
        <p:spPr>
          <a:xfrm>
            <a:off x="936516" y="730089"/>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606507F-9FCF-7C40-9CCC-8081F5D27FC8}"/>
              </a:ext>
            </a:extLst>
          </p:cNvPr>
          <p:cNvPicPr>
            <a:picLocks noChangeAspect="1"/>
          </p:cNvPicPr>
          <p:nvPr userDrawn="1"/>
        </p:nvPicPr>
        <p:blipFill>
          <a:blip r:embed="rId15"/>
          <a:stretch>
            <a:fillRect/>
          </a:stretch>
        </p:blipFill>
        <p:spPr>
          <a:xfrm>
            <a:off x="8050924" y="471954"/>
            <a:ext cx="3880944" cy="160105"/>
          </a:xfrm>
          <a:prstGeom prst="rect">
            <a:avLst/>
          </a:prstGeom>
        </p:spPr>
      </p:pic>
      <p:cxnSp>
        <p:nvCxnSpPr>
          <p:cNvPr id="14" name="Straight Connector 13">
            <a:extLst>
              <a:ext uri="{FF2B5EF4-FFF2-40B4-BE49-F238E27FC236}">
                <a16:creationId xmlns:a16="http://schemas.microsoft.com/office/drawing/2014/main" id="{A215C687-9087-C947-AB5A-223EF7DA7E9A}"/>
              </a:ext>
            </a:extLst>
          </p:cNvPr>
          <p:cNvCxnSpPr>
            <a:cxnSpLocks/>
          </p:cNvCxnSpPr>
          <p:nvPr userDrawn="1"/>
        </p:nvCxnSpPr>
        <p:spPr>
          <a:xfrm>
            <a:off x="936516" y="388502"/>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AF69D0A-C2A3-A54B-87B3-155829A53D57}"/>
              </a:ext>
            </a:extLst>
          </p:cNvPr>
          <p:cNvPicPr>
            <a:picLocks noChangeAspect="1"/>
          </p:cNvPicPr>
          <p:nvPr userDrawn="1"/>
        </p:nvPicPr>
        <p:blipFill>
          <a:blip r:embed="rId16"/>
          <a:stretch>
            <a:fillRect/>
          </a:stretch>
        </p:blipFill>
        <p:spPr>
          <a:xfrm>
            <a:off x="132474" y="160495"/>
            <a:ext cx="804042" cy="804042"/>
          </a:xfrm>
          <a:prstGeom prst="rect">
            <a:avLst/>
          </a:prstGeom>
        </p:spPr>
      </p:pic>
      <p:cxnSp>
        <p:nvCxnSpPr>
          <p:cNvPr id="32" name="Straight Connector 31">
            <a:extLst>
              <a:ext uri="{FF2B5EF4-FFF2-40B4-BE49-F238E27FC236}">
                <a16:creationId xmlns:a16="http://schemas.microsoft.com/office/drawing/2014/main" id="{72A6E712-938E-934E-86D2-CF80E3166B5B}"/>
              </a:ext>
            </a:extLst>
          </p:cNvPr>
          <p:cNvCxnSpPr>
            <a:cxnSpLocks/>
          </p:cNvCxnSpPr>
          <p:nvPr userDrawn="1"/>
        </p:nvCxnSpPr>
        <p:spPr>
          <a:xfrm>
            <a:off x="936516" y="6652668"/>
            <a:ext cx="1041728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8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67" r:id="rId8"/>
    <p:sldLayoutId id="2147483668" r:id="rId9"/>
    <p:sldLayoutId id="2147483655" r:id="rId10"/>
    <p:sldLayoutId id="2147483656" r:id="rId11"/>
    <p:sldLayoutId id="2147483657" r:id="rId12"/>
    <p:sldLayoutId id="2147483670" r:id="rId13"/>
  </p:sldLayoutIdLst>
  <p:txStyles>
    <p:titleStyle>
      <a:lvl1pPr algn="l" defTabSz="914400" rtl="0" eaLnBrk="1" latinLnBrk="0" hangingPunct="1">
        <a:lnSpc>
          <a:spcPct val="90000"/>
        </a:lnSpc>
        <a:spcBef>
          <a:spcPct val="0"/>
        </a:spcBef>
        <a:buNone/>
        <a:defRPr sz="3600" b="1" i="0"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B30738"/>
        </a:buClr>
        <a:buFont typeface="Arial" panose="020B0604020202020204" pitchFamily="34" charset="0"/>
        <a:buChar char="•"/>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Clr>
          <a:srgbClr val="B30738"/>
        </a:buClr>
        <a:buFont typeface="Arial" panose="020B0604020202020204" pitchFamily="34" charset="0"/>
        <a:buChar char="•"/>
        <a:defRPr sz="20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2pPr>
      <a:lvl3pPr marL="1143000" indent="-228600" algn="l" defTabSz="914400" rtl="0" eaLnBrk="1" latinLnBrk="0" hangingPunct="1">
        <a:lnSpc>
          <a:spcPct val="90000"/>
        </a:lnSpc>
        <a:spcBef>
          <a:spcPts val="500"/>
        </a:spcBef>
        <a:buClr>
          <a:srgbClr val="B30738"/>
        </a:buClr>
        <a:buFont typeface="Arial" panose="020B0604020202020204" pitchFamily="34" charset="0"/>
        <a:buChar char="•"/>
        <a:defRPr sz="18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3pPr>
      <a:lvl4pPr marL="1600200" indent="-228600" algn="l" defTabSz="914400" rtl="0" eaLnBrk="1" latinLnBrk="0" hangingPunct="1">
        <a:lnSpc>
          <a:spcPct val="90000"/>
        </a:lnSpc>
        <a:spcBef>
          <a:spcPts val="500"/>
        </a:spcBef>
        <a:buClr>
          <a:srgbClr val="B30738"/>
        </a:buClr>
        <a:buFont typeface="Arial" panose="020B0604020202020204" pitchFamily="34" charset="0"/>
        <a:buChar char="•"/>
        <a:defRPr sz="16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4pPr>
      <a:lvl5pPr marL="2057400" indent="-228600" algn="l" defTabSz="914400" rtl="0" eaLnBrk="1" latinLnBrk="0" hangingPunct="1">
        <a:lnSpc>
          <a:spcPct val="90000"/>
        </a:lnSpc>
        <a:spcBef>
          <a:spcPts val="500"/>
        </a:spcBef>
        <a:buClr>
          <a:srgbClr val="B30738"/>
        </a:buClr>
        <a:buFont typeface="Arial" panose="020B0604020202020204" pitchFamily="34" charset="0"/>
        <a:buChar char="•"/>
        <a:defRPr sz="1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B3073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F7EA9-7F89-AB44-B414-A35A39B88682}"/>
              </a:ext>
            </a:extLst>
          </p:cNvPr>
          <p:cNvSpPr>
            <a:spLocks noGrp="1"/>
          </p:cNvSpPr>
          <p:nvPr>
            <p:ph type="title"/>
          </p:nvPr>
        </p:nvSpPr>
        <p:spPr>
          <a:xfrm>
            <a:off x="838200" y="1820015"/>
            <a:ext cx="10515600" cy="6427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FD578A8-B26A-4945-96B6-DF5E5BC7DEDE}"/>
              </a:ext>
            </a:extLst>
          </p:cNvPr>
          <p:cNvSpPr>
            <a:spLocks noGrp="1"/>
          </p:cNvSpPr>
          <p:nvPr>
            <p:ph type="body" idx="1"/>
          </p:nvPr>
        </p:nvSpPr>
        <p:spPr>
          <a:xfrm>
            <a:off x="838200" y="2697162"/>
            <a:ext cx="10515600" cy="3246438"/>
          </a:xfrm>
          <a:prstGeom prst="rect">
            <a:avLst/>
          </a:prstGeom>
        </p:spPr>
        <p:txBody>
          <a:bodyPr vert="horz" lIns="91440" tIns="45720" rIns="91440" bIns="45720" rtlCol="0">
            <a:normAutofit/>
          </a:bodyPr>
          <a:lstStyle/>
          <a:p>
            <a:pPr lvl="0"/>
            <a:r>
              <a:rPr lang="en-US" dirty="0"/>
              <a:t>Edit Master text styles</a:t>
            </a:r>
          </a:p>
          <a:p>
            <a:pPr lvl="1"/>
            <a:r>
              <a:rPr lang="en-US" dirty="0" err="1"/>
              <a:t>Secod</a:t>
            </a:r>
            <a:r>
              <a:rPr lang="en-US" dirty="0"/>
              <a:t>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694CFB0A-34C6-5D42-83C5-6E58C3499080}"/>
              </a:ext>
            </a:extLst>
          </p:cNvPr>
          <p:cNvCxnSpPr>
            <a:cxnSpLocks/>
          </p:cNvCxnSpPr>
          <p:nvPr userDrawn="1"/>
        </p:nvCxnSpPr>
        <p:spPr>
          <a:xfrm>
            <a:off x="956394" y="730089"/>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06B758-975E-984A-8DF2-F551E50A3FBA}"/>
              </a:ext>
            </a:extLst>
          </p:cNvPr>
          <p:cNvCxnSpPr>
            <a:cxnSpLocks/>
          </p:cNvCxnSpPr>
          <p:nvPr userDrawn="1"/>
        </p:nvCxnSpPr>
        <p:spPr>
          <a:xfrm>
            <a:off x="956394" y="388502"/>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BCBDF38-9EC5-8347-AE99-4FA5381A78A6}"/>
              </a:ext>
            </a:extLst>
          </p:cNvPr>
          <p:cNvPicPr>
            <a:picLocks noChangeAspect="1"/>
          </p:cNvPicPr>
          <p:nvPr userDrawn="1"/>
        </p:nvPicPr>
        <p:blipFill>
          <a:blip r:embed="rId5"/>
          <a:stretch>
            <a:fillRect/>
          </a:stretch>
        </p:blipFill>
        <p:spPr>
          <a:xfrm>
            <a:off x="8050924" y="472981"/>
            <a:ext cx="3880944" cy="172629"/>
          </a:xfrm>
          <a:prstGeom prst="rect">
            <a:avLst/>
          </a:prstGeom>
        </p:spPr>
      </p:pic>
      <p:pic>
        <p:nvPicPr>
          <p:cNvPr id="18" name="Picture 17">
            <a:extLst>
              <a:ext uri="{FF2B5EF4-FFF2-40B4-BE49-F238E27FC236}">
                <a16:creationId xmlns:a16="http://schemas.microsoft.com/office/drawing/2014/main" id="{FA5D1952-D4DE-0B48-9AEC-F81A6CB6ED07}"/>
              </a:ext>
            </a:extLst>
          </p:cNvPr>
          <p:cNvPicPr>
            <a:picLocks noChangeAspect="1"/>
          </p:cNvPicPr>
          <p:nvPr userDrawn="1"/>
        </p:nvPicPr>
        <p:blipFill>
          <a:blip r:embed="rId6"/>
          <a:stretch>
            <a:fillRect/>
          </a:stretch>
        </p:blipFill>
        <p:spPr>
          <a:xfrm>
            <a:off x="132474" y="157274"/>
            <a:ext cx="804042" cy="804042"/>
          </a:xfrm>
          <a:prstGeom prst="rect">
            <a:avLst/>
          </a:prstGeom>
        </p:spPr>
      </p:pic>
    </p:spTree>
    <p:extLst>
      <p:ext uri="{BB962C8B-B14F-4D97-AF65-F5344CB8AC3E}">
        <p14:creationId xmlns:p14="http://schemas.microsoft.com/office/powerpoint/2010/main" val="2484045733"/>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6" r:id="rId3"/>
  </p:sldLayoutIdLst>
  <p:txStyles>
    <p:titleStyle>
      <a:lvl1pPr algn="l" defTabSz="914400" rtl="0" eaLnBrk="1" latinLnBrk="0" hangingPunct="1">
        <a:lnSpc>
          <a:spcPct val="90000"/>
        </a:lnSpc>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melanahalli@sc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F3DE3F-7502-904F-9BAB-B1F5DEA23BEF}"/>
              </a:ext>
            </a:extLst>
          </p:cNvPr>
          <p:cNvSpPr>
            <a:spLocks noGrp="1"/>
          </p:cNvSpPr>
          <p:nvPr>
            <p:ph type="subTitle" idx="1"/>
          </p:nvPr>
        </p:nvSpPr>
        <p:spPr/>
        <p:txBody>
          <a:bodyPr>
            <a:normAutofit/>
          </a:bodyPr>
          <a:lstStyle/>
          <a:p>
            <a:r>
              <a:rPr lang="en-US" dirty="0"/>
              <a:t>Paddu Melanahalli</a:t>
            </a:r>
          </a:p>
          <a:p>
            <a:r>
              <a:rPr lang="en-US" sz="2000" dirty="0">
                <a:solidFill>
                  <a:schemeClr val="tx1">
                    <a:lumMod val="50000"/>
                    <a:lumOff val="50000"/>
                  </a:schemeClr>
                </a:solidFill>
                <a:hlinkClick r:id="rId2"/>
              </a:rPr>
              <a:t>pmelanahalli@scu.edu</a:t>
            </a:r>
            <a:endParaRPr lang="en-US" sz="2000" dirty="0">
              <a:solidFill>
                <a:schemeClr val="tx1">
                  <a:lumMod val="50000"/>
                  <a:lumOff val="50000"/>
                </a:schemeClr>
              </a:solidFill>
            </a:endParaRPr>
          </a:p>
          <a:p>
            <a:endParaRPr lang="en-US" sz="2000" dirty="0">
              <a:solidFill>
                <a:schemeClr val="tx1">
                  <a:lumMod val="50000"/>
                  <a:lumOff val="50000"/>
                </a:schemeClr>
              </a:solidFill>
            </a:endParaRPr>
          </a:p>
          <a:p>
            <a:r>
              <a:rPr lang="en-US" sz="2000" dirty="0">
                <a:solidFill>
                  <a:schemeClr val="tx1">
                    <a:lumMod val="50000"/>
                    <a:lumOff val="50000"/>
                  </a:schemeClr>
                </a:solidFill>
              </a:rPr>
              <a:t>School of Engineering/Graduate Engineering</a:t>
            </a:r>
          </a:p>
        </p:txBody>
      </p:sp>
      <p:sp>
        <p:nvSpPr>
          <p:cNvPr id="3" name="Title 2">
            <a:extLst>
              <a:ext uri="{FF2B5EF4-FFF2-40B4-BE49-F238E27FC236}">
                <a16:creationId xmlns:a16="http://schemas.microsoft.com/office/drawing/2014/main" id="{4A818BAB-0338-734A-B1E8-2463F3B297A4}"/>
              </a:ext>
            </a:extLst>
          </p:cNvPr>
          <p:cNvSpPr>
            <a:spLocks noGrp="1"/>
          </p:cNvSpPr>
          <p:nvPr>
            <p:ph type="title"/>
          </p:nvPr>
        </p:nvSpPr>
        <p:spPr>
          <a:xfrm>
            <a:off x="1524000" y="2032145"/>
            <a:ext cx="10098280" cy="1144151"/>
          </a:xfrm>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COEN 275 Object-Oriented Analysis, Design and Programming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(4 units)</a:t>
            </a:r>
            <a:endParaRPr lang="en-US" sz="3200" dirty="0"/>
          </a:p>
        </p:txBody>
      </p:sp>
    </p:spTree>
    <p:extLst>
      <p:ext uri="{BB962C8B-B14F-4D97-AF65-F5344CB8AC3E}">
        <p14:creationId xmlns:p14="http://schemas.microsoft.com/office/powerpoint/2010/main" val="394516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EE868B7-6577-48BE-96AB-ED6F68A86253}"/>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2400"/>
              <a:t>Principle 3:  Deliver Working Software Frequently</a:t>
            </a:r>
            <a:br>
              <a:rPr lang="en-US" altLang="en-US" sz="2400"/>
            </a:br>
            <a:r>
              <a:rPr lang="en-US" altLang="en-US" sz="2400"/>
              <a:t>(From a couple of weeks to a couple of months with a preference to the shorter time scale.</a:t>
            </a:r>
          </a:p>
        </p:txBody>
      </p:sp>
      <p:sp>
        <p:nvSpPr>
          <p:cNvPr id="24579" name="Content Placeholder 2">
            <a:extLst>
              <a:ext uri="{FF2B5EF4-FFF2-40B4-BE49-F238E27FC236}">
                <a16:creationId xmlns:a16="http://schemas.microsoft.com/office/drawing/2014/main" id="{68492484-50E1-4C78-8EB8-C3575191D6B5}"/>
              </a:ext>
            </a:extLst>
          </p:cNvPr>
          <p:cNvSpPr>
            <a:spLocks noGrp="1"/>
          </p:cNvSpPr>
          <p:nvPr>
            <p:ph idx="1"/>
          </p:nvPr>
        </p:nvSpPr>
        <p:spPr>
          <a:xfrm>
            <a:off x="936516" y="2449386"/>
            <a:ext cx="10417284" cy="3805364"/>
          </a:xfrm>
        </p:spPr>
        <p:txBody>
          <a:bodyPr>
            <a:normAutofit/>
          </a:bodyPr>
          <a:lstStyle/>
          <a:p>
            <a:pPr eaLnBrk="1" hangingPunct="1"/>
            <a:endParaRPr lang="en-US" altLang="en-US"/>
          </a:p>
          <a:p>
            <a:pPr eaLnBrk="1" hangingPunct="1"/>
            <a:r>
              <a:rPr lang="en-US" altLang="en-US"/>
              <a:t>We deliver working software. </a:t>
            </a:r>
          </a:p>
          <a:p>
            <a:pPr lvl="1" eaLnBrk="1" hangingPunct="1"/>
            <a:r>
              <a:rPr lang="en-US" altLang="en-US" sz="2400" b="1"/>
              <a:t>Deliver early and often</a:t>
            </a:r>
            <a:r>
              <a:rPr lang="en-US" altLang="en-US" sz="2400"/>
              <a:t>. </a:t>
            </a:r>
          </a:p>
          <a:p>
            <a:pPr lvl="1" eaLnBrk="1" hangingPunct="1"/>
            <a:r>
              <a:rPr lang="en-US" altLang="en-US" sz="2400" b="1"/>
              <a:t>Be not content</a:t>
            </a:r>
            <a:r>
              <a:rPr lang="en-US" altLang="en-US" sz="2400"/>
              <a:t> with delivering bundles of </a:t>
            </a:r>
            <a:r>
              <a:rPr lang="en-US" altLang="en-US" sz="2400" b="1"/>
              <a:t>documents, or plans</a:t>
            </a:r>
            <a:r>
              <a:rPr lang="en-US" altLang="en-US" sz="2400"/>
              <a:t>. </a:t>
            </a:r>
          </a:p>
          <a:p>
            <a:pPr lvl="1" eaLnBrk="1" hangingPunct="1"/>
            <a:r>
              <a:rPr lang="en-US" altLang="en-US" sz="2400"/>
              <a:t>Don’t count those as true deliverables. </a:t>
            </a:r>
          </a:p>
          <a:p>
            <a:pPr eaLnBrk="1" hangingPunct="1"/>
            <a:endParaRPr lang="en-US" altLang="en-US"/>
          </a:p>
          <a:p>
            <a:pPr eaLnBrk="1" hangingPunct="1"/>
            <a:r>
              <a:rPr lang="en-US" altLang="en-US"/>
              <a:t>The </a:t>
            </a:r>
            <a:r>
              <a:rPr lang="en-US" altLang="en-US" b="1"/>
              <a:t>goal</a:t>
            </a:r>
            <a:r>
              <a:rPr lang="en-US" altLang="en-US"/>
              <a:t> of delivering software that satisfies the customer’s needs.</a:t>
            </a:r>
          </a:p>
          <a:p>
            <a:pPr eaLnBrk="1" hangingPunct="1"/>
            <a:endParaRPr lang="en-US" altLang="en-US"/>
          </a:p>
        </p:txBody>
      </p:sp>
      <p:sp>
        <p:nvSpPr>
          <p:cNvPr id="72" name="Text Placeholder 3">
            <a:extLst>
              <a:ext uri="{FF2B5EF4-FFF2-40B4-BE49-F238E27FC236}">
                <a16:creationId xmlns:a16="http://schemas.microsoft.com/office/drawing/2014/main" id="{3D226F7A-415F-40DD-9376-FF9BB1C430CD}"/>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99902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E592A93-0599-4AE5-8FA7-45F60135A1BF}"/>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3300" dirty="0"/>
              <a:t>Principle 4:  Business People and Developers Must Work Together Daily throughout the Project.</a:t>
            </a:r>
          </a:p>
        </p:txBody>
      </p:sp>
      <p:sp>
        <p:nvSpPr>
          <p:cNvPr id="25603" name="Content Placeholder 2">
            <a:extLst>
              <a:ext uri="{FF2B5EF4-FFF2-40B4-BE49-F238E27FC236}">
                <a16:creationId xmlns:a16="http://schemas.microsoft.com/office/drawing/2014/main" id="{1F952D3C-549C-4E20-B1AC-C323F9DBBA26}"/>
              </a:ext>
            </a:extLst>
          </p:cNvPr>
          <p:cNvSpPr>
            <a:spLocks noGrp="1"/>
          </p:cNvSpPr>
          <p:nvPr>
            <p:ph sz="half" idx="2"/>
          </p:nvPr>
        </p:nvSpPr>
        <p:spPr>
          <a:xfrm>
            <a:off x="1163782" y="2438399"/>
            <a:ext cx="10190018" cy="3829052"/>
          </a:xfrm>
        </p:spPr>
        <p:txBody>
          <a:bodyPr>
            <a:normAutofit/>
          </a:bodyPr>
          <a:lstStyle/>
          <a:p>
            <a:pPr eaLnBrk="1" hangingPunct="1"/>
            <a:r>
              <a:rPr lang="en-US" altLang="en-US" dirty="0"/>
              <a:t>For agile projects, there must be </a:t>
            </a:r>
            <a:r>
              <a:rPr lang="en-US" altLang="en-US" b="1" dirty="0"/>
              <a:t>significant</a:t>
            </a:r>
            <a:r>
              <a:rPr lang="en-US" altLang="en-US" dirty="0"/>
              <a:t> and </a:t>
            </a:r>
            <a:r>
              <a:rPr lang="en-US" altLang="en-US" b="1" dirty="0"/>
              <a:t>frequent</a:t>
            </a:r>
            <a:r>
              <a:rPr lang="en-US" altLang="en-US" dirty="0"/>
              <a:t> </a:t>
            </a:r>
            <a:r>
              <a:rPr lang="en-US" altLang="en-US" b="1" dirty="0"/>
              <a:t>interaction</a:t>
            </a:r>
            <a:r>
              <a:rPr lang="en-US" altLang="en-US" dirty="0"/>
              <a:t> between the</a:t>
            </a:r>
          </a:p>
          <a:p>
            <a:pPr lvl="1" eaLnBrk="1" hangingPunct="1"/>
            <a:r>
              <a:rPr lang="en-US" altLang="en-US" sz="2400" dirty="0"/>
              <a:t>customers, </a:t>
            </a:r>
          </a:p>
          <a:p>
            <a:pPr lvl="1" eaLnBrk="1" hangingPunct="1"/>
            <a:r>
              <a:rPr lang="en-US" altLang="en-US" sz="2400" dirty="0"/>
              <a:t>developers, and </a:t>
            </a:r>
          </a:p>
          <a:p>
            <a:pPr lvl="1" eaLnBrk="1" hangingPunct="1"/>
            <a:r>
              <a:rPr lang="en-US" altLang="en-US" sz="2400" dirty="0"/>
              <a:t>stakeholders. </a:t>
            </a:r>
          </a:p>
          <a:p>
            <a:pPr eaLnBrk="1" hangingPunct="1"/>
            <a:endParaRPr lang="en-US" altLang="en-US" dirty="0"/>
          </a:p>
          <a:p>
            <a:pPr eaLnBrk="1" hangingPunct="1">
              <a:buFont typeface="Arial" panose="020B0604020202020204" pitchFamily="34" charset="0"/>
              <a:buNone/>
            </a:pPr>
            <a:r>
              <a:rPr lang="en-US" altLang="en-US" dirty="0"/>
              <a:t> An agile project must be </a:t>
            </a:r>
            <a:r>
              <a:rPr lang="en-US" altLang="en-US" b="1" dirty="0"/>
              <a:t>continuously guided</a:t>
            </a:r>
            <a:r>
              <a:rPr lang="en-US" altLang="en-US" dirty="0"/>
              <a:t>.</a:t>
            </a:r>
          </a:p>
          <a:p>
            <a:pPr eaLnBrk="1" hangingPunct="1"/>
            <a:endParaRPr lang="en-US" altLang="en-US" dirty="0"/>
          </a:p>
        </p:txBody>
      </p:sp>
      <p:sp>
        <p:nvSpPr>
          <p:cNvPr id="74" name="Text Placeholder 4">
            <a:extLst>
              <a:ext uri="{FF2B5EF4-FFF2-40B4-BE49-F238E27FC236}">
                <a16:creationId xmlns:a16="http://schemas.microsoft.com/office/drawing/2014/main" id="{413C8CEC-88C0-4326-B5BD-0B8248E0ADBA}"/>
              </a:ext>
            </a:extLst>
          </p:cNvPr>
          <p:cNvSpPr>
            <a:spLocks noGrp="1"/>
          </p:cNvSpPr>
          <p:nvPr>
            <p:ph type="body" sz="quarter" idx="10"/>
          </p:nvPr>
        </p:nvSpPr>
        <p:spPr>
          <a:xfrm>
            <a:off x="7550150" y="6172200"/>
            <a:ext cx="3873500" cy="482600"/>
          </a:xfrm>
        </p:spPr>
        <p:txBody>
          <a:bodyPr/>
          <a:lstStyle/>
          <a:p>
            <a:endParaRPr lang="en-US"/>
          </a:p>
        </p:txBody>
      </p:sp>
    </p:spTree>
    <p:extLst>
      <p:ext uri="{BB962C8B-B14F-4D97-AF65-F5344CB8AC3E}">
        <p14:creationId xmlns:p14="http://schemas.microsoft.com/office/powerpoint/2010/main" val="131862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08B49F4-DF9A-439D-A9E8-492BE142C2E7}"/>
              </a:ext>
            </a:extLst>
          </p:cNvPr>
          <p:cNvSpPr>
            <a:spLocks noGrp="1"/>
          </p:cNvSpPr>
          <p:nvPr>
            <p:ph type="title"/>
          </p:nvPr>
        </p:nvSpPr>
        <p:spPr>
          <a:xfrm>
            <a:off x="609600" y="625764"/>
            <a:ext cx="10972800" cy="1143000"/>
          </a:xfrm>
        </p:spPr>
        <p:txBody>
          <a:bodyPr anchor="ctr">
            <a:normAutofit/>
          </a:bodyPr>
          <a:lstStyle/>
          <a:p>
            <a:pPr eaLnBrk="1" hangingPunct="1"/>
            <a:r>
              <a:rPr lang="en-US" altLang="en-US" sz="1800" dirty="0"/>
              <a:t>Principle 5:  Build Projects around Motivated Individuals.  (Give them the environment and support they need, and trust them to get the job done.)</a:t>
            </a:r>
          </a:p>
        </p:txBody>
      </p:sp>
      <p:sp>
        <p:nvSpPr>
          <p:cNvPr id="26627" name="Content Placeholder 2">
            <a:extLst>
              <a:ext uri="{FF2B5EF4-FFF2-40B4-BE49-F238E27FC236}">
                <a16:creationId xmlns:a16="http://schemas.microsoft.com/office/drawing/2014/main" id="{79EA3883-299F-481A-8EF6-3C88E90A55A1}"/>
              </a:ext>
            </a:extLst>
          </p:cNvPr>
          <p:cNvSpPr>
            <a:spLocks noGrp="1"/>
          </p:cNvSpPr>
          <p:nvPr>
            <p:ph sz="half" idx="1"/>
          </p:nvPr>
        </p:nvSpPr>
        <p:spPr>
          <a:xfrm>
            <a:off x="609599" y="1600200"/>
            <a:ext cx="10686473" cy="4495800"/>
          </a:xfrm>
        </p:spPr>
        <p:txBody>
          <a:bodyPr>
            <a:normAutofit/>
          </a:bodyPr>
          <a:lstStyle/>
          <a:p>
            <a:pPr eaLnBrk="1" hangingPunct="1"/>
            <a:r>
              <a:rPr lang="en-US" altLang="en-US" sz="2200" b="1" dirty="0"/>
              <a:t>An agile project has people the most important factor of success.</a:t>
            </a:r>
          </a:p>
          <a:p>
            <a:pPr lvl="1" eaLnBrk="1" hangingPunct="1"/>
            <a:r>
              <a:rPr lang="en-US" altLang="en-US" sz="2200" dirty="0"/>
              <a:t>All other factors, process, environment, management, etc., are considered to be second order effects, and are subject to change if they are having an adverse effect upon the people.</a:t>
            </a:r>
          </a:p>
          <a:p>
            <a:pPr lvl="1" eaLnBrk="1" hangingPunct="1">
              <a:buFont typeface="Arial" panose="020B0604020202020204" pitchFamily="34" charset="0"/>
              <a:buNone/>
            </a:pPr>
            <a:endParaRPr lang="en-US" altLang="en-US" sz="2200" dirty="0"/>
          </a:p>
          <a:p>
            <a:pPr eaLnBrk="1" hangingPunct="1"/>
            <a:r>
              <a:rPr lang="en-US" altLang="en-US" sz="2200" b="1" u="sng" dirty="0"/>
              <a:t>Example:</a:t>
            </a:r>
            <a:r>
              <a:rPr lang="en-US" altLang="en-US" sz="2200" dirty="0"/>
              <a:t> if the office environment is an obstacle to the team, </a:t>
            </a:r>
            <a:r>
              <a:rPr lang="en-US" altLang="en-US" sz="2200" b="1" dirty="0"/>
              <a:t>change the office environment</a:t>
            </a:r>
            <a:r>
              <a:rPr lang="en-US" altLang="en-US" sz="2200" dirty="0"/>
              <a:t>. </a:t>
            </a:r>
          </a:p>
          <a:p>
            <a:pPr eaLnBrk="1" hangingPunct="1"/>
            <a:r>
              <a:rPr lang="en-US" altLang="en-US" sz="2200" dirty="0"/>
              <a:t>If certain process steps are obstacles to the team, </a:t>
            </a:r>
            <a:r>
              <a:rPr lang="en-US" altLang="en-US" sz="2200" b="1" dirty="0"/>
              <a:t>change the process steps.</a:t>
            </a:r>
          </a:p>
          <a:p>
            <a:pPr eaLnBrk="1" hangingPunct="1"/>
            <a:endParaRPr lang="en-US" altLang="en-US" sz="2200" dirty="0"/>
          </a:p>
        </p:txBody>
      </p:sp>
    </p:spTree>
    <p:extLst>
      <p:ext uri="{BB962C8B-B14F-4D97-AF65-F5344CB8AC3E}">
        <p14:creationId xmlns:p14="http://schemas.microsoft.com/office/powerpoint/2010/main" val="36225738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95A6F6-03A8-40B8-B623-56620E13434E}"/>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2500"/>
              <a:t>Principle 6:  The Most Efficient and Effective Method of Conveying Information to and within a Development Team is face-to-face Communications.</a:t>
            </a:r>
          </a:p>
        </p:txBody>
      </p:sp>
      <p:sp>
        <p:nvSpPr>
          <p:cNvPr id="3" name="Content Placeholder 2">
            <a:extLst>
              <a:ext uri="{FF2B5EF4-FFF2-40B4-BE49-F238E27FC236}">
                <a16:creationId xmlns:a16="http://schemas.microsoft.com/office/drawing/2014/main" id="{8ECCA100-9962-4577-9AA2-529E05FDA0D5}"/>
              </a:ext>
            </a:extLst>
          </p:cNvPr>
          <p:cNvSpPr>
            <a:spLocks noGrp="1"/>
          </p:cNvSpPr>
          <p:nvPr>
            <p:ph sz="half" idx="1"/>
          </p:nvPr>
        </p:nvSpPr>
        <p:spPr>
          <a:xfrm>
            <a:off x="936516" y="2438399"/>
            <a:ext cx="10147120" cy="3829052"/>
          </a:xfrm>
        </p:spPr>
        <p:txBody>
          <a:bodyPr>
            <a:normAutofit/>
          </a:bodyPr>
          <a:lstStyle/>
          <a:p>
            <a:pPr eaLnBrk="1" hangingPunct="1">
              <a:buFont typeface="Arial" charset="0"/>
              <a:buChar char="•"/>
              <a:defRPr/>
            </a:pPr>
            <a:r>
              <a:rPr lang="en-US" sz="2000" dirty="0"/>
              <a:t>In agile projects, developers </a:t>
            </a:r>
            <a:r>
              <a:rPr lang="en-US" sz="2000" b="1" i="1" dirty="0"/>
              <a:t>talk</a:t>
            </a:r>
            <a:r>
              <a:rPr lang="en-US" sz="2000" dirty="0"/>
              <a:t> to each other.  </a:t>
            </a:r>
          </a:p>
          <a:p>
            <a:pPr lvl="1" eaLnBrk="1" hangingPunct="1">
              <a:buFont typeface="Arial" charset="0"/>
              <a:buChar char="–"/>
              <a:defRPr/>
            </a:pPr>
            <a:r>
              <a:rPr lang="en-US" dirty="0"/>
              <a:t>The  </a:t>
            </a:r>
            <a:r>
              <a:rPr lang="en-US" b="1" dirty="0"/>
              <a:t>primary mode of communication is conversation</a:t>
            </a:r>
            <a:r>
              <a:rPr lang="en-US" dirty="0"/>
              <a:t>.</a:t>
            </a:r>
          </a:p>
          <a:p>
            <a:pPr lvl="1" eaLnBrk="1" hangingPunct="1">
              <a:buFont typeface="Arial" charset="0"/>
              <a:buChar char="–"/>
              <a:defRPr/>
            </a:pPr>
            <a:r>
              <a:rPr lang="en-US" dirty="0"/>
              <a:t>Documents may be created, but there is no attempt to capture all project information in writing. </a:t>
            </a:r>
          </a:p>
          <a:p>
            <a:pPr eaLnBrk="1" hangingPunct="1">
              <a:buFont typeface="Arial" charset="0"/>
              <a:buChar char="•"/>
              <a:defRPr/>
            </a:pPr>
            <a:r>
              <a:rPr lang="en-US" sz="2000" dirty="0"/>
              <a:t>An agile project team </a:t>
            </a:r>
            <a:r>
              <a:rPr lang="en-US" sz="2000" b="1" dirty="0"/>
              <a:t>does not demand written</a:t>
            </a:r>
            <a:r>
              <a:rPr lang="en-US" sz="2000" dirty="0"/>
              <a:t> specs, written plans, or written designs. </a:t>
            </a:r>
          </a:p>
          <a:p>
            <a:pPr lvl="1" eaLnBrk="1" hangingPunct="1">
              <a:buFont typeface="Arial" charset="0"/>
              <a:buChar char="–"/>
              <a:defRPr/>
            </a:pPr>
            <a:r>
              <a:rPr lang="en-US" dirty="0"/>
              <a:t>They may create them if they perceive </a:t>
            </a:r>
            <a:r>
              <a:rPr lang="en-US" b="1" dirty="0"/>
              <a:t>an immediate and significant need</a:t>
            </a:r>
            <a:r>
              <a:rPr lang="en-US" dirty="0"/>
              <a:t>, but they are not the default. </a:t>
            </a:r>
          </a:p>
          <a:p>
            <a:pPr lvl="1" eaLnBrk="1" hangingPunct="1">
              <a:buFont typeface="Arial" charset="0"/>
              <a:buChar char="–"/>
              <a:defRPr/>
            </a:pPr>
            <a:r>
              <a:rPr lang="en-US" dirty="0"/>
              <a:t>The </a:t>
            </a:r>
            <a:r>
              <a:rPr lang="en-US" b="1" dirty="0"/>
              <a:t>default is conversation</a:t>
            </a:r>
            <a:r>
              <a:rPr lang="en-US" dirty="0"/>
              <a:t>.</a:t>
            </a:r>
          </a:p>
          <a:p>
            <a:pPr eaLnBrk="1" hangingPunct="1">
              <a:buFont typeface="Arial" charset="0"/>
              <a:buChar char="•"/>
              <a:defRPr/>
            </a:pPr>
            <a:endParaRPr lang="en-US" sz="2000" dirty="0"/>
          </a:p>
        </p:txBody>
      </p:sp>
      <p:sp>
        <p:nvSpPr>
          <p:cNvPr id="73" name="Text Placeholder 4">
            <a:extLst>
              <a:ext uri="{FF2B5EF4-FFF2-40B4-BE49-F238E27FC236}">
                <a16:creationId xmlns:a16="http://schemas.microsoft.com/office/drawing/2014/main" id="{67070CBF-9B68-4652-A096-BDD578A4FFD7}"/>
              </a:ext>
            </a:extLst>
          </p:cNvPr>
          <p:cNvSpPr>
            <a:spLocks noGrp="1"/>
          </p:cNvSpPr>
          <p:nvPr>
            <p:ph type="body" sz="quarter" idx="10"/>
          </p:nvPr>
        </p:nvSpPr>
        <p:spPr>
          <a:xfrm>
            <a:off x="7550150" y="6172200"/>
            <a:ext cx="3873500" cy="482600"/>
          </a:xfrm>
        </p:spPr>
        <p:txBody>
          <a:bodyPr/>
          <a:lstStyle/>
          <a:p>
            <a:endParaRPr lang="en-US"/>
          </a:p>
        </p:txBody>
      </p:sp>
    </p:spTree>
    <p:extLst>
      <p:ext uri="{BB962C8B-B14F-4D97-AF65-F5344CB8AC3E}">
        <p14:creationId xmlns:p14="http://schemas.microsoft.com/office/powerpoint/2010/main" val="307955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AD0A9D7-FB7C-4B09-8D69-246338660A6F}"/>
              </a:ext>
            </a:extLst>
          </p:cNvPr>
          <p:cNvSpPr>
            <a:spLocks noGrp="1"/>
          </p:cNvSpPr>
          <p:nvPr>
            <p:ph type="title"/>
          </p:nvPr>
        </p:nvSpPr>
        <p:spPr>
          <a:xfrm>
            <a:off x="936516" y="1170297"/>
            <a:ext cx="10417284" cy="1144151"/>
          </a:xfrm>
        </p:spPr>
        <p:txBody>
          <a:bodyPr anchor="ctr">
            <a:normAutofit/>
          </a:bodyPr>
          <a:lstStyle/>
          <a:p>
            <a:pPr eaLnBrk="1" hangingPunct="1"/>
            <a:r>
              <a:rPr lang="en-US" altLang="en-US"/>
              <a:t>Principle 7:  Working Software is the Primary Measure of Progress</a:t>
            </a:r>
          </a:p>
        </p:txBody>
      </p:sp>
      <p:sp>
        <p:nvSpPr>
          <p:cNvPr id="28675" name="Content Placeholder 2">
            <a:extLst>
              <a:ext uri="{FF2B5EF4-FFF2-40B4-BE49-F238E27FC236}">
                <a16:creationId xmlns:a16="http://schemas.microsoft.com/office/drawing/2014/main" id="{20C96A89-6EDC-40CA-AD89-996CAB16BD7E}"/>
              </a:ext>
            </a:extLst>
          </p:cNvPr>
          <p:cNvSpPr>
            <a:spLocks noGrp="1"/>
          </p:cNvSpPr>
          <p:nvPr>
            <p:ph sz="half" idx="2"/>
          </p:nvPr>
        </p:nvSpPr>
        <p:spPr>
          <a:xfrm>
            <a:off x="1025236" y="2438399"/>
            <a:ext cx="10328564" cy="3829052"/>
          </a:xfrm>
        </p:spPr>
        <p:txBody>
          <a:bodyPr>
            <a:normAutofit/>
          </a:bodyPr>
          <a:lstStyle/>
          <a:p>
            <a:pPr eaLnBrk="1" hangingPunct="1"/>
            <a:r>
              <a:rPr lang="en-US" altLang="en-US" sz="2200" dirty="0"/>
              <a:t>Agile projects measure their progress by measuring the amount of </a:t>
            </a:r>
            <a:r>
              <a:rPr lang="en-US" altLang="en-US" sz="2200" b="1" dirty="0"/>
              <a:t>working</a:t>
            </a:r>
            <a:r>
              <a:rPr lang="en-US" altLang="en-US" sz="2200" dirty="0"/>
              <a:t> </a:t>
            </a:r>
            <a:r>
              <a:rPr lang="en-US" altLang="en-US" sz="2200" b="1" dirty="0"/>
              <a:t>software</a:t>
            </a:r>
            <a:r>
              <a:rPr lang="en-US" altLang="en-US" sz="2200" dirty="0"/>
              <a:t>.</a:t>
            </a:r>
          </a:p>
          <a:p>
            <a:pPr eaLnBrk="1" hangingPunct="1"/>
            <a:endParaRPr lang="en-US" altLang="en-US" sz="2200" dirty="0"/>
          </a:p>
          <a:p>
            <a:pPr lvl="1" eaLnBrk="1" hangingPunct="1"/>
            <a:r>
              <a:rPr lang="en-US" altLang="en-US" sz="2200" dirty="0"/>
              <a:t>Progress </a:t>
            </a:r>
            <a:r>
              <a:rPr lang="en-US" altLang="en-US" sz="2200" b="1" dirty="0"/>
              <a:t>not</a:t>
            </a:r>
            <a:r>
              <a:rPr lang="en-US" altLang="en-US" sz="2200" dirty="0"/>
              <a:t> </a:t>
            </a:r>
            <a:r>
              <a:rPr lang="en-US" altLang="en-US" sz="2200" b="1" dirty="0"/>
              <a:t>measured</a:t>
            </a:r>
            <a:r>
              <a:rPr lang="en-US" altLang="en-US" sz="2200" dirty="0"/>
              <a:t> by phase we are in, </a:t>
            </a:r>
            <a:r>
              <a:rPr lang="en-US" altLang="en-US" sz="2200" b="1" dirty="0"/>
              <a:t>or</a:t>
            </a:r>
            <a:r>
              <a:rPr lang="en-US" altLang="en-US" sz="2200" dirty="0"/>
              <a:t> </a:t>
            </a:r>
          </a:p>
          <a:p>
            <a:pPr lvl="1" eaLnBrk="1" hangingPunct="1"/>
            <a:r>
              <a:rPr lang="en-US" altLang="en-US" sz="2200" dirty="0"/>
              <a:t>by the volume of produced documentation </a:t>
            </a:r>
            <a:r>
              <a:rPr lang="en-US" altLang="en-US" sz="2200" b="1" dirty="0"/>
              <a:t>or </a:t>
            </a:r>
          </a:p>
          <a:p>
            <a:pPr lvl="1" eaLnBrk="1" hangingPunct="1"/>
            <a:r>
              <a:rPr lang="en-US" altLang="en-US" sz="2200" dirty="0"/>
              <a:t>by the amount of code they have created. </a:t>
            </a:r>
          </a:p>
          <a:p>
            <a:pPr eaLnBrk="1" hangingPunct="1"/>
            <a:r>
              <a:rPr lang="en-US" altLang="en-US" sz="2200" b="1" dirty="0"/>
              <a:t>Agile teams are 30% done when 30% of the necessary functionality is working.</a:t>
            </a:r>
          </a:p>
        </p:txBody>
      </p:sp>
      <p:sp>
        <p:nvSpPr>
          <p:cNvPr id="74" name="Text Placeholder 4">
            <a:extLst>
              <a:ext uri="{FF2B5EF4-FFF2-40B4-BE49-F238E27FC236}">
                <a16:creationId xmlns:a16="http://schemas.microsoft.com/office/drawing/2014/main" id="{E55643C7-2E31-451D-A4FF-CC30F3AEF74A}"/>
              </a:ext>
            </a:extLst>
          </p:cNvPr>
          <p:cNvSpPr>
            <a:spLocks noGrp="1"/>
          </p:cNvSpPr>
          <p:nvPr>
            <p:ph type="body" sz="quarter" idx="10"/>
          </p:nvPr>
        </p:nvSpPr>
        <p:spPr>
          <a:xfrm>
            <a:off x="7550150" y="6172200"/>
            <a:ext cx="3873500" cy="482600"/>
          </a:xfrm>
        </p:spPr>
        <p:txBody>
          <a:bodyPr/>
          <a:lstStyle/>
          <a:p>
            <a:endParaRPr lang="en-US"/>
          </a:p>
        </p:txBody>
      </p:sp>
    </p:spTree>
    <p:extLst>
      <p:ext uri="{BB962C8B-B14F-4D97-AF65-F5344CB8AC3E}">
        <p14:creationId xmlns:p14="http://schemas.microsoft.com/office/powerpoint/2010/main" val="81787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1AC0868-04D1-4F20-956B-2297CCD318A1}"/>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2500" dirty="0"/>
              <a:t>Principle 8:  Agile Processes promote sustainable development    The sponsors, developers, and users should be able to maintain a constant pace indefinitely.</a:t>
            </a:r>
          </a:p>
        </p:txBody>
      </p:sp>
      <p:sp>
        <p:nvSpPr>
          <p:cNvPr id="29699" name="Content Placeholder 2">
            <a:extLst>
              <a:ext uri="{FF2B5EF4-FFF2-40B4-BE49-F238E27FC236}">
                <a16:creationId xmlns:a16="http://schemas.microsoft.com/office/drawing/2014/main" id="{F8B87003-86E6-4053-967B-5D74DAD27CC4}"/>
              </a:ext>
            </a:extLst>
          </p:cNvPr>
          <p:cNvSpPr>
            <a:spLocks noGrp="1"/>
          </p:cNvSpPr>
          <p:nvPr>
            <p:ph sz="half" idx="2"/>
          </p:nvPr>
        </p:nvSpPr>
        <p:spPr>
          <a:xfrm>
            <a:off x="1016000" y="2438399"/>
            <a:ext cx="10337800" cy="3829052"/>
          </a:xfrm>
        </p:spPr>
        <p:txBody>
          <a:bodyPr>
            <a:normAutofit/>
          </a:bodyPr>
          <a:lstStyle/>
          <a:p>
            <a:pPr eaLnBrk="1" hangingPunct="1"/>
            <a:r>
              <a:rPr lang="en-US" altLang="en-US" sz="1500" dirty="0"/>
              <a:t>An agile project is not run like a 50 yard dash; it is run like a marathon. </a:t>
            </a:r>
          </a:p>
          <a:p>
            <a:pPr lvl="1" eaLnBrk="1" hangingPunct="1"/>
            <a:r>
              <a:rPr lang="en-US" altLang="en-US" sz="1500" dirty="0"/>
              <a:t>The team does not take off at full speed and try to maintain that speed for the duration. </a:t>
            </a:r>
          </a:p>
          <a:p>
            <a:pPr lvl="1" eaLnBrk="1" hangingPunct="1"/>
            <a:r>
              <a:rPr lang="en-US" altLang="en-US" sz="1500" dirty="0"/>
              <a:t>Rather they run at a fast, but </a:t>
            </a:r>
            <a:r>
              <a:rPr lang="en-US" altLang="en-US" sz="1500" b="1" u="sng" dirty="0"/>
              <a:t>sustainable</a:t>
            </a:r>
            <a:r>
              <a:rPr lang="en-US" altLang="en-US" sz="1500" dirty="0"/>
              <a:t>, pace.</a:t>
            </a:r>
          </a:p>
          <a:p>
            <a:pPr eaLnBrk="1" hangingPunct="1"/>
            <a:endParaRPr lang="en-US" altLang="en-US" sz="1500" dirty="0"/>
          </a:p>
          <a:p>
            <a:pPr eaLnBrk="1" hangingPunct="1"/>
            <a:r>
              <a:rPr lang="en-US" altLang="en-US" sz="1500" dirty="0"/>
              <a:t>Running too fast leads to burnout, shortcuts, and debacle. </a:t>
            </a:r>
          </a:p>
          <a:p>
            <a:pPr eaLnBrk="1" hangingPunct="1"/>
            <a:r>
              <a:rPr lang="en-US" altLang="en-US" sz="1500" dirty="0"/>
              <a:t>Agile teams pace themselves. </a:t>
            </a:r>
          </a:p>
          <a:p>
            <a:pPr lvl="1" eaLnBrk="1" hangingPunct="1"/>
            <a:r>
              <a:rPr lang="en-US" altLang="en-US" sz="1500" dirty="0"/>
              <a:t>They don’t allow themselves to get too tired. </a:t>
            </a:r>
          </a:p>
          <a:p>
            <a:pPr lvl="1" eaLnBrk="1" hangingPunct="1"/>
            <a:r>
              <a:rPr lang="en-US" altLang="en-US" sz="1500" dirty="0"/>
              <a:t>They don’t borrow tomorrow’s energy to get a bit more done today. </a:t>
            </a:r>
          </a:p>
          <a:p>
            <a:pPr lvl="1" eaLnBrk="1" hangingPunct="1"/>
            <a:r>
              <a:rPr lang="en-US" altLang="en-US" sz="1500" dirty="0"/>
              <a:t>They work at a </a:t>
            </a:r>
            <a:r>
              <a:rPr lang="en-US" altLang="en-US" sz="1500" b="1" dirty="0"/>
              <a:t>rate</a:t>
            </a:r>
            <a:r>
              <a:rPr lang="en-US" altLang="en-US" sz="1500" dirty="0"/>
              <a:t> that allows them to maintain the highest quality standards for the duration of the project.</a:t>
            </a:r>
          </a:p>
        </p:txBody>
      </p:sp>
      <p:sp>
        <p:nvSpPr>
          <p:cNvPr id="74" name="Text Placeholder 4">
            <a:extLst>
              <a:ext uri="{FF2B5EF4-FFF2-40B4-BE49-F238E27FC236}">
                <a16:creationId xmlns:a16="http://schemas.microsoft.com/office/drawing/2014/main" id="{1ECAE49E-9A13-4A64-B400-019E5577C88F}"/>
              </a:ext>
            </a:extLst>
          </p:cNvPr>
          <p:cNvSpPr>
            <a:spLocks noGrp="1"/>
          </p:cNvSpPr>
          <p:nvPr>
            <p:ph type="body" sz="quarter" idx="10"/>
          </p:nvPr>
        </p:nvSpPr>
        <p:spPr>
          <a:xfrm>
            <a:off x="7550150" y="6172200"/>
            <a:ext cx="3873500" cy="482600"/>
          </a:xfrm>
        </p:spPr>
        <p:txBody>
          <a:bodyPr/>
          <a:lstStyle/>
          <a:p>
            <a:endParaRPr lang="en-US"/>
          </a:p>
        </p:txBody>
      </p:sp>
    </p:spTree>
    <p:extLst>
      <p:ext uri="{BB962C8B-B14F-4D97-AF65-F5344CB8AC3E}">
        <p14:creationId xmlns:p14="http://schemas.microsoft.com/office/powerpoint/2010/main" val="173047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80E0CB9-1994-4455-A519-FFDFB2CE23BD}"/>
              </a:ext>
            </a:extLst>
          </p:cNvPr>
          <p:cNvSpPr>
            <a:spLocks noGrp="1"/>
          </p:cNvSpPr>
          <p:nvPr>
            <p:ph type="title"/>
          </p:nvPr>
        </p:nvSpPr>
        <p:spPr>
          <a:xfrm>
            <a:off x="936516" y="1170297"/>
            <a:ext cx="10417284" cy="1144151"/>
          </a:xfrm>
        </p:spPr>
        <p:txBody>
          <a:bodyPr anchor="ctr">
            <a:normAutofit/>
          </a:bodyPr>
          <a:lstStyle/>
          <a:p>
            <a:pPr eaLnBrk="1" hangingPunct="1"/>
            <a:r>
              <a:rPr lang="en-US" altLang="en-US"/>
              <a:t>Principle 9: Continuous Attention to Technical Excellence and Good Design enhances Agility.</a:t>
            </a:r>
          </a:p>
        </p:txBody>
      </p:sp>
      <p:sp>
        <p:nvSpPr>
          <p:cNvPr id="30723" name="Content Placeholder 2">
            <a:extLst>
              <a:ext uri="{FF2B5EF4-FFF2-40B4-BE49-F238E27FC236}">
                <a16:creationId xmlns:a16="http://schemas.microsoft.com/office/drawing/2014/main" id="{B94AF0F5-5ED2-426A-B831-9A861DDB2F71}"/>
              </a:ext>
            </a:extLst>
          </p:cNvPr>
          <p:cNvSpPr>
            <a:spLocks noGrp="1"/>
          </p:cNvSpPr>
          <p:nvPr>
            <p:ph idx="1"/>
          </p:nvPr>
        </p:nvSpPr>
        <p:spPr>
          <a:xfrm>
            <a:off x="936516" y="2449386"/>
            <a:ext cx="10417284" cy="3805364"/>
          </a:xfrm>
        </p:spPr>
        <p:txBody>
          <a:bodyPr>
            <a:normAutofit/>
          </a:bodyPr>
          <a:lstStyle/>
          <a:p>
            <a:pPr eaLnBrk="1" hangingPunct="1"/>
            <a:r>
              <a:rPr lang="en-US" altLang="en-US" b="1" dirty="0"/>
              <a:t>High quality is the key to high speed</a:t>
            </a:r>
            <a:r>
              <a:rPr lang="en-US" altLang="en-US" dirty="0"/>
              <a:t>. </a:t>
            </a:r>
          </a:p>
          <a:p>
            <a:pPr lvl="1" eaLnBrk="1" hangingPunct="1"/>
            <a:r>
              <a:rPr lang="en-US" altLang="en-US" sz="2400"/>
              <a:t>The way to go fast is to </a:t>
            </a:r>
            <a:r>
              <a:rPr lang="en-US" altLang="en-US" sz="2400" b="1"/>
              <a:t>keep the software as clean and robust as possible. </a:t>
            </a:r>
          </a:p>
          <a:p>
            <a:pPr lvl="1" eaLnBrk="1" hangingPunct="1"/>
            <a:endParaRPr lang="en-US" altLang="en-US" sz="2400"/>
          </a:p>
          <a:p>
            <a:pPr lvl="1" eaLnBrk="1" hangingPunct="1"/>
            <a:r>
              <a:rPr lang="en-US" altLang="en-US" sz="2400"/>
              <a:t>Thus, all agile team-members are </a:t>
            </a:r>
            <a:r>
              <a:rPr lang="en-US" altLang="en-US" sz="2400" b="1"/>
              <a:t>committed</a:t>
            </a:r>
            <a:r>
              <a:rPr lang="en-US" altLang="en-US" sz="2400"/>
              <a:t> to producing only the </a:t>
            </a:r>
            <a:r>
              <a:rPr lang="en-US" altLang="en-US" sz="2400" b="1"/>
              <a:t>highest</a:t>
            </a:r>
            <a:r>
              <a:rPr lang="en-US" altLang="en-US" sz="2400"/>
              <a:t> </a:t>
            </a:r>
            <a:r>
              <a:rPr lang="en-US" altLang="en-US" sz="2400" b="1"/>
              <a:t>quality</a:t>
            </a:r>
            <a:r>
              <a:rPr lang="en-US" altLang="en-US" sz="2400"/>
              <a:t> </a:t>
            </a:r>
            <a:r>
              <a:rPr lang="en-US" altLang="en-US" sz="2400" b="1"/>
              <a:t>code</a:t>
            </a:r>
            <a:r>
              <a:rPr lang="en-US" altLang="en-US" sz="2400"/>
              <a:t> they can. </a:t>
            </a:r>
          </a:p>
          <a:p>
            <a:pPr lvl="1" eaLnBrk="1" hangingPunct="1"/>
            <a:endParaRPr lang="en-US" altLang="en-US" sz="2400"/>
          </a:p>
          <a:p>
            <a:pPr lvl="1" eaLnBrk="1" hangingPunct="1"/>
            <a:r>
              <a:rPr lang="en-US" altLang="en-US" sz="2400"/>
              <a:t>They do not make messes and then tell themselves they’ll clean it up when they have more time. </a:t>
            </a:r>
          </a:p>
          <a:p>
            <a:pPr lvl="1" eaLnBrk="1" hangingPunct="1"/>
            <a:r>
              <a:rPr lang="en-US" altLang="en-US" sz="2400" b="1"/>
              <a:t>Do it right the </a:t>
            </a:r>
            <a:r>
              <a:rPr lang="en-US" altLang="en-US" sz="2400" b="1" u="sng"/>
              <a:t>first</a:t>
            </a:r>
            <a:r>
              <a:rPr lang="en-US" altLang="en-US" sz="2400" b="1"/>
              <a:t> time!</a:t>
            </a:r>
          </a:p>
          <a:p>
            <a:pPr lvl="2" eaLnBrk="1" hangingPunct="1">
              <a:buFont typeface="Arial" panose="020B0604020202020204" pitchFamily="34" charset="0"/>
              <a:buNone/>
            </a:pPr>
            <a:endParaRPr lang="en-US" altLang="en-US" sz="2400"/>
          </a:p>
        </p:txBody>
      </p:sp>
      <p:sp>
        <p:nvSpPr>
          <p:cNvPr id="72" name="Text Placeholder 3">
            <a:extLst>
              <a:ext uri="{FF2B5EF4-FFF2-40B4-BE49-F238E27FC236}">
                <a16:creationId xmlns:a16="http://schemas.microsoft.com/office/drawing/2014/main" id="{EDA629FA-CD09-40BF-ACE9-875F8DA23E0F}"/>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265841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62644FE-9D82-4B6A-A4EB-C9BE92FECF52}"/>
              </a:ext>
            </a:extLst>
          </p:cNvPr>
          <p:cNvSpPr>
            <a:spLocks noGrp="1"/>
          </p:cNvSpPr>
          <p:nvPr>
            <p:ph type="title"/>
          </p:nvPr>
        </p:nvSpPr>
        <p:spPr>
          <a:xfrm>
            <a:off x="936516" y="1170297"/>
            <a:ext cx="10417284" cy="1144151"/>
          </a:xfrm>
        </p:spPr>
        <p:txBody>
          <a:bodyPr anchor="ctr">
            <a:normAutofit/>
          </a:bodyPr>
          <a:lstStyle/>
          <a:p>
            <a:pPr eaLnBrk="1" hangingPunct="1"/>
            <a:r>
              <a:rPr lang="en-US" altLang="en-US"/>
              <a:t>Principle 10:  Simplicity – the art of maximizing the amount of work </a:t>
            </a:r>
            <a:r>
              <a:rPr lang="en-US" altLang="en-US" u="sng"/>
              <a:t>not</a:t>
            </a:r>
            <a:r>
              <a:rPr lang="en-US" altLang="en-US"/>
              <a:t> done – is essential.</a:t>
            </a:r>
          </a:p>
        </p:txBody>
      </p:sp>
      <p:sp>
        <p:nvSpPr>
          <p:cNvPr id="31747" name="Content Placeholder 2">
            <a:extLst>
              <a:ext uri="{FF2B5EF4-FFF2-40B4-BE49-F238E27FC236}">
                <a16:creationId xmlns:a16="http://schemas.microsoft.com/office/drawing/2014/main" id="{4A51E710-4A05-45EB-AAFE-59E90C0F27FA}"/>
              </a:ext>
            </a:extLst>
          </p:cNvPr>
          <p:cNvSpPr>
            <a:spLocks noGrp="1"/>
          </p:cNvSpPr>
          <p:nvPr>
            <p:ph idx="1"/>
          </p:nvPr>
        </p:nvSpPr>
        <p:spPr>
          <a:xfrm>
            <a:off x="936516" y="2449386"/>
            <a:ext cx="10417284" cy="3805364"/>
          </a:xfrm>
        </p:spPr>
        <p:txBody>
          <a:bodyPr>
            <a:normAutofit/>
          </a:bodyPr>
          <a:lstStyle/>
          <a:p>
            <a:pPr eaLnBrk="1" hangingPunct="1"/>
            <a:r>
              <a:rPr lang="en-US" altLang="en-US"/>
              <a:t>Agile teams take the simplest path that is consistent with their goals. </a:t>
            </a:r>
          </a:p>
          <a:p>
            <a:pPr lvl="1" eaLnBrk="1" hangingPunct="1"/>
            <a:endParaRPr lang="en-US" altLang="en-US" sz="2400"/>
          </a:p>
          <a:p>
            <a:pPr lvl="1" eaLnBrk="1" hangingPunct="1"/>
            <a:r>
              <a:rPr lang="en-US" altLang="en-US" sz="2400"/>
              <a:t>They don’t anticipate tomorrow’s problems and try to defend against them today. </a:t>
            </a:r>
          </a:p>
          <a:p>
            <a:pPr lvl="1" eaLnBrk="1" hangingPunct="1"/>
            <a:endParaRPr lang="en-US" altLang="en-US" sz="2400"/>
          </a:p>
          <a:p>
            <a:pPr lvl="1" eaLnBrk="1" hangingPunct="1"/>
            <a:r>
              <a:rPr lang="en-US" altLang="en-US" sz="2400" b="1"/>
              <a:t>Rather they do the simplest and highest quality work today, confident that it will be easy to change if and when tomorrows problems arise.</a:t>
            </a:r>
          </a:p>
        </p:txBody>
      </p:sp>
      <p:sp>
        <p:nvSpPr>
          <p:cNvPr id="72" name="Text Placeholder 3">
            <a:extLst>
              <a:ext uri="{FF2B5EF4-FFF2-40B4-BE49-F238E27FC236}">
                <a16:creationId xmlns:a16="http://schemas.microsoft.com/office/drawing/2014/main" id="{27097A31-45EA-4450-9548-B6C6701A5A01}"/>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260523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BC28F9F-A22C-4710-9F25-7CB2EBC6BCB7}"/>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3100"/>
              <a:t>Principle 11:   The Best Architectures, Requirements, and Designs emerge from Self-Organizing Teams</a:t>
            </a:r>
          </a:p>
        </p:txBody>
      </p:sp>
      <p:sp>
        <p:nvSpPr>
          <p:cNvPr id="3" name="Content Placeholder 2">
            <a:extLst>
              <a:ext uri="{FF2B5EF4-FFF2-40B4-BE49-F238E27FC236}">
                <a16:creationId xmlns:a16="http://schemas.microsoft.com/office/drawing/2014/main" id="{AB94B947-2E2B-426F-A369-C3E0CEF145FD}"/>
              </a:ext>
            </a:extLst>
          </p:cNvPr>
          <p:cNvSpPr>
            <a:spLocks noGrp="1"/>
          </p:cNvSpPr>
          <p:nvPr>
            <p:ph idx="1"/>
          </p:nvPr>
        </p:nvSpPr>
        <p:spPr>
          <a:xfrm>
            <a:off x="936516" y="2449386"/>
            <a:ext cx="10417284" cy="3805364"/>
          </a:xfrm>
        </p:spPr>
        <p:txBody>
          <a:bodyPr>
            <a:normAutofit/>
          </a:bodyPr>
          <a:lstStyle/>
          <a:p>
            <a:pPr eaLnBrk="1" hangingPunct="1">
              <a:buFont typeface="Arial" charset="0"/>
              <a:buChar char="•"/>
              <a:defRPr/>
            </a:pPr>
            <a:r>
              <a:rPr lang="en-US" sz="2200"/>
              <a:t>An agile team is a self organizing team. </a:t>
            </a:r>
          </a:p>
          <a:p>
            <a:pPr lvl="1" eaLnBrk="1" hangingPunct="1">
              <a:buFont typeface="Arial" charset="0"/>
              <a:buChar char="–"/>
              <a:defRPr/>
            </a:pPr>
            <a:r>
              <a:rPr lang="en-US" sz="2200"/>
              <a:t>Responsibilities are </a:t>
            </a:r>
            <a:r>
              <a:rPr lang="en-US" sz="2200" b="1"/>
              <a:t>not handed to individual team members</a:t>
            </a:r>
            <a:r>
              <a:rPr lang="en-US" sz="2200"/>
              <a:t> from the outside. </a:t>
            </a:r>
          </a:p>
          <a:p>
            <a:pPr lvl="1" eaLnBrk="1" hangingPunct="1">
              <a:buFont typeface="Arial" charset="0"/>
              <a:buChar char="–"/>
              <a:defRPr/>
            </a:pPr>
            <a:r>
              <a:rPr lang="en-US" sz="2200"/>
              <a:t>Responsibilities are </a:t>
            </a:r>
            <a:r>
              <a:rPr lang="en-US" sz="2200" b="1"/>
              <a:t>communicated</a:t>
            </a:r>
            <a:r>
              <a:rPr lang="en-US" sz="2200"/>
              <a:t> to the team as a whole, and the </a:t>
            </a:r>
            <a:r>
              <a:rPr lang="en-US" sz="2200" b="1"/>
              <a:t>team determines</a:t>
            </a:r>
            <a:r>
              <a:rPr lang="en-US" sz="2200"/>
              <a:t> the best way to fulfill them.</a:t>
            </a:r>
          </a:p>
          <a:p>
            <a:pPr eaLnBrk="1" hangingPunct="1">
              <a:buFont typeface="Arial" charset="0"/>
              <a:buChar char="•"/>
              <a:defRPr/>
            </a:pPr>
            <a:endParaRPr lang="en-US" sz="2200"/>
          </a:p>
          <a:p>
            <a:pPr eaLnBrk="1" hangingPunct="1">
              <a:buFont typeface="Arial" charset="0"/>
              <a:buChar char="•"/>
              <a:defRPr/>
            </a:pPr>
            <a:r>
              <a:rPr lang="en-US" sz="2200"/>
              <a:t>Agile team members work together on all project aspects. </a:t>
            </a:r>
          </a:p>
          <a:p>
            <a:pPr lvl="1" eaLnBrk="1" hangingPunct="1">
              <a:buFont typeface="Arial" charset="0"/>
              <a:buChar char="–"/>
              <a:defRPr/>
            </a:pPr>
            <a:r>
              <a:rPr lang="en-US" sz="2200"/>
              <a:t>Each is allowed input into the whole. </a:t>
            </a:r>
          </a:p>
          <a:p>
            <a:pPr lvl="1" eaLnBrk="1" hangingPunct="1">
              <a:buFont typeface="Arial" charset="0"/>
              <a:buChar char="–"/>
              <a:defRPr/>
            </a:pPr>
            <a:r>
              <a:rPr lang="en-US" sz="2200"/>
              <a:t>No single team member is responsible for the architecture, or the requirements, or the tests, etc. </a:t>
            </a:r>
          </a:p>
          <a:p>
            <a:pPr lvl="1" eaLnBrk="1" hangingPunct="1">
              <a:buFont typeface="Arial" charset="0"/>
              <a:buChar char="–"/>
              <a:defRPr/>
            </a:pPr>
            <a:r>
              <a:rPr lang="en-US" sz="2200"/>
              <a:t>The team shares those responsibilities and each team member has influence over them.</a:t>
            </a:r>
          </a:p>
        </p:txBody>
      </p:sp>
      <p:sp>
        <p:nvSpPr>
          <p:cNvPr id="71" name="Text Placeholder 3">
            <a:extLst>
              <a:ext uri="{FF2B5EF4-FFF2-40B4-BE49-F238E27FC236}">
                <a16:creationId xmlns:a16="http://schemas.microsoft.com/office/drawing/2014/main" id="{2345196F-E339-469A-931C-B874E1BA1C5B}"/>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177441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D8B6-D291-41FE-A442-928ED3415FFD}"/>
              </a:ext>
            </a:extLst>
          </p:cNvPr>
          <p:cNvSpPr>
            <a:spLocks noGrp="1"/>
          </p:cNvSpPr>
          <p:nvPr>
            <p:ph type="title"/>
          </p:nvPr>
        </p:nvSpPr>
        <p:spPr>
          <a:xfrm>
            <a:off x="936516" y="1170297"/>
            <a:ext cx="10417284" cy="1144151"/>
          </a:xfrm>
        </p:spPr>
        <p:txBody>
          <a:bodyPr anchor="ctr">
            <a:normAutofit/>
          </a:bodyPr>
          <a:lstStyle/>
          <a:p>
            <a:pPr eaLnBrk="1" hangingPunct="1">
              <a:defRPr/>
            </a:pPr>
            <a:r>
              <a:rPr lang="en-US" sz="2400"/>
              <a:t>Principle 12:  At regular Intervals, the Team reflects on how to become more effective, then tunes and adjusts its behavior accordingly.</a:t>
            </a:r>
          </a:p>
        </p:txBody>
      </p:sp>
      <p:sp>
        <p:nvSpPr>
          <p:cNvPr id="33795" name="Content Placeholder 2">
            <a:extLst>
              <a:ext uri="{FF2B5EF4-FFF2-40B4-BE49-F238E27FC236}">
                <a16:creationId xmlns:a16="http://schemas.microsoft.com/office/drawing/2014/main" id="{EE2DEB30-C7F6-4989-B014-AFC6D5084A76}"/>
              </a:ext>
            </a:extLst>
          </p:cNvPr>
          <p:cNvSpPr>
            <a:spLocks noGrp="1"/>
          </p:cNvSpPr>
          <p:nvPr>
            <p:ph idx="1"/>
          </p:nvPr>
        </p:nvSpPr>
        <p:spPr>
          <a:xfrm>
            <a:off x="936516" y="2449386"/>
            <a:ext cx="10417284" cy="3805364"/>
          </a:xfrm>
        </p:spPr>
        <p:txBody>
          <a:bodyPr>
            <a:normAutofit/>
          </a:bodyPr>
          <a:lstStyle/>
          <a:p>
            <a:pPr eaLnBrk="1" hangingPunct="1"/>
            <a:endParaRPr lang="en-US" altLang="en-US"/>
          </a:p>
          <a:p>
            <a:pPr eaLnBrk="1" hangingPunct="1"/>
            <a:r>
              <a:rPr lang="en-US" altLang="en-US"/>
              <a:t>An agile team continually adjusts its organization, rules, conventions, relationships, etc. </a:t>
            </a:r>
          </a:p>
          <a:p>
            <a:pPr eaLnBrk="1" hangingPunct="1"/>
            <a:endParaRPr lang="en-US" altLang="en-US"/>
          </a:p>
          <a:p>
            <a:pPr eaLnBrk="1" hangingPunct="1"/>
            <a:r>
              <a:rPr lang="en-US" altLang="en-US"/>
              <a:t>An agile team knows that its environment is continuously changing, and knows that they must change with that environment to remain agile.</a:t>
            </a:r>
          </a:p>
        </p:txBody>
      </p:sp>
      <p:sp>
        <p:nvSpPr>
          <p:cNvPr id="72" name="Text Placeholder 3">
            <a:extLst>
              <a:ext uri="{FF2B5EF4-FFF2-40B4-BE49-F238E27FC236}">
                <a16:creationId xmlns:a16="http://schemas.microsoft.com/office/drawing/2014/main" id="{2533B5EF-710E-4326-9552-D37B975CA1E1}"/>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76895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7CFF-A0D2-4103-86FC-FF46E3F36AA5}"/>
              </a:ext>
            </a:extLst>
          </p:cNvPr>
          <p:cNvSpPr>
            <a:spLocks noGrp="1"/>
          </p:cNvSpPr>
          <p:nvPr>
            <p:ph type="title"/>
          </p:nvPr>
        </p:nvSpPr>
        <p:spPr>
          <a:xfrm>
            <a:off x="936516" y="1170297"/>
            <a:ext cx="10417284" cy="1144151"/>
          </a:xfrm>
        </p:spPr>
        <p:txBody>
          <a:bodyPr rtlCol="0" anchor="ctr">
            <a:normAutofit/>
          </a:bodyPr>
          <a:lstStyle/>
          <a:p>
            <a:pPr>
              <a:defRPr/>
            </a:pPr>
            <a:r>
              <a:rPr lang="en-US" dirty="0"/>
              <a:t>Value 1:  Individuals and Interactions over Processes and Tools</a:t>
            </a:r>
          </a:p>
        </p:txBody>
      </p:sp>
      <p:sp>
        <p:nvSpPr>
          <p:cNvPr id="14339" name="Content Placeholder 2">
            <a:extLst>
              <a:ext uri="{FF2B5EF4-FFF2-40B4-BE49-F238E27FC236}">
                <a16:creationId xmlns:a16="http://schemas.microsoft.com/office/drawing/2014/main" id="{AC1192BA-9A03-47E3-B417-613510FBA601}"/>
              </a:ext>
            </a:extLst>
          </p:cNvPr>
          <p:cNvSpPr>
            <a:spLocks noGrp="1"/>
          </p:cNvSpPr>
          <p:nvPr>
            <p:ph idx="1"/>
          </p:nvPr>
        </p:nvSpPr>
        <p:spPr>
          <a:xfrm>
            <a:off x="936516" y="2449386"/>
            <a:ext cx="10417284" cy="3805364"/>
          </a:xfrm>
        </p:spPr>
        <p:txBody>
          <a:bodyPr>
            <a:normAutofit/>
          </a:bodyPr>
          <a:lstStyle/>
          <a:p>
            <a:pPr eaLnBrk="1" hangingPunct="1"/>
            <a:r>
              <a:rPr lang="en-US" altLang="en-US" sz="2000" b="1"/>
              <a:t>Strong players</a:t>
            </a:r>
            <a:r>
              <a:rPr lang="en-US" altLang="en-US" sz="2000"/>
              <a:t>: a must, but can fail if don’t work together.</a:t>
            </a:r>
          </a:p>
          <a:p>
            <a:pPr eaLnBrk="1" hangingPunct="1"/>
            <a:r>
              <a:rPr lang="en-US" altLang="en-US" sz="2000" b="1"/>
              <a:t>Strong player:</a:t>
            </a:r>
            <a:r>
              <a:rPr lang="en-US" altLang="en-US" sz="2000"/>
              <a:t>  not necessarily an ‘ace;’  work well with others! </a:t>
            </a:r>
          </a:p>
          <a:p>
            <a:pPr lvl="1" eaLnBrk="1" hangingPunct="1"/>
            <a:r>
              <a:rPr lang="en-US" altLang="en-US"/>
              <a:t>Communication and interacting is </a:t>
            </a:r>
            <a:r>
              <a:rPr lang="en-US" altLang="en-US" b="1"/>
              <a:t>more important</a:t>
            </a:r>
            <a:r>
              <a:rPr lang="en-US" altLang="en-US"/>
              <a:t> than raw talent.</a:t>
            </a:r>
          </a:p>
          <a:p>
            <a:pPr eaLnBrk="1" hangingPunct="1"/>
            <a:r>
              <a:rPr lang="en-US" altLang="en-US" sz="2000"/>
              <a:t>‘</a:t>
            </a:r>
            <a:r>
              <a:rPr lang="en-US" altLang="en-US" sz="2000" b="1"/>
              <a:t>Right’ tools</a:t>
            </a:r>
            <a:r>
              <a:rPr lang="en-US" altLang="en-US" sz="2000"/>
              <a:t> are vital to smooth functioning of a team.</a:t>
            </a:r>
          </a:p>
          <a:p>
            <a:pPr eaLnBrk="1" hangingPunct="1"/>
            <a:r>
              <a:rPr lang="en-US" altLang="en-US" sz="2000" b="1"/>
              <a:t>Start small</a:t>
            </a:r>
            <a:r>
              <a:rPr lang="en-US" altLang="en-US" sz="2000"/>
              <a:t>.  Find a free tool and use until you can demo you’ve outgrown it.  Don’t assume bigger is better.  Start with white board;  flat files before going to a huge database.</a:t>
            </a:r>
          </a:p>
          <a:p>
            <a:pPr eaLnBrk="1" hangingPunct="1"/>
            <a:r>
              <a:rPr lang="en-US" altLang="en-US" sz="2000" b="1"/>
              <a:t>Building a team</a:t>
            </a:r>
            <a:r>
              <a:rPr lang="en-US" altLang="en-US" sz="2000"/>
              <a:t> more important than </a:t>
            </a:r>
            <a:r>
              <a:rPr lang="en-US" altLang="en-US" sz="2000" b="1"/>
              <a:t>building environment.</a:t>
            </a:r>
            <a:r>
              <a:rPr lang="en-US" altLang="en-US" sz="2000"/>
              <a:t>  </a:t>
            </a:r>
          </a:p>
          <a:p>
            <a:pPr lvl="1" eaLnBrk="1" hangingPunct="1"/>
            <a:r>
              <a:rPr lang="en-US" altLang="en-US"/>
              <a:t>Some managers build the environment and expect the team to fall together.  </a:t>
            </a:r>
          </a:p>
          <a:p>
            <a:pPr lvl="1" eaLnBrk="1" hangingPunct="1"/>
            <a:r>
              <a:rPr lang="en-US" altLang="en-US"/>
              <a:t>Doesn’t work.  </a:t>
            </a:r>
          </a:p>
          <a:p>
            <a:pPr lvl="1" eaLnBrk="1" hangingPunct="1"/>
            <a:r>
              <a:rPr lang="en-US" altLang="en-US"/>
              <a:t>Let the team build the environment on the </a:t>
            </a:r>
            <a:r>
              <a:rPr lang="en-US" altLang="en-US" b="1"/>
              <a:t>basis of need</a:t>
            </a:r>
            <a:r>
              <a:rPr lang="en-US" altLang="en-US"/>
              <a:t>.</a:t>
            </a:r>
          </a:p>
        </p:txBody>
      </p:sp>
      <p:sp>
        <p:nvSpPr>
          <p:cNvPr id="72" name="Text Placeholder 3">
            <a:extLst>
              <a:ext uri="{FF2B5EF4-FFF2-40B4-BE49-F238E27FC236}">
                <a16:creationId xmlns:a16="http://schemas.microsoft.com/office/drawing/2014/main" id="{984BF2FB-E9D4-480F-AC7A-0E5A78318445}"/>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06620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Software release process</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243477" y="1221463"/>
            <a:ext cx="6148858" cy="5095512"/>
          </a:xfrm>
        </p:spPr>
        <p:txBody>
          <a:bodyPr>
            <a:normAutofit/>
          </a:bodyPr>
          <a:lstStyle/>
          <a:p>
            <a:pPr>
              <a:spcBef>
                <a:spcPts val="0"/>
              </a:spcBef>
              <a:defRPr/>
            </a:pPr>
            <a:r>
              <a:rPr lang="en-US" sz="2000" b="1" dirty="0">
                <a:solidFill>
                  <a:schemeClr val="tx1"/>
                </a:solidFill>
                <a:latin typeface="+mj-lt"/>
                <a:cs typeface="Times New Roman" charset="0"/>
              </a:rPr>
              <a:t>Release Management </a:t>
            </a:r>
            <a:r>
              <a:rPr lang="en-US" sz="2000" dirty="0">
                <a:solidFill>
                  <a:schemeClr val="tx1"/>
                </a:solidFill>
                <a:latin typeface="+mj-lt"/>
                <a:cs typeface="Times New Roman" charset="0"/>
              </a:rPr>
              <a:t>(aka Release Train) can be defined as a methodology  - planning and implementing an integrated set of functional components and processes in a systematic manner. </a:t>
            </a:r>
          </a:p>
          <a:p>
            <a:pPr lvl="1">
              <a:spcBef>
                <a:spcPts val="0"/>
              </a:spcBef>
              <a:defRPr/>
            </a:pPr>
            <a:r>
              <a:rPr lang="en-US" sz="1600" dirty="0">
                <a:solidFill>
                  <a:schemeClr val="tx1"/>
                </a:solidFill>
                <a:latin typeface="+mj-lt"/>
                <a:cs typeface="Times New Roman" charset="0"/>
              </a:rPr>
              <a:t>Date driven</a:t>
            </a:r>
            <a:r>
              <a:rPr lang="en-US" sz="1600" dirty="0">
                <a:solidFill>
                  <a:schemeClr val="tx1"/>
                </a:solidFill>
                <a:latin typeface="+mj-lt"/>
                <a:cs typeface="Arial" charset="0"/>
              </a:rPr>
              <a:t> </a:t>
            </a:r>
            <a:r>
              <a:rPr lang="en-US" sz="1600" dirty="0">
                <a:solidFill>
                  <a:schemeClr val="tx1"/>
                </a:solidFill>
                <a:latin typeface="+mj-lt"/>
                <a:cs typeface="Times New Roman" charset="0"/>
              </a:rPr>
              <a:t>releases are scoped in order to meet pre-specified delivery dates, the </a:t>
            </a:r>
            <a:r>
              <a:rPr lang="en-US" sz="1600" dirty="0">
                <a:solidFill>
                  <a:schemeClr val="tx1"/>
                </a:solidFill>
                <a:latin typeface="+mj-lt"/>
                <a:cs typeface="Arial" charset="0"/>
              </a:rPr>
              <a:t>project management “Iron Triangle” balanced on the schedule apex.</a:t>
            </a:r>
          </a:p>
          <a:p>
            <a:pPr lvl="1">
              <a:spcBef>
                <a:spcPts val="0"/>
              </a:spcBef>
              <a:defRPr/>
            </a:pPr>
            <a:r>
              <a:rPr lang="en-US" sz="1600" dirty="0">
                <a:solidFill>
                  <a:schemeClr val="tx1"/>
                </a:solidFill>
                <a:latin typeface="+mj-lt"/>
                <a:cs typeface="Times New Roman" charset="0"/>
              </a:rPr>
              <a:t>Reversed planned</a:t>
            </a:r>
            <a:r>
              <a:rPr lang="en-US" sz="1600" dirty="0">
                <a:solidFill>
                  <a:schemeClr val="tx1"/>
                </a:solidFill>
                <a:latin typeface="+mj-lt"/>
                <a:cs typeface="Arial" charset="0"/>
              </a:rPr>
              <a:t> start with your target implementation dates and work backwards.</a:t>
            </a:r>
          </a:p>
          <a:p>
            <a:pPr lvl="1">
              <a:spcBef>
                <a:spcPts val="0"/>
              </a:spcBef>
              <a:defRPr/>
            </a:pPr>
            <a:r>
              <a:rPr lang="en-US" sz="1600" dirty="0">
                <a:solidFill>
                  <a:schemeClr val="tx1"/>
                </a:solidFill>
                <a:latin typeface="+mj-lt"/>
                <a:cs typeface="Times New Roman" charset="0"/>
              </a:rPr>
              <a:t>Mechanized</a:t>
            </a:r>
            <a:r>
              <a:rPr lang="en-US" sz="1600" dirty="0">
                <a:solidFill>
                  <a:schemeClr val="tx1"/>
                </a:solidFill>
                <a:latin typeface="+mj-lt"/>
                <a:cs typeface="Arial" charset="0"/>
              </a:rPr>
              <a:t> </a:t>
            </a:r>
            <a:r>
              <a:rPr lang="en-US" sz="1600" dirty="0">
                <a:solidFill>
                  <a:schemeClr val="tx1"/>
                </a:solidFill>
                <a:latin typeface="+mj-lt"/>
                <a:cs typeface="Times New Roman" charset="0"/>
              </a:rPr>
              <a:t>process should try to emulate a typical factory operation. </a:t>
            </a:r>
          </a:p>
          <a:p>
            <a:pPr lvl="1">
              <a:spcBef>
                <a:spcPts val="0"/>
              </a:spcBef>
              <a:defRPr/>
            </a:pPr>
            <a:r>
              <a:rPr lang="en-US" sz="1600" dirty="0">
                <a:solidFill>
                  <a:schemeClr val="tx1"/>
                </a:solidFill>
                <a:latin typeface="+mj-lt"/>
                <a:cs typeface="Times New Roman" charset="0"/>
              </a:rPr>
              <a:t>Forecasted schedules as well as functionality; force an organization to strategize and plan in advance. </a:t>
            </a:r>
          </a:p>
          <a:p>
            <a:pPr lvl="1">
              <a:spcBef>
                <a:spcPts val="0"/>
              </a:spcBef>
              <a:defRPr/>
            </a:pPr>
            <a:r>
              <a:rPr lang="en-US" sz="1600" dirty="0">
                <a:solidFill>
                  <a:schemeClr val="tx1"/>
                </a:solidFill>
                <a:latin typeface="+mj-lt"/>
                <a:cs typeface="Times New Roman" charset="0"/>
              </a:rPr>
              <a:t>Integrated and predictable; many business needs folded into one release, and everyone knows the schedule.</a:t>
            </a:r>
          </a:p>
          <a:p>
            <a:pPr lvl="1">
              <a:spcBef>
                <a:spcPts val="0"/>
              </a:spcBef>
              <a:defRPr/>
            </a:pPr>
            <a:r>
              <a:rPr lang="en-US" sz="1600" dirty="0">
                <a:solidFill>
                  <a:schemeClr val="tx1"/>
                </a:solidFill>
                <a:latin typeface="+mj-lt"/>
                <a:cs typeface="Times New Roman" charset="0"/>
              </a:rPr>
              <a:t>Uses standard system development lifecycle (SDLC) and project management methodologies (PMBOK) and best practices</a:t>
            </a:r>
          </a:p>
          <a:p>
            <a:pPr lvl="1">
              <a:spcBef>
                <a:spcPts val="0"/>
              </a:spcBef>
              <a:defRPr/>
            </a:pPr>
            <a:endParaRPr lang="en-US" sz="1600" dirty="0">
              <a:solidFill>
                <a:schemeClr val="tx1"/>
              </a:solidFill>
              <a:latin typeface="+mj-lt"/>
              <a:cs typeface="Arial" charset="0"/>
            </a:endParaRPr>
          </a:p>
          <a:p>
            <a:pPr>
              <a:spcBef>
                <a:spcPts val="0"/>
              </a:spcBef>
              <a:defRPr/>
            </a:pPr>
            <a:endParaRPr lang="en-US" sz="2000" dirty="0">
              <a:solidFill>
                <a:schemeClr val="tx1"/>
              </a:solidFill>
              <a:latin typeface="+mj-lt"/>
              <a:cs typeface="Arial" charset="0"/>
            </a:endParaRPr>
          </a:p>
          <a:p>
            <a:endParaRPr lang="en-US" sz="2000" dirty="0"/>
          </a:p>
          <a:p>
            <a:pPr lvl="2"/>
            <a:endParaRPr lang="en-US" sz="1600"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pic>
        <p:nvPicPr>
          <p:cNvPr id="6" name="Picture 5" descr="ALObellcurve">
            <a:extLst>
              <a:ext uri="{FF2B5EF4-FFF2-40B4-BE49-F238E27FC236}">
                <a16:creationId xmlns:a16="http://schemas.microsoft.com/office/drawing/2014/main" id="{64DCD08D-4341-4FF2-9CA7-25AE4D530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44" b="11340"/>
          <a:stretch>
            <a:fillRect/>
          </a:stretch>
        </p:blipFill>
        <p:spPr bwMode="auto">
          <a:xfrm>
            <a:off x="6392335" y="949949"/>
            <a:ext cx="586237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71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Release Strategy</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sz="2000" dirty="0"/>
              <a:t>What are the systems?  Is there a grouping of systems?</a:t>
            </a:r>
          </a:p>
          <a:p>
            <a:r>
              <a:rPr lang="en-US" altLang="en-US" sz="2000" dirty="0"/>
              <a:t>How many releases?</a:t>
            </a:r>
          </a:p>
          <a:p>
            <a:pPr lvl="1"/>
            <a:r>
              <a:rPr lang="en-US" altLang="en-US" sz="1600" dirty="0"/>
              <a:t>Time based</a:t>
            </a:r>
          </a:p>
          <a:p>
            <a:pPr lvl="1"/>
            <a:r>
              <a:rPr lang="en-US" altLang="en-US" sz="1600" dirty="0"/>
              <a:t>Content based</a:t>
            </a:r>
          </a:p>
          <a:p>
            <a:r>
              <a:rPr lang="en-US" altLang="en-US" sz="2000" dirty="0"/>
              <a:t>When to release?</a:t>
            </a:r>
          </a:p>
          <a:p>
            <a:r>
              <a:rPr lang="en-US" altLang="en-US" sz="2000" dirty="0"/>
              <a:t>How much overlap?</a:t>
            </a:r>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grpSp>
        <p:nvGrpSpPr>
          <p:cNvPr id="6" name="Group 5">
            <a:extLst>
              <a:ext uri="{FF2B5EF4-FFF2-40B4-BE49-F238E27FC236}">
                <a16:creationId xmlns:a16="http://schemas.microsoft.com/office/drawing/2014/main" id="{9DFFD795-4C79-4180-BCA8-CFF04EDAD23B}"/>
              </a:ext>
            </a:extLst>
          </p:cNvPr>
          <p:cNvGrpSpPr>
            <a:grpSpLocks/>
          </p:cNvGrpSpPr>
          <p:nvPr/>
        </p:nvGrpSpPr>
        <p:grpSpPr bwMode="auto">
          <a:xfrm>
            <a:off x="2795917" y="3576638"/>
            <a:ext cx="8153398" cy="2282825"/>
            <a:chOff x="2441575" y="4041775"/>
            <a:chExt cx="6016625" cy="2282825"/>
          </a:xfrm>
        </p:grpSpPr>
        <p:grpSp>
          <p:nvGrpSpPr>
            <p:cNvPr id="7" name="Group 6">
              <a:extLst>
                <a:ext uri="{FF2B5EF4-FFF2-40B4-BE49-F238E27FC236}">
                  <a16:creationId xmlns:a16="http://schemas.microsoft.com/office/drawing/2014/main" id="{97CC13F2-F017-4D55-B85B-0414FDE3A252}"/>
                </a:ext>
              </a:extLst>
            </p:cNvPr>
            <p:cNvGrpSpPr>
              <a:grpSpLocks/>
            </p:cNvGrpSpPr>
            <p:nvPr/>
          </p:nvGrpSpPr>
          <p:grpSpPr bwMode="auto">
            <a:xfrm>
              <a:off x="2441575" y="4267200"/>
              <a:ext cx="1201738" cy="234950"/>
              <a:chOff x="1296" y="1087"/>
              <a:chExt cx="1155" cy="109"/>
            </a:xfrm>
          </p:grpSpPr>
          <p:sp>
            <p:nvSpPr>
              <p:cNvPr id="37" name="Rectangle 36">
                <a:extLst>
                  <a:ext uri="{FF2B5EF4-FFF2-40B4-BE49-F238E27FC236}">
                    <a16:creationId xmlns:a16="http://schemas.microsoft.com/office/drawing/2014/main" id="{45C44CAB-84C1-4A49-AC3C-5BA6332C9203}"/>
                  </a:ext>
                </a:extLst>
              </p:cNvPr>
              <p:cNvSpPr>
                <a:spLocks noChangeArrowheads="1"/>
              </p:cNvSpPr>
              <p:nvPr/>
            </p:nvSpPr>
            <p:spPr bwMode="auto">
              <a:xfrm>
                <a:off x="1296" y="1088"/>
                <a:ext cx="391" cy="108"/>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J</a:t>
                </a:r>
              </a:p>
            </p:txBody>
          </p:sp>
          <p:sp>
            <p:nvSpPr>
              <p:cNvPr id="38" name="Rectangle 37">
                <a:extLst>
                  <a:ext uri="{FF2B5EF4-FFF2-40B4-BE49-F238E27FC236}">
                    <a16:creationId xmlns:a16="http://schemas.microsoft.com/office/drawing/2014/main" id="{486A9C7A-04E4-459E-BE27-A5DFF27F21C6}"/>
                  </a:ext>
                </a:extLst>
              </p:cNvPr>
              <p:cNvSpPr>
                <a:spLocks noChangeArrowheads="1"/>
              </p:cNvSpPr>
              <p:nvPr/>
            </p:nvSpPr>
            <p:spPr bwMode="auto">
              <a:xfrm>
                <a:off x="1680" y="1088"/>
                <a:ext cx="387" cy="108"/>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F</a:t>
                </a:r>
              </a:p>
            </p:txBody>
          </p:sp>
          <p:sp>
            <p:nvSpPr>
              <p:cNvPr id="39" name="Rectangle 38">
                <a:extLst>
                  <a:ext uri="{FF2B5EF4-FFF2-40B4-BE49-F238E27FC236}">
                    <a16:creationId xmlns:a16="http://schemas.microsoft.com/office/drawing/2014/main" id="{FF1A25AA-75DC-4B33-9F02-E164C3071228}"/>
                  </a:ext>
                </a:extLst>
              </p:cNvPr>
              <p:cNvSpPr>
                <a:spLocks noChangeArrowheads="1"/>
              </p:cNvSpPr>
              <p:nvPr/>
            </p:nvSpPr>
            <p:spPr bwMode="auto">
              <a:xfrm>
                <a:off x="2065" y="1087"/>
                <a:ext cx="386"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M</a:t>
                </a:r>
              </a:p>
            </p:txBody>
          </p:sp>
        </p:grpSp>
        <p:sp>
          <p:nvSpPr>
            <p:cNvPr id="8" name="Rectangle 7">
              <a:extLst>
                <a:ext uri="{FF2B5EF4-FFF2-40B4-BE49-F238E27FC236}">
                  <a16:creationId xmlns:a16="http://schemas.microsoft.com/office/drawing/2014/main" id="{93EFCBAE-3CDB-45BE-AE58-14B8CB65B99D}"/>
                </a:ext>
              </a:extLst>
            </p:cNvPr>
            <p:cNvSpPr>
              <a:spLocks noChangeArrowheads="1"/>
            </p:cNvSpPr>
            <p:nvPr/>
          </p:nvSpPr>
          <p:spPr bwMode="auto">
            <a:xfrm>
              <a:off x="2441575" y="4044950"/>
              <a:ext cx="1211263" cy="231775"/>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Q1 04</a:t>
              </a:r>
            </a:p>
          </p:txBody>
        </p:sp>
        <p:grpSp>
          <p:nvGrpSpPr>
            <p:cNvPr id="9" name="Group 8">
              <a:extLst>
                <a:ext uri="{FF2B5EF4-FFF2-40B4-BE49-F238E27FC236}">
                  <a16:creationId xmlns:a16="http://schemas.microsoft.com/office/drawing/2014/main" id="{758F6F31-D4BE-4CD4-9969-BE168FBD2C22}"/>
                </a:ext>
              </a:extLst>
            </p:cNvPr>
            <p:cNvGrpSpPr>
              <a:grpSpLocks/>
            </p:cNvGrpSpPr>
            <p:nvPr/>
          </p:nvGrpSpPr>
          <p:grpSpPr bwMode="auto">
            <a:xfrm>
              <a:off x="3660775" y="4267200"/>
              <a:ext cx="1200149" cy="234950"/>
              <a:chOff x="1296" y="1088"/>
              <a:chExt cx="1153" cy="110"/>
            </a:xfrm>
          </p:grpSpPr>
          <p:sp>
            <p:nvSpPr>
              <p:cNvPr id="34" name="Rectangle 33">
                <a:extLst>
                  <a:ext uri="{FF2B5EF4-FFF2-40B4-BE49-F238E27FC236}">
                    <a16:creationId xmlns:a16="http://schemas.microsoft.com/office/drawing/2014/main" id="{62373ED4-9E1C-460F-9DD2-9C0CECC99684}"/>
                  </a:ext>
                </a:extLst>
              </p:cNvPr>
              <p:cNvSpPr>
                <a:spLocks noChangeArrowheads="1"/>
              </p:cNvSpPr>
              <p:nvPr/>
            </p:nvSpPr>
            <p:spPr bwMode="auto">
              <a:xfrm>
                <a:off x="1296" y="1088"/>
                <a:ext cx="393"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A</a:t>
                </a:r>
              </a:p>
            </p:txBody>
          </p:sp>
          <p:sp>
            <p:nvSpPr>
              <p:cNvPr id="35" name="Rectangle 34">
                <a:extLst>
                  <a:ext uri="{FF2B5EF4-FFF2-40B4-BE49-F238E27FC236}">
                    <a16:creationId xmlns:a16="http://schemas.microsoft.com/office/drawing/2014/main" id="{CAD95FAA-3394-4E40-8E39-7A58CBFC701D}"/>
                  </a:ext>
                </a:extLst>
              </p:cNvPr>
              <p:cNvSpPr>
                <a:spLocks noChangeArrowheads="1"/>
              </p:cNvSpPr>
              <p:nvPr/>
            </p:nvSpPr>
            <p:spPr bwMode="auto">
              <a:xfrm>
                <a:off x="1680" y="1089"/>
                <a:ext cx="390" cy="108"/>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M</a:t>
                </a:r>
              </a:p>
            </p:txBody>
          </p:sp>
          <p:sp>
            <p:nvSpPr>
              <p:cNvPr id="36" name="Rectangle 35">
                <a:extLst>
                  <a:ext uri="{FF2B5EF4-FFF2-40B4-BE49-F238E27FC236}">
                    <a16:creationId xmlns:a16="http://schemas.microsoft.com/office/drawing/2014/main" id="{230EBC45-5B80-4D56-B21C-1B8303E2EE0F}"/>
                  </a:ext>
                </a:extLst>
              </p:cNvPr>
              <p:cNvSpPr>
                <a:spLocks noChangeArrowheads="1"/>
              </p:cNvSpPr>
              <p:nvPr/>
            </p:nvSpPr>
            <p:spPr bwMode="auto">
              <a:xfrm>
                <a:off x="2063" y="1088"/>
                <a:ext cx="386" cy="110"/>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J</a:t>
                </a:r>
              </a:p>
            </p:txBody>
          </p:sp>
        </p:grpSp>
        <p:sp>
          <p:nvSpPr>
            <p:cNvPr id="10" name="Rectangle 9">
              <a:extLst>
                <a:ext uri="{FF2B5EF4-FFF2-40B4-BE49-F238E27FC236}">
                  <a16:creationId xmlns:a16="http://schemas.microsoft.com/office/drawing/2014/main" id="{4FFF6412-E895-4483-A985-AA0E2B0295F2}"/>
                </a:ext>
              </a:extLst>
            </p:cNvPr>
            <p:cNvSpPr>
              <a:spLocks noChangeArrowheads="1"/>
            </p:cNvSpPr>
            <p:nvPr/>
          </p:nvSpPr>
          <p:spPr bwMode="auto">
            <a:xfrm>
              <a:off x="3649663" y="4044950"/>
              <a:ext cx="1209675" cy="231775"/>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Q2 04</a:t>
              </a:r>
            </a:p>
          </p:txBody>
        </p:sp>
        <p:grpSp>
          <p:nvGrpSpPr>
            <p:cNvPr id="11" name="Group 10">
              <a:extLst>
                <a:ext uri="{FF2B5EF4-FFF2-40B4-BE49-F238E27FC236}">
                  <a16:creationId xmlns:a16="http://schemas.microsoft.com/office/drawing/2014/main" id="{77249952-AC9D-4927-86FA-390ACAD54B70}"/>
                </a:ext>
              </a:extLst>
            </p:cNvPr>
            <p:cNvGrpSpPr>
              <a:grpSpLocks/>
            </p:cNvGrpSpPr>
            <p:nvPr/>
          </p:nvGrpSpPr>
          <p:grpSpPr bwMode="auto">
            <a:xfrm>
              <a:off x="4879975" y="4267200"/>
              <a:ext cx="1143000" cy="234950"/>
              <a:chOff x="1295" y="1088"/>
              <a:chExt cx="1157" cy="110"/>
            </a:xfrm>
          </p:grpSpPr>
          <p:sp>
            <p:nvSpPr>
              <p:cNvPr id="31" name="Rectangle 30">
                <a:extLst>
                  <a:ext uri="{FF2B5EF4-FFF2-40B4-BE49-F238E27FC236}">
                    <a16:creationId xmlns:a16="http://schemas.microsoft.com/office/drawing/2014/main" id="{0437BD44-5770-4477-B675-64C345777CF5}"/>
                  </a:ext>
                </a:extLst>
              </p:cNvPr>
              <p:cNvSpPr>
                <a:spLocks noChangeArrowheads="1"/>
              </p:cNvSpPr>
              <p:nvPr/>
            </p:nvSpPr>
            <p:spPr bwMode="auto">
              <a:xfrm>
                <a:off x="1295" y="1088"/>
                <a:ext cx="388"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J</a:t>
                </a:r>
              </a:p>
            </p:txBody>
          </p:sp>
          <p:sp>
            <p:nvSpPr>
              <p:cNvPr id="32" name="Rectangle 31">
                <a:extLst>
                  <a:ext uri="{FF2B5EF4-FFF2-40B4-BE49-F238E27FC236}">
                    <a16:creationId xmlns:a16="http://schemas.microsoft.com/office/drawing/2014/main" id="{0E2A2D77-0D3C-412E-AC20-F102DC5B3474}"/>
                  </a:ext>
                </a:extLst>
              </p:cNvPr>
              <p:cNvSpPr>
                <a:spLocks noChangeArrowheads="1"/>
              </p:cNvSpPr>
              <p:nvPr/>
            </p:nvSpPr>
            <p:spPr bwMode="auto">
              <a:xfrm>
                <a:off x="1678" y="1089"/>
                <a:ext cx="388" cy="108"/>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A</a:t>
                </a:r>
              </a:p>
            </p:txBody>
          </p:sp>
          <p:sp>
            <p:nvSpPr>
              <p:cNvPr id="33" name="Rectangle 32">
                <a:extLst>
                  <a:ext uri="{FF2B5EF4-FFF2-40B4-BE49-F238E27FC236}">
                    <a16:creationId xmlns:a16="http://schemas.microsoft.com/office/drawing/2014/main" id="{905B5C45-56DE-4DF9-A052-6B0984C60A82}"/>
                  </a:ext>
                </a:extLst>
              </p:cNvPr>
              <p:cNvSpPr>
                <a:spLocks noChangeArrowheads="1"/>
              </p:cNvSpPr>
              <p:nvPr/>
            </p:nvSpPr>
            <p:spPr bwMode="auto">
              <a:xfrm>
                <a:off x="2064" y="1088"/>
                <a:ext cx="388" cy="110"/>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S</a:t>
                </a:r>
              </a:p>
            </p:txBody>
          </p:sp>
        </p:grpSp>
        <p:sp>
          <p:nvSpPr>
            <p:cNvPr id="12" name="Rectangle 11">
              <a:extLst>
                <a:ext uri="{FF2B5EF4-FFF2-40B4-BE49-F238E27FC236}">
                  <a16:creationId xmlns:a16="http://schemas.microsoft.com/office/drawing/2014/main" id="{8543AB16-3AE6-4D0C-B403-C37824D5037B}"/>
                </a:ext>
              </a:extLst>
            </p:cNvPr>
            <p:cNvSpPr>
              <a:spLocks noChangeArrowheads="1"/>
            </p:cNvSpPr>
            <p:nvPr/>
          </p:nvSpPr>
          <p:spPr bwMode="auto">
            <a:xfrm>
              <a:off x="4879975" y="4044950"/>
              <a:ext cx="1143000" cy="231775"/>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Q3 04</a:t>
              </a:r>
            </a:p>
          </p:txBody>
        </p:sp>
        <p:grpSp>
          <p:nvGrpSpPr>
            <p:cNvPr id="13" name="Group 12">
              <a:extLst>
                <a:ext uri="{FF2B5EF4-FFF2-40B4-BE49-F238E27FC236}">
                  <a16:creationId xmlns:a16="http://schemas.microsoft.com/office/drawing/2014/main" id="{5F989CB1-02D1-4078-851E-D662EA67DBE6}"/>
                </a:ext>
              </a:extLst>
            </p:cNvPr>
            <p:cNvGrpSpPr>
              <a:grpSpLocks/>
            </p:cNvGrpSpPr>
            <p:nvPr/>
          </p:nvGrpSpPr>
          <p:grpSpPr bwMode="auto">
            <a:xfrm>
              <a:off x="6022976" y="4267200"/>
              <a:ext cx="1206501" cy="234950"/>
              <a:chOff x="1295" y="1088"/>
              <a:chExt cx="1158" cy="110"/>
            </a:xfrm>
          </p:grpSpPr>
          <p:sp>
            <p:nvSpPr>
              <p:cNvPr id="28" name="Rectangle 27">
                <a:extLst>
                  <a:ext uri="{FF2B5EF4-FFF2-40B4-BE49-F238E27FC236}">
                    <a16:creationId xmlns:a16="http://schemas.microsoft.com/office/drawing/2014/main" id="{8526016B-E5B4-46C2-807A-103007F71339}"/>
                  </a:ext>
                </a:extLst>
              </p:cNvPr>
              <p:cNvSpPr>
                <a:spLocks noChangeArrowheads="1"/>
              </p:cNvSpPr>
              <p:nvPr/>
            </p:nvSpPr>
            <p:spPr bwMode="auto">
              <a:xfrm>
                <a:off x="1295" y="1088"/>
                <a:ext cx="386"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O</a:t>
                </a:r>
              </a:p>
            </p:txBody>
          </p:sp>
          <p:sp>
            <p:nvSpPr>
              <p:cNvPr id="29" name="Rectangle 28">
                <a:extLst>
                  <a:ext uri="{FF2B5EF4-FFF2-40B4-BE49-F238E27FC236}">
                    <a16:creationId xmlns:a16="http://schemas.microsoft.com/office/drawing/2014/main" id="{8A59D0C1-623C-4B30-8D1E-33237E23AC29}"/>
                  </a:ext>
                </a:extLst>
              </p:cNvPr>
              <p:cNvSpPr>
                <a:spLocks noChangeArrowheads="1"/>
              </p:cNvSpPr>
              <p:nvPr/>
            </p:nvSpPr>
            <p:spPr bwMode="auto">
              <a:xfrm>
                <a:off x="1679" y="1089"/>
                <a:ext cx="388" cy="108"/>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N</a:t>
                </a:r>
              </a:p>
            </p:txBody>
          </p:sp>
          <p:sp>
            <p:nvSpPr>
              <p:cNvPr id="30" name="Rectangle 29">
                <a:extLst>
                  <a:ext uri="{FF2B5EF4-FFF2-40B4-BE49-F238E27FC236}">
                    <a16:creationId xmlns:a16="http://schemas.microsoft.com/office/drawing/2014/main" id="{0575C512-AEB8-40D1-A8EA-5772A3217EA1}"/>
                  </a:ext>
                </a:extLst>
              </p:cNvPr>
              <p:cNvSpPr>
                <a:spLocks noChangeArrowheads="1"/>
              </p:cNvSpPr>
              <p:nvPr/>
            </p:nvSpPr>
            <p:spPr bwMode="auto">
              <a:xfrm>
                <a:off x="2060" y="1088"/>
                <a:ext cx="393" cy="110"/>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D</a:t>
                </a:r>
              </a:p>
            </p:txBody>
          </p:sp>
        </p:grpSp>
        <p:sp>
          <p:nvSpPr>
            <p:cNvPr id="14" name="Rectangle 13">
              <a:extLst>
                <a:ext uri="{FF2B5EF4-FFF2-40B4-BE49-F238E27FC236}">
                  <a16:creationId xmlns:a16="http://schemas.microsoft.com/office/drawing/2014/main" id="{252F94D1-63CC-45ED-AABA-664CB31C964B}"/>
                </a:ext>
              </a:extLst>
            </p:cNvPr>
            <p:cNvSpPr>
              <a:spLocks noChangeArrowheads="1"/>
            </p:cNvSpPr>
            <p:nvPr/>
          </p:nvSpPr>
          <p:spPr bwMode="auto">
            <a:xfrm>
              <a:off x="6022975" y="4044950"/>
              <a:ext cx="1236663" cy="231775"/>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Q4 04</a:t>
              </a:r>
            </a:p>
          </p:txBody>
        </p:sp>
        <p:grpSp>
          <p:nvGrpSpPr>
            <p:cNvPr id="15" name="Group 14">
              <a:extLst>
                <a:ext uri="{FF2B5EF4-FFF2-40B4-BE49-F238E27FC236}">
                  <a16:creationId xmlns:a16="http://schemas.microsoft.com/office/drawing/2014/main" id="{3F3E91A0-44FE-4DCB-BF7C-814BD337292C}"/>
                </a:ext>
              </a:extLst>
            </p:cNvPr>
            <p:cNvGrpSpPr>
              <a:grpSpLocks/>
            </p:cNvGrpSpPr>
            <p:nvPr/>
          </p:nvGrpSpPr>
          <p:grpSpPr bwMode="auto">
            <a:xfrm>
              <a:off x="7242176" y="4267200"/>
              <a:ext cx="1201740" cy="234950"/>
              <a:chOff x="1297" y="1088"/>
              <a:chExt cx="1154" cy="110"/>
            </a:xfrm>
          </p:grpSpPr>
          <p:sp>
            <p:nvSpPr>
              <p:cNvPr id="25" name="Rectangle 24">
                <a:extLst>
                  <a:ext uri="{FF2B5EF4-FFF2-40B4-BE49-F238E27FC236}">
                    <a16:creationId xmlns:a16="http://schemas.microsoft.com/office/drawing/2014/main" id="{93B4B9B6-8D6B-4D8A-A38B-A2E7F2B22C64}"/>
                  </a:ext>
                </a:extLst>
              </p:cNvPr>
              <p:cNvSpPr>
                <a:spLocks noChangeArrowheads="1"/>
              </p:cNvSpPr>
              <p:nvPr/>
            </p:nvSpPr>
            <p:spPr bwMode="auto">
              <a:xfrm>
                <a:off x="1297" y="1088"/>
                <a:ext cx="388"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J</a:t>
                </a:r>
              </a:p>
            </p:txBody>
          </p:sp>
          <p:sp>
            <p:nvSpPr>
              <p:cNvPr id="26" name="Rectangle 25">
                <a:extLst>
                  <a:ext uri="{FF2B5EF4-FFF2-40B4-BE49-F238E27FC236}">
                    <a16:creationId xmlns:a16="http://schemas.microsoft.com/office/drawing/2014/main" id="{CB3E822E-37F0-4021-A848-0B96D32BFD7A}"/>
                  </a:ext>
                </a:extLst>
              </p:cNvPr>
              <p:cNvSpPr>
                <a:spLocks noChangeArrowheads="1"/>
              </p:cNvSpPr>
              <p:nvPr/>
            </p:nvSpPr>
            <p:spPr bwMode="auto">
              <a:xfrm>
                <a:off x="1678" y="1088"/>
                <a:ext cx="389"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F</a:t>
                </a:r>
              </a:p>
            </p:txBody>
          </p:sp>
          <p:sp>
            <p:nvSpPr>
              <p:cNvPr id="27" name="Rectangle 26">
                <a:extLst>
                  <a:ext uri="{FF2B5EF4-FFF2-40B4-BE49-F238E27FC236}">
                    <a16:creationId xmlns:a16="http://schemas.microsoft.com/office/drawing/2014/main" id="{77E1AA62-FA25-470F-A252-8434F34C6F06}"/>
                  </a:ext>
                </a:extLst>
              </p:cNvPr>
              <p:cNvSpPr>
                <a:spLocks noChangeArrowheads="1"/>
              </p:cNvSpPr>
              <p:nvPr/>
            </p:nvSpPr>
            <p:spPr bwMode="auto">
              <a:xfrm>
                <a:off x="2065" y="1089"/>
                <a:ext cx="386" cy="109"/>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M</a:t>
                </a:r>
              </a:p>
            </p:txBody>
          </p:sp>
        </p:grpSp>
        <p:sp>
          <p:nvSpPr>
            <p:cNvPr id="16" name="Rectangle 15">
              <a:extLst>
                <a:ext uri="{FF2B5EF4-FFF2-40B4-BE49-F238E27FC236}">
                  <a16:creationId xmlns:a16="http://schemas.microsoft.com/office/drawing/2014/main" id="{A3DACDBC-895A-4335-B97E-A2CCA0B596FD}"/>
                </a:ext>
              </a:extLst>
            </p:cNvPr>
            <p:cNvSpPr>
              <a:spLocks noChangeArrowheads="1"/>
            </p:cNvSpPr>
            <p:nvPr/>
          </p:nvSpPr>
          <p:spPr bwMode="auto">
            <a:xfrm>
              <a:off x="7246938" y="4041775"/>
              <a:ext cx="1211262" cy="231775"/>
            </a:xfrm>
            <a:prstGeom prst="rect">
              <a:avLst/>
            </a:prstGeom>
            <a:noFill/>
            <a:ln w="1270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chemeClr val="hlink"/>
                  </a:solidFill>
                </a:rPr>
                <a:t>Q1 05</a:t>
              </a:r>
            </a:p>
          </p:txBody>
        </p:sp>
        <p:sp>
          <p:nvSpPr>
            <p:cNvPr id="17" name="Rectangle 16">
              <a:extLst>
                <a:ext uri="{FF2B5EF4-FFF2-40B4-BE49-F238E27FC236}">
                  <a16:creationId xmlns:a16="http://schemas.microsoft.com/office/drawing/2014/main" id="{8F4597D0-75B5-49A4-B315-2030CD886F94}"/>
                </a:ext>
              </a:extLst>
            </p:cNvPr>
            <p:cNvSpPr>
              <a:spLocks noChangeArrowheads="1"/>
            </p:cNvSpPr>
            <p:nvPr/>
          </p:nvSpPr>
          <p:spPr bwMode="auto">
            <a:xfrm>
              <a:off x="2489200" y="4645025"/>
              <a:ext cx="2228850" cy="330200"/>
            </a:xfrm>
            <a:prstGeom prst="rect">
              <a:avLst/>
            </a:prstGeom>
            <a:solidFill>
              <a:schemeClr val="accent2"/>
            </a:solidFill>
            <a:ln w="19050">
              <a:solidFill>
                <a:schemeClr val="tx1"/>
              </a:solidFill>
              <a:miter lim="800000"/>
              <a:headEnd/>
              <a:tailEnd/>
            </a:ln>
          </p:spPr>
          <p:txBody>
            <a:bodyPr wrap="none"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a:p>
          </p:txBody>
        </p:sp>
        <p:sp>
          <p:nvSpPr>
            <p:cNvPr id="18" name="Rectangle 17">
              <a:extLst>
                <a:ext uri="{FF2B5EF4-FFF2-40B4-BE49-F238E27FC236}">
                  <a16:creationId xmlns:a16="http://schemas.microsoft.com/office/drawing/2014/main" id="{DA676523-285F-48F4-9C86-A6A7DFC8EF51}"/>
                </a:ext>
              </a:extLst>
            </p:cNvPr>
            <p:cNvSpPr>
              <a:spLocks noChangeArrowheads="1"/>
            </p:cNvSpPr>
            <p:nvPr/>
          </p:nvSpPr>
          <p:spPr bwMode="auto">
            <a:xfrm>
              <a:off x="3706813" y="5070475"/>
              <a:ext cx="2227262" cy="330200"/>
            </a:xfrm>
            <a:prstGeom prst="rect">
              <a:avLst/>
            </a:prstGeom>
            <a:solidFill>
              <a:schemeClr val="accent1"/>
            </a:solidFill>
            <a:ln w="19050">
              <a:solidFill>
                <a:schemeClr val="tx1"/>
              </a:solidFill>
              <a:miter lim="800000"/>
              <a:headEnd/>
              <a:tailEnd/>
            </a:ln>
          </p:spPr>
          <p:txBody>
            <a:bodyPr wrap="none"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a:p>
          </p:txBody>
        </p:sp>
        <p:sp>
          <p:nvSpPr>
            <p:cNvPr id="19" name="Rectangle 18">
              <a:extLst>
                <a:ext uri="{FF2B5EF4-FFF2-40B4-BE49-F238E27FC236}">
                  <a16:creationId xmlns:a16="http://schemas.microsoft.com/office/drawing/2014/main" id="{74A2C64F-B027-4D30-9B54-22ECF9E0B894}"/>
                </a:ext>
              </a:extLst>
            </p:cNvPr>
            <p:cNvSpPr>
              <a:spLocks noChangeArrowheads="1"/>
            </p:cNvSpPr>
            <p:nvPr/>
          </p:nvSpPr>
          <p:spPr bwMode="auto">
            <a:xfrm>
              <a:off x="4830763" y="5527675"/>
              <a:ext cx="2228850" cy="330200"/>
            </a:xfrm>
            <a:prstGeom prst="rect">
              <a:avLst/>
            </a:prstGeom>
            <a:solidFill>
              <a:schemeClr val="accent2"/>
            </a:solidFill>
            <a:ln w="19050">
              <a:solidFill>
                <a:schemeClr val="tx1"/>
              </a:solidFill>
              <a:miter lim="800000"/>
              <a:headEnd/>
              <a:tailEnd/>
            </a:ln>
          </p:spPr>
          <p:txBody>
            <a:bodyPr wrap="none"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a:p>
          </p:txBody>
        </p:sp>
        <p:sp>
          <p:nvSpPr>
            <p:cNvPr id="20" name="Rectangle 19">
              <a:extLst>
                <a:ext uri="{FF2B5EF4-FFF2-40B4-BE49-F238E27FC236}">
                  <a16:creationId xmlns:a16="http://schemas.microsoft.com/office/drawing/2014/main" id="{E1ED5926-86F7-4664-8136-52F0F1F7651C}"/>
                </a:ext>
              </a:extLst>
            </p:cNvPr>
            <p:cNvSpPr>
              <a:spLocks noChangeArrowheads="1"/>
            </p:cNvSpPr>
            <p:nvPr/>
          </p:nvSpPr>
          <p:spPr bwMode="auto">
            <a:xfrm>
              <a:off x="6183313" y="5994400"/>
              <a:ext cx="2228850" cy="330200"/>
            </a:xfrm>
            <a:prstGeom prst="rect">
              <a:avLst/>
            </a:prstGeom>
            <a:solidFill>
              <a:schemeClr val="accent1"/>
            </a:solidFill>
            <a:ln w="19050">
              <a:solidFill>
                <a:schemeClr val="tx1"/>
              </a:solidFill>
              <a:miter lim="800000"/>
              <a:headEnd/>
              <a:tailEnd/>
            </a:ln>
          </p:spPr>
          <p:txBody>
            <a:bodyPr wrap="none"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a:p>
          </p:txBody>
        </p:sp>
        <p:sp>
          <p:nvSpPr>
            <p:cNvPr id="21" name="Text Box 35">
              <a:extLst>
                <a:ext uri="{FF2B5EF4-FFF2-40B4-BE49-F238E27FC236}">
                  <a16:creationId xmlns:a16="http://schemas.microsoft.com/office/drawing/2014/main" id="{6D1F1A76-6281-4F69-8A45-8913E06AA43A}"/>
                </a:ext>
              </a:extLst>
            </p:cNvPr>
            <p:cNvSpPr txBox="1">
              <a:spLocks noChangeArrowheads="1"/>
            </p:cNvSpPr>
            <p:nvPr/>
          </p:nvSpPr>
          <p:spPr bwMode="auto">
            <a:xfrm>
              <a:off x="2825750" y="4645025"/>
              <a:ext cx="1447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1000">
                  <a:solidFill>
                    <a:schemeClr val="tx1"/>
                  </a:solidFill>
                  <a:highlight>
                    <a:srgbClr val="FFFF00"/>
                  </a:highlight>
                </a:rPr>
                <a:t>Release 1</a:t>
              </a:r>
            </a:p>
          </p:txBody>
        </p:sp>
        <p:sp>
          <p:nvSpPr>
            <p:cNvPr id="22" name="Text Box 36">
              <a:extLst>
                <a:ext uri="{FF2B5EF4-FFF2-40B4-BE49-F238E27FC236}">
                  <a16:creationId xmlns:a16="http://schemas.microsoft.com/office/drawing/2014/main" id="{BB0FFFA1-752F-4357-AF57-9D10CB4C2CEC}"/>
                </a:ext>
              </a:extLst>
            </p:cNvPr>
            <p:cNvSpPr txBox="1">
              <a:spLocks noChangeArrowheads="1"/>
            </p:cNvSpPr>
            <p:nvPr/>
          </p:nvSpPr>
          <p:spPr bwMode="auto">
            <a:xfrm>
              <a:off x="4051300" y="5086350"/>
              <a:ext cx="1446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1000" dirty="0">
                  <a:solidFill>
                    <a:schemeClr val="hlink"/>
                  </a:solidFill>
                  <a:highlight>
                    <a:srgbClr val="FFFF00"/>
                  </a:highlight>
                </a:rPr>
                <a:t>Release 2</a:t>
              </a:r>
            </a:p>
          </p:txBody>
        </p:sp>
        <p:sp>
          <p:nvSpPr>
            <p:cNvPr id="23" name="Text Box 37">
              <a:extLst>
                <a:ext uri="{FF2B5EF4-FFF2-40B4-BE49-F238E27FC236}">
                  <a16:creationId xmlns:a16="http://schemas.microsoft.com/office/drawing/2014/main" id="{29E09054-64B1-4320-8AA9-6D6BB04ADB29}"/>
                </a:ext>
              </a:extLst>
            </p:cNvPr>
            <p:cNvSpPr txBox="1">
              <a:spLocks noChangeArrowheads="1"/>
            </p:cNvSpPr>
            <p:nvPr/>
          </p:nvSpPr>
          <p:spPr bwMode="auto">
            <a:xfrm>
              <a:off x="5276850" y="5527675"/>
              <a:ext cx="1446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1000" dirty="0">
                  <a:solidFill>
                    <a:schemeClr val="hlink"/>
                  </a:solidFill>
                  <a:highlight>
                    <a:srgbClr val="FFFF00"/>
                  </a:highlight>
                </a:rPr>
                <a:t>Release 3</a:t>
              </a:r>
            </a:p>
          </p:txBody>
        </p:sp>
        <p:sp>
          <p:nvSpPr>
            <p:cNvPr id="24" name="Text Box 38">
              <a:extLst>
                <a:ext uri="{FF2B5EF4-FFF2-40B4-BE49-F238E27FC236}">
                  <a16:creationId xmlns:a16="http://schemas.microsoft.com/office/drawing/2014/main" id="{407247E5-62C9-4D21-93B8-7FD49510C4CD}"/>
                </a:ext>
              </a:extLst>
            </p:cNvPr>
            <p:cNvSpPr txBox="1">
              <a:spLocks noChangeArrowheads="1"/>
            </p:cNvSpPr>
            <p:nvPr/>
          </p:nvSpPr>
          <p:spPr bwMode="auto">
            <a:xfrm>
              <a:off x="6500813" y="5969000"/>
              <a:ext cx="1449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1000" dirty="0">
                  <a:solidFill>
                    <a:schemeClr val="hlink"/>
                  </a:solidFill>
                  <a:highlight>
                    <a:srgbClr val="FFFF00"/>
                  </a:highlight>
                </a:rPr>
                <a:t>Release 4</a:t>
              </a:r>
            </a:p>
          </p:txBody>
        </p:sp>
      </p:grpSp>
    </p:spTree>
    <p:extLst>
      <p:ext uri="{BB962C8B-B14F-4D97-AF65-F5344CB8AC3E}">
        <p14:creationId xmlns:p14="http://schemas.microsoft.com/office/powerpoint/2010/main" val="233515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Release Timeline</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grpSp>
        <p:nvGrpSpPr>
          <p:cNvPr id="6" name="Group 5">
            <a:extLst>
              <a:ext uri="{FF2B5EF4-FFF2-40B4-BE49-F238E27FC236}">
                <a16:creationId xmlns:a16="http://schemas.microsoft.com/office/drawing/2014/main" id="{FC3177B6-B861-4E24-8025-37718C55E3D9}"/>
              </a:ext>
            </a:extLst>
          </p:cNvPr>
          <p:cNvGrpSpPr>
            <a:grpSpLocks/>
          </p:cNvGrpSpPr>
          <p:nvPr/>
        </p:nvGrpSpPr>
        <p:grpSpPr bwMode="auto">
          <a:xfrm>
            <a:off x="1305263" y="1372513"/>
            <a:ext cx="8991600" cy="5046663"/>
            <a:chOff x="609600" y="1811337"/>
            <a:chExt cx="7162800" cy="5046663"/>
          </a:xfrm>
        </p:grpSpPr>
        <p:grpSp>
          <p:nvGrpSpPr>
            <p:cNvPr id="7" name="Group 6">
              <a:extLst>
                <a:ext uri="{FF2B5EF4-FFF2-40B4-BE49-F238E27FC236}">
                  <a16:creationId xmlns:a16="http://schemas.microsoft.com/office/drawing/2014/main" id="{04B721E4-D873-42B0-87FB-102BDA312D1F}"/>
                </a:ext>
              </a:extLst>
            </p:cNvPr>
            <p:cNvGrpSpPr>
              <a:grpSpLocks/>
            </p:cNvGrpSpPr>
            <p:nvPr/>
          </p:nvGrpSpPr>
          <p:grpSpPr bwMode="auto">
            <a:xfrm>
              <a:off x="609600" y="1811337"/>
              <a:ext cx="6677028" cy="2695575"/>
              <a:chOff x="384" y="960"/>
              <a:chExt cx="4206" cy="1698"/>
            </a:xfrm>
          </p:grpSpPr>
          <p:sp>
            <p:nvSpPr>
              <p:cNvPr id="66" name="Rectangle 65">
                <a:extLst>
                  <a:ext uri="{FF2B5EF4-FFF2-40B4-BE49-F238E27FC236}">
                    <a16:creationId xmlns:a16="http://schemas.microsoft.com/office/drawing/2014/main" id="{07FC4694-F39D-40C9-BDB8-FC7E8FAD13D7}"/>
                  </a:ext>
                </a:extLst>
              </p:cNvPr>
              <p:cNvSpPr>
                <a:spLocks noChangeArrowheads="1"/>
              </p:cNvSpPr>
              <p:nvPr/>
            </p:nvSpPr>
            <p:spPr bwMode="auto">
              <a:xfrm>
                <a:off x="384" y="1425"/>
                <a:ext cx="1305" cy="96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sz="800" dirty="0">
                  <a:solidFill>
                    <a:srgbClr val="000066"/>
                  </a:solidFill>
                </a:endParaRPr>
              </a:p>
              <a:p>
                <a:pPr eaLnBrk="1" hangingPunct="1">
                  <a:buSzPts val="800"/>
                  <a:buFont typeface="Arial" panose="020B0604020202020204" pitchFamily="34" charset="0"/>
                  <a:buNone/>
                </a:pPr>
                <a:r>
                  <a:rPr lang="en-US" altLang="en-US" sz="1600" dirty="0">
                    <a:solidFill>
                      <a:srgbClr val="000066"/>
                    </a:solidFill>
                  </a:rPr>
                  <a:t>Project 1a (OPS)</a:t>
                </a:r>
              </a:p>
              <a:p>
                <a:pPr eaLnBrk="1" hangingPunct="1">
                  <a:buSzPts val="800"/>
                  <a:buFont typeface="Arial" panose="020B0604020202020204" pitchFamily="34" charset="0"/>
                  <a:buNone/>
                </a:pPr>
                <a:r>
                  <a:rPr lang="en-US" altLang="en-US" sz="1600" dirty="0">
                    <a:solidFill>
                      <a:srgbClr val="000066"/>
                    </a:solidFill>
                  </a:rPr>
                  <a:t>Project 2 (Strategy)</a:t>
                </a:r>
              </a:p>
              <a:p>
                <a:pPr eaLnBrk="1" hangingPunct="1">
                  <a:buSzPts val="800"/>
                  <a:buFont typeface="Arial" panose="020B0604020202020204" pitchFamily="34" charset="0"/>
                  <a:buNone/>
                </a:pPr>
                <a:r>
                  <a:rPr lang="en-US" altLang="en-US" sz="1600" dirty="0">
                    <a:solidFill>
                      <a:srgbClr val="000066"/>
                    </a:solidFill>
                  </a:rPr>
                  <a:t>Unknown (5%)</a:t>
                </a:r>
              </a:p>
              <a:p>
                <a:pPr eaLnBrk="1" hangingPunct="1"/>
                <a:endParaRPr lang="en-US" altLang="en-US" sz="1600" dirty="0">
                  <a:solidFill>
                    <a:srgbClr val="000066"/>
                  </a:solidFill>
                </a:endParaRPr>
              </a:p>
            </p:txBody>
          </p:sp>
          <p:sp>
            <p:nvSpPr>
              <p:cNvPr id="67" name="Text Box 5">
                <a:extLst>
                  <a:ext uri="{FF2B5EF4-FFF2-40B4-BE49-F238E27FC236}">
                    <a16:creationId xmlns:a16="http://schemas.microsoft.com/office/drawing/2014/main" id="{319E60B3-382F-4B8A-BA22-5A32752EFF2D}"/>
                  </a:ext>
                </a:extLst>
              </p:cNvPr>
              <p:cNvSpPr txBox="1">
                <a:spLocks noChangeArrowheads="1"/>
              </p:cNvSpPr>
              <p:nvPr/>
            </p:nvSpPr>
            <p:spPr bwMode="auto">
              <a:xfrm>
                <a:off x="384" y="2400"/>
                <a:ext cx="1305" cy="258"/>
              </a:xfrm>
              <a:prstGeom prst="rect">
                <a:avLst/>
              </a:prstGeom>
              <a:solidFill>
                <a:srgbClr val="C0C0C0"/>
              </a:solidFill>
              <a:ln w="9525">
                <a:solidFill>
                  <a:srgbClr val="000000"/>
                </a:solidFill>
                <a:miter lim="800000"/>
                <a:headEnd type="none" w="sm" len="sm"/>
                <a:tailEnd type="none" w="sm" len="sm"/>
              </a:ln>
            </p:spPr>
            <p:txBody>
              <a:bodyPr lIns="81419" tIns="40710" rIns="81419" bIns="40710">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ts val="100"/>
                  </a:spcBef>
                </a:pPr>
                <a:r>
                  <a:rPr lang="en-US" altLang="en-US" sz="1000">
                    <a:solidFill>
                      <a:srgbClr val="FF3300"/>
                    </a:solidFill>
                  </a:rPr>
                  <a:t>Release Package 1</a:t>
                </a:r>
              </a:p>
              <a:p>
                <a:pPr algn="ctr" eaLnBrk="1" hangingPunct="1">
                  <a:spcBef>
                    <a:spcPts val="100"/>
                  </a:spcBef>
                </a:pPr>
                <a:r>
                  <a:rPr lang="en-US" altLang="en-US" sz="1000">
                    <a:solidFill>
                      <a:srgbClr val="FF3300"/>
                    </a:solidFill>
                  </a:rPr>
                  <a:t>15-Aug-05</a:t>
                </a:r>
              </a:p>
            </p:txBody>
          </p:sp>
          <p:sp>
            <p:nvSpPr>
              <p:cNvPr id="68" name="Rectangle 67">
                <a:extLst>
                  <a:ext uri="{FF2B5EF4-FFF2-40B4-BE49-F238E27FC236}">
                    <a16:creationId xmlns:a16="http://schemas.microsoft.com/office/drawing/2014/main" id="{16C05605-E81A-4DC3-92B2-245DE0D96AAA}"/>
                  </a:ext>
                </a:extLst>
              </p:cNvPr>
              <p:cNvSpPr>
                <a:spLocks noChangeArrowheads="1"/>
              </p:cNvSpPr>
              <p:nvPr/>
            </p:nvSpPr>
            <p:spPr bwMode="auto">
              <a:xfrm>
                <a:off x="1776" y="1440"/>
                <a:ext cx="1296" cy="96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sz="800">
                  <a:solidFill>
                    <a:srgbClr val="000066"/>
                  </a:solidFill>
                </a:endParaRPr>
              </a:p>
              <a:p>
                <a:pPr eaLnBrk="1" hangingPunct="1">
                  <a:buSzPts val="800"/>
                  <a:buFont typeface="Arial" panose="020B0604020202020204" pitchFamily="34" charset="0"/>
                  <a:buNone/>
                </a:pPr>
                <a:r>
                  <a:rPr lang="en-US" altLang="en-US" sz="1600">
                    <a:solidFill>
                      <a:srgbClr val="000066"/>
                    </a:solidFill>
                  </a:rPr>
                  <a:t>Project 1b (OPS)</a:t>
                </a:r>
              </a:p>
              <a:p>
                <a:pPr eaLnBrk="1" hangingPunct="1">
                  <a:buSzPts val="800"/>
                  <a:buFont typeface="Arial" panose="020B0604020202020204" pitchFamily="34" charset="0"/>
                  <a:buNone/>
                </a:pPr>
                <a:r>
                  <a:rPr lang="en-US" altLang="en-US" sz="1600">
                    <a:solidFill>
                      <a:srgbClr val="000066"/>
                    </a:solidFill>
                  </a:rPr>
                  <a:t>Project 3 (Engineering)</a:t>
                </a:r>
              </a:p>
              <a:p>
                <a:pPr eaLnBrk="1" hangingPunct="1">
                  <a:buSzPts val="800"/>
                  <a:buFont typeface="Arial" panose="020B0604020202020204" pitchFamily="34" charset="0"/>
                  <a:buNone/>
                </a:pPr>
                <a:r>
                  <a:rPr lang="en-US" altLang="en-US" sz="1600">
                    <a:solidFill>
                      <a:srgbClr val="000066"/>
                    </a:solidFill>
                  </a:rPr>
                  <a:t>Project 5 (OPS)</a:t>
                </a:r>
              </a:p>
              <a:p>
                <a:pPr eaLnBrk="1" hangingPunct="1">
                  <a:buSzPts val="800"/>
                  <a:buFont typeface="Arial" panose="020B0604020202020204" pitchFamily="34" charset="0"/>
                  <a:buNone/>
                </a:pPr>
                <a:r>
                  <a:rPr lang="en-US" altLang="en-US" sz="1600">
                    <a:solidFill>
                      <a:srgbClr val="000066"/>
                    </a:solidFill>
                  </a:rPr>
                  <a:t>Unknown (10%)</a:t>
                </a:r>
              </a:p>
              <a:p>
                <a:pPr eaLnBrk="1" hangingPunct="1">
                  <a:buSzPts val="800"/>
                  <a:buFont typeface="Arial" panose="020B0604020202020204" pitchFamily="34" charset="0"/>
                  <a:buChar char="•"/>
                </a:pPr>
                <a:endParaRPr lang="en-US" altLang="en-US" sz="1600">
                  <a:solidFill>
                    <a:srgbClr val="000066"/>
                  </a:solidFill>
                </a:endParaRPr>
              </a:p>
              <a:p>
                <a:pPr eaLnBrk="1" hangingPunct="1"/>
                <a:endParaRPr lang="en-US" altLang="en-US" sz="1600">
                  <a:solidFill>
                    <a:srgbClr val="000066"/>
                  </a:solidFill>
                </a:endParaRPr>
              </a:p>
            </p:txBody>
          </p:sp>
          <p:sp>
            <p:nvSpPr>
              <p:cNvPr id="69" name="Text Box 7">
                <a:extLst>
                  <a:ext uri="{FF2B5EF4-FFF2-40B4-BE49-F238E27FC236}">
                    <a16:creationId xmlns:a16="http://schemas.microsoft.com/office/drawing/2014/main" id="{F70E97E7-C44F-4BCB-A961-561F23F8B9BD}"/>
                  </a:ext>
                </a:extLst>
              </p:cNvPr>
              <p:cNvSpPr txBox="1">
                <a:spLocks noChangeArrowheads="1"/>
              </p:cNvSpPr>
              <p:nvPr/>
            </p:nvSpPr>
            <p:spPr bwMode="auto">
              <a:xfrm>
                <a:off x="1776" y="2400"/>
                <a:ext cx="1304" cy="258"/>
              </a:xfrm>
              <a:prstGeom prst="rect">
                <a:avLst/>
              </a:prstGeom>
              <a:solidFill>
                <a:srgbClr val="FFFF00"/>
              </a:solidFill>
              <a:ln w="9525">
                <a:solidFill>
                  <a:srgbClr val="000000"/>
                </a:solidFill>
                <a:miter lim="800000"/>
                <a:headEnd type="none" w="sm" len="sm"/>
                <a:tailEnd type="none" w="sm" len="sm"/>
              </a:ln>
            </p:spPr>
            <p:txBody>
              <a:bodyPr lIns="81419" tIns="40710" rIns="81419" bIns="40710">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ts val="100"/>
                  </a:spcBef>
                </a:pPr>
                <a:r>
                  <a:rPr lang="en-US" altLang="en-US" sz="1000">
                    <a:solidFill>
                      <a:srgbClr val="FF3300"/>
                    </a:solidFill>
                  </a:rPr>
                  <a:t>Release Package 2</a:t>
                </a:r>
              </a:p>
              <a:p>
                <a:pPr algn="ctr" eaLnBrk="1" hangingPunct="1">
                  <a:spcBef>
                    <a:spcPts val="100"/>
                  </a:spcBef>
                </a:pPr>
                <a:r>
                  <a:rPr lang="en-US" altLang="en-US" sz="1000">
                    <a:solidFill>
                      <a:srgbClr val="FF3300"/>
                    </a:solidFill>
                  </a:rPr>
                  <a:t>15-Dec-05</a:t>
                </a:r>
              </a:p>
            </p:txBody>
          </p:sp>
          <p:sp>
            <p:nvSpPr>
              <p:cNvPr id="70" name="Rectangle 69">
                <a:extLst>
                  <a:ext uri="{FF2B5EF4-FFF2-40B4-BE49-F238E27FC236}">
                    <a16:creationId xmlns:a16="http://schemas.microsoft.com/office/drawing/2014/main" id="{6E839C36-5BD2-464B-8BB7-45A5E3505F15}"/>
                  </a:ext>
                </a:extLst>
              </p:cNvPr>
              <p:cNvSpPr>
                <a:spLocks noChangeArrowheads="1"/>
              </p:cNvSpPr>
              <p:nvPr/>
            </p:nvSpPr>
            <p:spPr bwMode="auto">
              <a:xfrm>
                <a:off x="3168" y="1440"/>
                <a:ext cx="1296" cy="96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eaLnBrk="1" hangingPunct="1"/>
                <a:endParaRPr lang="en-US" altLang="en-US" sz="800">
                  <a:solidFill>
                    <a:srgbClr val="000066"/>
                  </a:solidFill>
                </a:endParaRPr>
              </a:p>
              <a:p>
                <a:pPr eaLnBrk="1" hangingPunct="1">
                  <a:buSzPts val="800"/>
                  <a:buFont typeface="Arial" panose="020B0604020202020204" pitchFamily="34" charset="0"/>
                  <a:buNone/>
                </a:pPr>
                <a:r>
                  <a:rPr lang="en-US" altLang="en-US" sz="1600">
                    <a:solidFill>
                      <a:srgbClr val="000066"/>
                    </a:solidFill>
                  </a:rPr>
                  <a:t>Project 1c (OPS)</a:t>
                </a:r>
              </a:p>
              <a:p>
                <a:pPr eaLnBrk="1" hangingPunct="1">
                  <a:buSzPts val="800"/>
                  <a:buFont typeface="Arial" panose="020B0604020202020204" pitchFamily="34" charset="0"/>
                  <a:buNone/>
                </a:pPr>
                <a:r>
                  <a:rPr lang="en-US" altLang="en-US" sz="1600">
                    <a:solidFill>
                      <a:srgbClr val="000066"/>
                    </a:solidFill>
                  </a:rPr>
                  <a:t>Project 6 (Engineering)</a:t>
                </a:r>
              </a:p>
              <a:p>
                <a:pPr eaLnBrk="1" hangingPunct="1">
                  <a:buSzPts val="800"/>
                  <a:buFont typeface="Arial" panose="020B0604020202020204" pitchFamily="34" charset="0"/>
                  <a:buNone/>
                </a:pPr>
                <a:r>
                  <a:rPr lang="en-US" altLang="en-US" sz="1600">
                    <a:solidFill>
                      <a:srgbClr val="000066"/>
                    </a:solidFill>
                  </a:rPr>
                  <a:t>Unknown (25%)</a:t>
                </a:r>
              </a:p>
              <a:p>
                <a:pPr eaLnBrk="1" hangingPunct="1"/>
                <a:endParaRPr lang="en-US" altLang="en-US" sz="1600">
                  <a:solidFill>
                    <a:srgbClr val="000066"/>
                  </a:solidFill>
                </a:endParaRPr>
              </a:p>
            </p:txBody>
          </p:sp>
          <p:sp>
            <p:nvSpPr>
              <p:cNvPr id="71" name="Text Box 9">
                <a:extLst>
                  <a:ext uri="{FF2B5EF4-FFF2-40B4-BE49-F238E27FC236}">
                    <a16:creationId xmlns:a16="http://schemas.microsoft.com/office/drawing/2014/main" id="{5382169B-34F2-427E-97EC-E859D52C9B22}"/>
                  </a:ext>
                </a:extLst>
              </p:cNvPr>
              <p:cNvSpPr txBox="1">
                <a:spLocks noChangeArrowheads="1"/>
              </p:cNvSpPr>
              <p:nvPr/>
            </p:nvSpPr>
            <p:spPr bwMode="auto">
              <a:xfrm>
                <a:off x="3168" y="2400"/>
                <a:ext cx="1305" cy="258"/>
              </a:xfrm>
              <a:prstGeom prst="rect">
                <a:avLst/>
              </a:prstGeom>
              <a:solidFill>
                <a:srgbClr val="FFCC00"/>
              </a:solidFill>
              <a:ln w="9525">
                <a:solidFill>
                  <a:srgbClr val="000000"/>
                </a:solidFill>
                <a:miter lim="800000"/>
                <a:headEnd type="none" w="sm" len="sm"/>
                <a:tailEnd type="none" w="sm" len="sm"/>
              </a:ln>
            </p:spPr>
            <p:txBody>
              <a:bodyPr lIns="81419" tIns="40710" rIns="81419" bIns="40710">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ts val="100"/>
                  </a:spcBef>
                </a:pPr>
                <a:r>
                  <a:rPr lang="en-US" altLang="en-US" sz="1000">
                    <a:solidFill>
                      <a:srgbClr val="FF3300"/>
                    </a:solidFill>
                  </a:rPr>
                  <a:t>Release Package 3</a:t>
                </a:r>
              </a:p>
              <a:p>
                <a:pPr algn="ctr" eaLnBrk="1" hangingPunct="1">
                  <a:spcBef>
                    <a:spcPts val="100"/>
                  </a:spcBef>
                </a:pPr>
                <a:r>
                  <a:rPr lang="en-US" altLang="en-US" sz="1000">
                    <a:solidFill>
                      <a:srgbClr val="FF3300"/>
                    </a:solidFill>
                  </a:rPr>
                  <a:t>15-Apr-06</a:t>
                </a:r>
              </a:p>
            </p:txBody>
          </p:sp>
          <p:grpSp>
            <p:nvGrpSpPr>
              <p:cNvPr id="72" name="Group 71">
                <a:extLst>
                  <a:ext uri="{FF2B5EF4-FFF2-40B4-BE49-F238E27FC236}">
                    <a16:creationId xmlns:a16="http://schemas.microsoft.com/office/drawing/2014/main" id="{5DA16A46-600A-4A91-9C69-EC98743A29DC}"/>
                  </a:ext>
                </a:extLst>
              </p:cNvPr>
              <p:cNvGrpSpPr>
                <a:grpSpLocks/>
              </p:cNvGrpSpPr>
              <p:nvPr/>
            </p:nvGrpSpPr>
            <p:grpSpPr bwMode="auto">
              <a:xfrm>
                <a:off x="509" y="1200"/>
                <a:ext cx="815" cy="144"/>
                <a:chOff x="1295" y="1110"/>
                <a:chExt cx="1157" cy="65"/>
              </a:xfrm>
            </p:grpSpPr>
            <p:sp>
              <p:nvSpPr>
                <p:cNvPr id="94" name="Rectangle 93">
                  <a:extLst>
                    <a:ext uri="{FF2B5EF4-FFF2-40B4-BE49-F238E27FC236}">
                      <a16:creationId xmlns:a16="http://schemas.microsoft.com/office/drawing/2014/main" id="{333DDBF6-533B-42D6-9529-7CE8AABD0629}"/>
                    </a:ext>
                  </a:extLst>
                </p:cNvPr>
                <p:cNvSpPr>
                  <a:spLocks noChangeArrowheads="1"/>
                </p:cNvSpPr>
                <p:nvPr/>
              </p:nvSpPr>
              <p:spPr bwMode="auto">
                <a:xfrm>
                  <a:off x="1295" y="1110"/>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95" name="Rectangle 94">
                  <a:extLst>
                    <a:ext uri="{FF2B5EF4-FFF2-40B4-BE49-F238E27FC236}">
                      <a16:creationId xmlns:a16="http://schemas.microsoft.com/office/drawing/2014/main" id="{726C90B1-1D63-4A8F-8855-69E32996D280}"/>
                    </a:ext>
                  </a:extLst>
                </p:cNvPr>
                <p:cNvSpPr>
                  <a:spLocks noChangeArrowheads="1"/>
                </p:cNvSpPr>
                <p:nvPr/>
              </p:nvSpPr>
              <p:spPr bwMode="auto">
                <a:xfrm>
                  <a:off x="1675" y="1110"/>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F</a:t>
                  </a:r>
                </a:p>
              </p:txBody>
            </p:sp>
            <p:sp>
              <p:nvSpPr>
                <p:cNvPr id="96" name="Rectangle 95">
                  <a:extLst>
                    <a:ext uri="{FF2B5EF4-FFF2-40B4-BE49-F238E27FC236}">
                      <a16:creationId xmlns:a16="http://schemas.microsoft.com/office/drawing/2014/main" id="{648F484F-568C-4DC2-97C2-4D67556419B8}"/>
                    </a:ext>
                  </a:extLst>
                </p:cNvPr>
                <p:cNvSpPr>
                  <a:spLocks noChangeArrowheads="1"/>
                </p:cNvSpPr>
                <p:nvPr/>
              </p:nvSpPr>
              <p:spPr bwMode="auto">
                <a:xfrm>
                  <a:off x="2064" y="1110"/>
                  <a:ext cx="388"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grpSp>
          <p:sp>
            <p:nvSpPr>
              <p:cNvPr id="73" name="Rectangle 72">
                <a:extLst>
                  <a:ext uri="{FF2B5EF4-FFF2-40B4-BE49-F238E27FC236}">
                    <a16:creationId xmlns:a16="http://schemas.microsoft.com/office/drawing/2014/main" id="{D1414AA2-98BA-43FC-B158-08D0792B1B74}"/>
                  </a:ext>
                </a:extLst>
              </p:cNvPr>
              <p:cNvSpPr>
                <a:spLocks noChangeArrowheads="1"/>
              </p:cNvSpPr>
              <p:nvPr/>
            </p:nvSpPr>
            <p:spPr bwMode="auto">
              <a:xfrm>
                <a:off x="510" y="960"/>
                <a:ext cx="816" cy="24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Q1</a:t>
                </a:r>
              </a:p>
            </p:txBody>
          </p:sp>
          <p:grpSp>
            <p:nvGrpSpPr>
              <p:cNvPr id="74" name="Group 73">
                <a:extLst>
                  <a:ext uri="{FF2B5EF4-FFF2-40B4-BE49-F238E27FC236}">
                    <a16:creationId xmlns:a16="http://schemas.microsoft.com/office/drawing/2014/main" id="{550FF9E9-A81A-4171-942C-7277D1F1D209}"/>
                  </a:ext>
                </a:extLst>
              </p:cNvPr>
              <p:cNvGrpSpPr>
                <a:grpSpLocks/>
              </p:cNvGrpSpPr>
              <p:nvPr/>
            </p:nvGrpSpPr>
            <p:grpSpPr bwMode="auto">
              <a:xfrm>
                <a:off x="1324" y="1200"/>
                <a:ext cx="815" cy="144"/>
                <a:chOff x="1300" y="1111"/>
                <a:chExt cx="1148" cy="65"/>
              </a:xfrm>
            </p:grpSpPr>
            <p:sp>
              <p:nvSpPr>
                <p:cNvPr id="91" name="Rectangle 90">
                  <a:extLst>
                    <a:ext uri="{FF2B5EF4-FFF2-40B4-BE49-F238E27FC236}">
                      <a16:creationId xmlns:a16="http://schemas.microsoft.com/office/drawing/2014/main" id="{15CD1AF5-50B6-4A34-BED8-2A0787C91293}"/>
                    </a:ext>
                  </a:extLst>
                </p:cNvPr>
                <p:cNvSpPr>
                  <a:spLocks noChangeArrowheads="1"/>
                </p:cNvSpPr>
                <p:nvPr/>
              </p:nvSpPr>
              <p:spPr bwMode="auto">
                <a:xfrm>
                  <a:off x="1300" y="1111"/>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A</a:t>
                  </a:r>
                </a:p>
              </p:txBody>
            </p:sp>
            <p:sp>
              <p:nvSpPr>
                <p:cNvPr id="92" name="Rectangle 91">
                  <a:extLst>
                    <a:ext uri="{FF2B5EF4-FFF2-40B4-BE49-F238E27FC236}">
                      <a16:creationId xmlns:a16="http://schemas.microsoft.com/office/drawing/2014/main" id="{EFF50175-BCDE-4E39-9339-AFC6275B9AE6}"/>
                    </a:ext>
                  </a:extLst>
                </p:cNvPr>
                <p:cNvSpPr>
                  <a:spLocks noChangeArrowheads="1"/>
                </p:cNvSpPr>
                <p:nvPr/>
              </p:nvSpPr>
              <p:spPr bwMode="auto">
                <a:xfrm>
                  <a:off x="1679"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sp>
              <p:nvSpPr>
                <p:cNvPr id="93" name="Rectangle 92">
                  <a:extLst>
                    <a:ext uri="{FF2B5EF4-FFF2-40B4-BE49-F238E27FC236}">
                      <a16:creationId xmlns:a16="http://schemas.microsoft.com/office/drawing/2014/main" id="{3ACB771C-E634-4C88-93ED-50C88D87DA22}"/>
                    </a:ext>
                  </a:extLst>
                </p:cNvPr>
                <p:cNvSpPr>
                  <a:spLocks noChangeArrowheads="1"/>
                </p:cNvSpPr>
                <p:nvPr/>
              </p:nvSpPr>
              <p:spPr bwMode="auto">
                <a:xfrm>
                  <a:off x="2063" y="1111"/>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grpSp>
          <p:sp>
            <p:nvSpPr>
              <p:cNvPr id="75" name="Rectangle 74">
                <a:extLst>
                  <a:ext uri="{FF2B5EF4-FFF2-40B4-BE49-F238E27FC236}">
                    <a16:creationId xmlns:a16="http://schemas.microsoft.com/office/drawing/2014/main" id="{9783B783-8E91-4785-BFEF-76C57ABD110C}"/>
                  </a:ext>
                </a:extLst>
              </p:cNvPr>
              <p:cNvSpPr>
                <a:spLocks noChangeArrowheads="1"/>
              </p:cNvSpPr>
              <p:nvPr/>
            </p:nvSpPr>
            <p:spPr bwMode="auto">
              <a:xfrm>
                <a:off x="1326" y="960"/>
                <a:ext cx="816" cy="24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Q2</a:t>
                </a:r>
              </a:p>
            </p:txBody>
          </p:sp>
          <p:grpSp>
            <p:nvGrpSpPr>
              <p:cNvPr id="76" name="Group 75">
                <a:extLst>
                  <a:ext uri="{FF2B5EF4-FFF2-40B4-BE49-F238E27FC236}">
                    <a16:creationId xmlns:a16="http://schemas.microsoft.com/office/drawing/2014/main" id="{24F2DC4D-4E72-4012-A53C-D87B5E35C2E4}"/>
                  </a:ext>
                </a:extLst>
              </p:cNvPr>
              <p:cNvGrpSpPr>
                <a:grpSpLocks/>
              </p:cNvGrpSpPr>
              <p:nvPr/>
            </p:nvGrpSpPr>
            <p:grpSpPr bwMode="auto">
              <a:xfrm>
                <a:off x="2140" y="1200"/>
                <a:ext cx="815" cy="144"/>
                <a:chOff x="1294" y="1111"/>
                <a:chExt cx="1159" cy="65"/>
              </a:xfrm>
            </p:grpSpPr>
            <p:sp>
              <p:nvSpPr>
                <p:cNvPr id="88" name="Rectangle 87">
                  <a:extLst>
                    <a:ext uri="{FF2B5EF4-FFF2-40B4-BE49-F238E27FC236}">
                      <a16:creationId xmlns:a16="http://schemas.microsoft.com/office/drawing/2014/main" id="{95D5A16D-6042-4C1E-8E6D-AA9AB0C32123}"/>
                    </a:ext>
                  </a:extLst>
                </p:cNvPr>
                <p:cNvSpPr>
                  <a:spLocks noChangeArrowheads="1"/>
                </p:cNvSpPr>
                <p:nvPr/>
              </p:nvSpPr>
              <p:spPr bwMode="auto">
                <a:xfrm>
                  <a:off x="1294" y="1111"/>
                  <a:ext cx="387"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89" name="Rectangle 88">
                  <a:extLst>
                    <a:ext uri="{FF2B5EF4-FFF2-40B4-BE49-F238E27FC236}">
                      <a16:creationId xmlns:a16="http://schemas.microsoft.com/office/drawing/2014/main" id="{F7F07F93-9D7F-49E9-9A6B-F330DCD4BFD8}"/>
                    </a:ext>
                  </a:extLst>
                </p:cNvPr>
                <p:cNvSpPr>
                  <a:spLocks noChangeArrowheads="1"/>
                </p:cNvSpPr>
                <p:nvPr/>
              </p:nvSpPr>
              <p:spPr bwMode="auto">
                <a:xfrm>
                  <a:off x="1679"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A</a:t>
                  </a:r>
                </a:p>
              </p:txBody>
            </p:sp>
            <p:sp>
              <p:nvSpPr>
                <p:cNvPr id="90" name="Rectangle 89">
                  <a:extLst>
                    <a:ext uri="{FF2B5EF4-FFF2-40B4-BE49-F238E27FC236}">
                      <a16:creationId xmlns:a16="http://schemas.microsoft.com/office/drawing/2014/main" id="{D9B1E3DB-9E77-4F27-B4E9-98959862A3C7}"/>
                    </a:ext>
                  </a:extLst>
                </p:cNvPr>
                <p:cNvSpPr>
                  <a:spLocks noChangeArrowheads="1"/>
                </p:cNvSpPr>
                <p:nvPr/>
              </p:nvSpPr>
              <p:spPr bwMode="auto">
                <a:xfrm>
                  <a:off x="2068" y="1111"/>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S</a:t>
                  </a:r>
                </a:p>
              </p:txBody>
            </p:sp>
          </p:grpSp>
          <p:sp>
            <p:nvSpPr>
              <p:cNvPr id="77" name="Rectangle 76">
                <a:extLst>
                  <a:ext uri="{FF2B5EF4-FFF2-40B4-BE49-F238E27FC236}">
                    <a16:creationId xmlns:a16="http://schemas.microsoft.com/office/drawing/2014/main" id="{C477E4B1-62F2-46C2-A510-2C0CE16B15CD}"/>
                  </a:ext>
                </a:extLst>
              </p:cNvPr>
              <p:cNvSpPr>
                <a:spLocks noChangeArrowheads="1"/>
              </p:cNvSpPr>
              <p:nvPr/>
            </p:nvSpPr>
            <p:spPr bwMode="auto">
              <a:xfrm>
                <a:off x="2142" y="960"/>
                <a:ext cx="816" cy="24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Q3</a:t>
                </a:r>
              </a:p>
            </p:txBody>
          </p:sp>
          <p:grpSp>
            <p:nvGrpSpPr>
              <p:cNvPr id="78" name="Group 77">
                <a:extLst>
                  <a:ext uri="{FF2B5EF4-FFF2-40B4-BE49-F238E27FC236}">
                    <a16:creationId xmlns:a16="http://schemas.microsoft.com/office/drawing/2014/main" id="{1640DACF-318D-4D86-A969-11ED730EFBC2}"/>
                  </a:ext>
                </a:extLst>
              </p:cNvPr>
              <p:cNvGrpSpPr>
                <a:grpSpLocks/>
              </p:cNvGrpSpPr>
              <p:nvPr/>
            </p:nvGrpSpPr>
            <p:grpSpPr bwMode="auto">
              <a:xfrm>
                <a:off x="2960" y="1200"/>
                <a:ext cx="818" cy="144"/>
                <a:chOff x="1294" y="1111"/>
                <a:chExt cx="1156" cy="65"/>
              </a:xfrm>
            </p:grpSpPr>
            <p:sp>
              <p:nvSpPr>
                <p:cNvPr id="85" name="Rectangle 84">
                  <a:extLst>
                    <a:ext uri="{FF2B5EF4-FFF2-40B4-BE49-F238E27FC236}">
                      <a16:creationId xmlns:a16="http://schemas.microsoft.com/office/drawing/2014/main" id="{056E1436-0660-4D58-85E7-844A7BBE773E}"/>
                    </a:ext>
                  </a:extLst>
                </p:cNvPr>
                <p:cNvSpPr>
                  <a:spLocks noChangeArrowheads="1"/>
                </p:cNvSpPr>
                <p:nvPr/>
              </p:nvSpPr>
              <p:spPr bwMode="auto">
                <a:xfrm>
                  <a:off x="1294"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O</a:t>
                  </a:r>
                </a:p>
              </p:txBody>
            </p:sp>
            <p:sp>
              <p:nvSpPr>
                <p:cNvPr id="86" name="Rectangle 85">
                  <a:extLst>
                    <a:ext uri="{FF2B5EF4-FFF2-40B4-BE49-F238E27FC236}">
                      <a16:creationId xmlns:a16="http://schemas.microsoft.com/office/drawing/2014/main" id="{7D322421-FBC3-4778-B06D-FE5CC78ABAC1}"/>
                    </a:ext>
                  </a:extLst>
                </p:cNvPr>
                <p:cNvSpPr>
                  <a:spLocks noChangeArrowheads="1"/>
                </p:cNvSpPr>
                <p:nvPr/>
              </p:nvSpPr>
              <p:spPr bwMode="auto">
                <a:xfrm>
                  <a:off x="1682" y="1111"/>
                  <a:ext cx="388"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N</a:t>
                  </a:r>
                </a:p>
              </p:txBody>
            </p:sp>
            <p:sp>
              <p:nvSpPr>
                <p:cNvPr id="87" name="Rectangle 86">
                  <a:extLst>
                    <a:ext uri="{FF2B5EF4-FFF2-40B4-BE49-F238E27FC236}">
                      <a16:creationId xmlns:a16="http://schemas.microsoft.com/office/drawing/2014/main" id="{268D634E-2FEE-47EF-9AFA-3952037FA431}"/>
                    </a:ext>
                  </a:extLst>
                </p:cNvPr>
                <p:cNvSpPr>
                  <a:spLocks noChangeArrowheads="1"/>
                </p:cNvSpPr>
                <p:nvPr/>
              </p:nvSpPr>
              <p:spPr bwMode="auto">
                <a:xfrm>
                  <a:off x="2060" y="1111"/>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D</a:t>
                  </a:r>
                </a:p>
              </p:txBody>
            </p:sp>
          </p:grpSp>
          <p:sp>
            <p:nvSpPr>
              <p:cNvPr id="79" name="Rectangle 78">
                <a:extLst>
                  <a:ext uri="{FF2B5EF4-FFF2-40B4-BE49-F238E27FC236}">
                    <a16:creationId xmlns:a16="http://schemas.microsoft.com/office/drawing/2014/main" id="{324B91F8-42B4-40F1-819E-07937B3BCF42}"/>
                  </a:ext>
                </a:extLst>
              </p:cNvPr>
              <p:cNvSpPr>
                <a:spLocks noChangeArrowheads="1"/>
              </p:cNvSpPr>
              <p:nvPr/>
            </p:nvSpPr>
            <p:spPr bwMode="auto">
              <a:xfrm>
                <a:off x="2958" y="960"/>
                <a:ext cx="816" cy="24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Q4</a:t>
                </a:r>
              </a:p>
            </p:txBody>
          </p:sp>
          <p:grpSp>
            <p:nvGrpSpPr>
              <p:cNvPr id="80" name="Group 79">
                <a:extLst>
                  <a:ext uri="{FF2B5EF4-FFF2-40B4-BE49-F238E27FC236}">
                    <a16:creationId xmlns:a16="http://schemas.microsoft.com/office/drawing/2014/main" id="{44C4D6A6-6FB3-44E9-B651-0EB95183A5B9}"/>
                  </a:ext>
                </a:extLst>
              </p:cNvPr>
              <p:cNvGrpSpPr>
                <a:grpSpLocks/>
              </p:cNvGrpSpPr>
              <p:nvPr/>
            </p:nvGrpSpPr>
            <p:grpSpPr bwMode="auto">
              <a:xfrm>
                <a:off x="3774" y="1200"/>
                <a:ext cx="816" cy="144"/>
                <a:chOff x="1294" y="1110"/>
                <a:chExt cx="1158" cy="65"/>
              </a:xfrm>
            </p:grpSpPr>
            <p:sp>
              <p:nvSpPr>
                <p:cNvPr id="82" name="Rectangle 81">
                  <a:extLst>
                    <a:ext uri="{FF2B5EF4-FFF2-40B4-BE49-F238E27FC236}">
                      <a16:creationId xmlns:a16="http://schemas.microsoft.com/office/drawing/2014/main" id="{A538D08C-163D-48D0-ADDD-87A717E71A32}"/>
                    </a:ext>
                  </a:extLst>
                </p:cNvPr>
                <p:cNvSpPr>
                  <a:spLocks noChangeArrowheads="1"/>
                </p:cNvSpPr>
                <p:nvPr/>
              </p:nvSpPr>
              <p:spPr bwMode="auto">
                <a:xfrm>
                  <a:off x="1294" y="1110"/>
                  <a:ext cx="386"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83" name="Rectangle 82">
                  <a:extLst>
                    <a:ext uri="{FF2B5EF4-FFF2-40B4-BE49-F238E27FC236}">
                      <a16:creationId xmlns:a16="http://schemas.microsoft.com/office/drawing/2014/main" id="{6D330336-E709-4829-BBF2-ECB5AC26A81F}"/>
                    </a:ext>
                  </a:extLst>
                </p:cNvPr>
                <p:cNvSpPr>
                  <a:spLocks noChangeArrowheads="1"/>
                </p:cNvSpPr>
                <p:nvPr/>
              </p:nvSpPr>
              <p:spPr bwMode="auto">
                <a:xfrm>
                  <a:off x="1675" y="1110"/>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F</a:t>
                  </a:r>
                </a:p>
              </p:txBody>
            </p:sp>
            <p:sp>
              <p:nvSpPr>
                <p:cNvPr id="84" name="Rectangle 83">
                  <a:extLst>
                    <a:ext uri="{FF2B5EF4-FFF2-40B4-BE49-F238E27FC236}">
                      <a16:creationId xmlns:a16="http://schemas.microsoft.com/office/drawing/2014/main" id="{9F43AB1A-A2EF-447B-9BB7-CAF809AF1FC3}"/>
                    </a:ext>
                  </a:extLst>
                </p:cNvPr>
                <p:cNvSpPr>
                  <a:spLocks noChangeArrowheads="1"/>
                </p:cNvSpPr>
                <p:nvPr/>
              </p:nvSpPr>
              <p:spPr bwMode="auto">
                <a:xfrm>
                  <a:off x="2067" y="1110"/>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grpSp>
          <p:sp>
            <p:nvSpPr>
              <p:cNvPr id="81" name="Rectangle 80">
                <a:extLst>
                  <a:ext uri="{FF2B5EF4-FFF2-40B4-BE49-F238E27FC236}">
                    <a16:creationId xmlns:a16="http://schemas.microsoft.com/office/drawing/2014/main" id="{874557DA-9FE4-41A2-9EE7-26553F3D3D3B}"/>
                  </a:ext>
                </a:extLst>
              </p:cNvPr>
              <p:cNvSpPr>
                <a:spLocks noChangeArrowheads="1"/>
              </p:cNvSpPr>
              <p:nvPr/>
            </p:nvSpPr>
            <p:spPr bwMode="auto">
              <a:xfrm>
                <a:off x="3774" y="960"/>
                <a:ext cx="816" cy="24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Q1</a:t>
                </a:r>
              </a:p>
            </p:txBody>
          </p:sp>
        </p:grpSp>
        <p:grpSp>
          <p:nvGrpSpPr>
            <p:cNvPr id="8" name="Group 7">
              <a:extLst>
                <a:ext uri="{FF2B5EF4-FFF2-40B4-BE49-F238E27FC236}">
                  <a16:creationId xmlns:a16="http://schemas.microsoft.com/office/drawing/2014/main" id="{E7147F0E-6A2D-468A-8C09-672AF65766B8}"/>
                </a:ext>
              </a:extLst>
            </p:cNvPr>
            <p:cNvGrpSpPr>
              <a:grpSpLocks/>
            </p:cNvGrpSpPr>
            <p:nvPr/>
          </p:nvGrpSpPr>
          <p:grpSpPr bwMode="auto">
            <a:xfrm>
              <a:off x="761999" y="5164137"/>
              <a:ext cx="1295399" cy="228600"/>
              <a:chOff x="1295" y="1110"/>
              <a:chExt cx="1157" cy="65"/>
            </a:xfrm>
          </p:grpSpPr>
          <p:sp>
            <p:nvSpPr>
              <p:cNvPr id="63" name="Rectangle 62">
                <a:extLst>
                  <a:ext uri="{FF2B5EF4-FFF2-40B4-BE49-F238E27FC236}">
                    <a16:creationId xmlns:a16="http://schemas.microsoft.com/office/drawing/2014/main" id="{50165172-75AD-4E5B-9A42-5EEB223B1B5A}"/>
                  </a:ext>
                </a:extLst>
              </p:cNvPr>
              <p:cNvSpPr>
                <a:spLocks noChangeArrowheads="1"/>
              </p:cNvSpPr>
              <p:nvPr/>
            </p:nvSpPr>
            <p:spPr bwMode="auto">
              <a:xfrm>
                <a:off x="1295" y="1110"/>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64" name="Rectangle 63">
                <a:extLst>
                  <a:ext uri="{FF2B5EF4-FFF2-40B4-BE49-F238E27FC236}">
                    <a16:creationId xmlns:a16="http://schemas.microsoft.com/office/drawing/2014/main" id="{EAA161A8-690D-439D-9DB4-05A66D9F4A0E}"/>
                  </a:ext>
                </a:extLst>
              </p:cNvPr>
              <p:cNvSpPr>
                <a:spLocks noChangeArrowheads="1"/>
              </p:cNvSpPr>
              <p:nvPr/>
            </p:nvSpPr>
            <p:spPr bwMode="auto">
              <a:xfrm>
                <a:off x="1675" y="1110"/>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F</a:t>
                </a:r>
              </a:p>
            </p:txBody>
          </p:sp>
          <p:sp>
            <p:nvSpPr>
              <p:cNvPr id="65" name="Rectangle 64">
                <a:extLst>
                  <a:ext uri="{FF2B5EF4-FFF2-40B4-BE49-F238E27FC236}">
                    <a16:creationId xmlns:a16="http://schemas.microsoft.com/office/drawing/2014/main" id="{96C2BC18-FC1D-4188-8FDA-6E01A31990AF}"/>
                  </a:ext>
                </a:extLst>
              </p:cNvPr>
              <p:cNvSpPr>
                <a:spLocks noChangeArrowheads="1"/>
              </p:cNvSpPr>
              <p:nvPr/>
            </p:nvSpPr>
            <p:spPr bwMode="auto">
              <a:xfrm>
                <a:off x="2064" y="1110"/>
                <a:ext cx="388"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grpSp>
        <p:sp>
          <p:nvSpPr>
            <p:cNvPr id="9" name="Rectangle 8">
              <a:extLst>
                <a:ext uri="{FF2B5EF4-FFF2-40B4-BE49-F238E27FC236}">
                  <a16:creationId xmlns:a16="http://schemas.microsoft.com/office/drawing/2014/main" id="{B5778533-7E66-4E98-8FE8-7CC15541645C}"/>
                </a:ext>
              </a:extLst>
            </p:cNvPr>
            <p:cNvSpPr>
              <a:spLocks noChangeArrowheads="1"/>
            </p:cNvSpPr>
            <p:nvPr/>
          </p:nvSpPr>
          <p:spPr bwMode="auto">
            <a:xfrm>
              <a:off x="762000" y="4783137"/>
              <a:ext cx="1295400" cy="38100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Q1</a:t>
              </a:r>
            </a:p>
          </p:txBody>
        </p:sp>
        <p:grpSp>
          <p:nvGrpSpPr>
            <p:cNvPr id="10" name="Group 9">
              <a:extLst>
                <a:ext uri="{FF2B5EF4-FFF2-40B4-BE49-F238E27FC236}">
                  <a16:creationId xmlns:a16="http://schemas.microsoft.com/office/drawing/2014/main" id="{B3695BFE-A969-4BF8-AEC5-5EEE387F0C1E}"/>
                </a:ext>
              </a:extLst>
            </p:cNvPr>
            <p:cNvGrpSpPr>
              <a:grpSpLocks/>
            </p:cNvGrpSpPr>
            <p:nvPr/>
          </p:nvGrpSpPr>
          <p:grpSpPr bwMode="auto">
            <a:xfrm>
              <a:off x="2057400" y="5164137"/>
              <a:ext cx="1295400" cy="228600"/>
              <a:chOff x="1300" y="1111"/>
              <a:chExt cx="1148" cy="65"/>
            </a:xfrm>
          </p:grpSpPr>
          <p:sp>
            <p:nvSpPr>
              <p:cNvPr id="60" name="Rectangle 59">
                <a:extLst>
                  <a:ext uri="{FF2B5EF4-FFF2-40B4-BE49-F238E27FC236}">
                    <a16:creationId xmlns:a16="http://schemas.microsoft.com/office/drawing/2014/main" id="{E30FFBF3-401A-48BF-B82C-300AF1E886C1}"/>
                  </a:ext>
                </a:extLst>
              </p:cNvPr>
              <p:cNvSpPr>
                <a:spLocks noChangeArrowheads="1"/>
              </p:cNvSpPr>
              <p:nvPr/>
            </p:nvSpPr>
            <p:spPr bwMode="auto">
              <a:xfrm>
                <a:off x="1300" y="1111"/>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A</a:t>
                </a:r>
              </a:p>
            </p:txBody>
          </p:sp>
          <p:sp>
            <p:nvSpPr>
              <p:cNvPr id="61" name="Rectangle 60">
                <a:extLst>
                  <a:ext uri="{FF2B5EF4-FFF2-40B4-BE49-F238E27FC236}">
                    <a16:creationId xmlns:a16="http://schemas.microsoft.com/office/drawing/2014/main" id="{AF6826B7-17DC-4F27-A38C-9DE702C4746E}"/>
                  </a:ext>
                </a:extLst>
              </p:cNvPr>
              <p:cNvSpPr>
                <a:spLocks noChangeArrowheads="1"/>
              </p:cNvSpPr>
              <p:nvPr/>
            </p:nvSpPr>
            <p:spPr bwMode="auto">
              <a:xfrm>
                <a:off x="1679"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sp>
            <p:nvSpPr>
              <p:cNvPr id="62" name="Rectangle 61">
                <a:extLst>
                  <a:ext uri="{FF2B5EF4-FFF2-40B4-BE49-F238E27FC236}">
                    <a16:creationId xmlns:a16="http://schemas.microsoft.com/office/drawing/2014/main" id="{071D6BB8-C6F2-4E19-B31C-A2E4E9FC5EEA}"/>
                  </a:ext>
                </a:extLst>
              </p:cNvPr>
              <p:cNvSpPr>
                <a:spLocks noChangeArrowheads="1"/>
              </p:cNvSpPr>
              <p:nvPr/>
            </p:nvSpPr>
            <p:spPr bwMode="auto">
              <a:xfrm>
                <a:off x="2063" y="1111"/>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grpSp>
        <p:sp>
          <p:nvSpPr>
            <p:cNvPr id="11" name="Rectangle 10">
              <a:extLst>
                <a:ext uri="{FF2B5EF4-FFF2-40B4-BE49-F238E27FC236}">
                  <a16:creationId xmlns:a16="http://schemas.microsoft.com/office/drawing/2014/main" id="{C803E967-3B74-4B01-9FF0-1CDFA2429BB6}"/>
                </a:ext>
              </a:extLst>
            </p:cNvPr>
            <p:cNvSpPr>
              <a:spLocks noChangeArrowheads="1"/>
            </p:cNvSpPr>
            <p:nvPr/>
          </p:nvSpPr>
          <p:spPr bwMode="auto">
            <a:xfrm>
              <a:off x="2057400" y="4783137"/>
              <a:ext cx="1295400" cy="38100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Q2</a:t>
              </a:r>
            </a:p>
          </p:txBody>
        </p:sp>
        <p:grpSp>
          <p:nvGrpSpPr>
            <p:cNvPr id="12" name="Group 11">
              <a:extLst>
                <a:ext uri="{FF2B5EF4-FFF2-40B4-BE49-F238E27FC236}">
                  <a16:creationId xmlns:a16="http://schemas.microsoft.com/office/drawing/2014/main" id="{BC5D13D5-6366-4A53-B29C-F28E4A2A33A0}"/>
                </a:ext>
              </a:extLst>
            </p:cNvPr>
            <p:cNvGrpSpPr>
              <a:grpSpLocks/>
            </p:cNvGrpSpPr>
            <p:nvPr/>
          </p:nvGrpSpPr>
          <p:grpSpPr bwMode="auto">
            <a:xfrm>
              <a:off x="3352800" y="5164137"/>
              <a:ext cx="1295400" cy="228600"/>
              <a:chOff x="1294" y="1111"/>
              <a:chExt cx="1159" cy="65"/>
            </a:xfrm>
          </p:grpSpPr>
          <p:sp>
            <p:nvSpPr>
              <p:cNvPr id="57" name="Rectangle 56">
                <a:extLst>
                  <a:ext uri="{FF2B5EF4-FFF2-40B4-BE49-F238E27FC236}">
                    <a16:creationId xmlns:a16="http://schemas.microsoft.com/office/drawing/2014/main" id="{80AF9C69-267D-4673-BC72-8DA0768B8EDA}"/>
                  </a:ext>
                </a:extLst>
              </p:cNvPr>
              <p:cNvSpPr>
                <a:spLocks noChangeArrowheads="1"/>
              </p:cNvSpPr>
              <p:nvPr/>
            </p:nvSpPr>
            <p:spPr bwMode="auto">
              <a:xfrm>
                <a:off x="1294" y="1111"/>
                <a:ext cx="387"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58" name="Rectangle 57">
                <a:extLst>
                  <a:ext uri="{FF2B5EF4-FFF2-40B4-BE49-F238E27FC236}">
                    <a16:creationId xmlns:a16="http://schemas.microsoft.com/office/drawing/2014/main" id="{8AB33ED6-14F0-47A6-8D47-65517EEC6EF3}"/>
                  </a:ext>
                </a:extLst>
              </p:cNvPr>
              <p:cNvSpPr>
                <a:spLocks noChangeArrowheads="1"/>
              </p:cNvSpPr>
              <p:nvPr/>
            </p:nvSpPr>
            <p:spPr bwMode="auto">
              <a:xfrm>
                <a:off x="1679"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A</a:t>
                </a:r>
              </a:p>
            </p:txBody>
          </p:sp>
          <p:sp>
            <p:nvSpPr>
              <p:cNvPr id="59" name="Rectangle 58">
                <a:extLst>
                  <a:ext uri="{FF2B5EF4-FFF2-40B4-BE49-F238E27FC236}">
                    <a16:creationId xmlns:a16="http://schemas.microsoft.com/office/drawing/2014/main" id="{B4FDD618-7251-4BFF-9DAD-35A3F3A46F46}"/>
                  </a:ext>
                </a:extLst>
              </p:cNvPr>
              <p:cNvSpPr>
                <a:spLocks noChangeArrowheads="1"/>
              </p:cNvSpPr>
              <p:nvPr/>
            </p:nvSpPr>
            <p:spPr bwMode="auto">
              <a:xfrm>
                <a:off x="2068" y="1111"/>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S</a:t>
                </a:r>
              </a:p>
            </p:txBody>
          </p:sp>
        </p:grpSp>
        <p:sp>
          <p:nvSpPr>
            <p:cNvPr id="13" name="Rectangle 12">
              <a:extLst>
                <a:ext uri="{FF2B5EF4-FFF2-40B4-BE49-F238E27FC236}">
                  <a16:creationId xmlns:a16="http://schemas.microsoft.com/office/drawing/2014/main" id="{AFD9889D-6254-4404-AD8B-22C5667E45E9}"/>
                </a:ext>
              </a:extLst>
            </p:cNvPr>
            <p:cNvSpPr>
              <a:spLocks noChangeArrowheads="1"/>
            </p:cNvSpPr>
            <p:nvPr/>
          </p:nvSpPr>
          <p:spPr bwMode="auto">
            <a:xfrm>
              <a:off x="3352800" y="4783137"/>
              <a:ext cx="1295400" cy="38100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Q3</a:t>
              </a:r>
            </a:p>
          </p:txBody>
        </p:sp>
        <p:grpSp>
          <p:nvGrpSpPr>
            <p:cNvPr id="14" name="Group 13">
              <a:extLst>
                <a:ext uri="{FF2B5EF4-FFF2-40B4-BE49-F238E27FC236}">
                  <a16:creationId xmlns:a16="http://schemas.microsoft.com/office/drawing/2014/main" id="{97575263-78AF-45FA-95DC-9E58A8E2D6B1}"/>
                </a:ext>
              </a:extLst>
            </p:cNvPr>
            <p:cNvGrpSpPr>
              <a:grpSpLocks/>
            </p:cNvGrpSpPr>
            <p:nvPr/>
          </p:nvGrpSpPr>
          <p:grpSpPr bwMode="auto">
            <a:xfrm>
              <a:off x="4648201" y="5164137"/>
              <a:ext cx="1295401" cy="228600"/>
              <a:chOff x="1294" y="1111"/>
              <a:chExt cx="1156" cy="65"/>
            </a:xfrm>
          </p:grpSpPr>
          <p:sp>
            <p:nvSpPr>
              <p:cNvPr id="54" name="Rectangle 53">
                <a:extLst>
                  <a:ext uri="{FF2B5EF4-FFF2-40B4-BE49-F238E27FC236}">
                    <a16:creationId xmlns:a16="http://schemas.microsoft.com/office/drawing/2014/main" id="{0D8A4705-CED5-423C-B160-A60A17FC8507}"/>
                  </a:ext>
                </a:extLst>
              </p:cNvPr>
              <p:cNvSpPr>
                <a:spLocks noChangeArrowheads="1"/>
              </p:cNvSpPr>
              <p:nvPr/>
            </p:nvSpPr>
            <p:spPr bwMode="auto">
              <a:xfrm>
                <a:off x="1294" y="1111"/>
                <a:ext cx="389"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O</a:t>
                </a:r>
              </a:p>
            </p:txBody>
          </p:sp>
          <p:sp>
            <p:nvSpPr>
              <p:cNvPr id="55" name="Rectangle 54">
                <a:extLst>
                  <a:ext uri="{FF2B5EF4-FFF2-40B4-BE49-F238E27FC236}">
                    <a16:creationId xmlns:a16="http://schemas.microsoft.com/office/drawing/2014/main" id="{15EB51BA-64B9-4322-A947-8D6B572D2239}"/>
                  </a:ext>
                </a:extLst>
              </p:cNvPr>
              <p:cNvSpPr>
                <a:spLocks noChangeArrowheads="1"/>
              </p:cNvSpPr>
              <p:nvPr/>
            </p:nvSpPr>
            <p:spPr bwMode="auto">
              <a:xfrm>
                <a:off x="1682" y="1111"/>
                <a:ext cx="388"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N</a:t>
                </a:r>
              </a:p>
            </p:txBody>
          </p:sp>
          <p:sp>
            <p:nvSpPr>
              <p:cNvPr id="56" name="Rectangle 55">
                <a:extLst>
                  <a:ext uri="{FF2B5EF4-FFF2-40B4-BE49-F238E27FC236}">
                    <a16:creationId xmlns:a16="http://schemas.microsoft.com/office/drawing/2014/main" id="{4A56A7D1-9975-423B-AE8B-AA216DB2479E}"/>
                  </a:ext>
                </a:extLst>
              </p:cNvPr>
              <p:cNvSpPr>
                <a:spLocks noChangeArrowheads="1"/>
              </p:cNvSpPr>
              <p:nvPr/>
            </p:nvSpPr>
            <p:spPr bwMode="auto">
              <a:xfrm>
                <a:off x="2060" y="1111"/>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D</a:t>
                </a:r>
              </a:p>
            </p:txBody>
          </p:sp>
        </p:grpSp>
        <p:sp>
          <p:nvSpPr>
            <p:cNvPr id="15" name="Rectangle 14">
              <a:extLst>
                <a:ext uri="{FF2B5EF4-FFF2-40B4-BE49-F238E27FC236}">
                  <a16:creationId xmlns:a16="http://schemas.microsoft.com/office/drawing/2014/main" id="{6D64CA01-BD2E-47A9-B07D-993FFAE87638}"/>
                </a:ext>
              </a:extLst>
            </p:cNvPr>
            <p:cNvSpPr>
              <a:spLocks noChangeArrowheads="1"/>
            </p:cNvSpPr>
            <p:nvPr/>
          </p:nvSpPr>
          <p:spPr bwMode="auto">
            <a:xfrm>
              <a:off x="4648200" y="4783137"/>
              <a:ext cx="1295400" cy="38100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Q4</a:t>
              </a:r>
            </a:p>
          </p:txBody>
        </p:sp>
        <p:grpSp>
          <p:nvGrpSpPr>
            <p:cNvPr id="16" name="Group 15">
              <a:extLst>
                <a:ext uri="{FF2B5EF4-FFF2-40B4-BE49-F238E27FC236}">
                  <a16:creationId xmlns:a16="http://schemas.microsoft.com/office/drawing/2014/main" id="{2ED87CAF-0628-4EAC-BCE0-B151D491ED2E}"/>
                </a:ext>
              </a:extLst>
            </p:cNvPr>
            <p:cNvGrpSpPr>
              <a:grpSpLocks/>
            </p:cNvGrpSpPr>
            <p:nvPr/>
          </p:nvGrpSpPr>
          <p:grpSpPr bwMode="auto">
            <a:xfrm>
              <a:off x="5943598" y="5164137"/>
              <a:ext cx="1295399" cy="228600"/>
              <a:chOff x="1294" y="1110"/>
              <a:chExt cx="1158" cy="65"/>
            </a:xfrm>
          </p:grpSpPr>
          <p:sp>
            <p:nvSpPr>
              <p:cNvPr id="51" name="Rectangle 50">
                <a:extLst>
                  <a:ext uri="{FF2B5EF4-FFF2-40B4-BE49-F238E27FC236}">
                    <a16:creationId xmlns:a16="http://schemas.microsoft.com/office/drawing/2014/main" id="{3080F6B3-486E-43A8-912F-E6FD1C941306}"/>
                  </a:ext>
                </a:extLst>
              </p:cNvPr>
              <p:cNvSpPr>
                <a:spLocks noChangeArrowheads="1"/>
              </p:cNvSpPr>
              <p:nvPr/>
            </p:nvSpPr>
            <p:spPr bwMode="auto">
              <a:xfrm>
                <a:off x="1294" y="1110"/>
                <a:ext cx="386"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J</a:t>
                </a:r>
              </a:p>
            </p:txBody>
          </p:sp>
          <p:sp>
            <p:nvSpPr>
              <p:cNvPr id="52" name="Rectangle 51">
                <a:extLst>
                  <a:ext uri="{FF2B5EF4-FFF2-40B4-BE49-F238E27FC236}">
                    <a16:creationId xmlns:a16="http://schemas.microsoft.com/office/drawing/2014/main" id="{13FEAFDC-1F91-424C-8863-5E4CE23E7492}"/>
                  </a:ext>
                </a:extLst>
              </p:cNvPr>
              <p:cNvSpPr>
                <a:spLocks noChangeArrowheads="1"/>
              </p:cNvSpPr>
              <p:nvPr/>
            </p:nvSpPr>
            <p:spPr bwMode="auto">
              <a:xfrm>
                <a:off x="1675" y="1110"/>
                <a:ext cx="390"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F</a:t>
                </a:r>
              </a:p>
            </p:txBody>
          </p:sp>
          <p:sp>
            <p:nvSpPr>
              <p:cNvPr id="53" name="Rectangle 52">
                <a:extLst>
                  <a:ext uri="{FF2B5EF4-FFF2-40B4-BE49-F238E27FC236}">
                    <a16:creationId xmlns:a16="http://schemas.microsoft.com/office/drawing/2014/main" id="{D9957A19-4254-4C56-9ABF-0801FEF83B4A}"/>
                  </a:ext>
                </a:extLst>
              </p:cNvPr>
              <p:cNvSpPr>
                <a:spLocks noChangeArrowheads="1"/>
              </p:cNvSpPr>
              <p:nvPr/>
            </p:nvSpPr>
            <p:spPr bwMode="auto">
              <a:xfrm>
                <a:off x="2067" y="1110"/>
                <a:ext cx="385" cy="65"/>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M</a:t>
                </a:r>
              </a:p>
            </p:txBody>
          </p:sp>
        </p:grpSp>
        <p:sp>
          <p:nvSpPr>
            <p:cNvPr id="17" name="Rectangle 16">
              <a:extLst>
                <a:ext uri="{FF2B5EF4-FFF2-40B4-BE49-F238E27FC236}">
                  <a16:creationId xmlns:a16="http://schemas.microsoft.com/office/drawing/2014/main" id="{A8B7FC38-ED14-408B-9BF1-4A86485E36EF}"/>
                </a:ext>
              </a:extLst>
            </p:cNvPr>
            <p:cNvSpPr>
              <a:spLocks noChangeArrowheads="1"/>
            </p:cNvSpPr>
            <p:nvPr/>
          </p:nvSpPr>
          <p:spPr bwMode="auto">
            <a:xfrm>
              <a:off x="5943600" y="4783137"/>
              <a:ext cx="1295400" cy="381000"/>
            </a:xfrm>
            <a:prstGeom prst="rect">
              <a:avLst/>
            </a:prstGeom>
            <a:noFill/>
            <a:ln w="9525">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81419" tIns="40710" rIns="81419" bIns="40710"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r>
                <a:rPr lang="en-US" altLang="en-US" sz="900">
                  <a:solidFill>
                    <a:srgbClr val="003399"/>
                  </a:solidFill>
                </a:rPr>
                <a:t>Q1</a:t>
              </a:r>
            </a:p>
          </p:txBody>
        </p:sp>
        <p:sp>
          <p:nvSpPr>
            <p:cNvPr id="18" name="Line 64">
              <a:extLst>
                <a:ext uri="{FF2B5EF4-FFF2-40B4-BE49-F238E27FC236}">
                  <a16:creationId xmlns:a16="http://schemas.microsoft.com/office/drawing/2014/main" id="{CB7E9FC0-FD9F-4EC4-8F14-6FF50219C7F4}"/>
                </a:ext>
              </a:extLst>
            </p:cNvPr>
            <p:cNvSpPr>
              <a:spLocks noChangeShapeType="1"/>
            </p:cNvSpPr>
            <p:nvPr/>
          </p:nvSpPr>
          <p:spPr bwMode="auto">
            <a:xfrm>
              <a:off x="762000" y="5773737"/>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endParaRPr lang="en-US"/>
            </a:p>
          </p:txBody>
        </p:sp>
        <p:sp>
          <p:nvSpPr>
            <p:cNvPr id="19" name="Line 66">
              <a:extLst>
                <a:ext uri="{FF2B5EF4-FFF2-40B4-BE49-F238E27FC236}">
                  <a16:creationId xmlns:a16="http://schemas.microsoft.com/office/drawing/2014/main" id="{C83C3E1A-E9E9-40F9-AADE-A54CD292D9E0}"/>
                </a:ext>
              </a:extLst>
            </p:cNvPr>
            <p:cNvSpPr>
              <a:spLocks noChangeShapeType="1"/>
            </p:cNvSpPr>
            <p:nvPr/>
          </p:nvSpPr>
          <p:spPr bwMode="auto">
            <a:xfrm>
              <a:off x="762000" y="6230937"/>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endParaRPr lang="en-US"/>
            </a:p>
          </p:txBody>
        </p:sp>
        <p:sp>
          <p:nvSpPr>
            <p:cNvPr id="20" name="Line 67">
              <a:extLst>
                <a:ext uri="{FF2B5EF4-FFF2-40B4-BE49-F238E27FC236}">
                  <a16:creationId xmlns:a16="http://schemas.microsoft.com/office/drawing/2014/main" id="{AF7B8D9C-B853-4B54-955E-38B1E575A95C}"/>
                </a:ext>
              </a:extLst>
            </p:cNvPr>
            <p:cNvSpPr>
              <a:spLocks noChangeShapeType="1"/>
            </p:cNvSpPr>
            <p:nvPr/>
          </p:nvSpPr>
          <p:spPr bwMode="auto">
            <a:xfrm>
              <a:off x="762000" y="6688137"/>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endParaRPr lang="en-US"/>
            </a:p>
          </p:txBody>
        </p:sp>
        <p:sp>
          <p:nvSpPr>
            <p:cNvPr id="21" name="AutoShape 68">
              <a:extLst>
                <a:ext uri="{FF2B5EF4-FFF2-40B4-BE49-F238E27FC236}">
                  <a16:creationId xmlns:a16="http://schemas.microsoft.com/office/drawing/2014/main" id="{3546DBE0-CF11-4A9F-9CF2-98F60C7986BC}"/>
                </a:ext>
              </a:extLst>
            </p:cNvPr>
            <p:cNvSpPr>
              <a:spLocks noChangeArrowheads="1"/>
            </p:cNvSpPr>
            <p:nvPr/>
          </p:nvSpPr>
          <p:spPr bwMode="auto">
            <a:xfrm>
              <a:off x="1600200" y="5468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22" name="Text Box 70">
              <a:extLst>
                <a:ext uri="{FF2B5EF4-FFF2-40B4-BE49-F238E27FC236}">
                  <a16:creationId xmlns:a16="http://schemas.microsoft.com/office/drawing/2014/main" id="{A581BF60-863D-4E47-B525-41F0571866BB}"/>
                </a:ext>
              </a:extLst>
            </p:cNvPr>
            <p:cNvSpPr txBox="1">
              <a:spLocks noChangeArrowheads="1"/>
            </p:cNvSpPr>
            <p:nvPr/>
          </p:nvSpPr>
          <p:spPr bwMode="auto">
            <a:xfrm>
              <a:off x="1219200" y="56213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Requirements</a:t>
              </a:r>
            </a:p>
            <a:p>
              <a:pPr algn="ctr" eaLnBrk="1" hangingPunct="1">
                <a:spcBef>
                  <a:spcPct val="50000"/>
                </a:spcBef>
              </a:pPr>
              <a:r>
                <a:rPr lang="en-US" altLang="en-US" sz="800">
                  <a:solidFill>
                    <a:schemeClr val="tx1"/>
                  </a:solidFill>
                </a:rPr>
                <a:t>Freeze</a:t>
              </a:r>
            </a:p>
          </p:txBody>
        </p:sp>
        <p:sp>
          <p:nvSpPr>
            <p:cNvPr id="23" name="AutoShape 71">
              <a:extLst>
                <a:ext uri="{FF2B5EF4-FFF2-40B4-BE49-F238E27FC236}">
                  <a16:creationId xmlns:a16="http://schemas.microsoft.com/office/drawing/2014/main" id="{C310F492-0512-459E-B6E1-8E0697D099E4}"/>
                </a:ext>
              </a:extLst>
            </p:cNvPr>
            <p:cNvSpPr>
              <a:spLocks noChangeArrowheads="1"/>
            </p:cNvSpPr>
            <p:nvPr/>
          </p:nvSpPr>
          <p:spPr bwMode="auto">
            <a:xfrm>
              <a:off x="2133600" y="5468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24" name="Text Box 72">
              <a:extLst>
                <a:ext uri="{FF2B5EF4-FFF2-40B4-BE49-F238E27FC236}">
                  <a16:creationId xmlns:a16="http://schemas.microsoft.com/office/drawing/2014/main" id="{70FB9E9A-02B7-4BA6-B001-625E460C1C87}"/>
                </a:ext>
              </a:extLst>
            </p:cNvPr>
            <p:cNvSpPr txBox="1">
              <a:spLocks noChangeArrowheads="1"/>
            </p:cNvSpPr>
            <p:nvPr/>
          </p:nvSpPr>
          <p:spPr bwMode="auto">
            <a:xfrm>
              <a:off x="1752600" y="56213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Scope</a:t>
              </a:r>
            </a:p>
            <a:p>
              <a:pPr algn="ctr" eaLnBrk="1" hangingPunct="1">
                <a:spcBef>
                  <a:spcPct val="50000"/>
                </a:spcBef>
              </a:pPr>
              <a:r>
                <a:rPr lang="en-US" altLang="en-US" sz="800">
                  <a:solidFill>
                    <a:schemeClr val="tx1"/>
                  </a:solidFill>
                </a:rPr>
                <a:t>Freeze</a:t>
              </a:r>
            </a:p>
          </p:txBody>
        </p:sp>
        <p:sp>
          <p:nvSpPr>
            <p:cNvPr id="25" name="AutoShape 73">
              <a:extLst>
                <a:ext uri="{FF2B5EF4-FFF2-40B4-BE49-F238E27FC236}">
                  <a16:creationId xmlns:a16="http://schemas.microsoft.com/office/drawing/2014/main" id="{A9DF4A2E-A9C0-4174-810F-45DC69B109A8}"/>
                </a:ext>
              </a:extLst>
            </p:cNvPr>
            <p:cNvSpPr>
              <a:spLocks noChangeArrowheads="1"/>
            </p:cNvSpPr>
            <p:nvPr/>
          </p:nvSpPr>
          <p:spPr bwMode="auto">
            <a:xfrm>
              <a:off x="2971800" y="5468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26" name="Text Box 74">
              <a:extLst>
                <a:ext uri="{FF2B5EF4-FFF2-40B4-BE49-F238E27FC236}">
                  <a16:creationId xmlns:a16="http://schemas.microsoft.com/office/drawing/2014/main" id="{97B85957-C54C-4E19-B300-4F371A8CCED2}"/>
                </a:ext>
              </a:extLst>
            </p:cNvPr>
            <p:cNvSpPr txBox="1">
              <a:spLocks noChangeArrowheads="1"/>
            </p:cNvSpPr>
            <p:nvPr/>
          </p:nvSpPr>
          <p:spPr bwMode="auto">
            <a:xfrm>
              <a:off x="2590800" y="5621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Development</a:t>
              </a:r>
            </a:p>
          </p:txBody>
        </p:sp>
        <p:sp>
          <p:nvSpPr>
            <p:cNvPr id="27" name="AutoShape 75">
              <a:extLst>
                <a:ext uri="{FF2B5EF4-FFF2-40B4-BE49-F238E27FC236}">
                  <a16:creationId xmlns:a16="http://schemas.microsoft.com/office/drawing/2014/main" id="{29FC7D6B-581A-403E-BFE6-FDF01FBD9B8A}"/>
                </a:ext>
              </a:extLst>
            </p:cNvPr>
            <p:cNvSpPr>
              <a:spLocks noChangeArrowheads="1"/>
            </p:cNvSpPr>
            <p:nvPr/>
          </p:nvSpPr>
          <p:spPr bwMode="auto">
            <a:xfrm>
              <a:off x="3505200" y="5468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28" name="Text Box 76">
              <a:extLst>
                <a:ext uri="{FF2B5EF4-FFF2-40B4-BE49-F238E27FC236}">
                  <a16:creationId xmlns:a16="http://schemas.microsoft.com/office/drawing/2014/main" id="{174E50E7-3D3C-429B-95DB-0E804D5DCC2E}"/>
                </a:ext>
              </a:extLst>
            </p:cNvPr>
            <p:cNvSpPr txBox="1">
              <a:spLocks noChangeArrowheads="1"/>
            </p:cNvSpPr>
            <p:nvPr/>
          </p:nvSpPr>
          <p:spPr bwMode="auto">
            <a:xfrm>
              <a:off x="3124200" y="5621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Testing</a:t>
              </a:r>
            </a:p>
          </p:txBody>
        </p:sp>
        <p:sp>
          <p:nvSpPr>
            <p:cNvPr id="29" name="AutoShape 77">
              <a:extLst>
                <a:ext uri="{FF2B5EF4-FFF2-40B4-BE49-F238E27FC236}">
                  <a16:creationId xmlns:a16="http://schemas.microsoft.com/office/drawing/2014/main" id="{8FD1DC59-BAA1-4529-9BF7-22B91B2365C3}"/>
                </a:ext>
              </a:extLst>
            </p:cNvPr>
            <p:cNvSpPr>
              <a:spLocks noChangeArrowheads="1"/>
            </p:cNvSpPr>
            <p:nvPr/>
          </p:nvSpPr>
          <p:spPr bwMode="auto">
            <a:xfrm>
              <a:off x="3886200" y="5468937"/>
              <a:ext cx="222250" cy="152400"/>
            </a:xfrm>
            <a:prstGeom prst="triangle">
              <a:avLst>
                <a:gd name="adj" fmla="val 50000"/>
              </a:avLst>
            </a:prstGeom>
            <a:solidFill>
              <a:srgbClr val="0080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30" name="Text Box 78">
              <a:extLst>
                <a:ext uri="{FF2B5EF4-FFF2-40B4-BE49-F238E27FC236}">
                  <a16:creationId xmlns:a16="http://schemas.microsoft.com/office/drawing/2014/main" id="{1C17EBEB-AFB9-4EEE-A5A6-A8642E3D3D34}"/>
                </a:ext>
              </a:extLst>
            </p:cNvPr>
            <p:cNvSpPr txBox="1">
              <a:spLocks noChangeArrowheads="1"/>
            </p:cNvSpPr>
            <p:nvPr/>
          </p:nvSpPr>
          <p:spPr bwMode="auto">
            <a:xfrm>
              <a:off x="3505200" y="5621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Deploy</a:t>
              </a:r>
            </a:p>
          </p:txBody>
        </p:sp>
        <p:sp>
          <p:nvSpPr>
            <p:cNvPr id="31" name="AutoShape 79">
              <a:extLst>
                <a:ext uri="{FF2B5EF4-FFF2-40B4-BE49-F238E27FC236}">
                  <a16:creationId xmlns:a16="http://schemas.microsoft.com/office/drawing/2014/main" id="{4E8BEE00-CAE3-46C2-8F77-A1CB26FF776D}"/>
                </a:ext>
              </a:extLst>
            </p:cNvPr>
            <p:cNvSpPr>
              <a:spLocks noChangeArrowheads="1"/>
            </p:cNvSpPr>
            <p:nvPr/>
          </p:nvSpPr>
          <p:spPr bwMode="auto">
            <a:xfrm>
              <a:off x="3200400" y="5849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32" name="Text Box 80">
              <a:extLst>
                <a:ext uri="{FF2B5EF4-FFF2-40B4-BE49-F238E27FC236}">
                  <a16:creationId xmlns:a16="http://schemas.microsoft.com/office/drawing/2014/main" id="{2AA13F59-3FB5-4D57-B6EE-E602B8B9C613}"/>
                </a:ext>
              </a:extLst>
            </p:cNvPr>
            <p:cNvSpPr txBox="1">
              <a:spLocks noChangeArrowheads="1"/>
            </p:cNvSpPr>
            <p:nvPr/>
          </p:nvSpPr>
          <p:spPr bwMode="auto">
            <a:xfrm>
              <a:off x="2819400" y="60023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Requirements</a:t>
              </a:r>
            </a:p>
            <a:p>
              <a:pPr algn="ctr" eaLnBrk="1" hangingPunct="1">
                <a:spcBef>
                  <a:spcPct val="50000"/>
                </a:spcBef>
              </a:pPr>
              <a:r>
                <a:rPr lang="en-US" altLang="en-US" sz="800">
                  <a:solidFill>
                    <a:schemeClr val="tx1"/>
                  </a:solidFill>
                </a:rPr>
                <a:t>Freeze</a:t>
              </a:r>
            </a:p>
          </p:txBody>
        </p:sp>
        <p:sp>
          <p:nvSpPr>
            <p:cNvPr id="33" name="AutoShape 81">
              <a:extLst>
                <a:ext uri="{FF2B5EF4-FFF2-40B4-BE49-F238E27FC236}">
                  <a16:creationId xmlns:a16="http://schemas.microsoft.com/office/drawing/2014/main" id="{71518C4A-DA96-4BF2-A6DD-814968D693C8}"/>
                </a:ext>
              </a:extLst>
            </p:cNvPr>
            <p:cNvSpPr>
              <a:spLocks noChangeArrowheads="1"/>
            </p:cNvSpPr>
            <p:nvPr/>
          </p:nvSpPr>
          <p:spPr bwMode="auto">
            <a:xfrm>
              <a:off x="3733800" y="5849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34" name="Text Box 82">
              <a:extLst>
                <a:ext uri="{FF2B5EF4-FFF2-40B4-BE49-F238E27FC236}">
                  <a16:creationId xmlns:a16="http://schemas.microsoft.com/office/drawing/2014/main" id="{B4E89F7C-0866-42D2-8C56-9B7ACA141175}"/>
                </a:ext>
              </a:extLst>
            </p:cNvPr>
            <p:cNvSpPr txBox="1">
              <a:spLocks noChangeArrowheads="1"/>
            </p:cNvSpPr>
            <p:nvPr/>
          </p:nvSpPr>
          <p:spPr bwMode="auto">
            <a:xfrm>
              <a:off x="3352800" y="60023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Scope</a:t>
              </a:r>
            </a:p>
            <a:p>
              <a:pPr algn="ctr" eaLnBrk="1" hangingPunct="1">
                <a:spcBef>
                  <a:spcPct val="50000"/>
                </a:spcBef>
              </a:pPr>
              <a:r>
                <a:rPr lang="en-US" altLang="en-US" sz="800">
                  <a:solidFill>
                    <a:schemeClr val="tx1"/>
                  </a:solidFill>
                </a:rPr>
                <a:t>Freeze</a:t>
              </a:r>
            </a:p>
          </p:txBody>
        </p:sp>
        <p:sp>
          <p:nvSpPr>
            <p:cNvPr id="35" name="AutoShape 83">
              <a:extLst>
                <a:ext uri="{FF2B5EF4-FFF2-40B4-BE49-F238E27FC236}">
                  <a16:creationId xmlns:a16="http://schemas.microsoft.com/office/drawing/2014/main" id="{44AE86E4-0450-448D-9C65-EAD41D6A341D}"/>
                </a:ext>
              </a:extLst>
            </p:cNvPr>
            <p:cNvSpPr>
              <a:spLocks noChangeArrowheads="1"/>
            </p:cNvSpPr>
            <p:nvPr/>
          </p:nvSpPr>
          <p:spPr bwMode="auto">
            <a:xfrm>
              <a:off x="4572000" y="5849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36" name="Text Box 84">
              <a:extLst>
                <a:ext uri="{FF2B5EF4-FFF2-40B4-BE49-F238E27FC236}">
                  <a16:creationId xmlns:a16="http://schemas.microsoft.com/office/drawing/2014/main" id="{30B8DE00-9CAF-4008-9E01-C8C8C00395FE}"/>
                </a:ext>
              </a:extLst>
            </p:cNvPr>
            <p:cNvSpPr txBox="1">
              <a:spLocks noChangeArrowheads="1"/>
            </p:cNvSpPr>
            <p:nvPr/>
          </p:nvSpPr>
          <p:spPr bwMode="auto">
            <a:xfrm>
              <a:off x="4191000" y="6002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Development</a:t>
              </a:r>
            </a:p>
          </p:txBody>
        </p:sp>
        <p:sp>
          <p:nvSpPr>
            <p:cNvPr id="37" name="AutoShape 85">
              <a:extLst>
                <a:ext uri="{FF2B5EF4-FFF2-40B4-BE49-F238E27FC236}">
                  <a16:creationId xmlns:a16="http://schemas.microsoft.com/office/drawing/2014/main" id="{74419F6B-B246-4DD0-A22F-5EB3E63577B0}"/>
                </a:ext>
              </a:extLst>
            </p:cNvPr>
            <p:cNvSpPr>
              <a:spLocks noChangeArrowheads="1"/>
            </p:cNvSpPr>
            <p:nvPr/>
          </p:nvSpPr>
          <p:spPr bwMode="auto">
            <a:xfrm>
              <a:off x="5181600" y="58499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38" name="Text Box 86">
              <a:extLst>
                <a:ext uri="{FF2B5EF4-FFF2-40B4-BE49-F238E27FC236}">
                  <a16:creationId xmlns:a16="http://schemas.microsoft.com/office/drawing/2014/main" id="{3F336ADB-7AEA-449C-B5D6-ECBF786DB014}"/>
                </a:ext>
              </a:extLst>
            </p:cNvPr>
            <p:cNvSpPr txBox="1">
              <a:spLocks noChangeArrowheads="1"/>
            </p:cNvSpPr>
            <p:nvPr/>
          </p:nvSpPr>
          <p:spPr bwMode="auto">
            <a:xfrm>
              <a:off x="4800600" y="6002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Testing</a:t>
              </a:r>
            </a:p>
          </p:txBody>
        </p:sp>
        <p:sp>
          <p:nvSpPr>
            <p:cNvPr id="39" name="AutoShape 87">
              <a:extLst>
                <a:ext uri="{FF2B5EF4-FFF2-40B4-BE49-F238E27FC236}">
                  <a16:creationId xmlns:a16="http://schemas.microsoft.com/office/drawing/2014/main" id="{B0BD4A49-95C3-4639-A98B-F1FC30923E46}"/>
                </a:ext>
              </a:extLst>
            </p:cNvPr>
            <p:cNvSpPr>
              <a:spLocks noChangeArrowheads="1"/>
            </p:cNvSpPr>
            <p:nvPr/>
          </p:nvSpPr>
          <p:spPr bwMode="auto">
            <a:xfrm>
              <a:off x="5562600" y="5849937"/>
              <a:ext cx="222250" cy="152400"/>
            </a:xfrm>
            <a:prstGeom prst="triangle">
              <a:avLst>
                <a:gd name="adj" fmla="val 50000"/>
              </a:avLst>
            </a:prstGeom>
            <a:solidFill>
              <a:srgbClr val="0080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40" name="Text Box 88">
              <a:extLst>
                <a:ext uri="{FF2B5EF4-FFF2-40B4-BE49-F238E27FC236}">
                  <a16:creationId xmlns:a16="http://schemas.microsoft.com/office/drawing/2014/main" id="{C0C52887-CBDD-43BD-90CC-B780EBD694A5}"/>
                </a:ext>
              </a:extLst>
            </p:cNvPr>
            <p:cNvSpPr txBox="1">
              <a:spLocks noChangeArrowheads="1"/>
            </p:cNvSpPr>
            <p:nvPr/>
          </p:nvSpPr>
          <p:spPr bwMode="auto">
            <a:xfrm>
              <a:off x="5181600" y="60023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t>Deploy</a:t>
              </a:r>
            </a:p>
          </p:txBody>
        </p:sp>
        <p:sp>
          <p:nvSpPr>
            <p:cNvPr id="41" name="AutoShape 89">
              <a:extLst>
                <a:ext uri="{FF2B5EF4-FFF2-40B4-BE49-F238E27FC236}">
                  <a16:creationId xmlns:a16="http://schemas.microsoft.com/office/drawing/2014/main" id="{051B6ED9-9E43-484E-A4D2-A04A16FCF879}"/>
                </a:ext>
              </a:extLst>
            </p:cNvPr>
            <p:cNvSpPr>
              <a:spLocks noChangeArrowheads="1"/>
            </p:cNvSpPr>
            <p:nvPr/>
          </p:nvSpPr>
          <p:spPr bwMode="auto">
            <a:xfrm>
              <a:off x="4800600" y="63071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42" name="Text Box 90">
              <a:extLst>
                <a:ext uri="{FF2B5EF4-FFF2-40B4-BE49-F238E27FC236}">
                  <a16:creationId xmlns:a16="http://schemas.microsoft.com/office/drawing/2014/main" id="{9959EEA9-77D5-483F-909D-21A10BC1C190}"/>
                </a:ext>
              </a:extLst>
            </p:cNvPr>
            <p:cNvSpPr txBox="1">
              <a:spLocks noChangeArrowheads="1"/>
            </p:cNvSpPr>
            <p:nvPr/>
          </p:nvSpPr>
          <p:spPr bwMode="auto">
            <a:xfrm>
              <a:off x="4419600" y="64595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Requirements</a:t>
              </a:r>
            </a:p>
            <a:p>
              <a:pPr algn="ctr" eaLnBrk="1" hangingPunct="1">
                <a:spcBef>
                  <a:spcPct val="50000"/>
                </a:spcBef>
              </a:pPr>
              <a:r>
                <a:rPr lang="en-US" altLang="en-US" sz="800">
                  <a:solidFill>
                    <a:schemeClr val="tx1"/>
                  </a:solidFill>
                </a:rPr>
                <a:t>Freeze</a:t>
              </a:r>
            </a:p>
          </p:txBody>
        </p:sp>
        <p:sp>
          <p:nvSpPr>
            <p:cNvPr id="43" name="AutoShape 91">
              <a:extLst>
                <a:ext uri="{FF2B5EF4-FFF2-40B4-BE49-F238E27FC236}">
                  <a16:creationId xmlns:a16="http://schemas.microsoft.com/office/drawing/2014/main" id="{706A1EF3-53E7-4143-8817-64C3DB2CA24D}"/>
                </a:ext>
              </a:extLst>
            </p:cNvPr>
            <p:cNvSpPr>
              <a:spLocks noChangeArrowheads="1"/>
            </p:cNvSpPr>
            <p:nvPr/>
          </p:nvSpPr>
          <p:spPr bwMode="auto">
            <a:xfrm>
              <a:off x="5334000" y="63071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44" name="Text Box 92">
              <a:extLst>
                <a:ext uri="{FF2B5EF4-FFF2-40B4-BE49-F238E27FC236}">
                  <a16:creationId xmlns:a16="http://schemas.microsoft.com/office/drawing/2014/main" id="{AC78242A-E25D-42DC-9883-D537B5B4EC0C}"/>
                </a:ext>
              </a:extLst>
            </p:cNvPr>
            <p:cNvSpPr txBox="1">
              <a:spLocks noChangeArrowheads="1"/>
            </p:cNvSpPr>
            <p:nvPr/>
          </p:nvSpPr>
          <p:spPr bwMode="auto">
            <a:xfrm>
              <a:off x="4953000" y="6459537"/>
              <a:ext cx="990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Scope</a:t>
              </a:r>
            </a:p>
            <a:p>
              <a:pPr algn="ctr" eaLnBrk="1" hangingPunct="1">
                <a:spcBef>
                  <a:spcPct val="50000"/>
                </a:spcBef>
              </a:pPr>
              <a:r>
                <a:rPr lang="en-US" altLang="en-US" sz="800">
                  <a:solidFill>
                    <a:schemeClr val="tx1"/>
                  </a:solidFill>
                </a:rPr>
                <a:t>Freeze</a:t>
              </a:r>
            </a:p>
          </p:txBody>
        </p:sp>
        <p:sp>
          <p:nvSpPr>
            <p:cNvPr id="45" name="AutoShape 93">
              <a:extLst>
                <a:ext uri="{FF2B5EF4-FFF2-40B4-BE49-F238E27FC236}">
                  <a16:creationId xmlns:a16="http://schemas.microsoft.com/office/drawing/2014/main" id="{F7C3B276-55D7-419F-B00B-5143BF58E3C1}"/>
                </a:ext>
              </a:extLst>
            </p:cNvPr>
            <p:cNvSpPr>
              <a:spLocks noChangeArrowheads="1"/>
            </p:cNvSpPr>
            <p:nvPr/>
          </p:nvSpPr>
          <p:spPr bwMode="auto">
            <a:xfrm>
              <a:off x="6172200" y="63071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46" name="Text Box 94">
              <a:extLst>
                <a:ext uri="{FF2B5EF4-FFF2-40B4-BE49-F238E27FC236}">
                  <a16:creationId xmlns:a16="http://schemas.microsoft.com/office/drawing/2014/main" id="{F1447B1C-CF5B-43D1-94C3-E70FB9ABCA75}"/>
                </a:ext>
              </a:extLst>
            </p:cNvPr>
            <p:cNvSpPr txBox="1">
              <a:spLocks noChangeArrowheads="1"/>
            </p:cNvSpPr>
            <p:nvPr/>
          </p:nvSpPr>
          <p:spPr bwMode="auto">
            <a:xfrm>
              <a:off x="5791200" y="64595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Development</a:t>
              </a:r>
            </a:p>
          </p:txBody>
        </p:sp>
        <p:sp>
          <p:nvSpPr>
            <p:cNvPr id="47" name="AutoShape 95">
              <a:extLst>
                <a:ext uri="{FF2B5EF4-FFF2-40B4-BE49-F238E27FC236}">
                  <a16:creationId xmlns:a16="http://schemas.microsoft.com/office/drawing/2014/main" id="{5521BD16-B116-4166-83EA-A84CE15CB3E2}"/>
                </a:ext>
              </a:extLst>
            </p:cNvPr>
            <p:cNvSpPr>
              <a:spLocks noChangeArrowheads="1"/>
            </p:cNvSpPr>
            <p:nvPr/>
          </p:nvSpPr>
          <p:spPr bwMode="auto">
            <a:xfrm>
              <a:off x="6781800" y="6307137"/>
              <a:ext cx="222250" cy="152400"/>
            </a:xfrm>
            <a:prstGeom prst="triangle">
              <a:avLst>
                <a:gd name="adj" fmla="val 50000"/>
              </a:avLst>
            </a:prstGeom>
            <a:solidFill>
              <a:srgbClr val="FF9933"/>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48" name="Text Box 96">
              <a:extLst>
                <a:ext uri="{FF2B5EF4-FFF2-40B4-BE49-F238E27FC236}">
                  <a16:creationId xmlns:a16="http://schemas.microsoft.com/office/drawing/2014/main" id="{D720CACD-938E-4EA8-9CA4-7849F823076E}"/>
                </a:ext>
              </a:extLst>
            </p:cNvPr>
            <p:cNvSpPr txBox="1">
              <a:spLocks noChangeArrowheads="1"/>
            </p:cNvSpPr>
            <p:nvPr/>
          </p:nvSpPr>
          <p:spPr bwMode="auto">
            <a:xfrm>
              <a:off x="6400800" y="64595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Testing</a:t>
              </a:r>
            </a:p>
          </p:txBody>
        </p:sp>
        <p:sp>
          <p:nvSpPr>
            <p:cNvPr id="49" name="AutoShape 97">
              <a:extLst>
                <a:ext uri="{FF2B5EF4-FFF2-40B4-BE49-F238E27FC236}">
                  <a16:creationId xmlns:a16="http://schemas.microsoft.com/office/drawing/2014/main" id="{58F206B4-74B8-4D82-95D3-B503DBDBBC90}"/>
                </a:ext>
              </a:extLst>
            </p:cNvPr>
            <p:cNvSpPr>
              <a:spLocks noChangeArrowheads="1"/>
            </p:cNvSpPr>
            <p:nvPr/>
          </p:nvSpPr>
          <p:spPr bwMode="auto">
            <a:xfrm>
              <a:off x="7162800" y="6307137"/>
              <a:ext cx="222250" cy="152400"/>
            </a:xfrm>
            <a:prstGeom prst="triangle">
              <a:avLst>
                <a:gd name="adj" fmla="val 50000"/>
              </a:avLst>
            </a:prstGeom>
            <a:solidFill>
              <a:srgbClr val="0080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82550" tIns="41275" rIns="82550" bIns="41275" anchor="ct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endParaRPr lang="en-GB" altLang="en-US" sz="700">
                <a:solidFill>
                  <a:srgbClr val="FFCC00"/>
                </a:solidFill>
              </a:endParaRPr>
            </a:p>
          </p:txBody>
        </p:sp>
        <p:sp>
          <p:nvSpPr>
            <p:cNvPr id="50" name="Text Box 98">
              <a:extLst>
                <a:ext uri="{FF2B5EF4-FFF2-40B4-BE49-F238E27FC236}">
                  <a16:creationId xmlns:a16="http://schemas.microsoft.com/office/drawing/2014/main" id="{BCC91D28-B654-45AA-9DAA-541EF21DE220}"/>
                </a:ext>
              </a:extLst>
            </p:cNvPr>
            <p:cNvSpPr txBox="1">
              <a:spLocks noChangeArrowheads="1"/>
            </p:cNvSpPr>
            <p:nvPr/>
          </p:nvSpPr>
          <p:spPr bwMode="auto">
            <a:xfrm>
              <a:off x="6781800" y="6459537"/>
              <a:ext cx="990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a:lstStyle>
            <a:p>
              <a:pPr algn="ctr" eaLnBrk="1" hangingPunct="1">
                <a:spcBef>
                  <a:spcPct val="50000"/>
                </a:spcBef>
              </a:pPr>
              <a:r>
                <a:rPr lang="en-US" altLang="en-US" sz="800">
                  <a:solidFill>
                    <a:schemeClr val="tx1"/>
                  </a:solidFill>
                </a:rPr>
                <a:t>Deploy</a:t>
              </a:r>
            </a:p>
          </p:txBody>
        </p:sp>
      </p:grpSp>
    </p:spTree>
    <p:extLst>
      <p:ext uri="{BB962C8B-B14F-4D97-AF65-F5344CB8AC3E}">
        <p14:creationId xmlns:p14="http://schemas.microsoft.com/office/powerpoint/2010/main" val="342888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Quality Management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fontScale="92500"/>
          </a:bodyPr>
          <a:lstStyle/>
          <a:p>
            <a:r>
              <a:rPr lang="en-GB" sz="2000" dirty="0"/>
              <a:t>The focus may be ‘fitness for purpose’ rather than specification conformance.</a:t>
            </a:r>
          </a:p>
          <a:p>
            <a:pPr lvl="1"/>
            <a:r>
              <a:rPr lang="en-US" altLang="en-US" sz="1600" dirty="0"/>
              <a:t>Have programming and documentation standards been followed in the development process?</a:t>
            </a:r>
            <a:endParaRPr lang="en-GB" altLang="en-US" sz="1600" dirty="0"/>
          </a:p>
          <a:p>
            <a:pPr lvl="1"/>
            <a:r>
              <a:rPr lang="en-US" altLang="en-US" sz="1600" dirty="0"/>
              <a:t>Has the software been properly tested?</a:t>
            </a:r>
            <a:endParaRPr lang="en-GB" altLang="en-US" sz="1600" dirty="0"/>
          </a:p>
          <a:p>
            <a:pPr lvl="1"/>
            <a:r>
              <a:rPr lang="en-US" altLang="en-US" sz="1600" dirty="0"/>
              <a:t>Is the software sufficiently dependable to be put into use?</a:t>
            </a:r>
            <a:endParaRPr lang="en-GB" altLang="en-US" sz="1600" dirty="0"/>
          </a:p>
          <a:p>
            <a:pPr lvl="1"/>
            <a:r>
              <a:rPr lang="en-US" altLang="en-US" sz="1600" dirty="0"/>
              <a:t>Is the performance of the software acceptable for normal use? </a:t>
            </a:r>
            <a:endParaRPr lang="en-GB" altLang="en-US" sz="1600" dirty="0"/>
          </a:p>
          <a:p>
            <a:pPr lvl="1"/>
            <a:r>
              <a:rPr lang="en-US" altLang="en-US" sz="1600" dirty="0"/>
              <a:t>Is the software usable?</a:t>
            </a:r>
            <a:endParaRPr lang="en-GB" altLang="en-US" sz="1600" dirty="0"/>
          </a:p>
          <a:p>
            <a:pPr lvl="1"/>
            <a:r>
              <a:rPr lang="en-US" altLang="en-US" sz="1600" dirty="0"/>
              <a:t>Is the software well-structured and understandable?</a:t>
            </a:r>
            <a:endParaRPr lang="en-US" altLang="en-US" sz="2000" dirty="0"/>
          </a:p>
          <a:p>
            <a:r>
              <a:rPr lang="en-US" altLang="en-US" sz="2000" dirty="0"/>
              <a:t>Quality management provides an independent check on the software development process. </a:t>
            </a:r>
            <a:endParaRPr lang="en-GB" altLang="en-US" sz="2000" dirty="0"/>
          </a:p>
          <a:p>
            <a:r>
              <a:rPr lang="en-US" altLang="en-US" sz="2000" dirty="0"/>
              <a:t>The quality management process checks the project deliverables to ensure that they are consistent with organizational standards and goals </a:t>
            </a:r>
          </a:p>
          <a:p>
            <a:r>
              <a:rPr lang="en-US" altLang="en-US" sz="2000" dirty="0"/>
              <a:t>The quality team should be independent from the development team so that they can take an objective view of the software. This allows them to report on software quality without being influenced by software development issues.</a:t>
            </a:r>
            <a:endParaRPr lang="en-GB" altLang="en-US" sz="2000" dirty="0"/>
          </a:p>
          <a:p>
            <a:r>
              <a:rPr lang="en-US" altLang="en-US" sz="2000" dirty="0"/>
              <a:t>Quality management is particularly important for large, complex systems. The quality documentation is a record of progress and supports continuity of development as the development team changes.</a:t>
            </a:r>
          </a:p>
          <a:p>
            <a:r>
              <a:rPr lang="en-US" altLang="en-US" sz="2000" dirty="0"/>
              <a:t>For smaller systems, quality management needs less documentation and should focus on establishing a quality culture.</a:t>
            </a:r>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927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Software Quality</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sz="2000" dirty="0">
                <a:solidFill>
                  <a:schemeClr val="tx1"/>
                </a:solidFill>
              </a:rPr>
              <a:t>Quality assurance </a:t>
            </a:r>
          </a:p>
          <a:p>
            <a:pPr lvl="1"/>
            <a:r>
              <a:rPr lang="en-US" altLang="en-US" sz="1600" dirty="0"/>
              <a:t>The development of a framework of organizational procedures and standards that lead to high quality software.</a:t>
            </a:r>
          </a:p>
          <a:p>
            <a:r>
              <a:rPr lang="en-US" altLang="en-US" sz="2000" dirty="0">
                <a:solidFill>
                  <a:schemeClr val="tx1"/>
                </a:solidFill>
              </a:rPr>
              <a:t>Quality planning</a:t>
            </a:r>
            <a:endParaRPr lang="en-US" altLang="en-US" sz="2000" b="1" dirty="0">
              <a:solidFill>
                <a:schemeClr val="tx1"/>
              </a:solidFill>
            </a:endParaRPr>
          </a:p>
          <a:p>
            <a:pPr lvl="1"/>
            <a:r>
              <a:rPr lang="en-US" altLang="en-US" sz="1600" dirty="0"/>
              <a:t>The selection of appropriate procedures and standards from this framework and adapt for a specific software project.</a:t>
            </a:r>
          </a:p>
          <a:p>
            <a:r>
              <a:rPr lang="en-US" altLang="en-US" sz="2000" dirty="0">
                <a:solidFill>
                  <a:schemeClr val="tx1"/>
                </a:solidFill>
              </a:rPr>
              <a:t>Quality control</a:t>
            </a:r>
            <a:endParaRPr lang="en-US" altLang="en-US" sz="2000" b="1" dirty="0">
              <a:solidFill>
                <a:srgbClr val="FF0000"/>
              </a:solidFill>
            </a:endParaRPr>
          </a:p>
          <a:p>
            <a:pPr lvl="1"/>
            <a:r>
              <a:rPr lang="en-US" altLang="en-US" sz="1600" dirty="0"/>
              <a:t>Definition of processes ensuring that software development follows the quality procedures and standards.</a:t>
            </a:r>
          </a:p>
          <a:p>
            <a:r>
              <a:rPr lang="en-US" sz="2000" dirty="0">
                <a:solidFill>
                  <a:schemeClr val="tx1"/>
                </a:solidFill>
              </a:rPr>
              <a:t>Software Quality Attributes</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
        <p:nvSpPr>
          <p:cNvPr id="4" name="TextBox 3">
            <a:extLst>
              <a:ext uri="{FF2B5EF4-FFF2-40B4-BE49-F238E27FC236}">
                <a16:creationId xmlns:a16="http://schemas.microsoft.com/office/drawing/2014/main" id="{FE418935-E775-42BD-806D-58AFA0ABF76F}"/>
              </a:ext>
            </a:extLst>
          </p:cNvPr>
          <p:cNvSpPr txBox="1"/>
          <p:nvPr/>
        </p:nvSpPr>
        <p:spPr>
          <a:xfrm>
            <a:off x="5046134" y="4036232"/>
            <a:ext cx="2819400" cy="2062103"/>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t>Modularity</a:t>
            </a:r>
          </a:p>
          <a:p>
            <a:pPr marL="285750" indent="-285750">
              <a:buFont typeface="Arial" panose="020B0604020202020204" pitchFamily="34" charset="0"/>
              <a:buChar char="•"/>
            </a:pPr>
            <a:r>
              <a:rPr lang="en-US" altLang="en-US" sz="1600" dirty="0"/>
              <a:t>Complexity</a:t>
            </a:r>
          </a:p>
          <a:p>
            <a:pPr marL="285750" indent="-285750">
              <a:buFont typeface="Arial" panose="020B0604020202020204" pitchFamily="34" charset="0"/>
              <a:buChar char="•"/>
            </a:pPr>
            <a:r>
              <a:rPr lang="en-US" altLang="en-US" sz="1600" dirty="0"/>
              <a:t>Portability</a:t>
            </a:r>
          </a:p>
          <a:p>
            <a:pPr marL="285750" indent="-285750">
              <a:buFont typeface="Arial" panose="020B0604020202020204" pitchFamily="34" charset="0"/>
              <a:buChar char="•"/>
            </a:pPr>
            <a:r>
              <a:rPr lang="en-US" altLang="en-US" sz="1600" dirty="0"/>
              <a:t>Usability</a:t>
            </a:r>
          </a:p>
          <a:p>
            <a:pPr marL="285750" indent="-285750">
              <a:buFont typeface="Arial" panose="020B0604020202020204" pitchFamily="34" charset="0"/>
              <a:buChar char="•"/>
            </a:pPr>
            <a:r>
              <a:rPr lang="en-US" altLang="en-US" sz="1600" dirty="0"/>
              <a:t>Accessibility</a:t>
            </a:r>
          </a:p>
          <a:p>
            <a:pPr marL="285750" indent="-285750">
              <a:buFont typeface="Arial" panose="020B0604020202020204" pitchFamily="34" charset="0"/>
              <a:buChar char="•"/>
            </a:pPr>
            <a:r>
              <a:rPr lang="en-US" altLang="en-US" sz="1600" dirty="0"/>
              <a:t>Reusability</a:t>
            </a:r>
          </a:p>
          <a:p>
            <a:pPr marL="285750" indent="-285750">
              <a:buFont typeface="Arial" panose="020B0604020202020204" pitchFamily="34" charset="0"/>
              <a:buChar char="•"/>
            </a:pPr>
            <a:r>
              <a:rPr lang="en-US" altLang="en-US" sz="1600" dirty="0"/>
              <a:t>Efficiency</a:t>
            </a:r>
          </a:p>
          <a:p>
            <a:pPr marL="285750" indent="-285750">
              <a:buFont typeface="Arial" panose="020B0604020202020204" pitchFamily="34" charset="0"/>
              <a:buChar char="•"/>
            </a:pPr>
            <a:r>
              <a:rPr lang="en-US" altLang="en-US" sz="1600" dirty="0"/>
              <a:t>Learnability</a:t>
            </a:r>
          </a:p>
        </p:txBody>
      </p:sp>
      <p:sp>
        <p:nvSpPr>
          <p:cNvPr id="6" name="TextBox 5">
            <a:extLst>
              <a:ext uri="{FF2B5EF4-FFF2-40B4-BE49-F238E27FC236}">
                <a16:creationId xmlns:a16="http://schemas.microsoft.com/office/drawing/2014/main" id="{6E266750-DA6D-4F78-A419-782D5C6A854F}"/>
              </a:ext>
            </a:extLst>
          </p:cNvPr>
          <p:cNvSpPr txBox="1"/>
          <p:nvPr/>
        </p:nvSpPr>
        <p:spPr>
          <a:xfrm>
            <a:off x="1727200" y="4002366"/>
            <a:ext cx="2819400" cy="2062103"/>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t>Safety</a:t>
            </a:r>
          </a:p>
          <a:p>
            <a:pPr marL="285750" indent="-285750">
              <a:buFont typeface="Arial" panose="020B0604020202020204" pitchFamily="34" charset="0"/>
              <a:buChar char="•"/>
            </a:pPr>
            <a:r>
              <a:rPr lang="en-US" altLang="en-US" sz="1600" dirty="0"/>
              <a:t>Security</a:t>
            </a:r>
          </a:p>
          <a:p>
            <a:pPr marL="285750" indent="-285750">
              <a:buFont typeface="Arial" panose="020B0604020202020204" pitchFamily="34" charset="0"/>
              <a:buChar char="•"/>
            </a:pPr>
            <a:r>
              <a:rPr lang="en-US" altLang="en-US" sz="1600" dirty="0"/>
              <a:t>Reliability</a:t>
            </a:r>
          </a:p>
          <a:p>
            <a:pPr marL="285750" indent="-285750">
              <a:buFont typeface="Arial" panose="020B0604020202020204" pitchFamily="34" charset="0"/>
              <a:buChar char="•"/>
            </a:pPr>
            <a:r>
              <a:rPr lang="en-US" altLang="en-US" sz="1600" dirty="0"/>
              <a:t>Resilience</a:t>
            </a:r>
          </a:p>
          <a:p>
            <a:pPr marL="285750" indent="-285750">
              <a:buFont typeface="Arial" panose="020B0604020202020204" pitchFamily="34" charset="0"/>
              <a:buChar char="•"/>
            </a:pPr>
            <a:r>
              <a:rPr lang="en-US" altLang="en-US" sz="1600" dirty="0"/>
              <a:t>Robustness</a:t>
            </a:r>
          </a:p>
          <a:p>
            <a:pPr marL="285750" indent="-285750">
              <a:buFont typeface="Arial" panose="020B0604020202020204" pitchFamily="34" charset="0"/>
              <a:buChar char="•"/>
            </a:pPr>
            <a:r>
              <a:rPr lang="en-US" altLang="en-US" sz="1600" dirty="0"/>
              <a:t>Understandability</a:t>
            </a:r>
          </a:p>
          <a:p>
            <a:pPr marL="285750" indent="-285750">
              <a:buFont typeface="Arial" panose="020B0604020202020204" pitchFamily="34" charset="0"/>
              <a:buChar char="•"/>
            </a:pPr>
            <a:r>
              <a:rPr lang="en-US" altLang="en-US" sz="1600" dirty="0"/>
              <a:t>Testability</a:t>
            </a:r>
          </a:p>
          <a:p>
            <a:pPr marL="285750" indent="-285750">
              <a:buFont typeface="Arial" panose="020B0604020202020204" pitchFamily="34" charset="0"/>
              <a:buChar char="•"/>
            </a:pPr>
            <a:r>
              <a:rPr lang="en-US" altLang="en-US" sz="1600" dirty="0"/>
              <a:t>Adaptability</a:t>
            </a:r>
          </a:p>
        </p:txBody>
      </p:sp>
    </p:spTree>
    <p:extLst>
      <p:ext uri="{BB962C8B-B14F-4D97-AF65-F5344CB8AC3E}">
        <p14:creationId xmlns:p14="http://schemas.microsoft.com/office/powerpoint/2010/main" val="953960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55D3-876C-C343-BD87-E7730E1CFF1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6944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295606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568-9361-4374-B3B9-148E0092AA93}"/>
              </a:ext>
            </a:extLst>
          </p:cNvPr>
          <p:cNvSpPr>
            <a:spLocks noGrp="1"/>
          </p:cNvSpPr>
          <p:nvPr>
            <p:ph type="title"/>
          </p:nvPr>
        </p:nvSpPr>
        <p:spPr>
          <a:xfrm>
            <a:off x="936516" y="1170297"/>
            <a:ext cx="10417284" cy="1144151"/>
          </a:xfrm>
        </p:spPr>
        <p:txBody>
          <a:bodyPr rtlCol="0" anchor="ctr">
            <a:normAutofit/>
          </a:bodyPr>
          <a:lstStyle/>
          <a:p>
            <a:pPr>
              <a:defRPr/>
            </a:pPr>
            <a:r>
              <a:rPr lang="en-US" dirty="0"/>
              <a:t>Value 2:  Working Software over Comprehensive Documentation</a:t>
            </a:r>
          </a:p>
        </p:txBody>
      </p:sp>
      <p:sp>
        <p:nvSpPr>
          <p:cNvPr id="15363" name="Content Placeholder 2">
            <a:extLst>
              <a:ext uri="{FF2B5EF4-FFF2-40B4-BE49-F238E27FC236}">
                <a16:creationId xmlns:a16="http://schemas.microsoft.com/office/drawing/2014/main" id="{3D854BD6-7E95-436F-8EE8-91BEFCBE478A}"/>
              </a:ext>
            </a:extLst>
          </p:cNvPr>
          <p:cNvSpPr>
            <a:spLocks noGrp="1"/>
          </p:cNvSpPr>
          <p:nvPr>
            <p:ph idx="1"/>
          </p:nvPr>
        </p:nvSpPr>
        <p:spPr>
          <a:xfrm>
            <a:off x="936516" y="2449386"/>
            <a:ext cx="10417284" cy="3805364"/>
          </a:xfrm>
        </p:spPr>
        <p:txBody>
          <a:bodyPr>
            <a:normAutofit/>
          </a:bodyPr>
          <a:lstStyle/>
          <a:p>
            <a:pPr eaLnBrk="1" hangingPunct="1"/>
            <a:r>
              <a:rPr lang="en-US" altLang="en-US" sz="2200" b="1"/>
              <a:t>Code</a:t>
            </a:r>
            <a:r>
              <a:rPr lang="en-US" altLang="en-US" sz="2200"/>
              <a:t> – not ideal medium for communicating rationale and system structure.  </a:t>
            </a:r>
          </a:p>
          <a:p>
            <a:pPr lvl="1" eaLnBrk="1" hangingPunct="1"/>
            <a:r>
              <a:rPr lang="en-US" altLang="en-US" sz="2200"/>
              <a:t>Team needs to produce human readable documents describing system and design decision rationale.</a:t>
            </a:r>
          </a:p>
          <a:p>
            <a:pPr lvl="1" eaLnBrk="1" hangingPunct="1"/>
            <a:endParaRPr lang="en-US" altLang="en-US" sz="2200"/>
          </a:p>
          <a:p>
            <a:pPr eaLnBrk="1" hangingPunct="1"/>
            <a:r>
              <a:rPr lang="en-US" altLang="en-US" sz="2200" b="1"/>
              <a:t>Too much documentation is worse than too little</a:t>
            </a:r>
            <a:r>
              <a:rPr lang="en-US" altLang="en-US" sz="2200"/>
              <a:t>.</a:t>
            </a:r>
          </a:p>
          <a:p>
            <a:pPr lvl="1" eaLnBrk="1" hangingPunct="1"/>
            <a:r>
              <a:rPr lang="en-US" altLang="en-US" sz="2200"/>
              <a:t>Take time;  more to keep in sync with code;  Not kept in sync? it is a lie and misleading.</a:t>
            </a:r>
          </a:p>
          <a:p>
            <a:pPr lvl="1" eaLnBrk="1" hangingPunct="1"/>
            <a:endParaRPr lang="en-US" altLang="en-US" sz="2200"/>
          </a:p>
          <a:p>
            <a:pPr eaLnBrk="1" hangingPunct="1"/>
            <a:r>
              <a:rPr lang="en-US" altLang="en-US" sz="2200" b="1"/>
              <a:t>Short rationale and structure document</a:t>
            </a:r>
            <a:r>
              <a:rPr lang="en-US" altLang="en-US" sz="2200"/>
              <a:t>.</a:t>
            </a:r>
          </a:p>
          <a:p>
            <a:pPr lvl="1" eaLnBrk="1" hangingPunct="1"/>
            <a:r>
              <a:rPr lang="en-US" altLang="en-US" sz="2200"/>
              <a:t>Keep this in sync;  Only highest level structure in the system kept.</a:t>
            </a:r>
          </a:p>
        </p:txBody>
      </p:sp>
      <p:sp>
        <p:nvSpPr>
          <p:cNvPr id="72" name="Text Placeholder 3">
            <a:extLst>
              <a:ext uri="{FF2B5EF4-FFF2-40B4-BE49-F238E27FC236}">
                <a16:creationId xmlns:a16="http://schemas.microsoft.com/office/drawing/2014/main" id="{624AD4EC-8175-4010-BE95-E521FCC8F6D7}"/>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404514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504E-76D1-4F95-BEC2-346B51520751}"/>
              </a:ext>
            </a:extLst>
          </p:cNvPr>
          <p:cNvSpPr>
            <a:spLocks noGrp="1"/>
          </p:cNvSpPr>
          <p:nvPr>
            <p:ph type="title"/>
          </p:nvPr>
        </p:nvSpPr>
        <p:spPr>
          <a:xfrm>
            <a:off x="936516" y="1170297"/>
            <a:ext cx="10417284" cy="1144151"/>
          </a:xfrm>
        </p:spPr>
        <p:txBody>
          <a:bodyPr rtlCol="0" anchor="ctr">
            <a:normAutofit/>
          </a:bodyPr>
          <a:lstStyle/>
          <a:p>
            <a:pPr>
              <a:defRPr/>
            </a:pPr>
            <a:r>
              <a:rPr lang="en-US" dirty="0"/>
              <a:t>Value 2:  Working Software over Comprehensive Documentation</a:t>
            </a:r>
          </a:p>
        </p:txBody>
      </p:sp>
      <p:sp>
        <p:nvSpPr>
          <p:cNvPr id="16387" name="Content Placeholder 2">
            <a:extLst>
              <a:ext uri="{FF2B5EF4-FFF2-40B4-BE49-F238E27FC236}">
                <a16:creationId xmlns:a16="http://schemas.microsoft.com/office/drawing/2014/main" id="{72ED8617-93FB-4E60-A880-F7CD4BA0851C}"/>
              </a:ext>
            </a:extLst>
          </p:cNvPr>
          <p:cNvSpPr>
            <a:spLocks noGrp="1"/>
          </p:cNvSpPr>
          <p:nvPr>
            <p:ph idx="1"/>
          </p:nvPr>
        </p:nvSpPr>
        <p:spPr>
          <a:xfrm>
            <a:off x="936516" y="2449386"/>
            <a:ext cx="10417284" cy="3805364"/>
          </a:xfrm>
        </p:spPr>
        <p:txBody>
          <a:bodyPr>
            <a:normAutofit/>
          </a:bodyPr>
          <a:lstStyle/>
          <a:p>
            <a:pPr eaLnBrk="1" hangingPunct="1"/>
            <a:r>
              <a:rPr lang="en-US" altLang="en-US" sz="2200" b="1"/>
              <a:t>How to train </a:t>
            </a:r>
            <a:r>
              <a:rPr lang="en-US" altLang="en-US" sz="2200" b="1" err="1"/>
              <a:t>newbees</a:t>
            </a:r>
            <a:r>
              <a:rPr lang="en-US" altLang="en-US" sz="2200"/>
              <a:t> if short &amp; sweet?</a:t>
            </a:r>
          </a:p>
          <a:p>
            <a:pPr lvl="1" eaLnBrk="1" hangingPunct="1"/>
            <a:r>
              <a:rPr lang="en-US" altLang="en-US" sz="2200"/>
              <a:t>Work closely with them.  </a:t>
            </a:r>
          </a:p>
          <a:p>
            <a:pPr lvl="1" eaLnBrk="1" hangingPunct="1"/>
            <a:r>
              <a:rPr lang="en-US" altLang="en-US" sz="2200"/>
              <a:t>Transfer knowledge by sitting with them;  make part of team via close training and interaction</a:t>
            </a:r>
          </a:p>
          <a:p>
            <a:pPr eaLnBrk="1" hangingPunct="1"/>
            <a:r>
              <a:rPr lang="en-US" altLang="en-US" sz="2200" b="1"/>
              <a:t>Two essentials</a:t>
            </a:r>
            <a:r>
              <a:rPr lang="en-US" altLang="en-US" sz="2200"/>
              <a:t> for transferring info to new team members:  </a:t>
            </a:r>
          </a:p>
          <a:p>
            <a:pPr lvl="1" eaLnBrk="1" hangingPunct="1"/>
            <a:r>
              <a:rPr lang="en-US" altLang="en-US" sz="2200" b="1"/>
              <a:t>Code</a:t>
            </a:r>
            <a:r>
              <a:rPr lang="en-US" altLang="en-US" sz="2200"/>
              <a:t> is the only unambiguous source of information.</a:t>
            </a:r>
          </a:p>
          <a:p>
            <a:pPr lvl="1" eaLnBrk="1" hangingPunct="1"/>
            <a:r>
              <a:rPr lang="en-US" altLang="en-US" sz="2200" b="1"/>
              <a:t>Team</a:t>
            </a:r>
            <a:r>
              <a:rPr lang="en-US" altLang="en-US" sz="2200"/>
              <a:t> holds every-changing roadmap of systems in their heads;  cannot put on paper.</a:t>
            </a:r>
          </a:p>
          <a:p>
            <a:pPr lvl="1" eaLnBrk="1" hangingPunct="1"/>
            <a:r>
              <a:rPr lang="en-US" altLang="en-US" sz="2200" b="1"/>
              <a:t>Best way</a:t>
            </a:r>
            <a:r>
              <a:rPr lang="en-US" altLang="en-US" sz="2200"/>
              <a:t> to transfer info- </a:t>
            </a:r>
            <a:r>
              <a:rPr lang="en-US" altLang="en-US" sz="2200" b="1"/>
              <a:t>interact with them</a:t>
            </a:r>
            <a:r>
              <a:rPr lang="en-US" altLang="en-US" sz="2200"/>
              <a:t>.</a:t>
            </a:r>
          </a:p>
          <a:p>
            <a:pPr eaLnBrk="1" hangingPunct="1"/>
            <a:r>
              <a:rPr lang="en-US" altLang="en-US" sz="2200" b="1"/>
              <a:t>Fatal flaw</a:t>
            </a:r>
            <a:r>
              <a:rPr lang="en-US" altLang="en-US" sz="2200"/>
              <a:t>:  Pursue documentation instead of software:</a:t>
            </a:r>
          </a:p>
          <a:p>
            <a:pPr eaLnBrk="1" hangingPunct="1"/>
            <a:r>
              <a:rPr lang="en-US" altLang="en-US" sz="2200" b="1"/>
              <a:t>Rule</a:t>
            </a:r>
            <a:r>
              <a:rPr lang="en-US" altLang="en-US" sz="2200"/>
              <a:t>:  Produce no document unless need is immediate and significant.</a:t>
            </a:r>
          </a:p>
        </p:txBody>
      </p:sp>
      <p:sp>
        <p:nvSpPr>
          <p:cNvPr id="72" name="Text Placeholder 3">
            <a:extLst>
              <a:ext uri="{FF2B5EF4-FFF2-40B4-BE49-F238E27FC236}">
                <a16:creationId xmlns:a16="http://schemas.microsoft.com/office/drawing/2014/main" id="{4B83CEAB-7319-4B59-82DE-380BD6817935}"/>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08530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08DF-E313-4347-ACCC-C1C50436123F}"/>
              </a:ext>
            </a:extLst>
          </p:cNvPr>
          <p:cNvSpPr>
            <a:spLocks noGrp="1"/>
          </p:cNvSpPr>
          <p:nvPr>
            <p:ph type="title"/>
          </p:nvPr>
        </p:nvSpPr>
        <p:spPr>
          <a:xfrm>
            <a:off x="936516" y="1170297"/>
            <a:ext cx="10417284" cy="1144151"/>
          </a:xfrm>
        </p:spPr>
        <p:txBody>
          <a:bodyPr rtlCol="0" anchor="ctr">
            <a:normAutofit/>
          </a:bodyPr>
          <a:lstStyle/>
          <a:p>
            <a:pPr>
              <a:defRPr/>
            </a:pPr>
            <a:r>
              <a:rPr lang="en-US" dirty="0"/>
              <a:t>Value 3:  Customer Collaboration over Contract Negotiation </a:t>
            </a:r>
            <a:r>
              <a:rPr lang="en-US"/>
              <a:t>(1 of 2)</a:t>
            </a:r>
          </a:p>
        </p:txBody>
      </p:sp>
      <p:sp>
        <p:nvSpPr>
          <p:cNvPr id="17411" name="Content Placeholder 2">
            <a:extLst>
              <a:ext uri="{FF2B5EF4-FFF2-40B4-BE49-F238E27FC236}">
                <a16:creationId xmlns:a16="http://schemas.microsoft.com/office/drawing/2014/main" id="{5CF4EA13-0F8C-4589-B758-BBFF68192AB1}"/>
              </a:ext>
            </a:extLst>
          </p:cNvPr>
          <p:cNvSpPr>
            <a:spLocks noGrp="1"/>
          </p:cNvSpPr>
          <p:nvPr>
            <p:ph idx="1"/>
          </p:nvPr>
        </p:nvSpPr>
        <p:spPr>
          <a:xfrm>
            <a:off x="936516" y="2449386"/>
            <a:ext cx="10417284" cy="3805364"/>
          </a:xfrm>
        </p:spPr>
        <p:txBody>
          <a:bodyPr>
            <a:normAutofit/>
          </a:bodyPr>
          <a:lstStyle/>
          <a:p>
            <a:pPr eaLnBrk="1" hangingPunct="1"/>
            <a:r>
              <a:rPr lang="en-US" altLang="en-US" dirty="0"/>
              <a:t>Not possible to describe software requirements up front and leave someone else to develop it within cost and on time.</a:t>
            </a:r>
            <a:endParaRPr lang="en-US" altLang="en-US"/>
          </a:p>
          <a:p>
            <a:pPr eaLnBrk="1" hangingPunct="1"/>
            <a:endParaRPr lang="en-US" altLang="en-US"/>
          </a:p>
          <a:p>
            <a:pPr eaLnBrk="1" hangingPunct="1"/>
            <a:r>
              <a:rPr lang="en-US" altLang="en-US" dirty="0"/>
              <a:t>Customers cannot just cite needs and go away</a:t>
            </a:r>
            <a:endParaRPr lang="en-US" altLang="en-US"/>
          </a:p>
          <a:p>
            <a:pPr eaLnBrk="1" hangingPunct="1"/>
            <a:endParaRPr lang="en-US" altLang="en-US"/>
          </a:p>
          <a:p>
            <a:pPr eaLnBrk="1" hangingPunct="1"/>
            <a:r>
              <a:rPr lang="en-US" altLang="en-US" dirty="0"/>
              <a:t>Successful projects require </a:t>
            </a:r>
            <a:r>
              <a:rPr lang="en-US" altLang="en-US" b="1" dirty="0"/>
              <a:t>customer feedback on a regular and frequent basis</a:t>
            </a:r>
            <a:r>
              <a:rPr lang="en-US" altLang="en-US" dirty="0"/>
              <a:t> – and not dependent upon a contract or SOW.</a:t>
            </a:r>
            <a:endParaRPr lang="en-US" altLang="en-US"/>
          </a:p>
        </p:txBody>
      </p:sp>
      <p:sp>
        <p:nvSpPr>
          <p:cNvPr id="72" name="Text Placeholder 3">
            <a:extLst>
              <a:ext uri="{FF2B5EF4-FFF2-40B4-BE49-F238E27FC236}">
                <a16:creationId xmlns:a16="http://schemas.microsoft.com/office/drawing/2014/main" id="{FB3B9982-0C25-456E-8A19-00BBCF654142}"/>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43340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3CE-4121-4AE3-9FA5-D927E3BA0056}"/>
              </a:ext>
            </a:extLst>
          </p:cNvPr>
          <p:cNvSpPr>
            <a:spLocks noGrp="1"/>
          </p:cNvSpPr>
          <p:nvPr>
            <p:ph type="title"/>
          </p:nvPr>
        </p:nvSpPr>
        <p:spPr>
          <a:xfrm>
            <a:off x="936516" y="1170297"/>
            <a:ext cx="10417284" cy="1144151"/>
          </a:xfrm>
        </p:spPr>
        <p:txBody>
          <a:bodyPr rtlCol="0" anchor="ctr">
            <a:normAutofit/>
          </a:bodyPr>
          <a:lstStyle/>
          <a:p>
            <a:pPr>
              <a:defRPr/>
            </a:pPr>
            <a:r>
              <a:rPr lang="en-US" dirty="0"/>
              <a:t>Value 3:  Customer Collaboration over Contract Negotiation </a:t>
            </a:r>
            <a:r>
              <a:rPr lang="en-US"/>
              <a:t>(2 of 2)</a:t>
            </a:r>
          </a:p>
        </p:txBody>
      </p:sp>
      <p:sp>
        <p:nvSpPr>
          <p:cNvPr id="18435" name="Content Placeholder 2">
            <a:extLst>
              <a:ext uri="{FF2B5EF4-FFF2-40B4-BE49-F238E27FC236}">
                <a16:creationId xmlns:a16="http://schemas.microsoft.com/office/drawing/2014/main" id="{DE9939BD-C7BD-4C46-8A41-ABFF8FEE3445}"/>
              </a:ext>
            </a:extLst>
          </p:cNvPr>
          <p:cNvSpPr>
            <a:spLocks noGrp="1"/>
          </p:cNvSpPr>
          <p:nvPr>
            <p:ph idx="1"/>
          </p:nvPr>
        </p:nvSpPr>
        <p:spPr>
          <a:xfrm>
            <a:off x="936516" y="2449386"/>
            <a:ext cx="10417284" cy="3805364"/>
          </a:xfrm>
        </p:spPr>
        <p:txBody>
          <a:bodyPr>
            <a:normAutofit/>
          </a:bodyPr>
          <a:lstStyle/>
          <a:p>
            <a:pPr eaLnBrk="1" hangingPunct="1"/>
            <a:r>
              <a:rPr lang="en-US" altLang="en-US" b="1"/>
              <a:t>Best contracts are NOT</a:t>
            </a:r>
            <a:r>
              <a:rPr lang="en-US" altLang="en-US"/>
              <a:t> those specifying requirements, schedule and cost.  </a:t>
            </a:r>
          </a:p>
          <a:p>
            <a:pPr lvl="1" eaLnBrk="1" hangingPunct="1"/>
            <a:r>
              <a:rPr lang="en-US" altLang="en-US" sz="2400" dirty="0"/>
              <a:t>Become meaningless shortly.</a:t>
            </a:r>
            <a:endParaRPr lang="en-US" altLang="en-US" sz="2400"/>
          </a:p>
          <a:p>
            <a:pPr eaLnBrk="1" hangingPunct="1"/>
            <a:r>
              <a:rPr lang="en-US" altLang="en-US" b="1"/>
              <a:t>Far</a:t>
            </a:r>
            <a:r>
              <a:rPr lang="en-US" altLang="en-US"/>
              <a:t> better are </a:t>
            </a:r>
            <a:r>
              <a:rPr lang="en-US" altLang="en-US" b="1"/>
              <a:t>contracts</a:t>
            </a:r>
            <a:r>
              <a:rPr lang="en-US" altLang="en-US"/>
              <a:t> </a:t>
            </a:r>
            <a:r>
              <a:rPr lang="en-US" altLang="en-US" b="1"/>
              <a:t>that</a:t>
            </a:r>
            <a:r>
              <a:rPr lang="en-US" altLang="en-US"/>
              <a:t> </a:t>
            </a:r>
            <a:r>
              <a:rPr lang="en-US" altLang="en-US" b="1"/>
              <a:t>govern the way the development team and customer will work together</a:t>
            </a:r>
            <a:r>
              <a:rPr lang="en-US" altLang="en-US"/>
              <a:t>. </a:t>
            </a:r>
          </a:p>
          <a:p>
            <a:pPr eaLnBrk="1" hangingPunct="1"/>
            <a:r>
              <a:rPr lang="en-US" altLang="en-US"/>
              <a:t>Key is intense collaboration with customer and a contract that governed collaboration rather than details of scope and schedule</a:t>
            </a:r>
          </a:p>
          <a:p>
            <a:pPr lvl="1" eaLnBrk="1" hangingPunct="1"/>
            <a:r>
              <a:rPr lang="en-US" altLang="en-US" sz="2400" dirty="0"/>
              <a:t>Details ideally </a:t>
            </a:r>
            <a:r>
              <a:rPr lang="en-US" altLang="en-US" sz="2400" b="1" dirty="0"/>
              <a:t>not</a:t>
            </a:r>
            <a:r>
              <a:rPr lang="en-US" altLang="en-US" sz="2400" dirty="0"/>
              <a:t> specified in contract.  </a:t>
            </a:r>
            <a:endParaRPr lang="en-US" altLang="en-US" sz="2400"/>
          </a:p>
          <a:p>
            <a:pPr lvl="1" eaLnBrk="1" hangingPunct="1"/>
            <a:r>
              <a:rPr lang="en-US" altLang="en-US" sz="2400" dirty="0"/>
              <a:t>Rather contracts could pay when a block passed customer’s acceptance tests. </a:t>
            </a:r>
            <a:endParaRPr lang="en-US" altLang="en-US" sz="2400"/>
          </a:p>
          <a:p>
            <a:pPr lvl="1" eaLnBrk="1" hangingPunct="1"/>
            <a:r>
              <a:rPr lang="en-US" altLang="en-US" sz="2400" dirty="0"/>
              <a:t>With frequent deliverables and feedback, acceptance tests never an issue.</a:t>
            </a:r>
            <a:endParaRPr lang="en-US" altLang="en-US" sz="2400"/>
          </a:p>
        </p:txBody>
      </p:sp>
      <p:sp>
        <p:nvSpPr>
          <p:cNvPr id="72" name="Text Placeholder 3">
            <a:extLst>
              <a:ext uri="{FF2B5EF4-FFF2-40B4-BE49-F238E27FC236}">
                <a16:creationId xmlns:a16="http://schemas.microsoft.com/office/drawing/2014/main" id="{7ECF9121-13DB-4D80-B4FA-BBAAE60B2341}"/>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381494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59AF-350D-400D-AA97-3C4A7D2635BF}"/>
              </a:ext>
            </a:extLst>
          </p:cNvPr>
          <p:cNvSpPr>
            <a:spLocks noGrp="1"/>
          </p:cNvSpPr>
          <p:nvPr>
            <p:ph type="title"/>
          </p:nvPr>
        </p:nvSpPr>
        <p:spPr>
          <a:xfrm>
            <a:off x="936516" y="1170297"/>
            <a:ext cx="10417284" cy="1144151"/>
          </a:xfrm>
        </p:spPr>
        <p:txBody>
          <a:bodyPr rtlCol="0" anchor="ctr">
            <a:normAutofit/>
          </a:bodyPr>
          <a:lstStyle/>
          <a:p>
            <a:pPr>
              <a:defRPr/>
            </a:pPr>
            <a:r>
              <a:rPr lang="en-US" dirty="0"/>
              <a:t>Value 4:  Responding to Change over Following a Plan</a:t>
            </a:r>
          </a:p>
        </p:txBody>
      </p:sp>
      <p:sp>
        <p:nvSpPr>
          <p:cNvPr id="20483" name="Content Placeholder 2">
            <a:extLst>
              <a:ext uri="{FF2B5EF4-FFF2-40B4-BE49-F238E27FC236}">
                <a16:creationId xmlns:a16="http://schemas.microsoft.com/office/drawing/2014/main" id="{02255F76-1E52-4612-ADA3-98CAF0FE1BFB}"/>
              </a:ext>
            </a:extLst>
          </p:cNvPr>
          <p:cNvSpPr>
            <a:spLocks noGrp="1"/>
          </p:cNvSpPr>
          <p:nvPr>
            <p:ph idx="1"/>
          </p:nvPr>
        </p:nvSpPr>
        <p:spPr>
          <a:xfrm>
            <a:off x="936516" y="2449386"/>
            <a:ext cx="10417284" cy="3805364"/>
          </a:xfrm>
        </p:spPr>
        <p:txBody>
          <a:bodyPr>
            <a:normAutofit/>
          </a:bodyPr>
          <a:lstStyle/>
          <a:p>
            <a:pPr eaLnBrk="1" hangingPunct="1"/>
            <a:r>
              <a:rPr lang="en-US" altLang="en-US" b="1"/>
              <a:t>Better planning strategy</a:t>
            </a:r>
            <a:r>
              <a:rPr lang="en-US" altLang="en-US"/>
              <a:t> – </a:t>
            </a:r>
            <a:r>
              <a:rPr lang="en-US" altLang="en-US" b="1"/>
              <a:t>make detailed plans for the next few weeks, very rough plans for the next few months, and extremely crude plans beyond that.</a:t>
            </a:r>
          </a:p>
          <a:p>
            <a:pPr eaLnBrk="1" hangingPunct="1"/>
            <a:r>
              <a:rPr lang="en-US" altLang="en-US"/>
              <a:t>Need to know what we will be working on the next few weeks;  roughly for the next few months;  a vague idea what system will do after a year.</a:t>
            </a:r>
          </a:p>
          <a:p>
            <a:pPr eaLnBrk="1" hangingPunct="1"/>
            <a:r>
              <a:rPr lang="en-US" altLang="en-US" b="1"/>
              <a:t>Only invest in a detailed plan for immediate tasks</a:t>
            </a:r>
            <a:r>
              <a:rPr lang="en-US" altLang="en-US"/>
              <a:t>;  once plan is made, difficult to change due to momentum and commitment.</a:t>
            </a:r>
          </a:p>
          <a:p>
            <a:pPr lvl="1" eaLnBrk="1" hangingPunct="1"/>
            <a:r>
              <a:rPr lang="en-US" altLang="en-US" sz="2400"/>
              <a:t>But rest of plan remains flexible.  The lower resolution parts of the plan can be changed with relative ease.</a:t>
            </a:r>
          </a:p>
        </p:txBody>
      </p:sp>
      <p:sp>
        <p:nvSpPr>
          <p:cNvPr id="72" name="Text Placeholder 3">
            <a:extLst>
              <a:ext uri="{FF2B5EF4-FFF2-40B4-BE49-F238E27FC236}">
                <a16:creationId xmlns:a16="http://schemas.microsoft.com/office/drawing/2014/main" id="{92F1D709-8C68-4A83-AED3-823BC3E5AC34}"/>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95429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6E6E948-A63C-47D4-88D1-39AE0C22E6C7}"/>
              </a:ext>
            </a:extLst>
          </p:cNvPr>
          <p:cNvSpPr>
            <a:spLocks noGrp="1"/>
          </p:cNvSpPr>
          <p:nvPr>
            <p:ph type="title"/>
          </p:nvPr>
        </p:nvSpPr>
        <p:spPr>
          <a:xfrm>
            <a:off x="936516" y="1170297"/>
            <a:ext cx="10417284" cy="1144151"/>
          </a:xfrm>
        </p:spPr>
        <p:txBody>
          <a:bodyPr anchor="ctr">
            <a:normAutofit/>
          </a:bodyPr>
          <a:lstStyle/>
          <a:p>
            <a:pPr eaLnBrk="1" hangingPunct="1"/>
            <a:r>
              <a:rPr lang="en-US" altLang="en-US" sz="2600"/>
              <a:t>Principle 1:  Our Highest Priority is to Satisfy the Customer through Early and Continuous Delivery of Valuable Software</a:t>
            </a:r>
          </a:p>
        </p:txBody>
      </p:sp>
      <p:sp>
        <p:nvSpPr>
          <p:cNvPr id="22531" name="Content Placeholder 2">
            <a:extLst>
              <a:ext uri="{FF2B5EF4-FFF2-40B4-BE49-F238E27FC236}">
                <a16:creationId xmlns:a16="http://schemas.microsoft.com/office/drawing/2014/main" id="{CFF94035-9EB5-4224-B46F-6A02331F2149}"/>
              </a:ext>
            </a:extLst>
          </p:cNvPr>
          <p:cNvSpPr>
            <a:spLocks noGrp="1"/>
          </p:cNvSpPr>
          <p:nvPr>
            <p:ph idx="1"/>
          </p:nvPr>
        </p:nvSpPr>
        <p:spPr>
          <a:xfrm>
            <a:off x="936516" y="2449386"/>
            <a:ext cx="10417284" cy="3805364"/>
          </a:xfrm>
        </p:spPr>
        <p:txBody>
          <a:bodyPr>
            <a:normAutofit/>
          </a:bodyPr>
          <a:lstStyle/>
          <a:p>
            <a:pPr eaLnBrk="1" hangingPunct="1"/>
            <a:r>
              <a:rPr lang="en-US" altLang="en-US" sz="1700"/>
              <a:t>Number of practices have significant impact upon quality of final system:</a:t>
            </a:r>
          </a:p>
          <a:p>
            <a:pPr eaLnBrk="1" hangingPunct="1"/>
            <a:r>
              <a:rPr lang="en-US" altLang="en-US" sz="1700"/>
              <a:t>1.  Strong </a:t>
            </a:r>
            <a:r>
              <a:rPr lang="en-US" altLang="en-US" sz="1700" b="1"/>
              <a:t>correlation</a:t>
            </a:r>
            <a:r>
              <a:rPr lang="en-US" altLang="en-US" sz="1700"/>
              <a:t> between </a:t>
            </a:r>
            <a:r>
              <a:rPr lang="en-US" altLang="en-US" sz="1700" b="1"/>
              <a:t>quality</a:t>
            </a:r>
            <a:r>
              <a:rPr lang="en-US" altLang="en-US" sz="1700"/>
              <a:t> and </a:t>
            </a:r>
            <a:r>
              <a:rPr lang="en-US" altLang="en-US" sz="1700" b="1"/>
              <a:t>early delivery of a partially functioning system.</a:t>
            </a:r>
          </a:p>
          <a:p>
            <a:pPr lvl="1" eaLnBrk="1" hangingPunct="1"/>
            <a:r>
              <a:rPr lang="en-US" altLang="en-US" sz="1700"/>
              <a:t>The less functional the initial delivery, the higher the quality of the final delivery.</a:t>
            </a:r>
          </a:p>
          <a:p>
            <a:pPr eaLnBrk="1" hangingPunct="1"/>
            <a:r>
              <a:rPr lang="en-US" altLang="en-US" sz="1700"/>
              <a:t>2. Another strong </a:t>
            </a:r>
            <a:r>
              <a:rPr lang="en-US" altLang="en-US" sz="1700" b="1"/>
              <a:t>correlation</a:t>
            </a:r>
            <a:r>
              <a:rPr lang="en-US" altLang="en-US" sz="1700"/>
              <a:t> exists between </a:t>
            </a:r>
            <a:r>
              <a:rPr lang="en-US" altLang="en-US" sz="1700" b="1"/>
              <a:t>final quality</a:t>
            </a:r>
            <a:r>
              <a:rPr lang="en-US" altLang="en-US" sz="1700"/>
              <a:t> and </a:t>
            </a:r>
            <a:r>
              <a:rPr lang="en-US" altLang="en-US" sz="1700" b="1"/>
              <a:t>frequently deliveries of increasing functionality</a:t>
            </a:r>
            <a:r>
              <a:rPr lang="en-US" altLang="en-US" sz="1700"/>
              <a:t>.  </a:t>
            </a:r>
          </a:p>
          <a:p>
            <a:pPr lvl="1" eaLnBrk="1" hangingPunct="1"/>
            <a:r>
              <a:rPr lang="en-US" altLang="en-US" sz="1700"/>
              <a:t>The more frequent the deliveries, the higher the final quality.</a:t>
            </a:r>
          </a:p>
          <a:p>
            <a:pPr lvl="1" eaLnBrk="1" hangingPunct="1"/>
            <a:endParaRPr lang="en-US" altLang="en-US" sz="1700"/>
          </a:p>
          <a:p>
            <a:pPr eaLnBrk="1" hangingPunct="1"/>
            <a:r>
              <a:rPr lang="en-US" altLang="en-US" sz="1700" b="1"/>
              <a:t>Agile processes deliver early and often</a:t>
            </a:r>
            <a:r>
              <a:rPr lang="en-US" altLang="en-US" sz="1700"/>
              <a:t>.  </a:t>
            </a:r>
          </a:p>
          <a:p>
            <a:pPr lvl="1" eaLnBrk="1" hangingPunct="1"/>
            <a:r>
              <a:rPr lang="en-US" altLang="en-US" sz="1700"/>
              <a:t>Rudimentary system </a:t>
            </a:r>
            <a:r>
              <a:rPr lang="en-US" altLang="en-US" sz="1700" b="1"/>
              <a:t>first</a:t>
            </a:r>
            <a:r>
              <a:rPr lang="en-US" altLang="en-US" sz="1700"/>
              <a:t> followed by systems of </a:t>
            </a:r>
            <a:r>
              <a:rPr lang="en-US" altLang="en-US" sz="1700" b="1"/>
              <a:t>increasing functionality </a:t>
            </a:r>
            <a:r>
              <a:rPr lang="en-US" altLang="en-US" sz="1700"/>
              <a:t>every few weeks.</a:t>
            </a:r>
          </a:p>
          <a:p>
            <a:pPr lvl="1" eaLnBrk="1" hangingPunct="1"/>
            <a:r>
              <a:rPr lang="en-US" altLang="en-US" sz="1700"/>
              <a:t>Customers my use these systems in production, or</a:t>
            </a:r>
          </a:p>
          <a:p>
            <a:pPr lvl="1" eaLnBrk="1" hangingPunct="1"/>
            <a:r>
              <a:rPr lang="en-US" altLang="en-US" sz="1700"/>
              <a:t>May choose to review existing functionality and report on changes to be made.</a:t>
            </a:r>
          </a:p>
          <a:p>
            <a:pPr lvl="1" eaLnBrk="1" hangingPunct="1"/>
            <a:r>
              <a:rPr lang="en-US" altLang="en-US" sz="1700"/>
              <a:t>Regardless, they must provide meaningful </a:t>
            </a:r>
            <a:r>
              <a:rPr lang="en-US" altLang="en-US" sz="1700" b="1"/>
              <a:t>feedback</a:t>
            </a:r>
            <a:r>
              <a:rPr lang="en-US" altLang="en-US" sz="1700"/>
              <a:t>.</a:t>
            </a:r>
          </a:p>
        </p:txBody>
      </p:sp>
      <p:sp>
        <p:nvSpPr>
          <p:cNvPr id="72" name="Text Placeholder 3">
            <a:extLst>
              <a:ext uri="{FF2B5EF4-FFF2-40B4-BE49-F238E27FC236}">
                <a16:creationId xmlns:a16="http://schemas.microsoft.com/office/drawing/2014/main" id="{916ACCE7-CE43-4282-BAD4-10FF4CF71DC3}"/>
              </a:ext>
            </a:extLst>
          </p:cNvPr>
          <p:cNvSpPr>
            <a:spLocks noGrp="1"/>
          </p:cNvSpPr>
          <p:nvPr>
            <p:ph type="body" sz="quarter" idx="10"/>
          </p:nvPr>
        </p:nvSpPr>
        <p:spPr>
          <a:xfrm>
            <a:off x="7550150" y="6254750"/>
            <a:ext cx="3873500" cy="400050"/>
          </a:xfrm>
        </p:spPr>
        <p:txBody>
          <a:bodyPr/>
          <a:lstStyle/>
          <a:p>
            <a:endParaRPr lang="en-US"/>
          </a:p>
        </p:txBody>
      </p:sp>
    </p:spTree>
    <p:extLst>
      <p:ext uri="{BB962C8B-B14F-4D97-AF65-F5344CB8AC3E}">
        <p14:creationId xmlns:p14="http://schemas.microsoft.com/office/powerpoint/2010/main" val="9740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DF1563B-9E53-4737-81B2-8AF79CA77F96}"/>
              </a:ext>
            </a:extLst>
          </p:cNvPr>
          <p:cNvSpPr>
            <a:spLocks noGrp="1"/>
          </p:cNvSpPr>
          <p:nvPr>
            <p:ph type="title"/>
          </p:nvPr>
        </p:nvSpPr>
        <p:spPr>
          <a:xfrm>
            <a:off x="508000" y="561109"/>
            <a:ext cx="10972800" cy="1143000"/>
          </a:xfrm>
        </p:spPr>
        <p:txBody>
          <a:bodyPr anchor="ctr">
            <a:normAutofit/>
          </a:bodyPr>
          <a:lstStyle/>
          <a:p>
            <a:pPr eaLnBrk="1" hangingPunct="1"/>
            <a:r>
              <a:rPr lang="en-US" altLang="en-US" sz="1800" dirty="0"/>
              <a:t>Principle 2:  Welcome Changing Requirements, even late in Development.  Agile Processes harness change for the Customer’s Competitive Advantage.</a:t>
            </a:r>
          </a:p>
        </p:txBody>
      </p:sp>
      <p:sp>
        <p:nvSpPr>
          <p:cNvPr id="23555" name="Content Placeholder 2">
            <a:extLst>
              <a:ext uri="{FF2B5EF4-FFF2-40B4-BE49-F238E27FC236}">
                <a16:creationId xmlns:a16="http://schemas.microsoft.com/office/drawing/2014/main" id="{7221B821-A8BC-4509-AF6C-4000736F4110}"/>
              </a:ext>
            </a:extLst>
          </p:cNvPr>
          <p:cNvSpPr>
            <a:spLocks noGrp="1"/>
          </p:cNvSpPr>
          <p:nvPr>
            <p:ph sz="half" idx="1"/>
          </p:nvPr>
        </p:nvSpPr>
        <p:spPr>
          <a:xfrm>
            <a:off x="609599" y="1600200"/>
            <a:ext cx="10797309" cy="4495800"/>
          </a:xfrm>
        </p:spPr>
        <p:txBody>
          <a:bodyPr>
            <a:normAutofit/>
          </a:bodyPr>
          <a:lstStyle/>
          <a:p>
            <a:pPr eaLnBrk="1" hangingPunct="1"/>
            <a:r>
              <a:rPr lang="en-US" altLang="en-US" sz="2000" dirty="0"/>
              <a:t>This is a statement of </a:t>
            </a:r>
            <a:r>
              <a:rPr lang="en-US" altLang="en-US" sz="2000" b="1" dirty="0"/>
              <a:t>attitude</a:t>
            </a:r>
            <a:r>
              <a:rPr lang="en-US" altLang="en-US" sz="2000" dirty="0"/>
              <a:t>. </a:t>
            </a:r>
          </a:p>
          <a:p>
            <a:pPr eaLnBrk="1" hangingPunct="1"/>
            <a:r>
              <a:rPr lang="en-US" altLang="en-US" sz="2000" dirty="0"/>
              <a:t>Participants in an agile process are </a:t>
            </a:r>
            <a:r>
              <a:rPr lang="en-US" altLang="en-US" sz="2000" b="1" dirty="0"/>
              <a:t>not</a:t>
            </a:r>
            <a:r>
              <a:rPr lang="en-US" altLang="en-US" sz="2000" dirty="0"/>
              <a:t> </a:t>
            </a:r>
            <a:r>
              <a:rPr lang="en-US" altLang="en-US" sz="2000" b="1" dirty="0"/>
              <a:t>afraid</a:t>
            </a:r>
            <a:r>
              <a:rPr lang="en-US" altLang="en-US" sz="2000" dirty="0"/>
              <a:t> of change. </a:t>
            </a:r>
          </a:p>
          <a:p>
            <a:pPr lvl="1" eaLnBrk="1" hangingPunct="1"/>
            <a:r>
              <a:rPr lang="en-US" altLang="en-US" dirty="0"/>
              <a:t>Requirement changes are good;  </a:t>
            </a:r>
          </a:p>
          <a:p>
            <a:pPr lvl="1" eaLnBrk="1" hangingPunct="1"/>
            <a:r>
              <a:rPr lang="en-US" altLang="en-US" dirty="0"/>
              <a:t>Mean team has learned more about what it will take to satisfy the market.</a:t>
            </a:r>
          </a:p>
          <a:p>
            <a:pPr eaLnBrk="1" hangingPunct="1"/>
            <a:endParaRPr lang="en-US" altLang="en-US" sz="2000" dirty="0"/>
          </a:p>
          <a:p>
            <a:pPr eaLnBrk="1" hangingPunct="1"/>
            <a:r>
              <a:rPr lang="en-US" altLang="en-US" sz="2000" dirty="0"/>
              <a:t>Agile teams work to keep the </a:t>
            </a:r>
            <a:r>
              <a:rPr lang="en-US" altLang="en-US" sz="2000" b="1" dirty="0"/>
              <a:t>software</a:t>
            </a:r>
            <a:r>
              <a:rPr lang="en-US" altLang="en-US" sz="2000" dirty="0"/>
              <a:t> </a:t>
            </a:r>
            <a:r>
              <a:rPr lang="en-US" altLang="en-US" sz="2000" b="1" dirty="0"/>
              <a:t>structure</a:t>
            </a:r>
            <a:r>
              <a:rPr lang="en-US" altLang="en-US" sz="2000" dirty="0"/>
              <a:t>  </a:t>
            </a:r>
            <a:r>
              <a:rPr lang="en-US" altLang="en-US" sz="2000" b="1" dirty="0"/>
              <a:t>flexible</a:t>
            </a:r>
            <a:r>
              <a:rPr lang="en-US" altLang="en-US" sz="2000" dirty="0"/>
              <a:t>, so requirement change impact is minimal.</a:t>
            </a:r>
          </a:p>
          <a:p>
            <a:pPr marL="0" indent="0">
              <a:buNone/>
            </a:pPr>
            <a:r>
              <a:rPr lang="en-US" altLang="en-US" sz="2000" dirty="0"/>
              <a:t>  </a:t>
            </a:r>
          </a:p>
          <a:p>
            <a:pPr eaLnBrk="1" hangingPunct="1"/>
            <a:r>
              <a:rPr lang="en-US" altLang="en-US" sz="2000" dirty="0"/>
              <a:t>More so, the </a:t>
            </a:r>
            <a:r>
              <a:rPr lang="en-US" altLang="en-US" sz="2000" b="1" dirty="0"/>
              <a:t>principles of object oriented </a:t>
            </a:r>
            <a:r>
              <a:rPr lang="en-US" altLang="en-US" sz="2000" dirty="0"/>
              <a:t>design help us to maintain this kind of flexibility.</a:t>
            </a:r>
          </a:p>
          <a:p>
            <a:pPr eaLnBrk="1" hangingPunct="1"/>
            <a:endParaRPr lang="en-US" altLang="en-US" sz="2000" dirty="0"/>
          </a:p>
        </p:txBody>
      </p:sp>
    </p:spTree>
    <p:extLst>
      <p:ext uri="{BB962C8B-B14F-4D97-AF65-F5344CB8AC3E}">
        <p14:creationId xmlns:p14="http://schemas.microsoft.com/office/powerpoint/2010/main" val="3603727022"/>
      </p:ext>
    </p:extLst>
  </p:cSld>
  <p:clrMapOvr>
    <a:masterClrMapping/>
  </p:clrMapOvr>
  <p:transition/>
</p:sld>
</file>

<file path=ppt/theme/theme1.xml><?xml version="1.0" encoding="utf-8"?>
<a:theme xmlns:a="http://schemas.openxmlformats.org/drawingml/2006/main" name="Office Theme">
  <a:themeElements>
    <a:clrScheme name="Santa Clara Powerpoint 1">
      <a:dk1>
        <a:srgbClr val="000000"/>
      </a:dk1>
      <a:lt1>
        <a:srgbClr val="FFFFFF"/>
      </a:lt1>
      <a:dk2>
        <a:srgbClr val="44546A"/>
      </a:dk2>
      <a:lt2>
        <a:srgbClr val="E7E6E6"/>
      </a:lt2>
      <a:accent1>
        <a:srgbClr val="596641"/>
      </a:accent1>
      <a:accent2>
        <a:srgbClr val="495764"/>
      </a:accent2>
      <a:accent3>
        <a:srgbClr val="71001B"/>
      </a:accent3>
      <a:accent4>
        <a:srgbClr val="FFC000"/>
      </a:accent4>
      <a:accent5>
        <a:srgbClr val="9D9B7B"/>
      </a:accent5>
      <a:accent6>
        <a:srgbClr val="759C9A"/>
      </a:accent6>
      <a:hlink>
        <a:srgbClr val="9E1B32"/>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51B4CF40-D6F1-4F49-8E86-A25009FA316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4596CD6F-A5C3-6442-8B99-8BFED413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UMC_0618_PresentationTemplate</Template>
  <TotalTime>3381</TotalTime>
  <Words>2296</Words>
  <Application>Microsoft Office PowerPoint</Application>
  <PresentationFormat>Widescreen</PresentationFormat>
  <Paragraphs>307</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Arial Narrow</vt:lpstr>
      <vt:lpstr>Calibri</vt:lpstr>
      <vt:lpstr>Garamond</vt:lpstr>
      <vt:lpstr>Office Theme</vt:lpstr>
      <vt:lpstr>Custom Design</vt:lpstr>
      <vt:lpstr>COEN 275 Object-Oriented Analysis, Design and Programming  (4 units)</vt:lpstr>
      <vt:lpstr>Value 1:  Individuals and Interactions over Processes and Tools</vt:lpstr>
      <vt:lpstr>Value 2:  Working Software over Comprehensive Documentation</vt:lpstr>
      <vt:lpstr>Value 2:  Working Software over Comprehensive Documentation</vt:lpstr>
      <vt:lpstr>Value 3:  Customer Collaboration over Contract Negotiation (1 of 2)</vt:lpstr>
      <vt:lpstr>Value 3:  Customer Collaboration over Contract Negotiation (2 of 2)</vt:lpstr>
      <vt:lpstr>Value 4:  Responding to Change over Following a Plan</vt:lpstr>
      <vt:lpstr>Principle 1:  Our Highest Priority is to Satisfy the Customer through Early and Continuous Delivery of Valuable Software</vt:lpstr>
      <vt:lpstr>Principle 2:  Welcome Changing Requirements, even late in Development.  Agile Processes harness change for the Customer’s Competitive Advantage.</vt:lpstr>
      <vt:lpstr>Principle 3:  Deliver Working Software Frequently (From a couple of weeks to a couple of months with a preference to the shorter time scale.</vt:lpstr>
      <vt:lpstr>Principle 4:  Business People and Developers Must Work Together Daily throughout the Project.</vt:lpstr>
      <vt:lpstr>Principle 5:  Build Projects around Motivated Individuals.  (Give them the environment and support they need, and trust them to get the job done.)</vt:lpstr>
      <vt:lpstr>Principle 6:  The Most Efficient and Effective Method of Conveying Information to and within a Development Team is face-to-face Communications.</vt:lpstr>
      <vt:lpstr>Principle 7:  Working Software is the Primary Measure of Progress</vt:lpstr>
      <vt:lpstr>Principle 8:  Agile Processes promote sustainable development    The sponsors, developers, and users should be able to maintain a constant pace indefinitely.</vt:lpstr>
      <vt:lpstr>Principle 9: Continuous Attention to Technical Excellence and Good Design enhances Agility.</vt:lpstr>
      <vt:lpstr>Principle 10:  Simplicity – the art of maximizing the amount of work not done – is essential.</vt:lpstr>
      <vt:lpstr>Principle 11:   The Best Architectures, Requirements, and Designs emerge from Self-Organizing Teams</vt:lpstr>
      <vt:lpstr>Principle 12:  At regular Intervals, the Team reflects on how to become more effective, then tunes and adjusts its behavior accordingly.</vt:lpstr>
      <vt:lpstr>Software release process</vt:lpstr>
      <vt:lpstr>Release Strategy</vt:lpstr>
      <vt:lpstr>Release Timeline</vt:lpstr>
      <vt:lpstr>Quality Management</vt:lpstr>
      <vt:lpstr>Software Quality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275 Object-Oriented Analysis, Design and Programming  (4 units)</dc:title>
  <dc:creator>Paddu Melanahalli (pmelanah)</dc:creator>
  <cp:lastModifiedBy>Paddu Melanahalli (pmelanah)</cp:lastModifiedBy>
  <cp:revision>3</cp:revision>
  <dcterms:created xsi:type="dcterms:W3CDTF">2021-12-15T20:02:55Z</dcterms:created>
  <dcterms:modified xsi:type="dcterms:W3CDTF">2023-04-11T02:18:22Z</dcterms:modified>
</cp:coreProperties>
</file>