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24"/>
  </p:notesMasterIdLst>
  <p:sldIdLst>
    <p:sldId id="259" r:id="rId3"/>
    <p:sldId id="313" r:id="rId4"/>
    <p:sldId id="373" r:id="rId5"/>
    <p:sldId id="256" r:id="rId6"/>
    <p:sldId id="356" r:id="rId7"/>
    <p:sldId id="303" r:id="rId8"/>
    <p:sldId id="354" r:id="rId9"/>
    <p:sldId id="355" r:id="rId10"/>
    <p:sldId id="293" r:id="rId11"/>
    <p:sldId id="283" r:id="rId12"/>
    <p:sldId id="286" r:id="rId13"/>
    <p:sldId id="288" r:id="rId14"/>
    <p:sldId id="292" r:id="rId15"/>
    <p:sldId id="287" r:id="rId16"/>
    <p:sldId id="284" r:id="rId17"/>
    <p:sldId id="282" r:id="rId18"/>
    <p:sldId id="290" r:id="rId19"/>
    <p:sldId id="289" r:id="rId20"/>
    <p:sldId id="285" r:id="rId21"/>
    <p:sldId id="262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41"/>
    <p:restoredTop sz="94633"/>
  </p:normalViewPr>
  <p:slideViewPr>
    <p:cSldViewPr snapToGrid="0" snapToObjects="1">
      <p:cViewPr varScale="1">
        <p:scale>
          <a:sx n="109" d="100"/>
          <a:sy n="109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du Melanahalli (pmelanah)" userId="3ea83e3d-ad00-43de-9889-2b397f359b0e" providerId="ADAL" clId="{4CD9FA1C-4F93-41F3-9644-F539F1473BA5}"/>
    <pc:docChg chg="undo custSel addSld delSld modSld sldOrd">
      <pc:chgData name="Paddu Melanahalli (pmelanah)" userId="3ea83e3d-ad00-43de-9889-2b397f359b0e" providerId="ADAL" clId="{4CD9FA1C-4F93-41F3-9644-F539F1473BA5}" dt="2021-12-23T15:59:43.891" v="2118" actId="2696"/>
      <pc:docMkLst>
        <pc:docMk/>
      </pc:docMkLst>
      <pc:sldChg chg="del">
        <pc:chgData name="Paddu Melanahalli (pmelanah)" userId="3ea83e3d-ad00-43de-9889-2b397f359b0e" providerId="ADAL" clId="{4CD9FA1C-4F93-41F3-9644-F539F1473BA5}" dt="2021-12-17T05:09:46.912" v="2" actId="47"/>
        <pc:sldMkLst>
          <pc:docMk/>
          <pc:sldMk cId="2547914522" sldId="273"/>
        </pc:sldMkLst>
      </pc:sldChg>
      <pc:sldChg chg="del">
        <pc:chgData name="Paddu Melanahalli (pmelanah)" userId="3ea83e3d-ad00-43de-9889-2b397f359b0e" providerId="ADAL" clId="{4CD9FA1C-4F93-41F3-9644-F539F1473BA5}" dt="2021-12-17T05:09:47.613" v="3" actId="47"/>
        <pc:sldMkLst>
          <pc:docMk/>
          <pc:sldMk cId="2201343261" sldId="275"/>
        </pc:sldMkLst>
      </pc:sldChg>
      <pc:sldChg chg="del">
        <pc:chgData name="Paddu Melanahalli (pmelanah)" userId="3ea83e3d-ad00-43de-9889-2b397f359b0e" providerId="ADAL" clId="{4CD9FA1C-4F93-41F3-9644-F539F1473BA5}" dt="2021-12-17T05:09:53.406" v="5" actId="47"/>
        <pc:sldMkLst>
          <pc:docMk/>
          <pc:sldMk cId="2335153621" sldId="276"/>
        </pc:sldMkLst>
      </pc:sldChg>
      <pc:sldChg chg="del">
        <pc:chgData name="Paddu Melanahalli (pmelanah)" userId="3ea83e3d-ad00-43de-9889-2b397f359b0e" providerId="ADAL" clId="{4CD9FA1C-4F93-41F3-9644-F539F1473BA5}" dt="2021-12-17T05:09:48.332" v="4" actId="47"/>
        <pc:sldMkLst>
          <pc:docMk/>
          <pc:sldMk cId="2922593519" sldId="277"/>
        </pc:sldMkLst>
      </pc:sldChg>
      <pc:sldChg chg="del">
        <pc:chgData name="Paddu Melanahalli (pmelanah)" userId="3ea83e3d-ad00-43de-9889-2b397f359b0e" providerId="ADAL" clId="{4CD9FA1C-4F93-41F3-9644-F539F1473BA5}" dt="2021-12-17T05:09:46.087" v="1" actId="47"/>
        <pc:sldMkLst>
          <pc:docMk/>
          <pc:sldMk cId="3034664124" sldId="278"/>
        </pc:sldMkLst>
      </pc:sldChg>
      <pc:sldChg chg="del">
        <pc:chgData name="Paddu Melanahalli (pmelanah)" userId="3ea83e3d-ad00-43de-9889-2b397f359b0e" providerId="ADAL" clId="{4CD9FA1C-4F93-41F3-9644-F539F1473BA5}" dt="2021-12-17T05:09:45.203" v="0" actId="47"/>
        <pc:sldMkLst>
          <pc:docMk/>
          <pc:sldMk cId="2072509177" sldId="279"/>
        </pc:sldMkLst>
      </pc:sldChg>
      <pc:sldChg chg="addSp modSp del mod ord">
        <pc:chgData name="Paddu Melanahalli (pmelanah)" userId="3ea83e3d-ad00-43de-9889-2b397f359b0e" providerId="ADAL" clId="{4CD9FA1C-4F93-41F3-9644-F539F1473BA5}" dt="2021-12-23T15:59:43.891" v="2118" actId="2696"/>
        <pc:sldMkLst>
          <pc:docMk/>
          <pc:sldMk cId="2932318703" sldId="280"/>
        </pc:sldMkLst>
        <pc:spChg chg="mod">
          <ac:chgData name="Paddu Melanahalli (pmelanah)" userId="3ea83e3d-ad00-43de-9889-2b397f359b0e" providerId="ADAL" clId="{4CD9FA1C-4F93-41F3-9644-F539F1473BA5}" dt="2021-12-17T05:18:26.805" v="52" actId="20577"/>
          <ac:spMkLst>
            <pc:docMk/>
            <pc:sldMk cId="2932318703" sldId="280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05:35:04.055" v="270" actId="14100"/>
          <ac:spMkLst>
            <pc:docMk/>
            <pc:sldMk cId="2932318703" sldId="280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4CD9FA1C-4F93-41F3-9644-F539F1473BA5}" dt="2021-12-17T05:47:38.114" v="277" actId="207"/>
          <ac:spMkLst>
            <pc:docMk/>
            <pc:sldMk cId="2932318703" sldId="280"/>
            <ac:spMk id="4" creationId="{9D447201-95CB-46A4-A917-50F3431480C9}"/>
          </ac:spMkLst>
        </pc:spChg>
      </pc:sldChg>
      <pc:sldChg chg="addSp modSp add del mod ord">
        <pc:chgData name="Paddu Melanahalli (pmelanah)" userId="3ea83e3d-ad00-43de-9889-2b397f359b0e" providerId="ADAL" clId="{4CD9FA1C-4F93-41F3-9644-F539F1473BA5}" dt="2021-12-23T15:59:43.891" v="2118" actId="2696"/>
        <pc:sldMkLst>
          <pc:docMk/>
          <pc:sldMk cId="4011909133" sldId="281"/>
        </pc:sldMkLst>
        <pc:spChg chg="mod">
          <ac:chgData name="Paddu Melanahalli (pmelanah)" userId="3ea83e3d-ad00-43de-9889-2b397f359b0e" providerId="ADAL" clId="{4CD9FA1C-4F93-41F3-9644-F539F1473BA5}" dt="2021-12-17T05:50:58.398" v="307" actId="20577"/>
          <ac:spMkLst>
            <pc:docMk/>
            <pc:sldMk cId="4011909133" sldId="281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06:13:24.221" v="665" actId="33524"/>
          <ac:spMkLst>
            <pc:docMk/>
            <pc:sldMk cId="4011909133" sldId="281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4CD9FA1C-4F93-41F3-9644-F539F1473BA5}" dt="2021-12-17T06:13:20.854" v="664" actId="1076"/>
          <ac:spMkLst>
            <pc:docMk/>
            <pc:sldMk cId="4011909133" sldId="281"/>
            <ac:spMk id="4" creationId="{852B7559-BDFC-46F5-A9C0-9989F49F16E4}"/>
          </ac:spMkLst>
        </pc:spChg>
      </pc:sldChg>
      <pc:sldChg chg="addSp modSp add mod ord">
        <pc:chgData name="Paddu Melanahalli (pmelanah)" userId="3ea83e3d-ad00-43de-9889-2b397f359b0e" providerId="ADAL" clId="{4CD9FA1C-4F93-41F3-9644-F539F1473BA5}" dt="2021-12-17T15:32:57.382" v="1758" actId="33524"/>
        <pc:sldMkLst>
          <pc:docMk/>
          <pc:sldMk cId="1420765897" sldId="282"/>
        </pc:sldMkLst>
        <pc:spChg chg="mod">
          <ac:chgData name="Paddu Melanahalli (pmelanah)" userId="3ea83e3d-ad00-43de-9889-2b397f359b0e" providerId="ADAL" clId="{4CD9FA1C-4F93-41F3-9644-F539F1473BA5}" dt="2021-12-17T15:13:11.305" v="1167" actId="20577"/>
          <ac:spMkLst>
            <pc:docMk/>
            <pc:sldMk cId="1420765897" sldId="282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15:32:57.382" v="1758" actId="33524"/>
          <ac:spMkLst>
            <pc:docMk/>
            <pc:sldMk cId="1420765897" sldId="282"/>
            <ac:spMk id="3" creationId="{252C05AF-69F4-4046-8FF1-078C08332D97}"/>
          </ac:spMkLst>
        </pc:spChg>
        <pc:picChg chg="add mod">
          <ac:chgData name="Paddu Melanahalli (pmelanah)" userId="3ea83e3d-ad00-43de-9889-2b397f359b0e" providerId="ADAL" clId="{4CD9FA1C-4F93-41F3-9644-F539F1473BA5}" dt="2021-12-17T15:16:48.381" v="1435" actId="1076"/>
          <ac:picMkLst>
            <pc:docMk/>
            <pc:sldMk cId="1420765897" sldId="282"/>
            <ac:picMk id="6" creationId="{FFFA0B29-8CD3-4133-AB9E-1EDCB765F214}"/>
          </ac:picMkLst>
        </pc:picChg>
        <pc:picChg chg="add mod">
          <ac:chgData name="Paddu Melanahalli (pmelanah)" userId="3ea83e3d-ad00-43de-9889-2b397f359b0e" providerId="ADAL" clId="{4CD9FA1C-4F93-41F3-9644-F539F1473BA5}" dt="2021-12-17T15:17:38.069" v="1437" actId="1076"/>
          <ac:picMkLst>
            <pc:docMk/>
            <pc:sldMk cId="1420765897" sldId="282"/>
            <ac:picMk id="8" creationId="{05E43E9B-FA73-44A6-B8B4-A12005AB8405}"/>
          </ac:picMkLst>
        </pc:picChg>
      </pc:sldChg>
      <pc:sldChg chg="addSp modSp add mod ord">
        <pc:chgData name="Paddu Melanahalli (pmelanah)" userId="3ea83e3d-ad00-43de-9889-2b397f359b0e" providerId="ADAL" clId="{4CD9FA1C-4F93-41F3-9644-F539F1473BA5}" dt="2021-12-17T15:19:28.196" v="1441"/>
        <pc:sldMkLst>
          <pc:docMk/>
          <pc:sldMk cId="2594497332" sldId="283"/>
        </pc:sldMkLst>
        <pc:spChg chg="mod">
          <ac:chgData name="Paddu Melanahalli (pmelanah)" userId="3ea83e3d-ad00-43de-9889-2b397f359b0e" providerId="ADAL" clId="{4CD9FA1C-4F93-41F3-9644-F539F1473BA5}" dt="2021-12-17T06:18:36.377" v="691" actId="20577"/>
          <ac:spMkLst>
            <pc:docMk/>
            <pc:sldMk cId="2594497332" sldId="283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15:12:41.823" v="1157" actId="20577"/>
          <ac:spMkLst>
            <pc:docMk/>
            <pc:sldMk cId="2594497332" sldId="283"/>
            <ac:spMk id="3" creationId="{252C05AF-69F4-4046-8FF1-078C08332D97}"/>
          </ac:spMkLst>
        </pc:spChg>
        <pc:picChg chg="add mod">
          <ac:chgData name="Paddu Melanahalli (pmelanah)" userId="3ea83e3d-ad00-43de-9889-2b397f359b0e" providerId="ADAL" clId="{4CD9FA1C-4F93-41F3-9644-F539F1473BA5}" dt="2021-12-17T15:11:58.140" v="1122" actId="1076"/>
          <ac:picMkLst>
            <pc:docMk/>
            <pc:sldMk cId="2594497332" sldId="283"/>
            <ac:picMk id="6" creationId="{D7737A4E-62E2-45DC-9197-8B098D78D328}"/>
          </ac:picMkLst>
        </pc:picChg>
      </pc:sldChg>
      <pc:sldChg chg="addSp modSp add mod ord">
        <pc:chgData name="Paddu Melanahalli (pmelanah)" userId="3ea83e3d-ad00-43de-9889-2b397f359b0e" providerId="ADAL" clId="{4CD9FA1C-4F93-41F3-9644-F539F1473BA5}" dt="2021-12-17T15:19:37.826" v="1443"/>
        <pc:sldMkLst>
          <pc:docMk/>
          <pc:sldMk cId="4088582767" sldId="284"/>
        </pc:sldMkLst>
        <pc:spChg chg="mod">
          <ac:chgData name="Paddu Melanahalli (pmelanah)" userId="3ea83e3d-ad00-43de-9889-2b397f359b0e" providerId="ADAL" clId="{4CD9FA1C-4F93-41F3-9644-F539F1473BA5}" dt="2021-12-17T06:33:06.744" v="951" actId="20577"/>
          <ac:spMkLst>
            <pc:docMk/>
            <pc:sldMk cId="4088582767" sldId="284"/>
            <ac:spMk id="2" creationId="{17F12FD9-18A7-4355-9D13-4C69C7836597}"/>
          </ac:spMkLst>
        </pc:spChg>
        <pc:spChg chg="add mod">
          <ac:chgData name="Paddu Melanahalli (pmelanah)" userId="3ea83e3d-ad00-43de-9889-2b397f359b0e" providerId="ADAL" clId="{4CD9FA1C-4F93-41F3-9644-F539F1473BA5}" dt="2021-12-17T06:35:42.151" v="964" actId="1076"/>
          <ac:spMkLst>
            <pc:docMk/>
            <pc:sldMk cId="4088582767" sldId="284"/>
            <ac:spMk id="7" creationId="{5B5EC7A2-9848-4761-85C9-60E068680A66}"/>
          </ac:spMkLst>
        </pc:spChg>
        <pc:picChg chg="add mod">
          <ac:chgData name="Paddu Melanahalli (pmelanah)" userId="3ea83e3d-ad00-43de-9889-2b397f359b0e" providerId="ADAL" clId="{4CD9FA1C-4F93-41F3-9644-F539F1473BA5}" dt="2021-12-17T06:33:31.668" v="954" actId="1076"/>
          <ac:picMkLst>
            <pc:docMk/>
            <pc:sldMk cId="4088582767" sldId="284"/>
            <ac:picMk id="6" creationId="{D1FBD0CC-89EC-4CCE-9EB4-530F2641FF5C}"/>
          </ac:picMkLst>
        </pc:picChg>
        <pc:picChg chg="add mod">
          <ac:chgData name="Paddu Melanahalli (pmelanah)" userId="3ea83e3d-ad00-43de-9889-2b397f359b0e" providerId="ADAL" clId="{4CD9FA1C-4F93-41F3-9644-F539F1473BA5}" dt="2021-12-17T06:35:30.462" v="963" actId="1076"/>
          <ac:picMkLst>
            <pc:docMk/>
            <pc:sldMk cId="4088582767" sldId="284"/>
            <ac:picMk id="9" creationId="{93BC950D-DB05-4575-AA1B-E81D4807176A}"/>
          </ac:picMkLst>
        </pc:picChg>
      </pc:sldChg>
      <pc:sldChg chg="addSp delSp modSp add mod ord">
        <pc:chgData name="Paddu Melanahalli (pmelanah)" userId="3ea83e3d-ad00-43de-9889-2b397f359b0e" providerId="ADAL" clId="{4CD9FA1C-4F93-41F3-9644-F539F1473BA5}" dt="2021-12-17T16:08:22.470" v="2035" actId="1076"/>
        <pc:sldMkLst>
          <pc:docMk/>
          <pc:sldMk cId="1643757816" sldId="285"/>
        </pc:sldMkLst>
        <pc:spChg chg="mod">
          <ac:chgData name="Paddu Melanahalli (pmelanah)" userId="3ea83e3d-ad00-43de-9889-2b397f359b0e" providerId="ADAL" clId="{4CD9FA1C-4F93-41F3-9644-F539F1473BA5}" dt="2021-12-17T16:06:42.998" v="2018" actId="20577"/>
          <ac:spMkLst>
            <pc:docMk/>
            <pc:sldMk cId="1643757816" sldId="285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16:07:33.647" v="2032" actId="20577"/>
          <ac:spMkLst>
            <pc:docMk/>
            <pc:sldMk cId="1643757816" sldId="285"/>
            <ac:spMk id="3" creationId="{252C05AF-69F4-4046-8FF1-078C08332D97}"/>
          </ac:spMkLst>
        </pc:spChg>
        <pc:picChg chg="add del mod">
          <ac:chgData name="Paddu Melanahalli (pmelanah)" userId="3ea83e3d-ad00-43de-9889-2b397f359b0e" providerId="ADAL" clId="{4CD9FA1C-4F93-41F3-9644-F539F1473BA5}" dt="2021-12-17T16:07:24.387" v="2024" actId="22"/>
          <ac:picMkLst>
            <pc:docMk/>
            <pc:sldMk cId="1643757816" sldId="285"/>
            <ac:picMk id="6" creationId="{6F6CB97B-C10B-4C94-BA2D-771EA1B3B37B}"/>
          </ac:picMkLst>
        </pc:picChg>
        <pc:picChg chg="add mod">
          <ac:chgData name="Paddu Melanahalli (pmelanah)" userId="3ea83e3d-ad00-43de-9889-2b397f359b0e" providerId="ADAL" clId="{4CD9FA1C-4F93-41F3-9644-F539F1473BA5}" dt="2021-12-17T16:08:22.470" v="2035" actId="1076"/>
          <ac:picMkLst>
            <pc:docMk/>
            <pc:sldMk cId="1643757816" sldId="285"/>
            <ac:picMk id="8" creationId="{2C82E95E-FB6A-4115-AA84-8C1552300CAD}"/>
          </ac:picMkLst>
        </pc:picChg>
      </pc:sldChg>
      <pc:sldChg chg="addSp delSp modSp add mod ord">
        <pc:chgData name="Paddu Melanahalli (pmelanah)" userId="3ea83e3d-ad00-43de-9889-2b397f359b0e" providerId="ADAL" clId="{4CD9FA1C-4F93-41F3-9644-F539F1473BA5}" dt="2021-12-17T15:28:26.884" v="1709" actId="21"/>
        <pc:sldMkLst>
          <pc:docMk/>
          <pc:sldMk cId="408119822" sldId="286"/>
        </pc:sldMkLst>
        <pc:spChg chg="mod">
          <ac:chgData name="Paddu Melanahalli (pmelanah)" userId="3ea83e3d-ad00-43de-9889-2b397f359b0e" providerId="ADAL" clId="{4CD9FA1C-4F93-41F3-9644-F539F1473BA5}" dt="2021-12-17T15:20:14.254" v="1472" actId="20577"/>
          <ac:spMkLst>
            <pc:docMk/>
            <pc:sldMk cId="408119822" sldId="286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15:27:24.424" v="1701" actId="20577"/>
          <ac:spMkLst>
            <pc:docMk/>
            <pc:sldMk cId="408119822" sldId="286"/>
            <ac:spMk id="3" creationId="{252C05AF-69F4-4046-8FF1-078C08332D97}"/>
          </ac:spMkLst>
        </pc:spChg>
        <pc:spChg chg="add del">
          <ac:chgData name="Paddu Melanahalli (pmelanah)" userId="3ea83e3d-ad00-43de-9889-2b397f359b0e" providerId="ADAL" clId="{4CD9FA1C-4F93-41F3-9644-F539F1473BA5}" dt="2021-12-17T15:25:28.661" v="1637"/>
          <ac:spMkLst>
            <pc:docMk/>
            <pc:sldMk cId="408119822" sldId="286"/>
            <ac:spMk id="4" creationId="{244ECB80-11A7-432F-8EA0-25CBD0C02D0B}"/>
          </ac:spMkLst>
        </pc:spChg>
        <pc:spChg chg="add del mod">
          <ac:chgData name="Paddu Melanahalli (pmelanah)" userId="3ea83e3d-ad00-43de-9889-2b397f359b0e" providerId="ADAL" clId="{4CD9FA1C-4F93-41F3-9644-F539F1473BA5}" dt="2021-12-17T15:26:43.461" v="1657" actId="478"/>
          <ac:spMkLst>
            <pc:docMk/>
            <pc:sldMk cId="408119822" sldId="286"/>
            <ac:spMk id="6" creationId="{C29E3E86-4643-4AAF-A7FF-5B1882F103E2}"/>
          </ac:spMkLst>
        </pc:spChg>
        <pc:picChg chg="add del mod">
          <ac:chgData name="Paddu Melanahalli (pmelanah)" userId="3ea83e3d-ad00-43de-9889-2b397f359b0e" providerId="ADAL" clId="{4CD9FA1C-4F93-41F3-9644-F539F1473BA5}" dt="2021-12-17T15:28:26.884" v="1709" actId="21"/>
          <ac:picMkLst>
            <pc:docMk/>
            <pc:sldMk cId="408119822" sldId="286"/>
            <ac:picMk id="8" creationId="{71FFC03A-2DAE-4FA6-B07F-24D6A35BBB3F}"/>
          </ac:picMkLst>
        </pc:picChg>
        <pc:picChg chg="add del">
          <ac:chgData name="Paddu Melanahalli (pmelanah)" userId="3ea83e3d-ad00-43de-9889-2b397f359b0e" providerId="ADAL" clId="{4CD9FA1C-4F93-41F3-9644-F539F1473BA5}" dt="2021-12-17T15:28:19.286" v="1705" actId="22"/>
          <ac:picMkLst>
            <pc:docMk/>
            <pc:sldMk cId="408119822" sldId="286"/>
            <ac:picMk id="10" creationId="{1B7B193A-BE1B-4027-B645-7F0EEE09B480}"/>
          </ac:picMkLst>
        </pc:picChg>
      </pc:sldChg>
      <pc:sldChg chg="addSp modSp add mod ord">
        <pc:chgData name="Paddu Melanahalli (pmelanah)" userId="3ea83e3d-ad00-43de-9889-2b397f359b0e" providerId="ADAL" clId="{4CD9FA1C-4F93-41F3-9644-F539F1473BA5}" dt="2021-12-17T15:33:22.914" v="1761" actId="14100"/>
        <pc:sldMkLst>
          <pc:docMk/>
          <pc:sldMk cId="2912014022" sldId="287"/>
        </pc:sldMkLst>
        <pc:spChg chg="mod">
          <ac:chgData name="Paddu Melanahalli (pmelanah)" userId="3ea83e3d-ad00-43de-9889-2b397f359b0e" providerId="ADAL" clId="{4CD9FA1C-4F93-41F3-9644-F539F1473BA5}" dt="2021-12-17T15:30:20.187" v="1728" actId="20577"/>
          <ac:spMkLst>
            <pc:docMk/>
            <pc:sldMk cId="2912014022" sldId="287"/>
            <ac:spMk id="2" creationId="{17F12FD9-18A7-4355-9D13-4C69C7836597}"/>
          </ac:spMkLst>
        </pc:spChg>
        <pc:picChg chg="add mod">
          <ac:chgData name="Paddu Melanahalli (pmelanah)" userId="3ea83e3d-ad00-43de-9889-2b397f359b0e" providerId="ADAL" clId="{4CD9FA1C-4F93-41F3-9644-F539F1473BA5}" dt="2021-12-17T15:33:18.799" v="1759" actId="1076"/>
          <ac:picMkLst>
            <pc:docMk/>
            <pc:sldMk cId="2912014022" sldId="287"/>
            <ac:picMk id="6" creationId="{E822619D-A366-4F8D-9B93-565526E09626}"/>
          </ac:picMkLst>
        </pc:picChg>
        <pc:picChg chg="add mod">
          <ac:chgData name="Paddu Melanahalli (pmelanah)" userId="3ea83e3d-ad00-43de-9889-2b397f359b0e" providerId="ADAL" clId="{4CD9FA1C-4F93-41F3-9644-F539F1473BA5}" dt="2021-12-17T15:33:22.914" v="1761" actId="14100"/>
          <ac:picMkLst>
            <pc:docMk/>
            <pc:sldMk cId="2912014022" sldId="287"/>
            <ac:picMk id="7" creationId="{BFA94D4E-F4C8-4498-A1A3-8CB2CAAE50E2}"/>
          </ac:picMkLst>
        </pc:picChg>
      </pc:sldChg>
      <pc:sldChg chg="addSp modSp add mod ord">
        <pc:chgData name="Paddu Melanahalli (pmelanah)" userId="3ea83e3d-ad00-43de-9889-2b397f359b0e" providerId="ADAL" clId="{4CD9FA1C-4F93-41F3-9644-F539F1473BA5}" dt="2021-12-17T15:32:41.203" v="1755" actId="1076"/>
        <pc:sldMkLst>
          <pc:docMk/>
          <pc:sldMk cId="1559105299" sldId="288"/>
        </pc:sldMkLst>
        <pc:spChg chg="mod">
          <ac:chgData name="Paddu Melanahalli (pmelanah)" userId="3ea83e3d-ad00-43de-9889-2b397f359b0e" providerId="ADAL" clId="{4CD9FA1C-4F93-41F3-9644-F539F1473BA5}" dt="2021-12-17T15:30:28.510" v="1743" actId="20577"/>
          <ac:spMkLst>
            <pc:docMk/>
            <pc:sldMk cId="1559105299" sldId="288"/>
            <ac:spMk id="2" creationId="{17F12FD9-18A7-4355-9D13-4C69C7836597}"/>
          </ac:spMkLst>
        </pc:spChg>
        <pc:picChg chg="add mod">
          <ac:chgData name="Paddu Melanahalli (pmelanah)" userId="3ea83e3d-ad00-43de-9889-2b397f359b0e" providerId="ADAL" clId="{4CD9FA1C-4F93-41F3-9644-F539F1473BA5}" dt="2021-12-17T15:32:34.860" v="1754" actId="1076"/>
          <ac:picMkLst>
            <pc:docMk/>
            <pc:sldMk cId="1559105299" sldId="288"/>
            <ac:picMk id="6" creationId="{0AAF175A-9452-4F4E-B70F-6CDF9011284B}"/>
          </ac:picMkLst>
        </pc:picChg>
        <pc:picChg chg="add mod">
          <ac:chgData name="Paddu Melanahalli (pmelanah)" userId="3ea83e3d-ad00-43de-9889-2b397f359b0e" providerId="ADAL" clId="{4CD9FA1C-4F93-41F3-9644-F539F1473BA5}" dt="2021-12-17T15:32:41.203" v="1755" actId="1076"/>
          <ac:picMkLst>
            <pc:docMk/>
            <pc:sldMk cId="1559105299" sldId="288"/>
            <ac:picMk id="8" creationId="{A1853F70-6859-41F0-968A-C3FFB0E4C8FD}"/>
          </ac:picMkLst>
        </pc:picChg>
      </pc:sldChg>
      <pc:sldChg chg="addSp modSp add mod">
        <pc:chgData name="Paddu Melanahalli (pmelanah)" userId="3ea83e3d-ad00-43de-9889-2b397f359b0e" providerId="ADAL" clId="{4CD9FA1C-4F93-41F3-9644-F539F1473BA5}" dt="2021-12-17T16:21:45.153" v="2117" actId="1076"/>
        <pc:sldMkLst>
          <pc:docMk/>
          <pc:sldMk cId="1612182143" sldId="289"/>
        </pc:sldMkLst>
        <pc:spChg chg="mod">
          <ac:chgData name="Paddu Melanahalli (pmelanah)" userId="3ea83e3d-ad00-43de-9889-2b397f359b0e" providerId="ADAL" clId="{4CD9FA1C-4F93-41F3-9644-F539F1473BA5}" dt="2021-12-17T15:48:55.425" v="1923" actId="20577"/>
          <ac:spMkLst>
            <pc:docMk/>
            <pc:sldMk cId="1612182143" sldId="289"/>
            <ac:spMk id="2" creationId="{17F12FD9-18A7-4355-9D13-4C69C7836597}"/>
          </ac:spMkLst>
        </pc:spChg>
        <pc:spChg chg="add mod">
          <ac:chgData name="Paddu Melanahalli (pmelanah)" userId="3ea83e3d-ad00-43de-9889-2b397f359b0e" providerId="ADAL" clId="{4CD9FA1C-4F93-41F3-9644-F539F1473BA5}" dt="2021-12-17T16:21:39.176" v="2115" actId="20577"/>
          <ac:spMkLst>
            <pc:docMk/>
            <pc:sldMk cId="1612182143" sldId="289"/>
            <ac:spMk id="7" creationId="{C33C3AC3-D430-4AAA-9101-0F2F13882000}"/>
          </ac:spMkLst>
        </pc:spChg>
        <pc:picChg chg="add mod">
          <ac:chgData name="Paddu Melanahalli (pmelanah)" userId="3ea83e3d-ad00-43de-9889-2b397f359b0e" providerId="ADAL" clId="{4CD9FA1C-4F93-41F3-9644-F539F1473BA5}" dt="2021-12-17T16:21:45.153" v="2117" actId="1076"/>
          <ac:picMkLst>
            <pc:docMk/>
            <pc:sldMk cId="1612182143" sldId="289"/>
            <ac:picMk id="6" creationId="{19266246-1B43-440A-B23D-6D8591376170}"/>
          </ac:picMkLst>
        </pc:picChg>
      </pc:sldChg>
      <pc:sldChg chg="addSp modSp add mod">
        <pc:chgData name="Paddu Melanahalli (pmelanah)" userId="3ea83e3d-ad00-43de-9889-2b397f359b0e" providerId="ADAL" clId="{4CD9FA1C-4F93-41F3-9644-F539F1473BA5}" dt="2021-12-17T15:48:10.380" v="1907" actId="1076"/>
        <pc:sldMkLst>
          <pc:docMk/>
          <pc:sldMk cId="2752773783" sldId="290"/>
        </pc:sldMkLst>
        <pc:spChg chg="mod">
          <ac:chgData name="Paddu Melanahalli (pmelanah)" userId="3ea83e3d-ad00-43de-9889-2b397f359b0e" providerId="ADAL" clId="{4CD9FA1C-4F93-41F3-9644-F539F1473BA5}" dt="2021-12-17T15:34:00.486" v="1781" actId="20577"/>
          <ac:spMkLst>
            <pc:docMk/>
            <pc:sldMk cId="2752773783" sldId="290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15:40:19.974" v="1897" actId="20577"/>
          <ac:spMkLst>
            <pc:docMk/>
            <pc:sldMk cId="2752773783" sldId="290"/>
            <ac:spMk id="3" creationId="{252C05AF-69F4-4046-8FF1-078C08332D97}"/>
          </ac:spMkLst>
        </pc:spChg>
        <pc:picChg chg="add mod">
          <ac:chgData name="Paddu Melanahalli (pmelanah)" userId="3ea83e3d-ad00-43de-9889-2b397f359b0e" providerId="ADAL" clId="{4CD9FA1C-4F93-41F3-9644-F539F1473BA5}" dt="2021-12-17T15:48:10.380" v="1907" actId="1076"/>
          <ac:picMkLst>
            <pc:docMk/>
            <pc:sldMk cId="2752773783" sldId="290"/>
            <ac:picMk id="6" creationId="{D3B8E688-EAD0-48FA-AFDA-F2F876BF0404}"/>
          </ac:picMkLst>
        </pc:picChg>
        <pc:picChg chg="add mod">
          <ac:chgData name="Paddu Melanahalli (pmelanah)" userId="3ea83e3d-ad00-43de-9889-2b397f359b0e" providerId="ADAL" clId="{4CD9FA1C-4F93-41F3-9644-F539F1473BA5}" dt="2021-12-17T15:48:06.553" v="1906" actId="1076"/>
          <ac:picMkLst>
            <pc:docMk/>
            <pc:sldMk cId="2752773783" sldId="290"/>
            <ac:picMk id="8" creationId="{AAEDBD5A-28C0-4D63-A0AE-503CEBD3A1B4}"/>
          </ac:picMkLst>
        </pc:picChg>
      </pc:sldChg>
      <pc:sldChg chg="add">
        <pc:chgData name="Paddu Melanahalli (pmelanah)" userId="3ea83e3d-ad00-43de-9889-2b397f359b0e" providerId="ADAL" clId="{4CD9FA1C-4F93-41F3-9644-F539F1473BA5}" dt="2021-12-17T16:06:10.614" v="2002"/>
        <pc:sldMkLst>
          <pc:docMk/>
          <pc:sldMk cId="1059160830" sldId="291"/>
        </pc:sldMkLst>
      </pc:sldChg>
      <pc:sldChg chg="addSp delSp modSp add mod ord">
        <pc:chgData name="Paddu Melanahalli (pmelanah)" userId="3ea83e3d-ad00-43de-9889-2b397f359b0e" providerId="ADAL" clId="{4CD9FA1C-4F93-41F3-9644-F539F1473BA5}" dt="2021-12-17T16:18:03.622" v="2104"/>
        <pc:sldMkLst>
          <pc:docMk/>
          <pc:sldMk cId="3579455924" sldId="292"/>
        </pc:sldMkLst>
        <pc:spChg chg="mod">
          <ac:chgData name="Paddu Melanahalli (pmelanah)" userId="3ea83e3d-ad00-43de-9889-2b397f359b0e" providerId="ADAL" clId="{4CD9FA1C-4F93-41F3-9644-F539F1473BA5}" dt="2021-12-17T16:12:58.478" v="2045" actId="20577"/>
          <ac:spMkLst>
            <pc:docMk/>
            <pc:sldMk cId="3579455924" sldId="292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4CD9FA1C-4F93-41F3-9644-F539F1473BA5}" dt="2021-12-17T16:18:03.622" v="2104"/>
          <ac:spMkLst>
            <pc:docMk/>
            <pc:sldMk cId="3579455924" sldId="292"/>
            <ac:spMk id="3" creationId="{252C05AF-69F4-4046-8FF1-078C08332D97}"/>
          </ac:spMkLst>
        </pc:spChg>
        <pc:spChg chg="add del mod">
          <ac:chgData name="Paddu Melanahalli (pmelanah)" userId="3ea83e3d-ad00-43de-9889-2b397f359b0e" providerId="ADAL" clId="{4CD9FA1C-4F93-41F3-9644-F539F1473BA5}" dt="2021-12-17T16:13:13.343" v="2049"/>
          <ac:spMkLst>
            <pc:docMk/>
            <pc:sldMk cId="3579455924" sldId="292"/>
            <ac:spMk id="7" creationId="{0EEF311D-81A3-4569-B78F-16DE45192CD8}"/>
          </ac:spMkLst>
        </pc:spChg>
        <pc:spChg chg="add del">
          <ac:chgData name="Paddu Melanahalli (pmelanah)" userId="3ea83e3d-ad00-43de-9889-2b397f359b0e" providerId="ADAL" clId="{4CD9FA1C-4F93-41F3-9644-F539F1473BA5}" dt="2021-12-17T16:13:57.541" v="2061" actId="478"/>
          <ac:spMkLst>
            <pc:docMk/>
            <pc:sldMk cId="3579455924" sldId="292"/>
            <ac:spMk id="8" creationId="{17A17A25-AE62-4FD7-895A-D545EF28DF98}"/>
          </ac:spMkLst>
        </pc:spChg>
        <pc:spChg chg="add mod">
          <ac:chgData name="Paddu Melanahalli (pmelanah)" userId="3ea83e3d-ad00-43de-9889-2b397f359b0e" providerId="ADAL" clId="{4CD9FA1C-4F93-41F3-9644-F539F1473BA5}" dt="2021-12-17T16:18:00.837" v="2103" actId="21"/>
          <ac:spMkLst>
            <pc:docMk/>
            <pc:sldMk cId="3579455924" sldId="292"/>
            <ac:spMk id="9" creationId="{0C0CBEFB-EAC1-46BA-AE1A-6E1E304E2C0B}"/>
          </ac:spMkLst>
        </pc:spChg>
        <pc:picChg chg="add del">
          <ac:chgData name="Paddu Melanahalli (pmelanah)" userId="3ea83e3d-ad00-43de-9889-2b397f359b0e" providerId="ADAL" clId="{4CD9FA1C-4F93-41F3-9644-F539F1473BA5}" dt="2021-12-17T16:13:03.279" v="2047" actId="22"/>
          <ac:picMkLst>
            <pc:docMk/>
            <pc:sldMk cId="3579455924" sldId="292"/>
            <ac:picMk id="6" creationId="{517F98AA-FD35-41CF-A92D-EC2A938325C0}"/>
          </ac:picMkLst>
        </pc:picChg>
      </pc:sldChg>
    </pc:docChg>
  </pc:docChgLst>
  <pc:docChgLst>
    <pc:chgData name="Paddu Melanahalli (pmelanah)" userId="3ea83e3d-ad00-43de-9889-2b397f359b0e" providerId="ADAL" clId="{FC3B32CF-BEC4-49C1-A278-15A36B88659D}"/>
    <pc:docChg chg="custSel addSld delSld modSld sldOrd">
      <pc:chgData name="Paddu Melanahalli (pmelanah)" userId="3ea83e3d-ad00-43de-9889-2b397f359b0e" providerId="ADAL" clId="{FC3B32CF-BEC4-49C1-A278-15A36B88659D}" dt="2022-09-26T04:26:26.329" v="393" actId="27636"/>
      <pc:docMkLst>
        <pc:docMk/>
      </pc:docMkLst>
      <pc:sldChg chg="modSp add mod">
        <pc:chgData name="Paddu Melanahalli (pmelanah)" userId="3ea83e3d-ad00-43de-9889-2b397f359b0e" providerId="ADAL" clId="{FC3B32CF-BEC4-49C1-A278-15A36B88659D}" dt="2022-01-07T19:27:10.613" v="124" actId="14100"/>
        <pc:sldMkLst>
          <pc:docMk/>
          <pc:sldMk cId="0" sldId="256"/>
        </pc:sldMkLst>
        <pc:spChg chg="mod">
          <ac:chgData name="Paddu Melanahalli (pmelanah)" userId="3ea83e3d-ad00-43de-9889-2b397f359b0e" providerId="ADAL" clId="{FC3B32CF-BEC4-49C1-A278-15A36B88659D}" dt="2022-01-07T19:27:10.613" v="124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Paddu Melanahalli (pmelanah)" userId="3ea83e3d-ad00-43de-9889-2b397f359b0e" providerId="ADAL" clId="{FC3B32CF-BEC4-49C1-A278-15A36B88659D}" dt="2022-01-07T19:23:44.867" v="86" actId="1076"/>
          <ac:spMkLst>
            <pc:docMk/>
            <pc:sldMk cId="0" sldId="256"/>
            <ac:spMk id="129026" creationId="{00000000-0000-0000-0000-000000000000}"/>
          </ac:spMkLst>
        </pc:spChg>
      </pc:sldChg>
      <pc:sldChg chg="modSp mod">
        <pc:chgData name="Paddu Melanahalli (pmelanah)" userId="3ea83e3d-ad00-43de-9889-2b397f359b0e" providerId="ADAL" clId="{FC3B32CF-BEC4-49C1-A278-15A36B88659D}" dt="2022-09-26T04:26:26.329" v="393" actId="27636"/>
        <pc:sldMkLst>
          <pc:docMk/>
          <pc:sldMk cId="3945166923" sldId="259"/>
        </pc:sldMkLst>
        <pc:spChg chg="mod">
          <ac:chgData name="Paddu Melanahalli (pmelanah)" userId="3ea83e3d-ad00-43de-9889-2b397f359b0e" providerId="ADAL" clId="{FC3B32CF-BEC4-49C1-A278-15A36B88659D}" dt="2022-09-26T04:26:26.329" v="393" actId="27636"/>
          <ac:spMkLst>
            <pc:docMk/>
            <pc:sldMk cId="3945166923" sldId="259"/>
            <ac:spMk id="2" creationId="{DAF3DE3F-7502-904F-9BAB-B1F5DEA23BEF}"/>
          </ac:spMkLst>
        </pc:spChg>
      </pc:sldChg>
      <pc:sldChg chg="modSp mod">
        <pc:chgData name="Paddu Melanahalli (pmelanah)" userId="3ea83e3d-ad00-43de-9889-2b397f359b0e" providerId="ADAL" clId="{FC3B32CF-BEC4-49C1-A278-15A36B88659D}" dt="2022-01-07T19:25:59.846" v="114" actId="1076"/>
        <pc:sldMkLst>
          <pc:docMk/>
          <pc:sldMk cId="2594497332" sldId="283"/>
        </pc:sldMkLst>
        <pc:spChg chg="mod">
          <ac:chgData name="Paddu Melanahalli (pmelanah)" userId="3ea83e3d-ad00-43de-9889-2b397f359b0e" providerId="ADAL" clId="{FC3B32CF-BEC4-49C1-A278-15A36B88659D}" dt="2022-01-07T19:25:59.846" v="114" actId="1076"/>
          <ac:spMkLst>
            <pc:docMk/>
            <pc:sldMk cId="2594497332" sldId="283"/>
            <ac:spMk id="3" creationId="{252C05AF-69F4-4046-8FF1-078C08332D97}"/>
          </ac:spMkLst>
        </pc:spChg>
      </pc:sldChg>
      <pc:sldChg chg="addSp modSp mod">
        <pc:chgData name="Paddu Melanahalli (pmelanah)" userId="3ea83e3d-ad00-43de-9889-2b397f359b0e" providerId="ADAL" clId="{FC3B32CF-BEC4-49C1-A278-15A36B88659D}" dt="2022-01-12T00:46:18.778" v="273" actId="20577"/>
        <pc:sldMkLst>
          <pc:docMk/>
          <pc:sldMk cId="1643757816" sldId="285"/>
        </pc:sldMkLst>
        <pc:spChg chg="add mod">
          <ac:chgData name="Paddu Melanahalli (pmelanah)" userId="3ea83e3d-ad00-43de-9889-2b397f359b0e" providerId="ADAL" clId="{FC3B32CF-BEC4-49C1-A278-15A36B88659D}" dt="2022-01-12T00:46:18.778" v="273" actId="20577"/>
          <ac:spMkLst>
            <pc:docMk/>
            <pc:sldMk cId="1643757816" sldId="285"/>
            <ac:spMk id="4" creationId="{4C68C8FA-6EFD-47A6-A14B-0499860ABB48}"/>
          </ac:spMkLst>
        </pc:spChg>
      </pc:sldChg>
      <pc:sldChg chg="modSp mod ord">
        <pc:chgData name="Paddu Melanahalli (pmelanah)" userId="3ea83e3d-ad00-43de-9889-2b397f359b0e" providerId="ADAL" clId="{FC3B32CF-BEC4-49C1-A278-15A36B88659D}" dt="2022-01-09T15:47:03.574" v="181"/>
        <pc:sldMkLst>
          <pc:docMk/>
          <pc:sldMk cId="408119822" sldId="286"/>
        </pc:sldMkLst>
        <pc:spChg chg="mod">
          <ac:chgData name="Paddu Melanahalli (pmelanah)" userId="3ea83e3d-ad00-43de-9889-2b397f359b0e" providerId="ADAL" clId="{FC3B32CF-BEC4-49C1-A278-15A36B88659D}" dt="2022-01-07T19:09:41.781" v="34" actId="20577"/>
          <ac:spMkLst>
            <pc:docMk/>
            <pc:sldMk cId="408119822" sldId="286"/>
            <ac:spMk id="3" creationId="{252C05AF-69F4-4046-8FF1-078C08332D97}"/>
          </ac:spMkLst>
        </pc:spChg>
      </pc:sldChg>
      <pc:sldChg chg="ord">
        <pc:chgData name="Paddu Melanahalli (pmelanah)" userId="3ea83e3d-ad00-43de-9889-2b397f359b0e" providerId="ADAL" clId="{FC3B32CF-BEC4-49C1-A278-15A36B88659D}" dt="2022-01-09T15:47:31.353" v="183"/>
        <pc:sldMkLst>
          <pc:docMk/>
          <pc:sldMk cId="2912014022" sldId="287"/>
        </pc:sldMkLst>
      </pc:sldChg>
      <pc:sldChg chg="ord">
        <pc:chgData name="Paddu Melanahalli (pmelanah)" userId="3ea83e3d-ad00-43de-9889-2b397f359b0e" providerId="ADAL" clId="{FC3B32CF-BEC4-49C1-A278-15A36B88659D}" dt="2022-01-09T22:21:35.198" v="185"/>
        <pc:sldMkLst>
          <pc:docMk/>
          <pc:sldMk cId="1559105299" sldId="288"/>
        </pc:sldMkLst>
      </pc:sldChg>
      <pc:sldChg chg="modSp mod">
        <pc:chgData name="Paddu Melanahalli (pmelanah)" userId="3ea83e3d-ad00-43de-9889-2b397f359b0e" providerId="ADAL" clId="{FC3B32CF-BEC4-49C1-A278-15A36B88659D}" dt="2022-01-07T19:36:54.003" v="157" actId="20577"/>
        <pc:sldMkLst>
          <pc:docMk/>
          <pc:sldMk cId="1612182143" sldId="289"/>
        </pc:sldMkLst>
        <pc:spChg chg="mod">
          <ac:chgData name="Paddu Melanahalli (pmelanah)" userId="3ea83e3d-ad00-43de-9889-2b397f359b0e" providerId="ADAL" clId="{FC3B32CF-BEC4-49C1-A278-15A36B88659D}" dt="2022-01-07T19:36:54.003" v="157" actId="20577"/>
          <ac:spMkLst>
            <pc:docMk/>
            <pc:sldMk cId="1612182143" sldId="289"/>
            <ac:spMk id="7" creationId="{C33C3AC3-D430-4AAA-9101-0F2F13882000}"/>
          </ac:spMkLst>
        </pc:spChg>
      </pc:sldChg>
      <pc:sldChg chg="modSp mod">
        <pc:chgData name="Paddu Melanahalli (pmelanah)" userId="3ea83e3d-ad00-43de-9889-2b397f359b0e" providerId="ADAL" clId="{FC3B32CF-BEC4-49C1-A278-15A36B88659D}" dt="2022-01-12T00:45:42.015" v="259" actId="20577"/>
        <pc:sldMkLst>
          <pc:docMk/>
          <pc:sldMk cId="2752773783" sldId="290"/>
        </pc:sldMkLst>
        <pc:spChg chg="mod">
          <ac:chgData name="Paddu Melanahalli (pmelanah)" userId="3ea83e3d-ad00-43de-9889-2b397f359b0e" providerId="ADAL" clId="{FC3B32CF-BEC4-49C1-A278-15A36B88659D}" dt="2022-01-12T00:45:42.015" v="259" actId="20577"/>
          <ac:spMkLst>
            <pc:docMk/>
            <pc:sldMk cId="2752773783" sldId="290"/>
            <ac:spMk id="3" creationId="{252C05AF-69F4-4046-8FF1-078C08332D97}"/>
          </ac:spMkLst>
        </pc:spChg>
      </pc:sldChg>
      <pc:sldChg chg="ord">
        <pc:chgData name="Paddu Melanahalli (pmelanah)" userId="3ea83e3d-ad00-43de-9889-2b397f359b0e" providerId="ADAL" clId="{FC3B32CF-BEC4-49C1-A278-15A36B88659D}" dt="2022-01-13T02:43:22.780" v="388"/>
        <pc:sldMkLst>
          <pc:docMk/>
          <pc:sldMk cId="3579455924" sldId="292"/>
        </pc:sldMkLst>
      </pc:sldChg>
      <pc:sldChg chg="addSp modSp add mod ord">
        <pc:chgData name="Paddu Melanahalli (pmelanah)" userId="3ea83e3d-ad00-43de-9889-2b397f359b0e" providerId="ADAL" clId="{FC3B32CF-BEC4-49C1-A278-15A36B88659D}" dt="2022-01-09T15:45:02.539" v="163"/>
        <pc:sldMkLst>
          <pc:docMk/>
          <pc:sldMk cId="1796347967" sldId="293"/>
        </pc:sldMkLst>
        <pc:spChg chg="mod">
          <ac:chgData name="Paddu Melanahalli (pmelanah)" userId="3ea83e3d-ad00-43de-9889-2b397f359b0e" providerId="ADAL" clId="{FC3B32CF-BEC4-49C1-A278-15A36B88659D}" dt="2022-01-07T19:26:36.844" v="117" actId="3626"/>
          <ac:spMkLst>
            <pc:docMk/>
            <pc:sldMk cId="1796347967" sldId="293"/>
            <ac:spMk id="2" creationId="{17F12FD9-18A7-4355-9D13-4C69C7836597}"/>
          </ac:spMkLst>
        </pc:spChg>
        <pc:spChg chg="add mod ord">
          <ac:chgData name="Paddu Melanahalli (pmelanah)" userId="3ea83e3d-ad00-43de-9889-2b397f359b0e" providerId="ADAL" clId="{FC3B32CF-BEC4-49C1-A278-15A36B88659D}" dt="2022-01-07T19:29:47.486" v="142" actId="166"/>
          <ac:spMkLst>
            <pc:docMk/>
            <pc:sldMk cId="1796347967" sldId="293"/>
            <ac:spMk id="13" creationId="{08DA6D49-9A68-402F-B2FB-D61CE5FBF8AC}"/>
          </ac:spMkLst>
        </pc:spChg>
        <pc:spChg chg="add mod">
          <ac:chgData name="Paddu Melanahalli (pmelanah)" userId="3ea83e3d-ad00-43de-9889-2b397f359b0e" providerId="ADAL" clId="{FC3B32CF-BEC4-49C1-A278-15A36B88659D}" dt="2022-01-07T19:30:00.871" v="144" actId="1076"/>
          <ac:spMkLst>
            <pc:docMk/>
            <pc:sldMk cId="1796347967" sldId="293"/>
            <ac:spMk id="14" creationId="{57B94F14-7AEE-4983-B1F6-731ECF2E5332}"/>
          </ac:spMkLst>
        </pc:spChg>
        <pc:picChg chg="add mod">
          <ac:chgData name="Paddu Melanahalli (pmelanah)" userId="3ea83e3d-ad00-43de-9889-2b397f359b0e" providerId="ADAL" clId="{FC3B32CF-BEC4-49C1-A278-15A36B88659D}" dt="2022-01-07T19:13:31.898" v="58" actId="1076"/>
          <ac:picMkLst>
            <pc:docMk/>
            <pc:sldMk cId="1796347967" sldId="293"/>
            <ac:picMk id="6" creationId="{FFE7C83C-40AD-4B46-996C-05CB8C127DC0}"/>
          </ac:picMkLst>
        </pc:picChg>
        <pc:picChg chg="add mod">
          <ac:chgData name="Paddu Melanahalli (pmelanah)" userId="3ea83e3d-ad00-43de-9889-2b397f359b0e" providerId="ADAL" clId="{FC3B32CF-BEC4-49C1-A278-15A36B88659D}" dt="2022-01-07T19:13:33.489" v="59" actId="1076"/>
          <ac:picMkLst>
            <pc:docMk/>
            <pc:sldMk cId="1796347967" sldId="293"/>
            <ac:picMk id="8" creationId="{0E64B0EC-5BEE-4C75-840E-99C23BF8BEEE}"/>
          </ac:picMkLst>
        </pc:picChg>
        <pc:picChg chg="add mod">
          <ac:chgData name="Paddu Melanahalli (pmelanah)" userId="3ea83e3d-ad00-43de-9889-2b397f359b0e" providerId="ADAL" clId="{FC3B32CF-BEC4-49C1-A278-15A36B88659D}" dt="2022-01-07T19:13:35.166" v="60" actId="1076"/>
          <ac:picMkLst>
            <pc:docMk/>
            <pc:sldMk cId="1796347967" sldId="293"/>
            <ac:picMk id="10" creationId="{24F103F0-C802-4EAA-B4FC-5BAB380EED09}"/>
          </ac:picMkLst>
        </pc:picChg>
        <pc:picChg chg="add mod">
          <ac:chgData name="Paddu Melanahalli (pmelanah)" userId="3ea83e3d-ad00-43de-9889-2b397f359b0e" providerId="ADAL" clId="{FC3B32CF-BEC4-49C1-A278-15A36B88659D}" dt="2022-01-07T19:13:41.773" v="66" actId="1036"/>
          <ac:picMkLst>
            <pc:docMk/>
            <pc:sldMk cId="1796347967" sldId="293"/>
            <ac:picMk id="12" creationId="{986781E2-83C1-44EB-B61A-0E687D11757D}"/>
          </ac:picMkLst>
        </pc:picChg>
      </pc:sldChg>
      <pc:sldChg chg="modSp add mod ord">
        <pc:chgData name="Paddu Melanahalli (pmelanah)" userId="3ea83e3d-ad00-43de-9889-2b397f359b0e" providerId="ADAL" clId="{FC3B32CF-BEC4-49C1-A278-15A36B88659D}" dt="2022-01-09T15:45:27.627" v="169"/>
        <pc:sldMkLst>
          <pc:docMk/>
          <pc:sldMk cId="0" sldId="303"/>
        </pc:sldMkLst>
        <pc:spChg chg="mod">
          <ac:chgData name="Paddu Melanahalli (pmelanah)" userId="3ea83e3d-ad00-43de-9889-2b397f359b0e" providerId="ADAL" clId="{FC3B32CF-BEC4-49C1-A278-15A36B88659D}" dt="2022-01-07T19:25:39.303" v="110" actId="1076"/>
          <ac:spMkLst>
            <pc:docMk/>
            <pc:sldMk cId="0" sldId="303"/>
            <ac:spMk id="132097" creationId="{00000000-0000-0000-0000-000000000000}"/>
          </ac:spMkLst>
        </pc:spChg>
        <pc:spChg chg="mod">
          <ac:chgData name="Paddu Melanahalli (pmelanah)" userId="3ea83e3d-ad00-43de-9889-2b397f359b0e" providerId="ADAL" clId="{FC3B32CF-BEC4-49C1-A278-15A36B88659D}" dt="2022-01-07T19:27:42.083" v="131" actId="108"/>
          <ac:spMkLst>
            <pc:docMk/>
            <pc:sldMk cId="0" sldId="303"/>
            <ac:spMk id="132098" creationId="{00000000-0000-0000-0000-000000000000}"/>
          </ac:spMkLst>
        </pc:spChg>
      </pc:sldChg>
      <pc:sldChg chg="addSp modSp add mod ord">
        <pc:chgData name="Paddu Melanahalli (pmelanah)" userId="3ea83e3d-ad00-43de-9889-2b397f359b0e" providerId="ADAL" clId="{FC3B32CF-BEC4-49C1-A278-15A36B88659D}" dt="2022-01-12T00:47:25.555" v="384" actId="404"/>
        <pc:sldMkLst>
          <pc:docMk/>
          <pc:sldMk cId="0" sldId="313"/>
        </pc:sldMkLst>
        <pc:spChg chg="add mod">
          <ac:chgData name="Paddu Melanahalli (pmelanah)" userId="3ea83e3d-ad00-43de-9889-2b397f359b0e" providerId="ADAL" clId="{FC3B32CF-BEC4-49C1-A278-15A36B88659D}" dt="2022-01-12T00:47:25.555" v="384" actId="404"/>
          <ac:spMkLst>
            <pc:docMk/>
            <pc:sldMk cId="0" sldId="313"/>
            <ac:spMk id="2" creationId="{8C8AD9D7-4039-4637-BF60-EC0A8EBC4D8B}"/>
          </ac:spMkLst>
        </pc:spChg>
        <pc:spChg chg="mod">
          <ac:chgData name="Paddu Melanahalli (pmelanah)" userId="3ea83e3d-ad00-43de-9889-2b397f359b0e" providerId="ADAL" clId="{FC3B32CF-BEC4-49C1-A278-15A36B88659D}" dt="2022-01-07T19:27:28.215" v="130" actId="108"/>
          <ac:spMkLst>
            <pc:docMk/>
            <pc:sldMk cId="0" sldId="313"/>
            <ac:spMk id="131073" creationId="{00000000-0000-0000-0000-000000000000}"/>
          </ac:spMkLst>
        </pc:spChg>
      </pc:sldChg>
      <pc:sldChg chg="modSp add mod ord">
        <pc:chgData name="Paddu Melanahalli (pmelanah)" userId="3ea83e3d-ad00-43de-9889-2b397f359b0e" providerId="ADAL" clId="{FC3B32CF-BEC4-49C1-A278-15A36B88659D}" dt="2022-01-09T15:46:01.032" v="175"/>
        <pc:sldMkLst>
          <pc:docMk/>
          <pc:sldMk cId="0" sldId="354"/>
        </pc:sldMkLst>
        <pc:spChg chg="mod">
          <ac:chgData name="Paddu Melanahalli (pmelanah)" userId="3ea83e3d-ad00-43de-9889-2b397f359b0e" providerId="ADAL" clId="{FC3B32CF-BEC4-49C1-A278-15A36B88659D}" dt="2022-01-07T19:26:48.972" v="119" actId="108"/>
          <ac:spMkLst>
            <pc:docMk/>
            <pc:sldMk cId="0" sldId="354"/>
            <ac:spMk id="126980" creationId="{00000000-0000-0000-0000-000000000000}"/>
          </ac:spMkLst>
        </pc:spChg>
      </pc:sldChg>
      <pc:sldChg chg="modSp add mod ord">
        <pc:chgData name="Paddu Melanahalli (pmelanah)" userId="3ea83e3d-ad00-43de-9889-2b397f359b0e" providerId="ADAL" clId="{FC3B32CF-BEC4-49C1-A278-15A36B88659D}" dt="2022-01-09T15:46:10.960" v="177"/>
        <pc:sldMkLst>
          <pc:docMk/>
          <pc:sldMk cId="0" sldId="355"/>
        </pc:sldMkLst>
        <pc:spChg chg="mod">
          <ac:chgData name="Paddu Melanahalli (pmelanah)" userId="3ea83e3d-ad00-43de-9889-2b397f359b0e" providerId="ADAL" clId="{FC3B32CF-BEC4-49C1-A278-15A36B88659D}" dt="2022-01-07T19:27:15.004" v="126" actId="14100"/>
          <ac:spMkLst>
            <pc:docMk/>
            <pc:sldMk cId="0" sldId="355"/>
            <ac:spMk id="2" creationId="{00000000-0000-0000-0000-000000000000}"/>
          </ac:spMkLst>
        </pc:spChg>
        <pc:spChg chg="mod">
          <ac:chgData name="Paddu Melanahalli (pmelanah)" userId="3ea83e3d-ad00-43de-9889-2b397f359b0e" providerId="ADAL" clId="{FC3B32CF-BEC4-49C1-A278-15A36B88659D}" dt="2022-01-07T19:22:22.153" v="72" actId="14100"/>
          <ac:spMkLst>
            <pc:docMk/>
            <pc:sldMk cId="0" sldId="355"/>
            <ac:spMk id="128002" creationId="{00000000-0000-0000-0000-000000000000}"/>
          </ac:spMkLst>
        </pc:spChg>
        <pc:picChg chg="mod">
          <ac:chgData name="Paddu Melanahalli (pmelanah)" userId="3ea83e3d-ad00-43de-9889-2b397f359b0e" providerId="ADAL" clId="{FC3B32CF-BEC4-49C1-A278-15A36B88659D}" dt="2022-01-07T19:22:26.382" v="73" actId="1076"/>
          <ac:picMkLst>
            <pc:docMk/>
            <pc:sldMk cId="0" sldId="355"/>
            <ac:picMk id="128003" creationId="{00000000-0000-0000-0000-000000000000}"/>
          </ac:picMkLst>
        </pc:picChg>
      </pc:sldChg>
      <pc:sldChg chg="modSp add mod">
        <pc:chgData name="Paddu Melanahalli (pmelanah)" userId="3ea83e3d-ad00-43de-9889-2b397f359b0e" providerId="ADAL" clId="{FC3B32CF-BEC4-49C1-A278-15A36B88659D}" dt="2022-01-07T19:27:19.091" v="127" actId="108"/>
        <pc:sldMkLst>
          <pc:docMk/>
          <pc:sldMk cId="0" sldId="356"/>
        </pc:sldMkLst>
        <pc:spChg chg="mod">
          <ac:chgData name="Paddu Melanahalli (pmelanah)" userId="3ea83e3d-ad00-43de-9889-2b397f359b0e" providerId="ADAL" clId="{FC3B32CF-BEC4-49C1-A278-15A36B88659D}" dt="2022-01-07T19:27:19.091" v="127" actId="108"/>
          <ac:spMkLst>
            <pc:docMk/>
            <pc:sldMk cId="0" sldId="356"/>
            <ac:spMk id="130049" creationId="{00000000-0000-0000-0000-000000000000}"/>
          </ac:spMkLst>
        </pc:spChg>
        <pc:spChg chg="mod">
          <ac:chgData name="Paddu Melanahalli (pmelanah)" userId="3ea83e3d-ad00-43de-9889-2b397f359b0e" providerId="ADAL" clId="{FC3B32CF-BEC4-49C1-A278-15A36B88659D}" dt="2022-01-07T19:23:59.003" v="89" actId="14100"/>
          <ac:spMkLst>
            <pc:docMk/>
            <pc:sldMk cId="0" sldId="356"/>
            <ac:spMk id="130050" creationId="{00000000-0000-0000-0000-000000000000}"/>
          </ac:spMkLst>
        </pc:spChg>
      </pc:sldChg>
      <pc:sldChg chg="modSp add mod ord">
        <pc:chgData name="Paddu Melanahalli (pmelanah)" userId="3ea83e3d-ad00-43de-9889-2b397f359b0e" providerId="ADAL" clId="{FC3B32CF-BEC4-49C1-A278-15A36B88659D}" dt="2022-01-09T15:45:42.038" v="171"/>
        <pc:sldMkLst>
          <pc:docMk/>
          <pc:sldMk cId="2073108505" sldId="373"/>
        </pc:sldMkLst>
        <pc:spChg chg="mod">
          <ac:chgData name="Paddu Melanahalli (pmelanah)" userId="3ea83e3d-ad00-43de-9889-2b397f359b0e" providerId="ADAL" clId="{FC3B32CF-BEC4-49C1-A278-15A36B88659D}" dt="2022-01-07T19:27:22.960" v="129" actId="108"/>
          <ac:spMkLst>
            <pc:docMk/>
            <pc:sldMk cId="2073108505" sldId="373"/>
            <ac:spMk id="2" creationId="{00000000-0000-0000-0000-000000000000}"/>
          </ac:spMkLst>
        </pc:spChg>
        <pc:spChg chg="mod">
          <ac:chgData name="Paddu Melanahalli (pmelanah)" userId="3ea83e3d-ad00-43de-9889-2b397f359b0e" providerId="ADAL" clId="{FC3B32CF-BEC4-49C1-A278-15A36B88659D}" dt="2022-01-07T19:24:29.088" v="99" actId="20577"/>
          <ac:spMkLst>
            <pc:docMk/>
            <pc:sldMk cId="2073108505" sldId="373"/>
            <ac:spMk id="3" creationId="{00000000-0000-0000-0000-000000000000}"/>
          </ac:spMkLst>
        </pc:spChg>
      </pc:sldChg>
      <pc:sldChg chg="modSp add del mod">
        <pc:chgData name="Paddu Melanahalli (pmelanah)" userId="3ea83e3d-ad00-43de-9889-2b397f359b0e" providerId="ADAL" clId="{FC3B32CF-BEC4-49C1-A278-15A36B88659D}" dt="2022-01-07T19:25:51.769" v="113" actId="47"/>
        <pc:sldMkLst>
          <pc:docMk/>
          <pc:sldMk cId="0" sldId="374"/>
        </pc:sldMkLst>
        <pc:spChg chg="mod">
          <ac:chgData name="Paddu Melanahalli (pmelanah)" userId="3ea83e3d-ad00-43de-9889-2b397f359b0e" providerId="ADAL" clId="{FC3B32CF-BEC4-49C1-A278-15A36B88659D}" dt="2022-01-07T19:25:48.966" v="112" actId="14100"/>
          <ac:spMkLst>
            <pc:docMk/>
            <pc:sldMk cId="0" sldId="374"/>
            <ac:spMk id="133121" creationId="{00000000-0000-0000-0000-000000000000}"/>
          </ac:spMkLst>
        </pc:spChg>
      </pc:sldChg>
    </pc:docChg>
  </pc:docChgLst>
  <pc:docChgLst>
    <pc:chgData name="Paddu Melanahalli (pmelanah)" userId="3ea83e3d-ad00-43de-9889-2b397f359b0e" providerId="ADAL" clId="{7345D68A-0ACA-4A08-8A3C-A3B947397B1C}"/>
    <pc:docChg chg="modSld sldOrd">
      <pc:chgData name="Paddu Melanahalli (pmelanah)" userId="3ea83e3d-ad00-43de-9889-2b397f359b0e" providerId="ADAL" clId="{7345D68A-0ACA-4A08-8A3C-A3B947397B1C}" dt="2023-04-13T02:12:11.479" v="1"/>
      <pc:docMkLst>
        <pc:docMk/>
      </pc:docMkLst>
      <pc:sldChg chg="ord">
        <pc:chgData name="Paddu Melanahalli (pmelanah)" userId="3ea83e3d-ad00-43de-9889-2b397f359b0e" providerId="ADAL" clId="{7345D68A-0ACA-4A08-8A3C-A3B947397B1C}" dt="2023-04-13T02:12:11.479" v="1"/>
        <pc:sldMkLst>
          <pc:docMk/>
          <pc:sldMk cId="1420765897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C7FFD-B0F2-45DE-B2EC-AD559B979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2170E-B4D2-4F3E-B514-E366C64C6E5F}" type="datetimeFigureOut">
              <a:rPr lang="en-US"/>
              <a:pPr>
                <a:defRPr/>
              </a:pPr>
              <a:t>4/12/2023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F24A-442E-4801-8CFD-23D96953F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melanahalli@sc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ys2/msys2-installer/releases/download/2021-11-30/msys2-x86_64-20211130.exe" TargetMode="External"/><Relationship Id="rId2" Type="http://schemas.openxmlformats.org/officeDocument/2006/relationships/hyperlink" Target="https://www.msys2.org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a.org/wiki/Clang" TargetMode="External"/><Relationship Id="rId2" Type="http://schemas.openxmlformats.org/officeDocument/2006/relationships/hyperlink" Target="https://wikipedia.org/wiki/GNU_Compiler_Collection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apple.com/xcod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introvideos/basic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cs/cpp/introvideos-c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paddumelanahalli/coen275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Paddu Melanahalli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pmelanahalli@scu.edu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Engineering/Graduate Engineering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10098280" cy="114415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COEN 275 Object-Oriented Analysis, Design and Programming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 units)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601" y="1272133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IDE – Integrated development application (A comprehensive tool for software development)</a:t>
            </a:r>
          </a:p>
          <a:p>
            <a:pPr lvl="2"/>
            <a:r>
              <a:rPr lang="en-US" dirty="0"/>
              <a:t>Visual Studio Code</a:t>
            </a:r>
          </a:p>
          <a:p>
            <a:pPr lvl="2"/>
            <a:r>
              <a:rPr lang="en-US" dirty="0"/>
              <a:t>Visual Studio</a:t>
            </a:r>
          </a:p>
          <a:p>
            <a:pPr lvl="2"/>
            <a:r>
              <a:rPr lang="en-US" dirty="0"/>
              <a:t>Eclipse</a:t>
            </a:r>
          </a:p>
          <a:p>
            <a:pPr lvl="1"/>
            <a:r>
              <a:rPr lang="en-US" dirty="0"/>
              <a:t>Visual Studio code</a:t>
            </a:r>
          </a:p>
          <a:p>
            <a:pPr lvl="2"/>
            <a:r>
              <a:rPr lang="en-US" dirty="0"/>
              <a:t>VS Code is a free code editor runs on</a:t>
            </a:r>
          </a:p>
          <a:p>
            <a:pPr lvl="3"/>
            <a:r>
              <a:rPr lang="en-US" dirty="0"/>
              <a:t>Windows</a:t>
            </a:r>
          </a:p>
          <a:p>
            <a:pPr lvl="3"/>
            <a:r>
              <a:rPr lang="en-US" dirty="0"/>
              <a:t>macOS</a:t>
            </a:r>
          </a:p>
          <a:p>
            <a:pPr lvl="3"/>
            <a:r>
              <a:rPr lang="en-US" dirty="0"/>
              <a:t>Linux</a:t>
            </a:r>
          </a:p>
          <a:p>
            <a:pPr lvl="2"/>
            <a:r>
              <a:rPr lang="en-US" dirty="0"/>
              <a:t>Lightweight &amp; runs on most of the hardware</a:t>
            </a:r>
          </a:p>
          <a:p>
            <a:pPr lvl="2"/>
            <a:r>
              <a:rPr lang="en-US" dirty="0"/>
              <a:t>Supports Portable mode ( </a:t>
            </a:r>
            <a:r>
              <a:rPr lang="en-US" dirty="0" err="1"/>
              <a:t>eg</a:t>
            </a:r>
            <a:r>
              <a:rPr lang="en-US" dirty="0"/>
              <a:t>: USB)</a:t>
            </a:r>
          </a:p>
          <a:p>
            <a:pPr lvl="2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2"/>
            <a:r>
              <a:rPr lang="en-US" dirty="0"/>
              <a:t>Download</a:t>
            </a:r>
          </a:p>
          <a:p>
            <a:pPr lvl="2"/>
            <a:r>
              <a:rPr lang="en-US" dirty="0"/>
              <a:t>Install it on your laptop</a:t>
            </a:r>
          </a:p>
          <a:p>
            <a:pPr lvl="2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37A4E-62E2-45DC-9197-8B098D78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55" y="2367791"/>
            <a:ext cx="5723467" cy="32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GCC / GDB with MinGW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Install C/C++ Extension for VS Code</a:t>
            </a:r>
          </a:p>
          <a:p>
            <a:pPr lvl="1"/>
            <a:r>
              <a:rPr lang="en-US" dirty="0"/>
              <a:t>Get the latest version of minGW-w64 - </a:t>
            </a:r>
            <a:r>
              <a:rPr lang="en-US" dirty="0">
                <a:hlinkClick r:id="rId2"/>
              </a:rPr>
              <a:t>https://www.msys2.org/</a:t>
            </a:r>
            <a:endParaRPr lang="en-US" dirty="0"/>
          </a:p>
          <a:p>
            <a:pPr lvl="1"/>
            <a:r>
              <a:rPr lang="en-US" dirty="0"/>
              <a:t>Download - </a:t>
            </a:r>
            <a:r>
              <a:rPr lang="en-US" dirty="0">
                <a:hlinkClick r:id="rId3"/>
              </a:rPr>
              <a:t>https://github.com/msys2/msys2-installer/releases/download/2021-11-30/msys2-x86_64-20211130.exe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minGW</a:t>
            </a:r>
            <a:endParaRPr lang="en-US" dirty="0"/>
          </a:p>
          <a:p>
            <a:pPr lvl="2"/>
            <a:r>
              <a:rPr lang="en-US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Accept the default installation folder </a:t>
            </a:r>
            <a:r>
              <a:rPr lang="en-US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C:\MinGW</a:t>
            </a:r>
            <a:r>
              <a:rPr lang="en-US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. Do </a:t>
            </a:r>
            <a:r>
              <a:rPr lang="en-US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NOT</a:t>
            </a:r>
            <a:r>
              <a:rPr lang="en-US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 attempt to place in 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C:\Program Files\MinGW</a:t>
            </a:r>
            <a:r>
              <a:rPr lang="en-US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(location cannot have spaces)</a:t>
            </a:r>
            <a:endParaRPr lang="en-US" dirty="0"/>
          </a:p>
          <a:p>
            <a:pPr lvl="1"/>
            <a:r>
              <a:rPr lang="en-US" dirty="0"/>
              <a:t>Add the path to your </a:t>
            </a:r>
            <a:r>
              <a:rPr lang="en-US" dirty="0" err="1"/>
              <a:t>MinGw</a:t>
            </a:r>
            <a:endParaRPr lang="en-US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Windows search bar, type 'settings' to open your Windows Settings.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for Edit environment variables for your account.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the Path variable and then select Edit.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 New and add the MinGw-w64 destination folder path to the system path. The exact path depends on which version of Mingw-w64 you have installed and where you installed it. If you used the settings above to install Mingw-w64, then add this to the path: C:\mingw64\bin.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 OK to save the updated PATH. You will need to reopen any console windows for the new PATH location to be available.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your </a:t>
            </a:r>
            <a:r>
              <a:rPr lang="en-US" altLang="en-US" sz="1400" dirty="0" err="1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MinGw</a:t>
            </a:r>
            <a:r>
              <a:rPr lang="en-US" altLang="en-US" sz="14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installation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F175A-9452-4F4E-B70F-6CDF9011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8" y="1829889"/>
            <a:ext cx="5306456" cy="2928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53F70-6859-41F0-968A-C3FFB0E4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89" y="1604433"/>
            <a:ext cx="7168820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0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Linux or macOS, have a C++ compiler already installed. Most Linux distributions have the </a:t>
            </a:r>
            <a:r>
              <a:rPr lang="en-US" b="0" i="0" u="none" strike="noStrike" dirty="0">
                <a:solidFill>
                  <a:srgbClr val="0071BC"/>
                </a:solidFill>
                <a:effectLst/>
                <a:latin typeface="Segoe UI" panose="020B0502040204020203" pitchFamily="34" charset="0"/>
                <a:hlinkClick r:id="rId2"/>
              </a:rPr>
              <a:t>GNU Compiler Collection</a:t>
            </a:r>
            <a:r>
              <a:rPr 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 (GCC) installed and macOS users can get the </a:t>
            </a:r>
            <a:r>
              <a:rPr lang="en-US" b="0" i="0" u="none" strike="noStrike" dirty="0">
                <a:solidFill>
                  <a:srgbClr val="0071BC"/>
                </a:solidFill>
                <a:effectLst/>
                <a:latin typeface="Segoe UI" panose="020B0502040204020203" pitchFamily="34" charset="0"/>
                <a:hlinkClick r:id="rId3"/>
              </a:rPr>
              <a:t>Clang</a:t>
            </a:r>
            <a:r>
              <a:rPr 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 tools with </a:t>
            </a:r>
            <a:r>
              <a:rPr lang="en-US" b="0" i="0" u="none" strike="noStrike" dirty="0" err="1">
                <a:solidFill>
                  <a:srgbClr val="0071BC"/>
                </a:solidFill>
                <a:effectLst/>
                <a:latin typeface="Segoe UI" panose="020B0502040204020203" pitchFamily="34" charset="0"/>
                <a:hlinkClick r:id="rId4"/>
              </a:rPr>
              <a:t>Xcode</a:t>
            </a:r>
            <a:r>
              <a:rPr 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Segoe UI" panose="020B0502040204020203" pitchFamily="34" charset="0"/>
              </a:rPr>
              <a:t>Check</a:t>
            </a:r>
          </a:p>
          <a:p>
            <a:pPr lvl="2"/>
            <a:r>
              <a:rPr lang="en-US" dirty="0"/>
              <a:t>g++ --version</a:t>
            </a:r>
          </a:p>
          <a:p>
            <a:pPr lvl="2"/>
            <a:r>
              <a:rPr lang="en-US" dirty="0"/>
              <a:t>clang –version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If Clang isn't installed, enter the following command to install the command line developer tools:</a:t>
            </a:r>
          </a:p>
          <a:p>
            <a:pPr lvl="2"/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xcode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-select --install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0CBEFB-EAC1-46BA-AE1A-6E1E304E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5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GCC &amp;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2619D-A366-4F8D-9B93-565526E0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6" y="1866900"/>
            <a:ext cx="645795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D4E-F4C8-4498-A1A3-8CB2CAAE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16" y="3543301"/>
            <a:ext cx="6457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1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VS code after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BD0CC-89EC-4CCE-9EB4-530F2641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28" y="1229785"/>
            <a:ext cx="8520572" cy="5037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EC7A2-9848-4761-85C9-60E068680A66}"/>
              </a:ext>
            </a:extLst>
          </p:cNvPr>
          <p:cNvSpPr txBox="1"/>
          <p:nvPr/>
        </p:nvSpPr>
        <p:spPr>
          <a:xfrm>
            <a:off x="490395" y="2799724"/>
            <a:ext cx="3141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Visual Studio Code is a source-code editor made by Microsoft for Windows, Linux and macOS. Features include support for debugging, syntax highlighting, intelligent code completion, snippets, code refactoring, and embedded Git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C950D-DB05-4575-AA1B-E81D4807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54" y="1284283"/>
            <a:ext cx="1498491" cy="13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8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Compiler &amp; other extensions for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VS Code extensions supports 3</a:t>
            </a:r>
            <a:r>
              <a:rPr lang="en-US" baseline="30000" dirty="0"/>
              <a:t>rd</a:t>
            </a:r>
            <a:r>
              <a:rPr lang="en-US" dirty="0"/>
              <a:t> party utilities</a:t>
            </a:r>
          </a:p>
          <a:p>
            <a:pPr lvl="1"/>
            <a:r>
              <a:rPr lang="en-US" dirty="0"/>
              <a:t>Languages – C++, C#, Go, Java, Python</a:t>
            </a:r>
          </a:p>
          <a:p>
            <a:pPr lvl="1"/>
            <a:r>
              <a:rPr lang="en-US" dirty="0"/>
              <a:t>Tools – </a:t>
            </a:r>
            <a:r>
              <a:rPr lang="en-US" dirty="0" err="1"/>
              <a:t>ESLint</a:t>
            </a:r>
            <a:r>
              <a:rPr lang="en-US" dirty="0"/>
              <a:t>, </a:t>
            </a:r>
            <a:r>
              <a:rPr lang="en-US" dirty="0" err="1"/>
              <a:t>JSHint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Debuggers – PHP </a:t>
            </a:r>
            <a:r>
              <a:rPr lang="en-US" dirty="0" err="1"/>
              <a:t>Xdebug</a:t>
            </a:r>
            <a:endParaRPr lang="en-US" dirty="0"/>
          </a:p>
          <a:p>
            <a:pPr lvl="1"/>
            <a:r>
              <a:rPr lang="en-US" dirty="0"/>
              <a:t>Keymaps – Vim, Sublime Text, IntelliJ, Emacs, Brackets, VS, Eclipse</a:t>
            </a:r>
          </a:p>
          <a:p>
            <a:pPr lvl="1"/>
            <a:r>
              <a:rPr lang="en-US" dirty="0"/>
              <a:t>VS code marketplace - </a:t>
            </a:r>
            <a:r>
              <a:rPr lang="en-US" dirty="0">
                <a:hlinkClick r:id="rId2"/>
              </a:rPr>
              <a:t>https://marketplace.visualstudio.com/vscode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A0B29-8CD3-4133-AB9E-1EDCB765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04" y="3927476"/>
            <a:ext cx="1838325" cy="2533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43E9B-FA73-44A6-B8B4-A12005AB8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68" y="3984626"/>
            <a:ext cx="1809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My First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r>
              <a:rPr lang="en-US" dirty="0"/>
              <a:t>Create a Hello World </a:t>
            </a:r>
            <a:r>
              <a:rPr lang="en-US" dirty="0" err="1"/>
              <a:t>c++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create coen275 folder</a:t>
            </a:r>
          </a:p>
          <a:p>
            <a:pPr lvl="1"/>
            <a:r>
              <a:rPr lang="en-US" dirty="0"/>
              <a:t>cd coen275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&lt;project name&gt;</a:t>
            </a:r>
          </a:p>
          <a:p>
            <a:pPr lvl="1"/>
            <a:r>
              <a:rPr lang="en-US" dirty="0"/>
              <a:t>Cd &lt;project name&gt;</a:t>
            </a:r>
          </a:p>
          <a:p>
            <a:pPr lvl="1"/>
            <a:r>
              <a:rPr lang="en-US" dirty="0"/>
              <a:t>Start coding!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8E688-EAD0-48FA-AFDA-F2F876BF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97" y="2203091"/>
            <a:ext cx="2891322" cy="1942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DBD5A-28C0-4D63-A0AE-503CEBD3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392" y="2203091"/>
            <a:ext cx="3863316" cy="19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7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66246-1B43-440A-B23D-6D859137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14" y="1129649"/>
            <a:ext cx="6905873" cy="4685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C3AC3-D430-4AAA-9101-0F2F13882000}"/>
              </a:ext>
            </a:extLst>
          </p:cNvPr>
          <p:cNvSpPr txBox="1"/>
          <p:nvPr/>
        </p:nvSpPr>
        <p:spPr>
          <a:xfrm>
            <a:off x="291831" y="1974715"/>
            <a:ext cx="3735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Resource: </a:t>
            </a:r>
            <a:r>
              <a:rPr lang="en-US" dirty="0">
                <a:hlinkClick r:id="rId3"/>
              </a:rPr>
              <a:t>https://code.visualstudio.com/docs/introvideos/basics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- </a:t>
            </a:r>
            <a:r>
              <a:rPr lang="en-US" dirty="0">
                <a:hlinkClick r:id="rId4"/>
              </a:rPr>
              <a:t>https://code.visualstudio.com/docs/cpp/introvideos-cpp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Ctrl+Shift+B</a:t>
            </a:r>
            <a:r>
              <a:rPr lang="en-US" dirty="0"/>
              <a:t> : Build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Ctrl+F5 :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6121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>
                <a:hlinkClick r:id="rId2"/>
              </a:rPr>
              <a:t>https://github.com/paddumelanahalli/coen275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2E95E-FB6A-4115-AA84-8C155230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66" y="2419758"/>
            <a:ext cx="9042400" cy="2018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8C8FA-6EFD-47A6-A14B-0499860ABB48}"/>
              </a:ext>
            </a:extLst>
          </p:cNvPr>
          <p:cNvSpPr txBox="1"/>
          <p:nvPr/>
        </p:nvSpPr>
        <p:spPr>
          <a:xfrm>
            <a:off x="1278466" y="5089236"/>
            <a:ext cx="56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- 01-05 Programs</a:t>
            </a:r>
          </a:p>
        </p:txBody>
      </p:sp>
    </p:spTree>
    <p:extLst>
      <p:ext uri="{BB962C8B-B14F-4D97-AF65-F5344CB8AC3E}">
        <p14:creationId xmlns:p14="http://schemas.microsoft.com/office/powerpoint/2010/main" val="16437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 Box 4"/>
          <p:cNvSpPr txBox="1">
            <a:spLocks noChangeArrowheads="1"/>
          </p:cNvSpPr>
          <p:nvPr/>
        </p:nvSpPr>
        <p:spPr bwMode="auto">
          <a:xfrm>
            <a:off x="1325708" y="1426586"/>
            <a:ext cx="84740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C++ - an Object-Oriented Programming Language</a:t>
            </a:r>
          </a:p>
          <a:p>
            <a:endParaRPr lang="en-US" b="1" dirty="0"/>
          </a:p>
          <a:p>
            <a:r>
              <a:rPr lang="en-US" b="1" dirty="0"/>
              <a:t>Other examples: C# and Java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The modern approach to developing programs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	- Objects in a real-world problem are modeled as software objects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AD9D7-4039-4637-BF60-EC0A8EBC4D8B}"/>
              </a:ext>
            </a:extLst>
          </p:cNvPr>
          <p:cNvSpPr txBox="1"/>
          <p:nvPr/>
        </p:nvSpPr>
        <p:spPr>
          <a:xfrm>
            <a:off x="1080655" y="6299200"/>
            <a:ext cx="1039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&amp; teaching content is from internet and books – copyright belongs to respective owners.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944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52945" y="697345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Evolution of C++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81891" y="1417783"/>
            <a:ext cx="110282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200" dirty="0"/>
              <a:t>C (1972)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ANSI Standard C (1989)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Bjarne</a:t>
            </a:r>
            <a:r>
              <a:rPr lang="en-US" sz="2200" dirty="0"/>
              <a:t> </a:t>
            </a:r>
            <a:r>
              <a:rPr lang="en-US" sz="2200" dirty="0" err="1"/>
              <a:t>Stroustrup</a:t>
            </a:r>
            <a:r>
              <a:rPr lang="en-US" sz="2200" dirty="0"/>
              <a:t> adds features of the language </a:t>
            </a:r>
            <a:r>
              <a:rPr lang="en-US" sz="2200" dirty="0" err="1"/>
              <a:t>Simula</a:t>
            </a:r>
            <a:r>
              <a:rPr lang="en-US" sz="2200" dirty="0"/>
              <a:t> (an object-oriented language designed for carrying out simulations) to C resulting in …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C++ (1983)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ANSI Standard C++ (1998)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ANSI Standard C++ [revised] (2003)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ANSI Standard C++ (2011)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The present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A general-purpose language that is in widespread use for systems and embedded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The most commonly used language for developing system software such as databases and operating systems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                                … the future: another Standard (2022?)</a:t>
            </a:r>
          </a:p>
        </p:txBody>
      </p:sp>
    </p:spTree>
    <p:extLst>
      <p:ext uri="{BB962C8B-B14F-4D97-AF65-F5344CB8AC3E}">
        <p14:creationId xmlns:p14="http://schemas.microsoft.com/office/powerpoint/2010/main" val="207310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77454" y="860714"/>
            <a:ext cx="10409381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are the Key Ingredients of a Program?</a:t>
            </a:r>
          </a:p>
        </p:txBody>
      </p:sp>
      <p:sp>
        <p:nvSpPr>
          <p:cNvPr id="129026" name="Rectangle 3"/>
          <p:cNvSpPr txBox="1">
            <a:spLocks noChangeArrowheads="1"/>
          </p:cNvSpPr>
          <p:nvPr/>
        </p:nvSpPr>
        <p:spPr bwMode="auto">
          <a:xfrm>
            <a:off x="808181" y="1432214"/>
            <a:ext cx="11055928" cy="494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1" dirty="0">
                <a:latin typeface="Calibri" pitchFamily="34" charset="0"/>
              </a:rPr>
              <a:t>Common elements in programming languages: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Keywords (aka reserved words)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1600" b="1" dirty="0">
                <a:latin typeface="Calibri" pitchFamily="34" charset="0"/>
              </a:rPr>
              <a:t>Defined in C++. Have a special meaning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Programmer-defined entities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1600" b="1" dirty="0">
                <a:latin typeface="Calibri" pitchFamily="34" charset="0"/>
              </a:rPr>
              <a:t>Names made up by programmer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1600" b="1" dirty="0">
                <a:latin typeface="Calibri" pitchFamily="34" charset="0"/>
              </a:rPr>
              <a:t>Used to represent variables, functions, etc.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Operators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1600" b="1" dirty="0">
                <a:latin typeface="Calibri" pitchFamily="34" charset="0"/>
              </a:rPr>
              <a:t>Defined in C++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1600" b="1" dirty="0">
                <a:latin typeface="Calibri" pitchFamily="34" charset="0"/>
              </a:rPr>
              <a:t>For performing arithmetic, comparison, etc. operations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Constructs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100" b="1" dirty="0">
                <a:latin typeface="Calibri" pitchFamily="34" charset="0"/>
                <a:sym typeface="Symbol" pitchFamily="18" charset="2"/>
              </a:rPr>
              <a:t></a:t>
            </a:r>
            <a:r>
              <a:rPr lang="en-US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b="1" dirty="0">
                <a:latin typeface="Calibri" pitchFamily="34" charset="0"/>
              </a:rPr>
              <a:t>Defined in C++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100" b="1" dirty="0">
                <a:latin typeface="Calibri" pitchFamily="34" charset="0"/>
                <a:sym typeface="Symbol" pitchFamily="18" charset="2"/>
              </a:rPr>
              <a:t></a:t>
            </a:r>
            <a:r>
              <a:rPr lang="en-US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b="1" dirty="0">
                <a:latin typeface="Calibri" pitchFamily="34" charset="0"/>
              </a:rPr>
              <a:t>Sequence, selection, repetition, functions, classes, etc.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Every programming language has a syntax (or grammar) that a programmer must observe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The syntax controls the use of the elements of the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 txBox="1">
            <a:spLocks noChangeArrowheads="1"/>
          </p:cNvSpPr>
          <p:nvPr/>
        </p:nvSpPr>
        <p:spPr bwMode="auto">
          <a:xfrm>
            <a:off x="889000" y="42025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130050" name="Rectangle 3"/>
          <p:cNvSpPr txBox="1">
            <a:spLocks noChangeArrowheads="1"/>
          </p:cNvSpPr>
          <p:nvPr/>
        </p:nvSpPr>
        <p:spPr bwMode="auto">
          <a:xfrm>
            <a:off x="822036" y="1558636"/>
            <a:ext cx="101969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>
                <a:solidFill>
                  <a:srgbClr val="0000FF"/>
                </a:solidFill>
                <a:latin typeface="Calibri" pitchFamily="34" charset="0"/>
              </a:rPr>
              <a:t>C++ is derived from C programming language – an extension that added object-oriented (OO) features.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800" b="1" dirty="0">
              <a:solidFill>
                <a:srgbClr val="000000"/>
              </a:solidFill>
              <a:latin typeface="Calibri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- Lots of C++ syntax similar to that found in C, but there are differences and new features.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Popular because of the reuse of objects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Classes – template or blueprint for an object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Objects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Methods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200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Objects are organized in a hierarchy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Super Classes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</a:rPr>
              <a:t>Sub Classes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19199" y="1616364"/>
            <a:ext cx="10427855" cy="409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0000FF"/>
                </a:solidFill>
                <a:latin typeface="Calibri" pitchFamily="34" charset="0"/>
              </a:rPr>
              <a:t>Program statement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200" b="1" dirty="0">
                <a:latin typeface="Calibri" pitchFamily="34" charset="0"/>
              </a:rPr>
              <a:t>Definition, e.g. function prototype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200" b="1" dirty="0">
                <a:latin typeface="Calibri" pitchFamily="34" charset="0"/>
              </a:rPr>
              <a:t>Declaration, e.g. variables and constants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200" b="1" dirty="0">
                <a:latin typeface="Calibri" pitchFamily="34" charset="0"/>
              </a:rPr>
              <a:t>Action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solidFill>
                  <a:srgbClr val="0000FF"/>
                </a:solidFill>
                <a:latin typeface="Calibri" pitchFamily="34" charset="0"/>
              </a:rPr>
              <a:t>Executable unit - Action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200" b="1" dirty="0">
                <a:latin typeface="Calibri" pitchFamily="34" charset="0"/>
              </a:rPr>
              <a:t>Set of program statements – may be named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200" b="1" dirty="0">
                <a:latin typeface="Calibri" pitchFamily="34" charset="0"/>
              </a:rPr>
              <a:t>Different languages refer to named executable units by different names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Subroutine:  Fortran and Basic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Procedure: Pascal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Function: C++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 sz="2200" b="1" dirty="0">
                <a:latin typeface="Calibri" pitchFamily="34" charset="0"/>
              </a:rPr>
              <a:t>Method: C++, C#, Java</a:t>
            </a:r>
          </a:p>
        </p:txBody>
      </p:sp>
      <p:sp>
        <p:nvSpPr>
          <p:cNvPr id="132098" name="Rectangle 3"/>
          <p:cNvSpPr txBox="1">
            <a:spLocks noChangeArrowheads="1"/>
          </p:cNvSpPr>
          <p:nvPr/>
        </p:nvSpPr>
        <p:spPr bwMode="auto">
          <a:xfrm>
            <a:off x="1034473" y="923636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 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 txBox="1">
            <a:spLocks noChangeArrowheads="1"/>
          </p:cNvSpPr>
          <p:nvPr/>
        </p:nvSpPr>
        <p:spPr bwMode="auto">
          <a:xfrm>
            <a:off x="914400" y="784226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Software Development Cycle</a:t>
            </a:r>
          </a:p>
        </p:txBody>
      </p:sp>
      <p:graphicFrame>
        <p:nvGraphicFramePr>
          <p:cNvPr id="126979" name="Object 3"/>
          <p:cNvGraphicFramePr>
            <a:graphicFrameLocks/>
          </p:cNvGraphicFramePr>
          <p:nvPr/>
        </p:nvGraphicFramePr>
        <p:xfrm>
          <a:off x="2819400" y="1411288"/>
          <a:ext cx="67500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00000" imgH="5727600" progId="">
                  <p:embed/>
                </p:oleObj>
              </mc:Choice>
              <mc:Fallback>
                <p:oleObj name="VISIO" r:id="rId2" imgW="9000000" imgH="5727600" progId="">
                  <p:embed/>
                  <p:pic>
                    <p:nvPicPr>
                      <p:cNvPr id="12697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11288"/>
                        <a:ext cx="6750050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114800" y="1219200"/>
            <a:ext cx="2971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2209800"/>
            <a:ext cx="5715000" cy="3733800"/>
          </a:xfrm>
          <a:prstGeom prst="rect">
            <a:avLst/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983" name="Oval 5"/>
          <p:cNvSpPr>
            <a:spLocks noChangeArrowheads="1"/>
          </p:cNvSpPr>
          <p:nvPr/>
        </p:nvSpPr>
        <p:spPr bwMode="auto">
          <a:xfrm>
            <a:off x="3048000" y="2362200"/>
            <a:ext cx="1219200" cy="3200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bg-BG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6984" name="Text Box 9"/>
          <p:cNvSpPr txBox="1">
            <a:spLocks noChangeArrowheads="1"/>
          </p:cNvSpPr>
          <p:nvPr/>
        </p:nvSpPr>
        <p:spPr bwMode="auto">
          <a:xfrm>
            <a:off x="9356725" y="1560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IDE</a:t>
            </a:r>
            <a:endParaRPr lang="bg-BG" b="1"/>
          </a:p>
        </p:txBody>
      </p:sp>
      <p:cxnSp>
        <p:nvCxnSpPr>
          <p:cNvPr id="3" name="Straight Arrow Connector 2"/>
          <p:cNvCxnSpPr>
            <a:stCxn id="126984" idx="2"/>
          </p:cNvCxnSpPr>
          <p:nvPr/>
        </p:nvCxnSpPr>
        <p:spPr>
          <a:xfrm flipH="1">
            <a:off x="9525000" y="1927226"/>
            <a:ext cx="114300" cy="2063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52944" y="729674"/>
            <a:ext cx="8097983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IDEs</a:t>
            </a:r>
          </a:p>
        </p:txBody>
      </p:sp>
      <p:sp>
        <p:nvSpPr>
          <p:cNvPr id="12800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40509" y="1208810"/>
            <a:ext cx="706581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Integrated Development Environments or IDEs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Supports the entire software development cycle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E.g.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MS Visual C++</a:t>
            </a:r>
            <a:r>
              <a:rPr lang="en-US" sz="2400" b="1" dirty="0">
                <a:latin typeface="Calibri" pitchFamily="34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Borland, Code Warrior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400" b="1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Provides all the capabilities for developing software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Editor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Compiler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Linker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Loader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Debugger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latin typeface="Calibri" pitchFamily="34" charset="0"/>
              </a:rPr>
              <a:t>Viewer</a:t>
            </a:r>
          </a:p>
        </p:txBody>
      </p:sp>
      <p:pic>
        <p:nvPicPr>
          <p:cNvPr id="1280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9545" y="2536537"/>
            <a:ext cx="4876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Integrated development environment Software/</a:t>
            </a:r>
            <a:r>
              <a:rPr lang="en-US" sz="3200" dirty="0" err="1"/>
              <a:t>c++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7C83C-40AD-4B46-996C-05CB8C12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3" y="1306013"/>
            <a:ext cx="10689449" cy="1412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64B0EC-5BEE-4C75-840E-99C23BF8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9" y="2618631"/>
            <a:ext cx="10563275" cy="1368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F103F0-C802-4EAA-B4FC-5BAB380E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1" y="3952409"/>
            <a:ext cx="10634490" cy="1350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781E2-83C1-44EB-B61A-0E687D117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818" y="5271647"/>
            <a:ext cx="4672734" cy="11271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DA6D49-9A68-402F-B2FB-D61CE5FBF8AC}"/>
              </a:ext>
            </a:extLst>
          </p:cNvPr>
          <p:cNvSpPr/>
          <p:nvPr/>
        </p:nvSpPr>
        <p:spPr>
          <a:xfrm>
            <a:off x="692209" y="1209964"/>
            <a:ext cx="1155064" cy="150823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B94F14-7AEE-4983-B1F6-731ECF2E5332}"/>
              </a:ext>
            </a:extLst>
          </p:cNvPr>
          <p:cNvSpPr/>
          <p:nvPr/>
        </p:nvSpPr>
        <p:spPr>
          <a:xfrm>
            <a:off x="6422800" y="1208055"/>
            <a:ext cx="1155064" cy="150823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4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UMC_0618_PresentationTemplate</Template>
  <TotalTime>1846</TotalTime>
  <Words>1016</Words>
  <Application>Microsoft Office PowerPoint</Application>
  <PresentationFormat>Widescreen</PresentationFormat>
  <Paragraphs>155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Calibri</vt:lpstr>
      <vt:lpstr>Garamond</vt:lpstr>
      <vt:lpstr>Menlo</vt:lpstr>
      <vt:lpstr>Roboto</vt:lpstr>
      <vt:lpstr>Segoe UI</vt:lpstr>
      <vt:lpstr>Tahoma</vt:lpstr>
      <vt:lpstr>Office Theme</vt:lpstr>
      <vt:lpstr>Custom Design</vt:lpstr>
      <vt:lpstr>VISIO</vt:lpstr>
      <vt:lpstr>COEN 275 Object-Oriented Analysis, Design and Programming  (4 units)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Integrated development environment Software/c++</vt:lpstr>
      <vt:lpstr>Development Environment</vt:lpstr>
      <vt:lpstr>Using GCC / GDB with MinGW</vt:lpstr>
      <vt:lpstr>Path Setting</vt:lpstr>
      <vt:lpstr>Compiler</vt:lpstr>
      <vt:lpstr>GCC &amp; GDB</vt:lpstr>
      <vt:lpstr>VS code after installation</vt:lpstr>
      <vt:lpstr>Compiler &amp; other extensions for VS Code</vt:lpstr>
      <vt:lpstr>My First C++ Program</vt:lpstr>
      <vt:lpstr>Hello World!</vt:lpstr>
      <vt:lpstr>Github repo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275 Object-Oriented Analysis, Design and Programming  (4 units)</dc:title>
  <dc:creator>Paddu Melanahalli (pmelanah)</dc:creator>
  <cp:lastModifiedBy>Paddu Melanahalli (pmelanah)</cp:lastModifiedBy>
  <cp:revision>3</cp:revision>
  <dcterms:created xsi:type="dcterms:W3CDTF">2021-12-15T20:02:55Z</dcterms:created>
  <dcterms:modified xsi:type="dcterms:W3CDTF">2023-04-13T02:12:22Z</dcterms:modified>
</cp:coreProperties>
</file>