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68"/>
  </p:notesMasterIdLst>
  <p:sldIdLst>
    <p:sldId id="259" r:id="rId3"/>
    <p:sldId id="303" r:id="rId4"/>
    <p:sldId id="304" r:id="rId5"/>
    <p:sldId id="308" r:id="rId6"/>
    <p:sldId id="309" r:id="rId7"/>
    <p:sldId id="268" r:id="rId8"/>
    <p:sldId id="290" r:id="rId9"/>
    <p:sldId id="265" r:id="rId10"/>
    <p:sldId id="266" r:id="rId11"/>
    <p:sldId id="298" r:id="rId12"/>
    <p:sldId id="263" r:id="rId13"/>
    <p:sldId id="314" r:id="rId14"/>
    <p:sldId id="264" r:id="rId15"/>
    <p:sldId id="315" r:id="rId16"/>
    <p:sldId id="260" r:id="rId17"/>
    <p:sldId id="280" r:id="rId18"/>
    <p:sldId id="310" r:id="rId19"/>
    <p:sldId id="283" r:id="rId20"/>
    <p:sldId id="305" r:id="rId21"/>
    <p:sldId id="306" r:id="rId22"/>
    <p:sldId id="271" r:id="rId23"/>
    <p:sldId id="275" r:id="rId24"/>
    <p:sldId id="377" r:id="rId25"/>
    <p:sldId id="319" r:id="rId26"/>
    <p:sldId id="320" r:id="rId27"/>
    <p:sldId id="331" r:id="rId28"/>
    <p:sldId id="332" r:id="rId29"/>
    <p:sldId id="333" r:id="rId30"/>
    <p:sldId id="335" r:id="rId31"/>
    <p:sldId id="336" r:id="rId32"/>
    <p:sldId id="337" r:id="rId33"/>
    <p:sldId id="372" r:id="rId34"/>
    <p:sldId id="338" r:id="rId35"/>
    <p:sldId id="374" r:id="rId36"/>
    <p:sldId id="375" r:id="rId37"/>
    <p:sldId id="339" r:id="rId38"/>
    <p:sldId id="340" r:id="rId39"/>
    <p:sldId id="342" r:id="rId40"/>
    <p:sldId id="343" r:id="rId41"/>
    <p:sldId id="344" r:id="rId42"/>
    <p:sldId id="345" r:id="rId43"/>
    <p:sldId id="346" r:id="rId44"/>
    <p:sldId id="357" r:id="rId45"/>
    <p:sldId id="347" r:id="rId46"/>
    <p:sldId id="349" r:id="rId47"/>
    <p:sldId id="350" r:id="rId48"/>
    <p:sldId id="351" r:id="rId49"/>
    <p:sldId id="348" r:id="rId50"/>
    <p:sldId id="307" r:id="rId51"/>
    <p:sldId id="361" r:id="rId52"/>
    <p:sldId id="358" r:id="rId53"/>
    <p:sldId id="359" r:id="rId54"/>
    <p:sldId id="360" r:id="rId55"/>
    <p:sldId id="362" r:id="rId56"/>
    <p:sldId id="363" r:id="rId57"/>
    <p:sldId id="364" r:id="rId58"/>
    <p:sldId id="365" r:id="rId59"/>
    <p:sldId id="366" r:id="rId60"/>
    <p:sldId id="367" r:id="rId61"/>
    <p:sldId id="368" r:id="rId62"/>
    <p:sldId id="369" r:id="rId63"/>
    <p:sldId id="370" r:id="rId64"/>
    <p:sldId id="285" r:id="rId65"/>
    <p:sldId id="262" r:id="rId66"/>
    <p:sldId id="29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1"/>
    <p:restoredTop sz="94633"/>
  </p:normalViewPr>
  <p:slideViewPr>
    <p:cSldViewPr snapToGrid="0" snapToObjects="1">
      <p:cViewPr varScale="1">
        <p:scale>
          <a:sx n="106" d="100"/>
          <a:sy n="106"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du Melanahalli (pmelanah)" userId="3ea83e3d-ad00-43de-9889-2b397f359b0e" providerId="ADAL" clId="{BC7EE645-FC9F-4BAE-B489-32F402288AEC}"/>
    <pc:docChg chg="custSel modSld">
      <pc:chgData name="Paddu Melanahalli (pmelanah)" userId="3ea83e3d-ad00-43de-9889-2b397f359b0e" providerId="ADAL" clId="{BC7EE645-FC9F-4BAE-B489-32F402288AEC}" dt="2022-09-26T04:28:24.633" v="4" actId="27636"/>
      <pc:docMkLst>
        <pc:docMk/>
      </pc:docMkLst>
      <pc:sldChg chg="modSp mod">
        <pc:chgData name="Paddu Melanahalli (pmelanah)" userId="3ea83e3d-ad00-43de-9889-2b397f359b0e" providerId="ADAL" clId="{BC7EE645-FC9F-4BAE-B489-32F402288AEC}" dt="2022-09-26T04:28:24.633" v="4" actId="27636"/>
        <pc:sldMkLst>
          <pc:docMk/>
          <pc:sldMk cId="3945166923" sldId="259"/>
        </pc:sldMkLst>
        <pc:spChg chg="mod">
          <ac:chgData name="Paddu Melanahalli (pmelanah)" userId="3ea83e3d-ad00-43de-9889-2b397f359b0e" providerId="ADAL" clId="{BC7EE645-FC9F-4BAE-B489-32F402288AEC}" dt="2022-09-26T04:28:24.633" v="4" actId="27636"/>
          <ac:spMkLst>
            <pc:docMk/>
            <pc:sldMk cId="3945166923" sldId="259"/>
            <ac:spMk id="2" creationId="{DAF3DE3F-7502-904F-9BAB-B1F5DEA23BEF}"/>
          </ac:spMkLst>
        </pc:spChg>
      </pc:sldChg>
    </pc:docChg>
  </pc:docChgLst>
  <pc:docChgLst>
    <pc:chgData name="Paddu Melanahalli (pmelanah)" userId="3ea83e3d-ad00-43de-9889-2b397f359b0e" providerId="ADAL" clId="{C958FE20-379C-4032-84C3-ABD248044A36}"/>
    <pc:docChg chg="undo custSel addSld delSld modSld sldOrd">
      <pc:chgData name="Paddu Melanahalli (pmelanah)" userId="3ea83e3d-ad00-43de-9889-2b397f359b0e" providerId="ADAL" clId="{C958FE20-379C-4032-84C3-ABD248044A36}" dt="2022-01-12T00:49:14.807" v="704" actId="20577"/>
      <pc:docMkLst>
        <pc:docMk/>
      </pc:docMkLst>
      <pc:sldChg chg="del">
        <pc:chgData name="Paddu Melanahalli (pmelanah)" userId="3ea83e3d-ad00-43de-9889-2b397f359b0e" providerId="ADAL" clId="{C958FE20-379C-4032-84C3-ABD248044A36}" dt="2022-01-09T15:50:45.389" v="0" actId="47"/>
        <pc:sldMkLst>
          <pc:docMk/>
          <pc:sldMk cId="0" sldId="256"/>
        </pc:sldMkLst>
      </pc:sldChg>
      <pc:sldChg chg="addSp modSp mod">
        <pc:chgData name="Paddu Melanahalli (pmelanah)" userId="3ea83e3d-ad00-43de-9889-2b397f359b0e" providerId="ADAL" clId="{C958FE20-379C-4032-84C3-ABD248044A36}" dt="2022-01-12T00:47:52.272" v="686" actId="404"/>
        <pc:sldMkLst>
          <pc:docMk/>
          <pc:sldMk cId="3945166923" sldId="259"/>
        </pc:sldMkLst>
        <pc:spChg chg="add mod">
          <ac:chgData name="Paddu Melanahalli (pmelanah)" userId="3ea83e3d-ad00-43de-9889-2b397f359b0e" providerId="ADAL" clId="{C958FE20-379C-4032-84C3-ABD248044A36}" dt="2022-01-12T00:47:52.272" v="686" actId="404"/>
          <ac:spMkLst>
            <pc:docMk/>
            <pc:sldMk cId="3945166923" sldId="259"/>
            <ac:spMk id="4" creationId="{7AA7F85E-9904-4329-BF42-BDB5FFA74CA6}"/>
          </ac:spMkLst>
        </pc:spChg>
      </pc:sldChg>
      <pc:sldChg chg="addSp modSp add mod">
        <pc:chgData name="Paddu Melanahalli (pmelanah)" userId="3ea83e3d-ad00-43de-9889-2b397f359b0e" providerId="ADAL" clId="{C958FE20-379C-4032-84C3-ABD248044A36}" dt="2022-01-09T17:24:07.571" v="252" actId="1076"/>
        <pc:sldMkLst>
          <pc:docMk/>
          <pc:sldMk cId="0" sldId="260"/>
        </pc:sldMkLst>
        <pc:spChg chg="mod">
          <ac:chgData name="Paddu Melanahalli (pmelanah)" userId="3ea83e3d-ad00-43de-9889-2b397f359b0e" providerId="ADAL" clId="{C958FE20-379C-4032-84C3-ABD248044A36}" dt="2022-01-09T17:24:07.571" v="252" actId="1076"/>
          <ac:spMkLst>
            <pc:docMk/>
            <pc:sldMk cId="0" sldId="260"/>
            <ac:spMk id="148481" creationId="{00000000-0000-0000-0000-000000000000}"/>
          </ac:spMkLst>
        </pc:spChg>
        <pc:picChg chg="add mod">
          <ac:chgData name="Paddu Melanahalli (pmelanah)" userId="3ea83e3d-ad00-43de-9889-2b397f359b0e" providerId="ADAL" clId="{C958FE20-379C-4032-84C3-ABD248044A36}" dt="2022-01-09T17:23:42.975" v="243" actId="1076"/>
          <ac:picMkLst>
            <pc:docMk/>
            <pc:sldMk cId="0" sldId="260"/>
            <ac:picMk id="3" creationId="{E5A31732-5441-4669-99D0-4FE16B325CB6}"/>
          </ac:picMkLst>
        </pc:picChg>
      </pc:sldChg>
      <pc:sldChg chg="ord">
        <pc:chgData name="Paddu Melanahalli (pmelanah)" userId="3ea83e3d-ad00-43de-9889-2b397f359b0e" providerId="ADAL" clId="{C958FE20-379C-4032-84C3-ABD248044A36}" dt="2022-01-09T15:50:53.082" v="7"/>
        <pc:sldMkLst>
          <pc:docMk/>
          <pc:sldMk cId="2069441152" sldId="262"/>
        </pc:sldMkLst>
      </pc:sldChg>
      <pc:sldChg chg="modSp add mod">
        <pc:chgData name="Paddu Melanahalli (pmelanah)" userId="3ea83e3d-ad00-43de-9889-2b397f359b0e" providerId="ADAL" clId="{C958FE20-379C-4032-84C3-ABD248044A36}" dt="2022-01-09T17:17:55.139" v="227" actId="1076"/>
        <pc:sldMkLst>
          <pc:docMk/>
          <pc:sldMk cId="0" sldId="263"/>
        </pc:sldMkLst>
        <pc:spChg chg="mod">
          <ac:chgData name="Paddu Melanahalli (pmelanah)" userId="3ea83e3d-ad00-43de-9889-2b397f359b0e" providerId="ADAL" clId="{C958FE20-379C-4032-84C3-ABD248044A36}" dt="2022-01-09T17:17:12.975" v="183" actId="1076"/>
          <ac:spMkLst>
            <pc:docMk/>
            <pc:sldMk cId="0" sldId="263"/>
            <ac:spMk id="144385"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86"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87"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88" creationId="{00000000-0000-0000-0000-000000000000}"/>
          </ac:spMkLst>
        </pc:spChg>
        <pc:spChg chg="mod">
          <ac:chgData name="Paddu Melanahalli (pmelanah)" userId="3ea83e3d-ad00-43de-9889-2b397f359b0e" providerId="ADAL" clId="{C958FE20-379C-4032-84C3-ABD248044A36}" dt="2022-01-09T17:17:50.541" v="226" actId="1076"/>
          <ac:spMkLst>
            <pc:docMk/>
            <pc:sldMk cId="0" sldId="263"/>
            <ac:spMk id="144389" creationId="{00000000-0000-0000-0000-000000000000}"/>
          </ac:spMkLst>
        </pc:spChg>
        <pc:spChg chg="mod">
          <ac:chgData name="Paddu Melanahalli (pmelanah)" userId="3ea83e3d-ad00-43de-9889-2b397f359b0e" providerId="ADAL" clId="{C958FE20-379C-4032-84C3-ABD248044A36}" dt="2022-01-09T17:17:55.139" v="227" actId="1076"/>
          <ac:spMkLst>
            <pc:docMk/>
            <pc:sldMk cId="0" sldId="263"/>
            <ac:spMk id="144390"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91"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92" creationId="{00000000-0000-0000-0000-000000000000}"/>
          </ac:spMkLst>
        </pc:spChg>
        <pc:spChg chg="mod">
          <ac:chgData name="Paddu Melanahalli (pmelanah)" userId="3ea83e3d-ad00-43de-9889-2b397f359b0e" providerId="ADAL" clId="{C958FE20-379C-4032-84C3-ABD248044A36}" dt="2022-01-09T17:17:24.429" v="223" actId="1036"/>
          <ac:spMkLst>
            <pc:docMk/>
            <pc:sldMk cId="0" sldId="263"/>
            <ac:spMk id="144393" creationId="{00000000-0000-0000-0000-000000000000}"/>
          </ac:spMkLst>
        </pc:spChg>
      </pc:sldChg>
      <pc:sldChg chg="modSp add mod">
        <pc:chgData name="Paddu Melanahalli (pmelanah)" userId="3ea83e3d-ad00-43de-9889-2b397f359b0e" providerId="ADAL" clId="{C958FE20-379C-4032-84C3-ABD248044A36}" dt="2022-01-09T17:21:18.835" v="233" actId="12"/>
        <pc:sldMkLst>
          <pc:docMk/>
          <pc:sldMk cId="0" sldId="264"/>
        </pc:sldMkLst>
        <pc:spChg chg="mod">
          <ac:chgData name="Paddu Melanahalli (pmelanah)" userId="3ea83e3d-ad00-43de-9889-2b397f359b0e" providerId="ADAL" clId="{C958FE20-379C-4032-84C3-ABD248044A36}" dt="2022-01-09T17:21:09.246" v="231" actId="20577"/>
          <ac:spMkLst>
            <pc:docMk/>
            <pc:sldMk cId="0" sldId="264"/>
            <ac:spMk id="146433" creationId="{00000000-0000-0000-0000-000000000000}"/>
          </ac:spMkLst>
        </pc:spChg>
        <pc:spChg chg="mod">
          <ac:chgData name="Paddu Melanahalli (pmelanah)" userId="3ea83e3d-ad00-43de-9889-2b397f359b0e" providerId="ADAL" clId="{C958FE20-379C-4032-84C3-ABD248044A36}" dt="2022-01-09T17:21:18.835" v="233" actId="12"/>
          <ac:spMkLst>
            <pc:docMk/>
            <pc:sldMk cId="0" sldId="264"/>
            <ac:spMk id="146435" creationId="{00000000-0000-0000-0000-000000000000}"/>
          </ac:spMkLst>
        </pc:spChg>
      </pc:sldChg>
      <pc:sldChg chg="modSp add mod">
        <pc:chgData name="Paddu Melanahalli (pmelanah)" userId="3ea83e3d-ad00-43de-9889-2b397f359b0e" providerId="ADAL" clId="{C958FE20-379C-4032-84C3-ABD248044A36}" dt="2022-01-09T17:11:23.973" v="153" actId="14100"/>
        <pc:sldMkLst>
          <pc:docMk/>
          <pc:sldMk cId="0" sldId="265"/>
        </pc:sldMkLst>
        <pc:spChg chg="mod">
          <ac:chgData name="Paddu Melanahalli (pmelanah)" userId="3ea83e3d-ad00-43de-9889-2b397f359b0e" providerId="ADAL" clId="{C958FE20-379C-4032-84C3-ABD248044A36}" dt="2022-01-09T17:11:23.973" v="153" actId="14100"/>
          <ac:spMkLst>
            <pc:docMk/>
            <pc:sldMk cId="0" sldId="265"/>
            <ac:spMk id="141313" creationId="{00000000-0000-0000-0000-000000000000}"/>
          </ac:spMkLst>
        </pc:spChg>
      </pc:sldChg>
      <pc:sldChg chg="modSp add mod">
        <pc:chgData name="Paddu Melanahalli (pmelanah)" userId="3ea83e3d-ad00-43de-9889-2b397f359b0e" providerId="ADAL" clId="{C958FE20-379C-4032-84C3-ABD248044A36}" dt="2022-01-09T17:15:27.783" v="168" actId="20577"/>
        <pc:sldMkLst>
          <pc:docMk/>
          <pc:sldMk cId="0" sldId="266"/>
        </pc:sldMkLst>
        <pc:spChg chg="mod">
          <ac:chgData name="Paddu Melanahalli (pmelanah)" userId="3ea83e3d-ad00-43de-9889-2b397f359b0e" providerId="ADAL" clId="{C958FE20-379C-4032-84C3-ABD248044A36}" dt="2022-01-09T17:15:27.783" v="168" actId="20577"/>
          <ac:spMkLst>
            <pc:docMk/>
            <pc:sldMk cId="0" sldId="266"/>
            <ac:spMk id="142337" creationId="{00000000-0000-0000-0000-000000000000}"/>
          </ac:spMkLst>
        </pc:spChg>
      </pc:sldChg>
      <pc:sldChg chg="modSp add mod">
        <pc:chgData name="Paddu Melanahalli (pmelanah)" userId="3ea83e3d-ad00-43de-9889-2b397f359b0e" providerId="ADAL" clId="{C958FE20-379C-4032-84C3-ABD248044A36}" dt="2022-01-09T16:08:52.917" v="131" actId="20577"/>
        <pc:sldMkLst>
          <pc:docMk/>
          <pc:sldMk cId="0" sldId="268"/>
        </pc:sldMkLst>
        <pc:spChg chg="mod">
          <ac:chgData name="Paddu Melanahalli (pmelanah)" userId="3ea83e3d-ad00-43de-9889-2b397f359b0e" providerId="ADAL" clId="{C958FE20-379C-4032-84C3-ABD248044A36}" dt="2022-01-09T16:06:39.440" v="35" actId="115"/>
          <ac:spMkLst>
            <pc:docMk/>
            <pc:sldMk cId="0" sldId="268"/>
            <ac:spMk id="3" creationId="{00000000-0000-0000-0000-000000000000}"/>
          </ac:spMkLst>
        </pc:spChg>
        <pc:spChg chg="mod">
          <ac:chgData name="Paddu Melanahalli (pmelanah)" userId="3ea83e3d-ad00-43de-9889-2b397f359b0e" providerId="ADAL" clId="{C958FE20-379C-4032-84C3-ABD248044A36}" dt="2022-01-09T16:08:09.913" v="126" actId="20577"/>
          <ac:spMkLst>
            <pc:docMk/>
            <pc:sldMk cId="0" sldId="268"/>
            <ac:spMk id="139266" creationId="{00000000-0000-0000-0000-000000000000}"/>
          </ac:spMkLst>
        </pc:spChg>
        <pc:spChg chg="mod">
          <ac:chgData name="Paddu Melanahalli (pmelanah)" userId="3ea83e3d-ad00-43de-9889-2b397f359b0e" providerId="ADAL" clId="{C958FE20-379C-4032-84C3-ABD248044A36}" dt="2022-01-09T16:08:52.917" v="131" actId="20577"/>
          <ac:spMkLst>
            <pc:docMk/>
            <pc:sldMk cId="0" sldId="268"/>
            <ac:spMk id="139267" creationId="{00000000-0000-0000-0000-000000000000}"/>
          </ac:spMkLst>
        </pc:spChg>
      </pc:sldChg>
      <pc:sldChg chg="add del">
        <pc:chgData name="Paddu Melanahalli (pmelanah)" userId="3ea83e3d-ad00-43de-9889-2b397f359b0e" providerId="ADAL" clId="{C958FE20-379C-4032-84C3-ABD248044A36}" dt="2022-01-09T17:31:11.437" v="469" actId="47"/>
        <pc:sldMkLst>
          <pc:docMk/>
          <pc:sldMk cId="0" sldId="270"/>
        </pc:sldMkLst>
      </pc:sldChg>
      <pc:sldChg chg="modSp add mod">
        <pc:chgData name="Paddu Melanahalli (pmelanah)" userId="3ea83e3d-ad00-43de-9889-2b397f359b0e" providerId="ADAL" clId="{C958FE20-379C-4032-84C3-ABD248044A36}" dt="2022-01-09T17:31:36.744" v="474" actId="115"/>
        <pc:sldMkLst>
          <pc:docMk/>
          <pc:sldMk cId="0" sldId="271"/>
        </pc:sldMkLst>
        <pc:spChg chg="mod">
          <ac:chgData name="Paddu Melanahalli (pmelanah)" userId="3ea83e3d-ad00-43de-9889-2b397f359b0e" providerId="ADAL" clId="{C958FE20-379C-4032-84C3-ABD248044A36}" dt="2022-01-09T17:31:36.744" v="474" actId="115"/>
          <ac:spMkLst>
            <pc:docMk/>
            <pc:sldMk cId="0" sldId="271"/>
            <ac:spMk id="158721" creationId="{00000000-0000-0000-0000-000000000000}"/>
          </ac:spMkLst>
        </pc:spChg>
      </pc:sldChg>
      <pc:sldChg chg="modSp add mod">
        <pc:chgData name="Paddu Melanahalli (pmelanah)" userId="3ea83e3d-ad00-43de-9889-2b397f359b0e" providerId="ADAL" clId="{C958FE20-379C-4032-84C3-ABD248044A36}" dt="2022-01-09T17:31:28.323" v="472" actId="115"/>
        <pc:sldMkLst>
          <pc:docMk/>
          <pc:sldMk cId="0" sldId="275"/>
        </pc:sldMkLst>
        <pc:spChg chg="mod">
          <ac:chgData name="Paddu Melanahalli (pmelanah)" userId="3ea83e3d-ad00-43de-9889-2b397f359b0e" providerId="ADAL" clId="{C958FE20-379C-4032-84C3-ABD248044A36}" dt="2022-01-09T17:31:28.323" v="472" actId="115"/>
          <ac:spMkLst>
            <pc:docMk/>
            <pc:sldMk cId="0" sldId="275"/>
            <ac:spMk id="159745" creationId="{00000000-0000-0000-0000-000000000000}"/>
          </ac:spMkLst>
        </pc:spChg>
        <pc:spChg chg="mod">
          <ac:chgData name="Paddu Melanahalli (pmelanah)" userId="3ea83e3d-ad00-43de-9889-2b397f359b0e" providerId="ADAL" clId="{C958FE20-379C-4032-84C3-ABD248044A36}" dt="2022-01-09T17:31:22.804" v="470" actId="1076"/>
          <ac:spMkLst>
            <pc:docMk/>
            <pc:sldMk cId="0" sldId="275"/>
            <ac:spMk id="159746" creationId="{00000000-0000-0000-0000-000000000000}"/>
          </ac:spMkLst>
        </pc:spChg>
      </pc:sldChg>
      <pc:sldChg chg="modSp add mod">
        <pc:chgData name="Paddu Melanahalli (pmelanah)" userId="3ea83e3d-ad00-43de-9889-2b397f359b0e" providerId="ADAL" clId="{C958FE20-379C-4032-84C3-ABD248044A36}" dt="2022-01-09T17:25:52.354" v="281" actId="1076"/>
        <pc:sldMkLst>
          <pc:docMk/>
          <pc:sldMk cId="0" sldId="280"/>
        </pc:sldMkLst>
        <pc:spChg chg="mod">
          <ac:chgData name="Paddu Melanahalli (pmelanah)" userId="3ea83e3d-ad00-43de-9889-2b397f359b0e" providerId="ADAL" clId="{C958FE20-379C-4032-84C3-ABD248044A36}" dt="2022-01-09T17:25:04.973" v="262" actId="115"/>
          <ac:spMkLst>
            <pc:docMk/>
            <pc:sldMk cId="0" sldId="280"/>
            <ac:spMk id="2" creationId="{00000000-0000-0000-0000-000000000000}"/>
          </ac:spMkLst>
        </pc:spChg>
        <pc:spChg chg="mod">
          <ac:chgData name="Paddu Melanahalli (pmelanah)" userId="3ea83e3d-ad00-43de-9889-2b397f359b0e" providerId="ADAL" clId="{C958FE20-379C-4032-84C3-ABD248044A36}" dt="2022-01-09T17:25:52.354" v="281" actId="1076"/>
          <ac:spMkLst>
            <pc:docMk/>
            <pc:sldMk cId="0" sldId="280"/>
            <ac:spMk id="151554" creationId="{00000000-0000-0000-0000-000000000000}"/>
          </ac:spMkLst>
        </pc:spChg>
      </pc:sldChg>
      <pc:sldChg chg="modSp add del mod">
        <pc:chgData name="Paddu Melanahalli (pmelanah)" userId="3ea83e3d-ad00-43de-9889-2b397f359b0e" providerId="ADAL" clId="{C958FE20-379C-4032-84C3-ABD248044A36}" dt="2022-01-09T17:26:02.050" v="282" actId="47"/>
        <pc:sldMkLst>
          <pc:docMk/>
          <pc:sldMk cId="0" sldId="281"/>
        </pc:sldMkLst>
        <pc:spChg chg="mod">
          <ac:chgData name="Paddu Melanahalli (pmelanah)" userId="3ea83e3d-ad00-43de-9889-2b397f359b0e" providerId="ADAL" clId="{C958FE20-379C-4032-84C3-ABD248044A36}" dt="2022-01-09T17:25:32.484" v="267" actId="21"/>
          <ac:spMkLst>
            <pc:docMk/>
            <pc:sldMk cId="0" sldId="281"/>
            <ac:spMk id="152577" creationId="{00000000-0000-0000-0000-000000000000}"/>
          </ac:spMkLst>
        </pc:spChg>
      </pc:sldChg>
      <pc:sldChg chg="del">
        <pc:chgData name="Paddu Melanahalli (pmelanah)" userId="3ea83e3d-ad00-43de-9889-2b397f359b0e" providerId="ADAL" clId="{C958FE20-379C-4032-84C3-ABD248044A36}" dt="2022-01-09T15:50:45.389" v="0" actId="47"/>
        <pc:sldMkLst>
          <pc:docMk/>
          <pc:sldMk cId="1420765897" sldId="282"/>
        </pc:sldMkLst>
      </pc:sldChg>
      <pc:sldChg chg="modSp add mod">
        <pc:chgData name="Paddu Melanahalli (pmelanah)" userId="3ea83e3d-ad00-43de-9889-2b397f359b0e" providerId="ADAL" clId="{C958FE20-379C-4032-84C3-ABD248044A36}" dt="2022-01-09T17:27:01.497" v="297" actId="115"/>
        <pc:sldMkLst>
          <pc:docMk/>
          <pc:sldMk cId="0" sldId="283"/>
        </pc:sldMkLst>
        <pc:spChg chg="mod">
          <ac:chgData name="Paddu Melanahalli (pmelanah)" userId="3ea83e3d-ad00-43de-9889-2b397f359b0e" providerId="ADAL" clId="{C958FE20-379C-4032-84C3-ABD248044A36}" dt="2022-01-09T17:27:01.497" v="297" actId="115"/>
          <ac:spMkLst>
            <pc:docMk/>
            <pc:sldMk cId="0" sldId="283"/>
            <ac:spMk id="154625" creationId="{00000000-0000-0000-0000-000000000000}"/>
          </ac:spMkLst>
        </pc:spChg>
        <pc:spChg chg="mod">
          <ac:chgData name="Paddu Melanahalli (pmelanah)" userId="3ea83e3d-ad00-43de-9889-2b397f359b0e" providerId="ADAL" clId="{C958FE20-379C-4032-84C3-ABD248044A36}" dt="2022-01-09T17:26:53.244" v="295" actId="1076"/>
          <ac:spMkLst>
            <pc:docMk/>
            <pc:sldMk cId="0" sldId="283"/>
            <ac:spMk id="154626" creationId="{00000000-0000-0000-0000-000000000000}"/>
          </ac:spMkLst>
        </pc:spChg>
      </pc:sldChg>
      <pc:sldChg chg="del">
        <pc:chgData name="Paddu Melanahalli (pmelanah)" userId="3ea83e3d-ad00-43de-9889-2b397f359b0e" providerId="ADAL" clId="{C958FE20-379C-4032-84C3-ABD248044A36}" dt="2022-01-09T15:50:45.389" v="0" actId="47"/>
        <pc:sldMkLst>
          <pc:docMk/>
          <pc:sldMk cId="2594497332" sldId="283"/>
        </pc:sldMkLst>
      </pc:sldChg>
      <pc:sldChg chg="del">
        <pc:chgData name="Paddu Melanahalli (pmelanah)" userId="3ea83e3d-ad00-43de-9889-2b397f359b0e" providerId="ADAL" clId="{C958FE20-379C-4032-84C3-ABD248044A36}" dt="2022-01-09T15:50:45.389" v="0" actId="47"/>
        <pc:sldMkLst>
          <pc:docMk/>
          <pc:sldMk cId="4088582767" sldId="284"/>
        </pc:sldMkLst>
      </pc:sldChg>
      <pc:sldChg chg="modSp add del mod">
        <pc:chgData name="Paddu Melanahalli (pmelanah)" userId="3ea83e3d-ad00-43de-9889-2b397f359b0e" providerId="ADAL" clId="{C958FE20-379C-4032-84C3-ABD248044A36}" dt="2022-01-12T00:49:14.807" v="704" actId="20577"/>
        <pc:sldMkLst>
          <pc:docMk/>
          <pc:sldMk cId="1643757816" sldId="285"/>
        </pc:sldMkLst>
        <pc:spChg chg="mod">
          <ac:chgData name="Paddu Melanahalli (pmelanah)" userId="3ea83e3d-ad00-43de-9889-2b397f359b0e" providerId="ADAL" clId="{C958FE20-379C-4032-84C3-ABD248044A36}" dt="2022-01-12T00:49:14.807" v="704" actId="20577"/>
          <ac:spMkLst>
            <pc:docMk/>
            <pc:sldMk cId="1643757816" sldId="285"/>
            <ac:spMk id="4" creationId="{4C68C8FA-6EFD-47A6-A14B-0499860ABB48}"/>
          </ac:spMkLst>
        </pc:spChg>
      </pc:sldChg>
      <pc:sldChg chg="del">
        <pc:chgData name="Paddu Melanahalli (pmelanah)" userId="3ea83e3d-ad00-43de-9889-2b397f359b0e" providerId="ADAL" clId="{C958FE20-379C-4032-84C3-ABD248044A36}" dt="2022-01-09T15:50:45.389" v="0" actId="47"/>
        <pc:sldMkLst>
          <pc:docMk/>
          <pc:sldMk cId="408119822" sldId="286"/>
        </pc:sldMkLst>
      </pc:sldChg>
      <pc:sldChg chg="del">
        <pc:chgData name="Paddu Melanahalli (pmelanah)" userId="3ea83e3d-ad00-43de-9889-2b397f359b0e" providerId="ADAL" clId="{C958FE20-379C-4032-84C3-ABD248044A36}" dt="2022-01-09T15:50:45.389" v="0" actId="47"/>
        <pc:sldMkLst>
          <pc:docMk/>
          <pc:sldMk cId="2912014022" sldId="287"/>
        </pc:sldMkLst>
      </pc:sldChg>
      <pc:sldChg chg="del">
        <pc:chgData name="Paddu Melanahalli (pmelanah)" userId="3ea83e3d-ad00-43de-9889-2b397f359b0e" providerId="ADAL" clId="{C958FE20-379C-4032-84C3-ABD248044A36}" dt="2022-01-09T15:50:45.389" v="0" actId="47"/>
        <pc:sldMkLst>
          <pc:docMk/>
          <pc:sldMk cId="1559105299" sldId="288"/>
        </pc:sldMkLst>
      </pc:sldChg>
      <pc:sldChg chg="del">
        <pc:chgData name="Paddu Melanahalli (pmelanah)" userId="3ea83e3d-ad00-43de-9889-2b397f359b0e" providerId="ADAL" clId="{C958FE20-379C-4032-84C3-ABD248044A36}" dt="2022-01-09T15:50:45.389" v="0" actId="47"/>
        <pc:sldMkLst>
          <pc:docMk/>
          <pc:sldMk cId="1612182143" sldId="289"/>
        </pc:sldMkLst>
      </pc:sldChg>
      <pc:sldChg chg="modSp add mod">
        <pc:chgData name="Paddu Melanahalli (pmelanah)" userId="3ea83e3d-ad00-43de-9889-2b397f359b0e" providerId="ADAL" clId="{C958FE20-379C-4032-84C3-ABD248044A36}" dt="2022-01-09T17:09:42.665" v="151" actId="404"/>
        <pc:sldMkLst>
          <pc:docMk/>
          <pc:sldMk cId="0" sldId="290"/>
        </pc:sldMkLst>
        <pc:spChg chg="mod">
          <ac:chgData name="Paddu Melanahalli (pmelanah)" userId="3ea83e3d-ad00-43de-9889-2b397f359b0e" providerId="ADAL" clId="{C958FE20-379C-4032-84C3-ABD248044A36}" dt="2022-01-09T17:09:42.665" v="151" actId="404"/>
          <ac:spMkLst>
            <pc:docMk/>
            <pc:sldMk cId="0" sldId="290"/>
            <ac:spMk id="140289" creationId="{00000000-0000-0000-0000-000000000000}"/>
          </ac:spMkLst>
        </pc:spChg>
        <pc:spChg chg="mod">
          <ac:chgData name="Paddu Melanahalli (pmelanah)" userId="3ea83e3d-ad00-43de-9889-2b397f359b0e" providerId="ADAL" clId="{C958FE20-379C-4032-84C3-ABD248044A36}" dt="2022-01-09T16:11:24.513" v="145" actId="20577"/>
          <ac:spMkLst>
            <pc:docMk/>
            <pc:sldMk cId="0" sldId="290"/>
            <ac:spMk id="140290" creationId="{00000000-0000-0000-0000-000000000000}"/>
          </ac:spMkLst>
        </pc:spChg>
      </pc:sldChg>
      <pc:sldChg chg="del">
        <pc:chgData name="Paddu Melanahalli (pmelanah)" userId="3ea83e3d-ad00-43de-9889-2b397f359b0e" providerId="ADAL" clId="{C958FE20-379C-4032-84C3-ABD248044A36}" dt="2022-01-09T15:50:45.389" v="0" actId="47"/>
        <pc:sldMkLst>
          <pc:docMk/>
          <pc:sldMk cId="2752773783" sldId="290"/>
        </pc:sldMkLst>
      </pc:sldChg>
      <pc:sldChg chg="del">
        <pc:chgData name="Paddu Melanahalli (pmelanah)" userId="3ea83e3d-ad00-43de-9889-2b397f359b0e" providerId="ADAL" clId="{C958FE20-379C-4032-84C3-ABD248044A36}" dt="2022-01-09T19:37:26.327" v="669" actId="47"/>
        <pc:sldMkLst>
          <pc:docMk/>
          <pc:sldMk cId="1059160830" sldId="291"/>
        </pc:sldMkLst>
      </pc:sldChg>
      <pc:sldChg chg="add del">
        <pc:chgData name="Paddu Melanahalli (pmelanah)" userId="3ea83e3d-ad00-43de-9889-2b397f359b0e" providerId="ADAL" clId="{C958FE20-379C-4032-84C3-ABD248044A36}" dt="2022-01-09T19:37:27.527" v="670" actId="47"/>
        <pc:sldMkLst>
          <pc:docMk/>
          <pc:sldMk cId="3404782986" sldId="292"/>
        </pc:sldMkLst>
      </pc:sldChg>
      <pc:sldChg chg="del">
        <pc:chgData name="Paddu Melanahalli (pmelanah)" userId="3ea83e3d-ad00-43de-9889-2b397f359b0e" providerId="ADAL" clId="{C958FE20-379C-4032-84C3-ABD248044A36}" dt="2022-01-09T15:50:45.389" v="0" actId="47"/>
        <pc:sldMkLst>
          <pc:docMk/>
          <pc:sldMk cId="3579455924" sldId="292"/>
        </pc:sldMkLst>
      </pc:sldChg>
      <pc:sldChg chg="del">
        <pc:chgData name="Paddu Melanahalli (pmelanah)" userId="3ea83e3d-ad00-43de-9889-2b397f359b0e" providerId="ADAL" clId="{C958FE20-379C-4032-84C3-ABD248044A36}" dt="2022-01-09T15:50:45.389" v="0" actId="47"/>
        <pc:sldMkLst>
          <pc:docMk/>
          <pc:sldMk cId="1796347967" sldId="293"/>
        </pc:sldMkLst>
      </pc:sldChg>
      <pc:sldChg chg="add del">
        <pc:chgData name="Paddu Melanahalli (pmelanah)" userId="3ea83e3d-ad00-43de-9889-2b397f359b0e" providerId="ADAL" clId="{C958FE20-379C-4032-84C3-ABD248044A36}" dt="2022-01-09T19:37:29.268" v="671" actId="47"/>
        <pc:sldMkLst>
          <pc:docMk/>
          <pc:sldMk cId="3943405494" sldId="293"/>
        </pc:sldMkLst>
      </pc:sldChg>
      <pc:sldChg chg="add del">
        <pc:chgData name="Paddu Melanahalli (pmelanah)" userId="3ea83e3d-ad00-43de-9889-2b397f359b0e" providerId="ADAL" clId="{C958FE20-379C-4032-84C3-ABD248044A36}" dt="2022-01-09T19:37:30.666" v="672" actId="47"/>
        <pc:sldMkLst>
          <pc:docMk/>
          <pc:sldMk cId="3243854042" sldId="294"/>
        </pc:sldMkLst>
      </pc:sldChg>
      <pc:sldChg chg="add del">
        <pc:chgData name="Paddu Melanahalli (pmelanah)" userId="3ea83e3d-ad00-43de-9889-2b397f359b0e" providerId="ADAL" clId="{C958FE20-379C-4032-84C3-ABD248044A36}" dt="2022-01-09T19:37:32.602" v="673" actId="47"/>
        <pc:sldMkLst>
          <pc:docMk/>
          <pc:sldMk cId="2840727126" sldId="295"/>
        </pc:sldMkLst>
      </pc:sldChg>
      <pc:sldChg chg="add">
        <pc:chgData name="Paddu Melanahalli (pmelanah)" userId="3ea83e3d-ad00-43de-9889-2b397f359b0e" providerId="ADAL" clId="{C958FE20-379C-4032-84C3-ABD248044A36}" dt="2022-01-09T15:50:50.477" v="5"/>
        <pc:sldMkLst>
          <pc:docMk/>
          <pc:sldMk cId="1433834689" sldId="296"/>
        </pc:sldMkLst>
      </pc:sldChg>
      <pc:sldChg chg="add del">
        <pc:chgData name="Paddu Melanahalli (pmelanah)" userId="3ea83e3d-ad00-43de-9889-2b397f359b0e" providerId="ADAL" clId="{C958FE20-379C-4032-84C3-ABD248044A36}" dt="2022-01-09T17:24:37.682" v="253" actId="47"/>
        <pc:sldMkLst>
          <pc:docMk/>
          <pc:sldMk cId="0" sldId="297"/>
        </pc:sldMkLst>
      </pc:sldChg>
      <pc:sldChg chg="modSp add mod">
        <pc:chgData name="Paddu Melanahalli (pmelanah)" userId="3ea83e3d-ad00-43de-9889-2b397f359b0e" providerId="ADAL" clId="{C958FE20-379C-4032-84C3-ABD248044A36}" dt="2022-01-09T17:15:59.925" v="172" actId="20577"/>
        <pc:sldMkLst>
          <pc:docMk/>
          <pc:sldMk cId="0" sldId="298"/>
        </pc:sldMkLst>
        <pc:spChg chg="mod">
          <ac:chgData name="Paddu Melanahalli (pmelanah)" userId="3ea83e3d-ad00-43de-9889-2b397f359b0e" providerId="ADAL" clId="{C958FE20-379C-4032-84C3-ABD248044A36}" dt="2022-01-09T17:15:59.925" v="172" actId="20577"/>
          <ac:spMkLst>
            <pc:docMk/>
            <pc:sldMk cId="0" sldId="298"/>
            <ac:spMk id="143362" creationId="{00000000-0000-0000-0000-000000000000}"/>
          </ac:spMkLst>
        </pc:spChg>
        <pc:picChg chg="mod">
          <ac:chgData name="Paddu Melanahalli (pmelanah)" userId="3ea83e3d-ad00-43de-9889-2b397f359b0e" providerId="ADAL" clId="{C958FE20-379C-4032-84C3-ABD248044A36}" dt="2022-01-09T17:15:43.379" v="171" actId="1076"/>
          <ac:picMkLst>
            <pc:docMk/>
            <pc:sldMk cId="0" sldId="298"/>
            <ac:picMk id="143361" creationId="{00000000-0000-0000-0000-000000000000}"/>
          </ac:picMkLst>
        </pc:picChg>
      </pc:sldChg>
      <pc:sldChg chg="modSp add del mod">
        <pc:chgData name="Paddu Melanahalli (pmelanah)" userId="3ea83e3d-ad00-43de-9889-2b397f359b0e" providerId="ADAL" clId="{C958FE20-379C-4032-84C3-ABD248044A36}" dt="2022-01-09T15:53:03.946" v="13" actId="115"/>
        <pc:sldMkLst>
          <pc:docMk/>
          <pc:sldMk cId="0" sldId="303"/>
        </pc:sldMkLst>
        <pc:spChg chg="mod">
          <ac:chgData name="Paddu Melanahalli (pmelanah)" userId="3ea83e3d-ad00-43de-9889-2b397f359b0e" providerId="ADAL" clId="{C958FE20-379C-4032-84C3-ABD248044A36}" dt="2022-01-09T15:52:59.378" v="12" actId="1076"/>
          <ac:spMkLst>
            <pc:docMk/>
            <pc:sldMk cId="0" sldId="303"/>
            <ac:spMk id="132097" creationId="{00000000-0000-0000-0000-000000000000}"/>
          </ac:spMkLst>
        </pc:spChg>
        <pc:spChg chg="mod">
          <ac:chgData name="Paddu Melanahalli (pmelanah)" userId="3ea83e3d-ad00-43de-9889-2b397f359b0e" providerId="ADAL" clId="{C958FE20-379C-4032-84C3-ABD248044A36}" dt="2022-01-09T15:53:03.946" v="13" actId="115"/>
          <ac:spMkLst>
            <pc:docMk/>
            <pc:sldMk cId="0" sldId="303"/>
            <ac:spMk id="132098" creationId="{00000000-0000-0000-0000-000000000000}"/>
          </ac:spMkLst>
        </pc:spChg>
      </pc:sldChg>
      <pc:sldChg chg="modSp add mod">
        <pc:chgData name="Paddu Melanahalli (pmelanah)" userId="3ea83e3d-ad00-43de-9889-2b397f359b0e" providerId="ADAL" clId="{C958FE20-379C-4032-84C3-ABD248044A36}" dt="2022-01-09T16:10:41.073" v="135" actId="20577"/>
        <pc:sldMkLst>
          <pc:docMk/>
          <pc:sldMk cId="0" sldId="304"/>
        </pc:sldMkLst>
        <pc:spChg chg="mod">
          <ac:chgData name="Paddu Melanahalli (pmelanah)" userId="3ea83e3d-ad00-43de-9889-2b397f359b0e" providerId="ADAL" clId="{C958FE20-379C-4032-84C3-ABD248044A36}" dt="2022-01-09T16:10:41.073" v="135" actId="20577"/>
          <ac:spMkLst>
            <pc:docMk/>
            <pc:sldMk cId="0" sldId="304"/>
            <ac:spMk id="133121" creationId="{00000000-0000-0000-0000-000000000000}"/>
          </ac:spMkLst>
        </pc:spChg>
      </pc:sldChg>
      <pc:sldChg chg="modSp add mod">
        <pc:chgData name="Paddu Melanahalli (pmelanah)" userId="3ea83e3d-ad00-43de-9889-2b397f359b0e" providerId="ADAL" clId="{C958FE20-379C-4032-84C3-ABD248044A36}" dt="2022-01-09T17:27:32.593" v="300" actId="115"/>
        <pc:sldMkLst>
          <pc:docMk/>
          <pc:sldMk cId="0" sldId="305"/>
        </pc:sldMkLst>
        <pc:spChg chg="mod">
          <ac:chgData name="Paddu Melanahalli (pmelanah)" userId="3ea83e3d-ad00-43de-9889-2b397f359b0e" providerId="ADAL" clId="{C958FE20-379C-4032-84C3-ABD248044A36}" dt="2022-01-09T17:27:32.593" v="300" actId="115"/>
          <ac:spMkLst>
            <pc:docMk/>
            <pc:sldMk cId="0" sldId="305"/>
            <ac:spMk id="155649" creationId="{00000000-0000-0000-0000-000000000000}"/>
          </ac:spMkLst>
        </pc:spChg>
        <pc:spChg chg="mod">
          <ac:chgData name="Paddu Melanahalli (pmelanah)" userId="3ea83e3d-ad00-43de-9889-2b397f359b0e" providerId="ADAL" clId="{C958FE20-379C-4032-84C3-ABD248044A36}" dt="2022-01-09T17:27:25.116" v="298" actId="1076"/>
          <ac:spMkLst>
            <pc:docMk/>
            <pc:sldMk cId="0" sldId="305"/>
            <ac:spMk id="155650" creationId="{00000000-0000-0000-0000-000000000000}"/>
          </ac:spMkLst>
        </pc:spChg>
      </pc:sldChg>
      <pc:sldChg chg="addSp modSp add mod">
        <pc:chgData name="Paddu Melanahalli (pmelanah)" userId="3ea83e3d-ad00-43de-9889-2b397f359b0e" providerId="ADAL" clId="{C958FE20-379C-4032-84C3-ABD248044A36}" dt="2022-01-09T17:31:04.598" v="468" actId="20577"/>
        <pc:sldMkLst>
          <pc:docMk/>
          <pc:sldMk cId="0" sldId="306"/>
        </pc:sldMkLst>
        <pc:spChg chg="add mod">
          <ac:chgData name="Paddu Melanahalli (pmelanah)" userId="3ea83e3d-ad00-43de-9889-2b397f359b0e" providerId="ADAL" clId="{C958FE20-379C-4032-84C3-ABD248044A36}" dt="2022-01-09T17:31:04.598" v="468" actId="20577"/>
          <ac:spMkLst>
            <pc:docMk/>
            <pc:sldMk cId="0" sldId="306"/>
            <ac:spMk id="2" creationId="{DA34DBAE-3059-40D6-8F94-41476DC8737B}"/>
          </ac:spMkLst>
        </pc:spChg>
        <pc:spChg chg="mod">
          <ac:chgData name="Paddu Melanahalli (pmelanah)" userId="3ea83e3d-ad00-43de-9889-2b397f359b0e" providerId="ADAL" clId="{C958FE20-379C-4032-84C3-ABD248044A36}" dt="2022-01-09T17:27:56.201" v="308" actId="115"/>
          <ac:spMkLst>
            <pc:docMk/>
            <pc:sldMk cId="0" sldId="306"/>
            <ac:spMk id="156673" creationId="{00000000-0000-0000-0000-000000000000}"/>
          </ac:spMkLst>
        </pc:spChg>
        <pc:spChg chg="mod">
          <ac:chgData name="Paddu Melanahalli (pmelanah)" userId="3ea83e3d-ad00-43de-9889-2b397f359b0e" providerId="ADAL" clId="{C958FE20-379C-4032-84C3-ABD248044A36}" dt="2022-01-09T17:29:04.207" v="316" actId="20577"/>
          <ac:spMkLst>
            <pc:docMk/>
            <pc:sldMk cId="0" sldId="306"/>
            <ac:spMk id="156674" creationId="{00000000-0000-0000-0000-000000000000}"/>
          </ac:spMkLst>
        </pc:spChg>
      </pc:sldChg>
      <pc:sldChg chg="add">
        <pc:chgData name="Paddu Melanahalli (pmelanah)" userId="3ea83e3d-ad00-43de-9889-2b397f359b0e" providerId="ADAL" clId="{C958FE20-379C-4032-84C3-ABD248044A36}" dt="2022-01-11T03:30:15.613" v="684"/>
        <pc:sldMkLst>
          <pc:docMk/>
          <pc:sldMk cId="2708688048" sldId="307"/>
        </pc:sldMkLst>
      </pc:sldChg>
      <pc:sldChg chg="modSp add mod">
        <pc:chgData name="Paddu Melanahalli (pmelanah)" userId="3ea83e3d-ad00-43de-9889-2b397f359b0e" providerId="ADAL" clId="{C958FE20-379C-4032-84C3-ABD248044A36}" dt="2022-01-09T16:03:42.180" v="28" actId="14100"/>
        <pc:sldMkLst>
          <pc:docMk/>
          <pc:sldMk cId="0" sldId="308"/>
        </pc:sldMkLst>
        <pc:spChg chg="mod">
          <ac:chgData name="Paddu Melanahalli (pmelanah)" userId="3ea83e3d-ad00-43de-9889-2b397f359b0e" providerId="ADAL" clId="{C958FE20-379C-4032-84C3-ABD248044A36}" dt="2022-01-09T16:03:42.180" v="28" actId="14100"/>
          <ac:spMkLst>
            <pc:docMk/>
            <pc:sldMk cId="0" sldId="308"/>
            <ac:spMk id="137217" creationId="{00000000-0000-0000-0000-000000000000}"/>
          </ac:spMkLst>
        </pc:spChg>
      </pc:sldChg>
      <pc:sldChg chg="modSp add mod">
        <pc:chgData name="Paddu Melanahalli (pmelanah)" userId="3ea83e3d-ad00-43de-9889-2b397f359b0e" providerId="ADAL" clId="{C958FE20-379C-4032-84C3-ABD248044A36}" dt="2022-01-09T16:10:35.098" v="133" actId="20577"/>
        <pc:sldMkLst>
          <pc:docMk/>
          <pc:sldMk cId="0" sldId="309"/>
        </pc:sldMkLst>
        <pc:spChg chg="mod">
          <ac:chgData name="Paddu Melanahalli (pmelanah)" userId="3ea83e3d-ad00-43de-9889-2b397f359b0e" providerId="ADAL" clId="{C958FE20-379C-4032-84C3-ABD248044A36}" dt="2022-01-09T16:03:57.965" v="29" actId="1076"/>
          <ac:spMkLst>
            <pc:docMk/>
            <pc:sldMk cId="0" sldId="309"/>
            <ac:spMk id="138241" creationId="{00000000-0000-0000-0000-000000000000}"/>
          </ac:spMkLst>
        </pc:spChg>
        <pc:spChg chg="mod">
          <ac:chgData name="Paddu Melanahalli (pmelanah)" userId="3ea83e3d-ad00-43de-9889-2b397f359b0e" providerId="ADAL" clId="{C958FE20-379C-4032-84C3-ABD248044A36}" dt="2022-01-09T16:10:35.098" v="133" actId="20577"/>
          <ac:spMkLst>
            <pc:docMk/>
            <pc:sldMk cId="0" sldId="309"/>
            <ac:spMk id="138242" creationId="{00000000-0000-0000-0000-000000000000}"/>
          </ac:spMkLst>
        </pc:spChg>
      </pc:sldChg>
      <pc:sldChg chg="modSp add mod">
        <pc:chgData name="Paddu Melanahalli (pmelanah)" userId="3ea83e3d-ad00-43de-9889-2b397f359b0e" providerId="ADAL" clId="{C958FE20-379C-4032-84C3-ABD248044A36}" dt="2022-01-09T17:26:27.531" v="286" actId="20577"/>
        <pc:sldMkLst>
          <pc:docMk/>
          <pc:sldMk cId="0" sldId="310"/>
        </pc:sldMkLst>
        <pc:spChg chg="mod">
          <ac:chgData name="Paddu Melanahalli (pmelanah)" userId="3ea83e3d-ad00-43de-9889-2b397f359b0e" providerId="ADAL" clId="{C958FE20-379C-4032-84C3-ABD248044A36}" dt="2022-01-09T17:26:27.531" v="286" actId="20577"/>
          <ac:spMkLst>
            <pc:docMk/>
            <pc:sldMk cId="0" sldId="310"/>
            <ac:spMk id="153602" creationId="{00000000-0000-0000-0000-000000000000}"/>
          </ac:spMkLst>
        </pc:spChg>
      </pc:sldChg>
      <pc:sldChg chg="del">
        <pc:chgData name="Paddu Melanahalli (pmelanah)" userId="3ea83e3d-ad00-43de-9889-2b397f359b0e" providerId="ADAL" clId="{C958FE20-379C-4032-84C3-ABD248044A36}" dt="2022-01-09T15:50:45.389" v="0" actId="47"/>
        <pc:sldMkLst>
          <pc:docMk/>
          <pc:sldMk cId="0" sldId="313"/>
        </pc:sldMkLst>
      </pc:sldChg>
      <pc:sldChg chg="modSp add mod">
        <pc:chgData name="Paddu Melanahalli (pmelanah)" userId="3ea83e3d-ad00-43de-9889-2b397f359b0e" providerId="ADAL" clId="{C958FE20-379C-4032-84C3-ABD248044A36}" dt="2022-01-09T17:18:09.170" v="229" actId="1076"/>
        <pc:sldMkLst>
          <pc:docMk/>
          <pc:sldMk cId="0" sldId="314"/>
        </pc:sldMkLst>
        <pc:spChg chg="mod">
          <ac:chgData name="Paddu Melanahalli (pmelanah)" userId="3ea83e3d-ad00-43de-9889-2b397f359b0e" providerId="ADAL" clId="{C958FE20-379C-4032-84C3-ABD248044A36}" dt="2022-01-09T17:18:09.170" v="229" actId="1076"/>
          <ac:spMkLst>
            <pc:docMk/>
            <pc:sldMk cId="0" sldId="314"/>
            <ac:spMk id="145409" creationId="{00000000-0000-0000-0000-000000000000}"/>
          </ac:spMkLst>
        </pc:spChg>
      </pc:sldChg>
      <pc:sldChg chg="modSp add mod">
        <pc:chgData name="Paddu Melanahalli (pmelanah)" userId="3ea83e3d-ad00-43de-9889-2b397f359b0e" providerId="ADAL" clId="{C958FE20-379C-4032-84C3-ABD248044A36}" dt="2022-01-09T17:21:58.199" v="236" actId="115"/>
        <pc:sldMkLst>
          <pc:docMk/>
          <pc:sldMk cId="0" sldId="315"/>
        </pc:sldMkLst>
        <pc:spChg chg="mod">
          <ac:chgData name="Paddu Melanahalli (pmelanah)" userId="3ea83e3d-ad00-43de-9889-2b397f359b0e" providerId="ADAL" clId="{C958FE20-379C-4032-84C3-ABD248044A36}" dt="2022-01-09T17:21:58.199" v="236" actId="115"/>
          <ac:spMkLst>
            <pc:docMk/>
            <pc:sldMk cId="0" sldId="315"/>
            <ac:spMk id="147457" creationId="{00000000-0000-0000-0000-000000000000}"/>
          </ac:spMkLst>
        </pc:spChg>
        <pc:spChg chg="mod">
          <ac:chgData name="Paddu Melanahalli (pmelanah)" userId="3ea83e3d-ad00-43de-9889-2b397f359b0e" providerId="ADAL" clId="{C958FE20-379C-4032-84C3-ABD248044A36}" dt="2022-01-09T17:21:46.971" v="234" actId="14100"/>
          <ac:spMkLst>
            <pc:docMk/>
            <pc:sldMk cId="0" sldId="315"/>
            <ac:spMk id="147458" creationId="{00000000-0000-0000-0000-000000000000}"/>
          </ac:spMkLst>
        </pc:spChg>
      </pc:sldChg>
      <pc:sldChg chg="add del">
        <pc:chgData name="Paddu Melanahalli (pmelanah)" userId="3ea83e3d-ad00-43de-9889-2b397f359b0e" providerId="ADAL" clId="{C958FE20-379C-4032-84C3-ABD248044A36}" dt="2022-01-09T17:24:48.034" v="254" actId="47"/>
        <pc:sldMkLst>
          <pc:docMk/>
          <pc:sldMk cId="0" sldId="317"/>
        </pc:sldMkLst>
      </pc:sldChg>
      <pc:sldChg chg="add del">
        <pc:chgData name="Paddu Melanahalli (pmelanah)" userId="3ea83e3d-ad00-43de-9889-2b397f359b0e" providerId="ADAL" clId="{C958FE20-379C-4032-84C3-ABD248044A36}" dt="2022-01-09T17:34:24.382" v="498" actId="47"/>
        <pc:sldMkLst>
          <pc:docMk/>
          <pc:sldMk cId="0" sldId="318"/>
        </pc:sldMkLst>
      </pc:sldChg>
      <pc:sldChg chg="modSp add mod">
        <pc:chgData name="Paddu Melanahalli (pmelanah)" userId="3ea83e3d-ad00-43de-9889-2b397f359b0e" providerId="ADAL" clId="{C958FE20-379C-4032-84C3-ABD248044A36}" dt="2022-01-09T17:34:51.063" v="505" actId="115"/>
        <pc:sldMkLst>
          <pc:docMk/>
          <pc:sldMk cId="0" sldId="319"/>
        </pc:sldMkLst>
        <pc:spChg chg="mod">
          <ac:chgData name="Paddu Melanahalli (pmelanah)" userId="3ea83e3d-ad00-43de-9889-2b397f359b0e" providerId="ADAL" clId="{C958FE20-379C-4032-84C3-ABD248044A36}" dt="2022-01-09T17:34:51.063" v="505" actId="115"/>
          <ac:spMkLst>
            <pc:docMk/>
            <pc:sldMk cId="0" sldId="319"/>
            <ac:spMk id="161793" creationId="{00000000-0000-0000-0000-000000000000}"/>
          </ac:spMkLst>
        </pc:spChg>
        <pc:spChg chg="mod">
          <ac:chgData name="Paddu Melanahalli (pmelanah)" userId="3ea83e3d-ad00-43de-9889-2b397f359b0e" providerId="ADAL" clId="{C958FE20-379C-4032-84C3-ABD248044A36}" dt="2022-01-09T17:34:42.907" v="503" actId="1076"/>
          <ac:spMkLst>
            <pc:docMk/>
            <pc:sldMk cId="0" sldId="319"/>
            <ac:spMk id="161794" creationId="{00000000-0000-0000-0000-000000000000}"/>
          </ac:spMkLst>
        </pc:spChg>
      </pc:sldChg>
      <pc:sldChg chg="modSp add mod">
        <pc:chgData name="Paddu Melanahalli (pmelanah)" userId="3ea83e3d-ad00-43de-9889-2b397f359b0e" providerId="ADAL" clId="{C958FE20-379C-4032-84C3-ABD248044A36}" dt="2022-01-09T17:35:35.785" v="507" actId="115"/>
        <pc:sldMkLst>
          <pc:docMk/>
          <pc:sldMk cId="0" sldId="320"/>
        </pc:sldMkLst>
        <pc:spChg chg="mod">
          <ac:chgData name="Paddu Melanahalli (pmelanah)" userId="3ea83e3d-ad00-43de-9889-2b397f359b0e" providerId="ADAL" clId="{C958FE20-379C-4032-84C3-ABD248044A36}" dt="2022-01-09T17:35:35.785" v="507" actId="115"/>
          <ac:spMkLst>
            <pc:docMk/>
            <pc:sldMk cId="0" sldId="320"/>
            <ac:spMk id="162817" creationId="{00000000-0000-0000-0000-000000000000}"/>
          </ac:spMkLst>
        </pc:spChg>
      </pc:sldChg>
      <pc:sldChg chg="modSp add mod">
        <pc:chgData name="Paddu Melanahalli (pmelanah)" userId="3ea83e3d-ad00-43de-9889-2b397f359b0e" providerId="ADAL" clId="{C958FE20-379C-4032-84C3-ABD248044A36}" dt="2022-01-09T17:36:11.067" v="516" actId="12"/>
        <pc:sldMkLst>
          <pc:docMk/>
          <pc:sldMk cId="0" sldId="331"/>
        </pc:sldMkLst>
        <pc:spChg chg="mod">
          <ac:chgData name="Paddu Melanahalli (pmelanah)" userId="3ea83e3d-ad00-43de-9889-2b397f359b0e" providerId="ADAL" clId="{C958FE20-379C-4032-84C3-ABD248044A36}" dt="2022-01-09T17:36:05.170" v="513" actId="115"/>
          <ac:spMkLst>
            <pc:docMk/>
            <pc:sldMk cId="0" sldId="331"/>
            <ac:spMk id="163841" creationId="{00000000-0000-0000-0000-000000000000}"/>
          </ac:spMkLst>
        </pc:spChg>
        <pc:spChg chg="mod">
          <ac:chgData name="Paddu Melanahalli (pmelanah)" userId="3ea83e3d-ad00-43de-9889-2b397f359b0e" providerId="ADAL" clId="{C958FE20-379C-4032-84C3-ABD248044A36}" dt="2022-01-09T17:36:11.067" v="516" actId="12"/>
          <ac:spMkLst>
            <pc:docMk/>
            <pc:sldMk cId="0" sldId="331"/>
            <ac:spMk id="163842" creationId="{00000000-0000-0000-0000-000000000000}"/>
          </ac:spMkLst>
        </pc:spChg>
      </pc:sldChg>
      <pc:sldChg chg="modSp add mod">
        <pc:chgData name="Paddu Melanahalli (pmelanah)" userId="3ea83e3d-ad00-43de-9889-2b397f359b0e" providerId="ADAL" clId="{C958FE20-379C-4032-84C3-ABD248044A36}" dt="2022-01-09T17:36:42.737" v="518" actId="115"/>
        <pc:sldMkLst>
          <pc:docMk/>
          <pc:sldMk cId="0" sldId="332"/>
        </pc:sldMkLst>
        <pc:spChg chg="mod">
          <ac:chgData name="Paddu Melanahalli (pmelanah)" userId="3ea83e3d-ad00-43de-9889-2b397f359b0e" providerId="ADAL" clId="{C958FE20-379C-4032-84C3-ABD248044A36}" dt="2022-01-09T17:36:42.737" v="518" actId="115"/>
          <ac:spMkLst>
            <pc:docMk/>
            <pc:sldMk cId="0" sldId="332"/>
            <ac:spMk id="96263" creationId="{00000000-0000-0000-0000-000000000000}"/>
          </ac:spMkLst>
        </pc:spChg>
      </pc:sldChg>
      <pc:sldChg chg="modSp add mod">
        <pc:chgData name="Paddu Melanahalli (pmelanah)" userId="3ea83e3d-ad00-43de-9889-2b397f359b0e" providerId="ADAL" clId="{C958FE20-379C-4032-84C3-ABD248044A36}" dt="2022-01-09T17:37:07.148" v="526" actId="20577"/>
        <pc:sldMkLst>
          <pc:docMk/>
          <pc:sldMk cId="0" sldId="333"/>
        </pc:sldMkLst>
        <pc:spChg chg="mod">
          <ac:chgData name="Paddu Melanahalli (pmelanah)" userId="3ea83e3d-ad00-43de-9889-2b397f359b0e" providerId="ADAL" clId="{C958FE20-379C-4032-84C3-ABD248044A36}" dt="2022-01-09T17:36:58.319" v="520" actId="115"/>
          <ac:spMkLst>
            <pc:docMk/>
            <pc:sldMk cId="0" sldId="333"/>
            <ac:spMk id="165889" creationId="{00000000-0000-0000-0000-000000000000}"/>
          </ac:spMkLst>
        </pc:spChg>
        <pc:spChg chg="mod">
          <ac:chgData name="Paddu Melanahalli (pmelanah)" userId="3ea83e3d-ad00-43de-9889-2b397f359b0e" providerId="ADAL" clId="{C958FE20-379C-4032-84C3-ABD248044A36}" dt="2022-01-09T17:37:07.148" v="526" actId="20577"/>
          <ac:spMkLst>
            <pc:docMk/>
            <pc:sldMk cId="0" sldId="333"/>
            <ac:spMk id="165890" creationId="{00000000-0000-0000-0000-000000000000}"/>
          </ac:spMkLst>
        </pc:spChg>
      </pc:sldChg>
      <pc:sldChg chg="delSp add del mod">
        <pc:chgData name="Paddu Melanahalli (pmelanah)" userId="3ea83e3d-ad00-43de-9889-2b397f359b0e" providerId="ADAL" clId="{C958FE20-379C-4032-84C3-ABD248044A36}" dt="2022-01-09T17:38:38.319" v="548" actId="47"/>
        <pc:sldMkLst>
          <pc:docMk/>
          <pc:sldMk cId="0" sldId="334"/>
        </pc:sldMkLst>
        <pc:spChg chg="del">
          <ac:chgData name="Paddu Melanahalli (pmelanah)" userId="3ea83e3d-ad00-43de-9889-2b397f359b0e" providerId="ADAL" clId="{C958FE20-379C-4032-84C3-ABD248044A36}" dt="2022-01-09T17:38:16.489" v="541" actId="21"/>
          <ac:spMkLst>
            <pc:docMk/>
            <pc:sldMk cId="0" sldId="334"/>
            <ac:spMk id="2" creationId="{00000000-0000-0000-0000-000000000000}"/>
          </ac:spMkLst>
        </pc:spChg>
        <pc:picChg chg="del">
          <ac:chgData name="Paddu Melanahalli (pmelanah)" userId="3ea83e3d-ad00-43de-9889-2b397f359b0e" providerId="ADAL" clId="{C958FE20-379C-4032-84C3-ABD248044A36}" dt="2022-01-09T17:37:33.478" v="528" actId="21"/>
          <ac:picMkLst>
            <pc:docMk/>
            <pc:sldMk cId="0" sldId="334"/>
            <ac:picMk id="166915" creationId="{00000000-0000-0000-0000-000000000000}"/>
          </ac:picMkLst>
        </pc:picChg>
      </pc:sldChg>
      <pc:sldChg chg="addSp modSp add mod">
        <pc:chgData name="Paddu Melanahalli (pmelanah)" userId="3ea83e3d-ad00-43de-9889-2b397f359b0e" providerId="ADAL" clId="{C958FE20-379C-4032-84C3-ABD248044A36}" dt="2022-01-09T17:38:34.884" v="547" actId="1076"/>
        <pc:sldMkLst>
          <pc:docMk/>
          <pc:sldMk cId="0" sldId="335"/>
        </pc:sldMkLst>
        <pc:spChg chg="add mod">
          <ac:chgData name="Paddu Melanahalli (pmelanah)" userId="3ea83e3d-ad00-43de-9889-2b397f359b0e" providerId="ADAL" clId="{C958FE20-379C-4032-84C3-ABD248044A36}" dt="2022-01-09T17:38:12.664" v="540" actId="1076"/>
          <ac:spMkLst>
            <pc:docMk/>
            <pc:sldMk cId="0" sldId="335"/>
            <ac:spMk id="2" creationId="{0D127411-9F09-4098-9E49-6332862CF8E4}"/>
          </ac:spMkLst>
        </pc:spChg>
        <pc:spChg chg="add mod">
          <ac:chgData name="Paddu Melanahalli (pmelanah)" userId="3ea83e3d-ad00-43de-9889-2b397f359b0e" providerId="ADAL" clId="{C958FE20-379C-4032-84C3-ABD248044A36}" dt="2022-01-09T17:38:25.770" v="544" actId="115"/>
          <ac:spMkLst>
            <pc:docMk/>
            <pc:sldMk cId="0" sldId="335"/>
            <ac:spMk id="5" creationId="{18791DF5-82B6-4790-A534-2391C0CF6D79}"/>
          </ac:spMkLst>
        </pc:spChg>
        <pc:graphicFrameChg chg="mod modGraphic">
          <ac:chgData name="Paddu Melanahalli (pmelanah)" userId="3ea83e3d-ad00-43de-9889-2b397f359b0e" providerId="ADAL" clId="{C958FE20-379C-4032-84C3-ABD248044A36}" dt="2022-01-09T17:38:29.184" v="545" actId="14100"/>
          <ac:graphicFrameMkLst>
            <pc:docMk/>
            <pc:sldMk cId="0" sldId="335"/>
            <ac:graphicFrameMk id="167975" creationId="{00000000-0000-0000-0000-000000000000}"/>
          </ac:graphicFrameMkLst>
        </pc:graphicFrameChg>
        <pc:picChg chg="add mod">
          <ac:chgData name="Paddu Melanahalli (pmelanah)" userId="3ea83e3d-ad00-43de-9889-2b397f359b0e" providerId="ADAL" clId="{C958FE20-379C-4032-84C3-ABD248044A36}" dt="2022-01-09T17:38:34.884" v="547" actId="1076"/>
          <ac:picMkLst>
            <pc:docMk/>
            <pc:sldMk cId="0" sldId="335"/>
            <ac:picMk id="3" creationId="{A9074FAE-6478-4403-BD4F-3B59461FE081}"/>
          </ac:picMkLst>
        </pc:picChg>
      </pc:sldChg>
      <pc:sldChg chg="modSp add mod">
        <pc:chgData name="Paddu Melanahalli (pmelanah)" userId="3ea83e3d-ad00-43de-9889-2b397f359b0e" providerId="ADAL" clId="{C958FE20-379C-4032-84C3-ABD248044A36}" dt="2022-01-09T17:39:05.896" v="549" actId="115"/>
        <pc:sldMkLst>
          <pc:docMk/>
          <pc:sldMk cId="0" sldId="336"/>
        </pc:sldMkLst>
        <pc:spChg chg="mod">
          <ac:chgData name="Paddu Melanahalli (pmelanah)" userId="3ea83e3d-ad00-43de-9889-2b397f359b0e" providerId="ADAL" clId="{C958FE20-379C-4032-84C3-ABD248044A36}" dt="2022-01-09T17:39:05.896" v="549" actId="115"/>
          <ac:spMkLst>
            <pc:docMk/>
            <pc:sldMk cId="0" sldId="336"/>
            <ac:spMk id="168961" creationId="{00000000-0000-0000-0000-000000000000}"/>
          </ac:spMkLst>
        </pc:spChg>
      </pc:sldChg>
      <pc:sldChg chg="modSp add mod">
        <pc:chgData name="Paddu Melanahalli (pmelanah)" userId="3ea83e3d-ad00-43de-9889-2b397f359b0e" providerId="ADAL" clId="{C958FE20-379C-4032-84C3-ABD248044A36}" dt="2022-01-09T17:39:17.120" v="552" actId="115"/>
        <pc:sldMkLst>
          <pc:docMk/>
          <pc:sldMk cId="0" sldId="337"/>
        </pc:sldMkLst>
        <pc:spChg chg="mod">
          <ac:chgData name="Paddu Melanahalli (pmelanah)" userId="3ea83e3d-ad00-43de-9889-2b397f359b0e" providerId="ADAL" clId="{C958FE20-379C-4032-84C3-ABD248044A36}" dt="2022-01-09T17:39:17.120" v="552" actId="115"/>
          <ac:spMkLst>
            <pc:docMk/>
            <pc:sldMk cId="0" sldId="337"/>
            <ac:spMk id="169985" creationId="{00000000-0000-0000-0000-000000000000}"/>
          </ac:spMkLst>
        </pc:spChg>
      </pc:sldChg>
      <pc:sldChg chg="modSp add mod">
        <pc:chgData name="Paddu Melanahalli (pmelanah)" userId="3ea83e3d-ad00-43de-9889-2b397f359b0e" providerId="ADAL" clId="{C958FE20-379C-4032-84C3-ABD248044A36}" dt="2022-01-09T17:40:57.007" v="562" actId="1076"/>
        <pc:sldMkLst>
          <pc:docMk/>
          <pc:sldMk cId="0" sldId="338"/>
        </pc:sldMkLst>
        <pc:spChg chg="mod">
          <ac:chgData name="Paddu Melanahalli (pmelanah)" userId="3ea83e3d-ad00-43de-9889-2b397f359b0e" providerId="ADAL" clId="{C958FE20-379C-4032-84C3-ABD248044A36}" dt="2022-01-09T17:40:57.007" v="562" actId="1076"/>
          <ac:spMkLst>
            <pc:docMk/>
            <pc:sldMk cId="0" sldId="338"/>
            <ac:spMk id="171009" creationId="{00000000-0000-0000-0000-000000000000}"/>
          </ac:spMkLst>
        </pc:spChg>
        <pc:spChg chg="mod">
          <ac:chgData name="Paddu Melanahalli (pmelanah)" userId="3ea83e3d-ad00-43de-9889-2b397f359b0e" providerId="ADAL" clId="{C958FE20-379C-4032-84C3-ABD248044A36}" dt="2022-01-09T17:40:44.840" v="561" actId="1076"/>
          <ac:spMkLst>
            <pc:docMk/>
            <pc:sldMk cId="0" sldId="338"/>
            <ac:spMk id="171010" creationId="{00000000-0000-0000-0000-000000000000}"/>
          </ac:spMkLst>
        </pc:spChg>
      </pc:sldChg>
      <pc:sldChg chg="modSp add mod">
        <pc:chgData name="Paddu Melanahalli (pmelanah)" userId="3ea83e3d-ad00-43de-9889-2b397f359b0e" providerId="ADAL" clId="{C958FE20-379C-4032-84C3-ABD248044A36}" dt="2022-01-09T18:29:39.191" v="597" actId="115"/>
        <pc:sldMkLst>
          <pc:docMk/>
          <pc:sldMk cId="0" sldId="339"/>
        </pc:sldMkLst>
        <pc:spChg chg="mod">
          <ac:chgData name="Paddu Melanahalli (pmelanah)" userId="3ea83e3d-ad00-43de-9889-2b397f359b0e" providerId="ADAL" clId="{C958FE20-379C-4032-84C3-ABD248044A36}" dt="2022-01-09T18:29:39.191" v="597" actId="115"/>
          <ac:spMkLst>
            <pc:docMk/>
            <pc:sldMk cId="0" sldId="339"/>
            <ac:spMk id="172033" creationId="{00000000-0000-0000-0000-000000000000}"/>
          </ac:spMkLst>
        </pc:spChg>
      </pc:sldChg>
      <pc:sldChg chg="add">
        <pc:chgData name="Paddu Melanahalli (pmelanah)" userId="3ea83e3d-ad00-43de-9889-2b397f359b0e" providerId="ADAL" clId="{C958FE20-379C-4032-84C3-ABD248044A36}" dt="2022-01-09T16:03:20.205" v="24"/>
        <pc:sldMkLst>
          <pc:docMk/>
          <pc:sldMk cId="0" sldId="340"/>
        </pc:sldMkLst>
      </pc:sldChg>
      <pc:sldChg chg="modSp add mod">
        <pc:chgData name="Paddu Melanahalli (pmelanah)" userId="3ea83e3d-ad00-43de-9889-2b397f359b0e" providerId="ADAL" clId="{C958FE20-379C-4032-84C3-ABD248044A36}" dt="2022-01-09T18:30:19.245" v="601" actId="14100"/>
        <pc:sldMkLst>
          <pc:docMk/>
          <pc:sldMk cId="0" sldId="342"/>
        </pc:sldMkLst>
        <pc:spChg chg="mod">
          <ac:chgData name="Paddu Melanahalli (pmelanah)" userId="3ea83e3d-ad00-43de-9889-2b397f359b0e" providerId="ADAL" clId="{C958FE20-379C-4032-84C3-ABD248044A36}" dt="2022-01-09T18:30:14.235" v="599" actId="115"/>
          <ac:spMkLst>
            <pc:docMk/>
            <pc:sldMk cId="0" sldId="342"/>
            <ac:spMk id="176129" creationId="{00000000-0000-0000-0000-000000000000}"/>
          </ac:spMkLst>
        </pc:spChg>
        <pc:spChg chg="mod">
          <ac:chgData name="Paddu Melanahalli (pmelanah)" userId="3ea83e3d-ad00-43de-9889-2b397f359b0e" providerId="ADAL" clId="{C958FE20-379C-4032-84C3-ABD248044A36}" dt="2022-01-09T18:30:19.245" v="601" actId="14100"/>
          <ac:spMkLst>
            <pc:docMk/>
            <pc:sldMk cId="0" sldId="342"/>
            <ac:spMk id="176130" creationId="{00000000-0000-0000-0000-000000000000}"/>
          </ac:spMkLst>
        </pc:spChg>
      </pc:sldChg>
      <pc:sldChg chg="modSp add mod">
        <pc:chgData name="Paddu Melanahalli (pmelanah)" userId="3ea83e3d-ad00-43de-9889-2b397f359b0e" providerId="ADAL" clId="{C958FE20-379C-4032-84C3-ABD248044A36}" dt="2022-01-09T18:31:01.509" v="606" actId="115"/>
        <pc:sldMkLst>
          <pc:docMk/>
          <pc:sldMk cId="0" sldId="343"/>
        </pc:sldMkLst>
        <pc:spChg chg="mod">
          <ac:chgData name="Paddu Melanahalli (pmelanah)" userId="3ea83e3d-ad00-43de-9889-2b397f359b0e" providerId="ADAL" clId="{C958FE20-379C-4032-84C3-ABD248044A36}" dt="2022-01-09T18:30:47.394" v="603" actId="14100"/>
          <ac:spMkLst>
            <pc:docMk/>
            <pc:sldMk cId="0" sldId="343"/>
            <ac:spMk id="59397" creationId="{00000000-0000-0000-0000-000000000000}"/>
          </ac:spMkLst>
        </pc:spChg>
        <pc:spChg chg="mod">
          <ac:chgData name="Paddu Melanahalli (pmelanah)" userId="3ea83e3d-ad00-43de-9889-2b397f359b0e" providerId="ADAL" clId="{C958FE20-379C-4032-84C3-ABD248044A36}" dt="2022-01-09T18:30:54.289" v="604" actId="1076"/>
          <ac:spMkLst>
            <pc:docMk/>
            <pc:sldMk cId="0" sldId="343"/>
            <ac:spMk id="177153" creationId="{00000000-0000-0000-0000-000000000000}"/>
          </ac:spMkLst>
        </pc:spChg>
        <pc:spChg chg="mod">
          <ac:chgData name="Paddu Melanahalli (pmelanah)" userId="3ea83e3d-ad00-43de-9889-2b397f359b0e" providerId="ADAL" clId="{C958FE20-379C-4032-84C3-ABD248044A36}" dt="2022-01-09T18:31:01.509" v="606" actId="115"/>
          <ac:spMkLst>
            <pc:docMk/>
            <pc:sldMk cId="0" sldId="343"/>
            <ac:spMk id="177154" creationId="{00000000-0000-0000-0000-000000000000}"/>
          </ac:spMkLst>
        </pc:spChg>
      </pc:sldChg>
      <pc:sldChg chg="modSp add mod">
        <pc:chgData name="Paddu Melanahalli (pmelanah)" userId="3ea83e3d-ad00-43de-9889-2b397f359b0e" providerId="ADAL" clId="{C958FE20-379C-4032-84C3-ABD248044A36}" dt="2022-01-09T18:31:22.438" v="611" actId="115"/>
        <pc:sldMkLst>
          <pc:docMk/>
          <pc:sldMk cId="0" sldId="344"/>
        </pc:sldMkLst>
        <pc:spChg chg="mod">
          <ac:chgData name="Paddu Melanahalli (pmelanah)" userId="3ea83e3d-ad00-43de-9889-2b397f359b0e" providerId="ADAL" clId="{C958FE20-379C-4032-84C3-ABD248044A36}" dt="2022-01-09T18:31:11.648" v="608" actId="1076"/>
          <ac:spMkLst>
            <pc:docMk/>
            <pc:sldMk cId="0" sldId="344"/>
            <ac:spMk id="60420" creationId="{00000000-0000-0000-0000-000000000000}"/>
          </ac:spMkLst>
        </pc:spChg>
        <pc:spChg chg="mod">
          <ac:chgData name="Paddu Melanahalli (pmelanah)" userId="3ea83e3d-ad00-43de-9889-2b397f359b0e" providerId="ADAL" clId="{C958FE20-379C-4032-84C3-ABD248044A36}" dt="2022-01-09T18:31:22.438" v="611" actId="115"/>
          <ac:spMkLst>
            <pc:docMk/>
            <pc:sldMk cId="0" sldId="344"/>
            <ac:spMk id="178177" creationId="{00000000-0000-0000-0000-000000000000}"/>
          </ac:spMkLst>
        </pc:spChg>
        <pc:spChg chg="mod">
          <ac:chgData name="Paddu Melanahalli (pmelanah)" userId="3ea83e3d-ad00-43de-9889-2b397f359b0e" providerId="ADAL" clId="{C958FE20-379C-4032-84C3-ABD248044A36}" dt="2022-01-09T18:31:15.469" v="609" actId="1076"/>
          <ac:spMkLst>
            <pc:docMk/>
            <pc:sldMk cId="0" sldId="344"/>
            <ac:spMk id="178178" creationId="{00000000-0000-0000-0000-000000000000}"/>
          </ac:spMkLst>
        </pc:spChg>
      </pc:sldChg>
      <pc:sldChg chg="modSp add mod">
        <pc:chgData name="Paddu Melanahalli (pmelanah)" userId="3ea83e3d-ad00-43de-9889-2b397f359b0e" providerId="ADAL" clId="{C958FE20-379C-4032-84C3-ABD248044A36}" dt="2022-01-09T18:31:47.661" v="615" actId="115"/>
        <pc:sldMkLst>
          <pc:docMk/>
          <pc:sldMk cId="0" sldId="345"/>
        </pc:sldMkLst>
        <pc:spChg chg="mod">
          <ac:chgData name="Paddu Melanahalli (pmelanah)" userId="3ea83e3d-ad00-43de-9889-2b397f359b0e" providerId="ADAL" clId="{C958FE20-379C-4032-84C3-ABD248044A36}" dt="2022-01-09T18:31:47.661" v="615" actId="115"/>
          <ac:spMkLst>
            <pc:docMk/>
            <pc:sldMk cId="0" sldId="345"/>
            <ac:spMk id="179201" creationId="{00000000-0000-0000-0000-000000000000}"/>
          </ac:spMkLst>
        </pc:spChg>
        <pc:spChg chg="mod">
          <ac:chgData name="Paddu Melanahalli (pmelanah)" userId="3ea83e3d-ad00-43de-9889-2b397f359b0e" providerId="ADAL" clId="{C958FE20-379C-4032-84C3-ABD248044A36}" dt="2022-01-09T18:31:37.395" v="613" actId="20577"/>
          <ac:spMkLst>
            <pc:docMk/>
            <pc:sldMk cId="0" sldId="345"/>
            <ac:spMk id="179202" creationId="{00000000-0000-0000-0000-000000000000}"/>
          </ac:spMkLst>
        </pc:spChg>
      </pc:sldChg>
      <pc:sldChg chg="modSp add mod">
        <pc:chgData name="Paddu Melanahalli (pmelanah)" userId="3ea83e3d-ad00-43de-9889-2b397f359b0e" providerId="ADAL" clId="{C958FE20-379C-4032-84C3-ABD248044A36}" dt="2022-01-09T18:33:08.031" v="618" actId="115"/>
        <pc:sldMkLst>
          <pc:docMk/>
          <pc:sldMk cId="0" sldId="346"/>
        </pc:sldMkLst>
        <pc:spChg chg="mod">
          <ac:chgData name="Paddu Melanahalli (pmelanah)" userId="3ea83e3d-ad00-43de-9889-2b397f359b0e" providerId="ADAL" clId="{C958FE20-379C-4032-84C3-ABD248044A36}" dt="2022-01-09T18:33:08.031" v="618" actId="115"/>
          <ac:spMkLst>
            <pc:docMk/>
            <pc:sldMk cId="0" sldId="346"/>
            <ac:spMk id="180225" creationId="{00000000-0000-0000-0000-000000000000}"/>
          </ac:spMkLst>
        </pc:spChg>
        <pc:spChg chg="mod">
          <ac:chgData name="Paddu Melanahalli (pmelanah)" userId="3ea83e3d-ad00-43de-9889-2b397f359b0e" providerId="ADAL" clId="{C958FE20-379C-4032-84C3-ABD248044A36}" dt="2022-01-09T18:33:01.505" v="616" actId="1076"/>
          <ac:spMkLst>
            <pc:docMk/>
            <pc:sldMk cId="0" sldId="346"/>
            <ac:spMk id="180226" creationId="{00000000-0000-0000-0000-000000000000}"/>
          </ac:spMkLst>
        </pc:spChg>
      </pc:sldChg>
      <pc:sldChg chg="modSp add mod">
        <pc:chgData name="Paddu Melanahalli (pmelanah)" userId="3ea83e3d-ad00-43de-9889-2b397f359b0e" providerId="ADAL" clId="{C958FE20-379C-4032-84C3-ABD248044A36}" dt="2022-01-09T18:33:35.619" v="622" actId="115"/>
        <pc:sldMkLst>
          <pc:docMk/>
          <pc:sldMk cId="0" sldId="347"/>
        </pc:sldMkLst>
        <pc:spChg chg="mod">
          <ac:chgData name="Paddu Melanahalli (pmelanah)" userId="3ea83e3d-ad00-43de-9889-2b397f359b0e" providerId="ADAL" clId="{C958FE20-379C-4032-84C3-ABD248044A36}" dt="2022-01-09T18:33:35.619" v="622" actId="115"/>
          <ac:spMkLst>
            <pc:docMk/>
            <pc:sldMk cId="0" sldId="347"/>
            <ac:spMk id="182273" creationId="{00000000-0000-0000-0000-000000000000}"/>
          </ac:spMkLst>
        </pc:spChg>
      </pc:sldChg>
      <pc:sldChg chg="modSp add mod">
        <pc:chgData name="Paddu Melanahalli (pmelanah)" userId="3ea83e3d-ad00-43de-9889-2b397f359b0e" providerId="ADAL" clId="{C958FE20-379C-4032-84C3-ABD248044A36}" dt="2022-01-09T18:34:43.355" v="638" actId="20577"/>
        <pc:sldMkLst>
          <pc:docMk/>
          <pc:sldMk cId="0" sldId="348"/>
        </pc:sldMkLst>
        <pc:spChg chg="mod">
          <ac:chgData name="Paddu Melanahalli (pmelanah)" userId="3ea83e3d-ad00-43de-9889-2b397f359b0e" providerId="ADAL" clId="{C958FE20-379C-4032-84C3-ABD248044A36}" dt="2022-01-09T18:34:43.355" v="638" actId="20577"/>
          <ac:spMkLst>
            <pc:docMk/>
            <pc:sldMk cId="0" sldId="348"/>
            <ac:spMk id="133121" creationId="{00000000-0000-0000-0000-000000000000}"/>
          </ac:spMkLst>
        </pc:spChg>
      </pc:sldChg>
      <pc:sldChg chg="modSp add mod">
        <pc:chgData name="Paddu Melanahalli (pmelanah)" userId="3ea83e3d-ad00-43de-9889-2b397f359b0e" providerId="ADAL" clId="{C958FE20-379C-4032-84C3-ABD248044A36}" dt="2022-01-09T18:33:44.727" v="624" actId="115"/>
        <pc:sldMkLst>
          <pc:docMk/>
          <pc:sldMk cId="0" sldId="349"/>
        </pc:sldMkLst>
        <pc:spChg chg="mod">
          <ac:chgData name="Paddu Melanahalli (pmelanah)" userId="3ea83e3d-ad00-43de-9889-2b397f359b0e" providerId="ADAL" clId="{C958FE20-379C-4032-84C3-ABD248044A36}" dt="2022-01-09T18:33:44.727" v="624" actId="115"/>
          <ac:spMkLst>
            <pc:docMk/>
            <pc:sldMk cId="0" sldId="349"/>
            <ac:spMk id="183297" creationId="{00000000-0000-0000-0000-000000000000}"/>
          </ac:spMkLst>
        </pc:spChg>
      </pc:sldChg>
      <pc:sldChg chg="modSp add mod">
        <pc:chgData name="Paddu Melanahalli (pmelanah)" userId="3ea83e3d-ad00-43de-9889-2b397f359b0e" providerId="ADAL" clId="{C958FE20-379C-4032-84C3-ABD248044A36}" dt="2022-01-09T18:34:02.049" v="627" actId="115"/>
        <pc:sldMkLst>
          <pc:docMk/>
          <pc:sldMk cId="0" sldId="350"/>
        </pc:sldMkLst>
        <pc:spChg chg="mod">
          <ac:chgData name="Paddu Melanahalli (pmelanah)" userId="3ea83e3d-ad00-43de-9889-2b397f359b0e" providerId="ADAL" clId="{C958FE20-379C-4032-84C3-ABD248044A36}" dt="2022-01-09T18:34:02.049" v="627" actId="115"/>
          <ac:spMkLst>
            <pc:docMk/>
            <pc:sldMk cId="0" sldId="350"/>
            <ac:spMk id="184321" creationId="{00000000-0000-0000-0000-000000000000}"/>
          </ac:spMkLst>
        </pc:spChg>
        <pc:picChg chg="mod">
          <ac:chgData name="Paddu Melanahalli (pmelanah)" userId="3ea83e3d-ad00-43de-9889-2b397f359b0e" providerId="ADAL" clId="{C958FE20-379C-4032-84C3-ABD248044A36}" dt="2022-01-09T18:33:54.581" v="625" actId="14100"/>
          <ac:picMkLst>
            <pc:docMk/>
            <pc:sldMk cId="0" sldId="350"/>
            <ac:picMk id="184322" creationId="{00000000-0000-0000-0000-000000000000}"/>
          </ac:picMkLst>
        </pc:picChg>
      </pc:sldChg>
      <pc:sldChg chg="modSp add mod">
        <pc:chgData name="Paddu Melanahalli (pmelanah)" userId="3ea83e3d-ad00-43de-9889-2b397f359b0e" providerId="ADAL" clId="{C958FE20-379C-4032-84C3-ABD248044A36}" dt="2022-01-09T18:34:09.377" v="629" actId="1076"/>
        <pc:sldMkLst>
          <pc:docMk/>
          <pc:sldMk cId="0" sldId="351"/>
        </pc:sldMkLst>
        <pc:picChg chg="mod">
          <ac:chgData name="Paddu Melanahalli (pmelanah)" userId="3ea83e3d-ad00-43de-9889-2b397f359b0e" providerId="ADAL" clId="{C958FE20-379C-4032-84C3-ABD248044A36}" dt="2022-01-09T18:34:09.377" v="629" actId="1076"/>
          <ac:picMkLst>
            <pc:docMk/>
            <pc:sldMk cId="0" sldId="351"/>
            <ac:picMk id="185345" creationId="{00000000-0000-0000-0000-000000000000}"/>
          </ac:picMkLst>
        </pc:picChg>
      </pc:sldChg>
      <pc:sldChg chg="del">
        <pc:chgData name="Paddu Melanahalli (pmelanah)" userId="3ea83e3d-ad00-43de-9889-2b397f359b0e" providerId="ADAL" clId="{C958FE20-379C-4032-84C3-ABD248044A36}" dt="2022-01-09T15:50:45.389" v="0" actId="47"/>
        <pc:sldMkLst>
          <pc:docMk/>
          <pc:sldMk cId="0" sldId="354"/>
        </pc:sldMkLst>
      </pc:sldChg>
      <pc:sldChg chg="del">
        <pc:chgData name="Paddu Melanahalli (pmelanah)" userId="3ea83e3d-ad00-43de-9889-2b397f359b0e" providerId="ADAL" clId="{C958FE20-379C-4032-84C3-ABD248044A36}" dt="2022-01-09T15:50:45.389" v="0" actId="47"/>
        <pc:sldMkLst>
          <pc:docMk/>
          <pc:sldMk cId="0" sldId="355"/>
        </pc:sldMkLst>
      </pc:sldChg>
      <pc:sldChg chg="del">
        <pc:chgData name="Paddu Melanahalli (pmelanah)" userId="3ea83e3d-ad00-43de-9889-2b397f359b0e" providerId="ADAL" clId="{C958FE20-379C-4032-84C3-ABD248044A36}" dt="2022-01-09T15:50:45.389" v="0" actId="47"/>
        <pc:sldMkLst>
          <pc:docMk/>
          <pc:sldMk cId="0" sldId="356"/>
        </pc:sldMkLst>
      </pc:sldChg>
      <pc:sldChg chg="modSp add mod">
        <pc:chgData name="Paddu Melanahalli (pmelanah)" userId="3ea83e3d-ad00-43de-9889-2b397f359b0e" providerId="ADAL" clId="{C958FE20-379C-4032-84C3-ABD248044A36}" dt="2022-01-09T18:33:24.801" v="620" actId="1076"/>
        <pc:sldMkLst>
          <pc:docMk/>
          <pc:sldMk cId="0" sldId="357"/>
        </pc:sldMkLst>
        <pc:spChg chg="mod">
          <ac:chgData name="Paddu Melanahalli (pmelanah)" userId="3ea83e3d-ad00-43de-9889-2b397f359b0e" providerId="ADAL" clId="{C958FE20-379C-4032-84C3-ABD248044A36}" dt="2022-01-09T18:33:24.801" v="620" actId="1076"/>
          <ac:spMkLst>
            <pc:docMk/>
            <pc:sldMk cId="0" sldId="357"/>
            <ac:spMk id="181249" creationId="{00000000-0000-0000-0000-000000000000}"/>
          </ac:spMkLst>
        </pc:spChg>
        <pc:spChg chg="mod">
          <ac:chgData name="Paddu Melanahalli (pmelanah)" userId="3ea83e3d-ad00-43de-9889-2b397f359b0e" providerId="ADAL" clId="{C958FE20-379C-4032-84C3-ABD248044A36}" dt="2022-01-09T18:33:21.278" v="619" actId="1076"/>
          <ac:spMkLst>
            <pc:docMk/>
            <pc:sldMk cId="0" sldId="357"/>
            <ac:spMk id="181250" creationId="{00000000-0000-0000-0000-000000000000}"/>
          </ac:spMkLst>
        </pc:spChg>
      </pc:sldChg>
      <pc:sldChg chg="modSp add mod">
        <pc:chgData name="Paddu Melanahalli (pmelanah)" userId="3ea83e3d-ad00-43de-9889-2b397f359b0e" providerId="ADAL" clId="{C958FE20-379C-4032-84C3-ABD248044A36}" dt="2022-01-09T19:11:59.505" v="649" actId="1076"/>
        <pc:sldMkLst>
          <pc:docMk/>
          <pc:sldMk cId="0" sldId="358"/>
        </pc:sldMkLst>
        <pc:spChg chg="mod">
          <ac:chgData name="Paddu Melanahalli (pmelanah)" userId="3ea83e3d-ad00-43de-9889-2b397f359b0e" providerId="ADAL" clId="{C958FE20-379C-4032-84C3-ABD248044A36}" dt="2022-01-09T19:11:59.505" v="649" actId="1076"/>
          <ac:spMkLst>
            <pc:docMk/>
            <pc:sldMk cId="0" sldId="358"/>
            <ac:spMk id="38920" creationId="{00000000-0000-0000-0000-000000000000}"/>
          </ac:spMkLst>
        </pc:spChg>
        <pc:spChg chg="mod">
          <ac:chgData name="Paddu Melanahalli (pmelanah)" userId="3ea83e3d-ad00-43de-9889-2b397f359b0e" providerId="ADAL" clId="{C958FE20-379C-4032-84C3-ABD248044A36}" dt="2022-01-09T19:11:57.410" v="648" actId="1076"/>
          <ac:spMkLst>
            <pc:docMk/>
            <pc:sldMk cId="0" sldId="358"/>
            <ac:spMk id="182277" creationId="{00000000-0000-0000-0000-000000000000}"/>
          </ac:spMkLst>
        </pc:spChg>
        <pc:spChg chg="mod">
          <ac:chgData name="Paddu Melanahalli (pmelanah)" userId="3ea83e3d-ad00-43de-9889-2b397f359b0e" providerId="ADAL" clId="{C958FE20-379C-4032-84C3-ABD248044A36}" dt="2022-01-09T19:11:45.720" v="645" actId="1076"/>
          <ac:spMkLst>
            <pc:docMk/>
            <pc:sldMk cId="0" sldId="358"/>
            <ac:spMk id="187393" creationId="{00000000-0000-0000-0000-000000000000}"/>
          </ac:spMkLst>
        </pc:spChg>
        <pc:spChg chg="mod">
          <ac:chgData name="Paddu Melanahalli (pmelanah)" userId="3ea83e3d-ad00-43de-9889-2b397f359b0e" providerId="ADAL" clId="{C958FE20-379C-4032-84C3-ABD248044A36}" dt="2022-01-09T19:11:52.990" v="647" actId="1076"/>
          <ac:spMkLst>
            <pc:docMk/>
            <pc:sldMk cId="0" sldId="358"/>
            <ac:spMk id="187394" creationId="{00000000-0000-0000-0000-000000000000}"/>
          </ac:spMkLst>
        </pc:spChg>
        <pc:spChg chg="mod">
          <ac:chgData name="Paddu Melanahalli (pmelanah)" userId="3ea83e3d-ad00-43de-9889-2b397f359b0e" providerId="ADAL" clId="{C958FE20-379C-4032-84C3-ABD248044A36}" dt="2022-01-09T19:11:49.131" v="646" actId="1076"/>
          <ac:spMkLst>
            <pc:docMk/>
            <pc:sldMk cId="0" sldId="358"/>
            <ac:spMk id="187395" creationId="{00000000-0000-0000-0000-000000000000}"/>
          </ac:spMkLst>
        </pc:spChg>
      </pc:sldChg>
      <pc:sldChg chg="modSp add mod">
        <pc:chgData name="Paddu Melanahalli (pmelanah)" userId="3ea83e3d-ad00-43de-9889-2b397f359b0e" providerId="ADAL" clId="{C958FE20-379C-4032-84C3-ABD248044A36}" dt="2022-01-12T00:48:53.594" v="693" actId="1076"/>
        <pc:sldMkLst>
          <pc:docMk/>
          <pc:sldMk cId="0" sldId="359"/>
        </pc:sldMkLst>
        <pc:spChg chg="mod">
          <ac:chgData name="Paddu Melanahalli (pmelanah)" userId="3ea83e3d-ad00-43de-9889-2b397f359b0e" providerId="ADAL" clId="{C958FE20-379C-4032-84C3-ABD248044A36}" dt="2022-01-12T00:48:53.594" v="693" actId="1076"/>
          <ac:spMkLst>
            <pc:docMk/>
            <pc:sldMk cId="0" sldId="359"/>
            <ac:spMk id="114692" creationId="{00000000-0000-0000-0000-000000000000}"/>
          </ac:spMkLst>
        </pc:spChg>
        <pc:spChg chg="mod">
          <ac:chgData name="Paddu Melanahalli (pmelanah)" userId="3ea83e3d-ad00-43de-9889-2b397f359b0e" providerId="ADAL" clId="{C958FE20-379C-4032-84C3-ABD248044A36}" dt="2022-01-12T00:48:50.127" v="692" actId="20577"/>
          <ac:spMkLst>
            <pc:docMk/>
            <pc:sldMk cId="0" sldId="359"/>
            <ac:spMk id="188417" creationId="{00000000-0000-0000-0000-000000000000}"/>
          </ac:spMkLst>
        </pc:spChg>
      </pc:sldChg>
      <pc:sldChg chg="add">
        <pc:chgData name="Paddu Melanahalli (pmelanah)" userId="3ea83e3d-ad00-43de-9889-2b397f359b0e" providerId="ADAL" clId="{C958FE20-379C-4032-84C3-ABD248044A36}" dt="2022-01-09T16:03:20.205" v="24"/>
        <pc:sldMkLst>
          <pc:docMk/>
          <pc:sldMk cId="0" sldId="360"/>
        </pc:sldMkLst>
      </pc:sldChg>
      <pc:sldChg chg="modSp add mod">
        <pc:chgData name="Paddu Melanahalli (pmelanah)" userId="3ea83e3d-ad00-43de-9889-2b397f359b0e" providerId="ADAL" clId="{C958FE20-379C-4032-84C3-ABD248044A36}" dt="2022-01-09T19:11:04.617" v="644" actId="1076"/>
        <pc:sldMkLst>
          <pc:docMk/>
          <pc:sldMk cId="0" sldId="361"/>
        </pc:sldMkLst>
        <pc:spChg chg="mod">
          <ac:chgData name="Paddu Melanahalli (pmelanah)" userId="3ea83e3d-ad00-43de-9889-2b397f359b0e" providerId="ADAL" clId="{C958FE20-379C-4032-84C3-ABD248044A36}" dt="2022-01-09T19:11:04.617" v="644" actId="1076"/>
          <ac:spMkLst>
            <pc:docMk/>
            <pc:sldMk cId="0" sldId="361"/>
            <ac:spMk id="190468" creationId="{00000000-0000-0000-0000-000000000000}"/>
          </ac:spMkLst>
        </pc:spChg>
      </pc:sldChg>
      <pc:sldChg chg="modSp add mod">
        <pc:chgData name="Paddu Melanahalli (pmelanah)" userId="3ea83e3d-ad00-43de-9889-2b397f359b0e" providerId="ADAL" clId="{C958FE20-379C-4032-84C3-ABD248044A36}" dt="2022-01-09T19:12:24.725" v="650" actId="1076"/>
        <pc:sldMkLst>
          <pc:docMk/>
          <pc:sldMk cId="0" sldId="362"/>
        </pc:sldMkLst>
        <pc:spChg chg="mod">
          <ac:chgData name="Paddu Melanahalli (pmelanah)" userId="3ea83e3d-ad00-43de-9889-2b397f359b0e" providerId="ADAL" clId="{C958FE20-379C-4032-84C3-ABD248044A36}" dt="2022-01-09T19:12:24.725" v="650" actId="1076"/>
          <ac:spMkLst>
            <pc:docMk/>
            <pc:sldMk cId="0" sldId="362"/>
            <ac:spMk id="191492" creationId="{00000000-0000-0000-0000-000000000000}"/>
          </ac:spMkLst>
        </pc:spChg>
      </pc:sldChg>
      <pc:sldChg chg="modSp add mod">
        <pc:chgData name="Paddu Melanahalli (pmelanah)" userId="3ea83e3d-ad00-43de-9889-2b397f359b0e" providerId="ADAL" clId="{C958FE20-379C-4032-84C3-ABD248044A36}" dt="2022-01-09T19:12:45.812" v="654" actId="1076"/>
        <pc:sldMkLst>
          <pc:docMk/>
          <pc:sldMk cId="0" sldId="363"/>
        </pc:sldMkLst>
        <pc:spChg chg="mod">
          <ac:chgData name="Paddu Melanahalli (pmelanah)" userId="3ea83e3d-ad00-43de-9889-2b397f359b0e" providerId="ADAL" clId="{C958FE20-379C-4032-84C3-ABD248044A36}" dt="2022-01-09T19:12:37.430" v="652" actId="1076"/>
          <ac:spMkLst>
            <pc:docMk/>
            <pc:sldMk cId="0" sldId="363"/>
            <ac:spMk id="37892" creationId="{00000000-0000-0000-0000-000000000000}"/>
          </ac:spMkLst>
        </pc:spChg>
        <pc:spChg chg="mod">
          <ac:chgData name="Paddu Melanahalli (pmelanah)" userId="3ea83e3d-ad00-43de-9889-2b397f359b0e" providerId="ADAL" clId="{C958FE20-379C-4032-84C3-ABD248044A36}" dt="2022-01-09T19:12:45.812" v="654" actId="1076"/>
          <ac:spMkLst>
            <pc:docMk/>
            <pc:sldMk cId="0" sldId="363"/>
            <ac:spMk id="37896" creationId="{00000000-0000-0000-0000-000000000000}"/>
          </ac:spMkLst>
        </pc:spChg>
        <pc:spChg chg="mod">
          <ac:chgData name="Paddu Melanahalli (pmelanah)" userId="3ea83e3d-ad00-43de-9889-2b397f359b0e" providerId="ADAL" clId="{C958FE20-379C-4032-84C3-ABD248044A36}" dt="2022-01-09T19:12:41.712" v="653" actId="1076"/>
          <ac:spMkLst>
            <pc:docMk/>
            <pc:sldMk cId="0" sldId="363"/>
            <ac:spMk id="37897" creationId="{00000000-0000-0000-0000-000000000000}"/>
          </ac:spMkLst>
        </pc:spChg>
        <pc:spChg chg="mod">
          <ac:chgData name="Paddu Melanahalli (pmelanah)" userId="3ea83e3d-ad00-43de-9889-2b397f359b0e" providerId="ADAL" clId="{C958FE20-379C-4032-84C3-ABD248044A36}" dt="2022-01-09T19:12:32.844" v="651" actId="1076"/>
          <ac:spMkLst>
            <pc:docMk/>
            <pc:sldMk cId="0" sldId="363"/>
            <ac:spMk id="192516" creationId="{00000000-0000-0000-0000-000000000000}"/>
          </ac:spMkLst>
        </pc:spChg>
      </pc:sldChg>
      <pc:sldChg chg="modSp add mod">
        <pc:chgData name="Paddu Melanahalli (pmelanah)" userId="3ea83e3d-ad00-43de-9889-2b397f359b0e" providerId="ADAL" clId="{C958FE20-379C-4032-84C3-ABD248044A36}" dt="2022-01-09T19:13:16.096" v="658" actId="1076"/>
        <pc:sldMkLst>
          <pc:docMk/>
          <pc:sldMk cId="0" sldId="364"/>
        </pc:sldMkLst>
        <pc:spChg chg="mod">
          <ac:chgData name="Paddu Melanahalli (pmelanah)" userId="3ea83e3d-ad00-43de-9889-2b397f359b0e" providerId="ADAL" clId="{C958FE20-379C-4032-84C3-ABD248044A36}" dt="2022-01-09T19:13:16.096" v="658" actId="1076"/>
          <ac:spMkLst>
            <pc:docMk/>
            <pc:sldMk cId="0" sldId="364"/>
            <ac:spMk id="139269" creationId="{00000000-0000-0000-0000-000000000000}"/>
          </ac:spMkLst>
        </pc:spChg>
        <pc:spChg chg="mod">
          <ac:chgData name="Paddu Melanahalli (pmelanah)" userId="3ea83e3d-ad00-43de-9889-2b397f359b0e" providerId="ADAL" clId="{C958FE20-379C-4032-84C3-ABD248044A36}" dt="2022-01-09T19:13:12.124" v="657" actId="1076"/>
          <ac:spMkLst>
            <pc:docMk/>
            <pc:sldMk cId="0" sldId="364"/>
            <ac:spMk id="193540" creationId="{00000000-0000-0000-0000-000000000000}"/>
          </ac:spMkLst>
        </pc:spChg>
        <pc:spChg chg="mod">
          <ac:chgData name="Paddu Melanahalli (pmelanah)" userId="3ea83e3d-ad00-43de-9889-2b397f359b0e" providerId="ADAL" clId="{C958FE20-379C-4032-84C3-ABD248044A36}" dt="2022-01-09T19:13:08.097" v="656" actId="14100"/>
          <ac:spMkLst>
            <pc:docMk/>
            <pc:sldMk cId="0" sldId="364"/>
            <ac:spMk id="193541" creationId="{00000000-0000-0000-0000-000000000000}"/>
          </ac:spMkLst>
        </pc:spChg>
      </pc:sldChg>
      <pc:sldChg chg="add">
        <pc:chgData name="Paddu Melanahalli (pmelanah)" userId="3ea83e3d-ad00-43de-9889-2b397f359b0e" providerId="ADAL" clId="{C958FE20-379C-4032-84C3-ABD248044A36}" dt="2022-01-09T16:03:20.205" v="24"/>
        <pc:sldMkLst>
          <pc:docMk/>
          <pc:sldMk cId="0" sldId="365"/>
        </pc:sldMkLst>
      </pc:sldChg>
      <pc:sldChg chg="add">
        <pc:chgData name="Paddu Melanahalli (pmelanah)" userId="3ea83e3d-ad00-43de-9889-2b397f359b0e" providerId="ADAL" clId="{C958FE20-379C-4032-84C3-ABD248044A36}" dt="2022-01-09T16:03:20.205" v="24"/>
        <pc:sldMkLst>
          <pc:docMk/>
          <pc:sldMk cId="0" sldId="366"/>
        </pc:sldMkLst>
      </pc:sldChg>
      <pc:sldChg chg="add">
        <pc:chgData name="Paddu Melanahalli (pmelanah)" userId="3ea83e3d-ad00-43de-9889-2b397f359b0e" providerId="ADAL" clId="{C958FE20-379C-4032-84C3-ABD248044A36}" dt="2022-01-09T16:03:20.205" v="24"/>
        <pc:sldMkLst>
          <pc:docMk/>
          <pc:sldMk cId="0" sldId="367"/>
        </pc:sldMkLst>
      </pc:sldChg>
      <pc:sldChg chg="modSp add mod">
        <pc:chgData name="Paddu Melanahalli (pmelanah)" userId="3ea83e3d-ad00-43de-9889-2b397f359b0e" providerId="ADAL" clId="{C958FE20-379C-4032-84C3-ABD248044A36}" dt="2022-01-09T19:38:31.017" v="676" actId="1076"/>
        <pc:sldMkLst>
          <pc:docMk/>
          <pc:sldMk cId="0" sldId="368"/>
        </pc:sldMkLst>
        <pc:spChg chg="mod">
          <ac:chgData name="Paddu Melanahalli (pmelanah)" userId="3ea83e3d-ad00-43de-9889-2b397f359b0e" providerId="ADAL" clId="{C958FE20-379C-4032-84C3-ABD248044A36}" dt="2022-01-09T19:36:31.990" v="659" actId="1076"/>
          <ac:spMkLst>
            <pc:docMk/>
            <pc:sldMk cId="0" sldId="368"/>
            <ac:spMk id="70660" creationId="{00000000-0000-0000-0000-000000000000}"/>
          </ac:spMkLst>
        </pc:spChg>
        <pc:spChg chg="mod">
          <ac:chgData name="Paddu Melanahalli (pmelanah)" userId="3ea83e3d-ad00-43de-9889-2b397f359b0e" providerId="ADAL" clId="{C958FE20-379C-4032-84C3-ABD248044A36}" dt="2022-01-09T19:38:24.905" v="674" actId="1076"/>
          <ac:spMkLst>
            <pc:docMk/>
            <pc:sldMk cId="0" sldId="368"/>
            <ac:spMk id="70662" creationId="{00000000-0000-0000-0000-000000000000}"/>
          </ac:spMkLst>
        </pc:spChg>
        <pc:spChg chg="mod">
          <ac:chgData name="Paddu Melanahalli (pmelanah)" userId="3ea83e3d-ad00-43de-9889-2b397f359b0e" providerId="ADAL" clId="{C958FE20-379C-4032-84C3-ABD248044A36}" dt="2022-01-09T19:38:28.020" v="675" actId="1076"/>
          <ac:spMkLst>
            <pc:docMk/>
            <pc:sldMk cId="0" sldId="368"/>
            <ac:spMk id="70663" creationId="{00000000-0000-0000-0000-000000000000}"/>
          </ac:spMkLst>
        </pc:spChg>
        <pc:spChg chg="mod">
          <ac:chgData name="Paddu Melanahalli (pmelanah)" userId="3ea83e3d-ad00-43de-9889-2b397f359b0e" providerId="ADAL" clId="{C958FE20-379C-4032-84C3-ABD248044A36}" dt="2022-01-09T19:38:31.017" v="676" actId="1076"/>
          <ac:spMkLst>
            <pc:docMk/>
            <pc:sldMk cId="0" sldId="368"/>
            <ac:spMk id="70664" creationId="{00000000-0000-0000-0000-000000000000}"/>
          </ac:spMkLst>
        </pc:spChg>
        <pc:spChg chg="mod">
          <ac:chgData name="Paddu Melanahalli (pmelanah)" userId="3ea83e3d-ad00-43de-9889-2b397f359b0e" providerId="ADAL" clId="{C958FE20-379C-4032-84C3-ABD248044A36}" dt="2022-01-09T19:36:39.199" v="661" actId="1076"/>
          <ac:spMkLst>
            <pc:docMk/>
            <pc:sldMk cId="0" sldId="368"/>
            <ac:spMk id="197636" creationId="{00000000-0000-0000-0000-000000000000}"/>
          </ac:spMkLst>
        </pc:spChg>
        <pc:spChg chg="mod">
          <ac:chgData name="Paddu Melanahalli (pmelanah)" userId="3ea83e3d-ad00-43de-9889-2b397f359b0e" providerId="ADAL" clId="{C958FE20-379C-4032-84C3-ABD248044A36}" dt="2022-01-09T19:36:35.419" v="660" actId="1076"/>
          <ac:spMkLst>
            <pc:docMk/>
            <pc:sldMk cId="0" sldId="368"/>
            <ac:spMk id="293895" creationId="{00000000-0000-0000-0000-000000000000}"/>
          </ac:spMkLst>
        </pc:spChg>
      </pc:sldChg>
      <pc:sldChg chg="modSp add mod">
        <pc:chgData name="Paddu Melanahalli (pmelanah)" userId="3ea83e3d-ad00-43de-9889-2b397f359b0e" providerId="ADAL" clId="{C958FE20-379C-4032-84C3-ABD248044A36}" dt="2022-01-09T19:37:08.907" v="667" actId="14100"/>
        <pc:sldMkLst>
          <pc:docMk/>
          <pc:sldMk cId="0" sldId="369"/>
        </pc:sldMkLst>
        <pc:spChg chg="mod">
          <ac:chgData name="Paddu Melanahalli (pmelanah)" userId="3ea83e3d-ad00-43de-9889-2b397f359b0e" providerId="ADAL" clId="{C958FE20-379C-4032-84C3-ABD248044A36}" dt="2022-01-09T19:36:57.985" v="666" actId="1076"/>
          <ac:spMkLst>
            <pc:docMk/>
            <pc:sldMk cId="0" sldId="369"/>
            <ac:spMk id="198660" creationId="{00000000-0000-0000-0000-000000000000}"/>
          </ac:spMkLst>
        </pc:spChg>
        <pc:spChg chg="mod">
          <ac:chgData name="Paddu Melanahalli (pmelanah)" userId="3ea83e3d-ad00-43de-9889-2b397f359b0e" providerId="ADAL" clId="{C958FE20-379C-4032-84C3-ABD248044A36}" dt="2022-01-09T19:37:08.907" v="667" actId="14100"/>
          <ac:spMkLst>
            <pc:docMk/>
            <pc:sldMk cId="0" sldId="369"/>
            <ac:spMk id="198661" creationId="{00000000-0000-0000-0000-000000000000}"/>
          </ac:spMkLst>
        </pc:spChg>
      </pc:sldChg>
      <pc:sldChg chg="modSp add mod">
        <pc:chgData name="Paddu Melanahalli (pmelanah)" userId="3ea83e3d-ad00-43de-9889-2b397f359b0e" providerId="ADAL" clId="{C958FE20-379C-4032-84C3-ABD248044A36}" dt="2022-01-09T19:37:21.715" v="668" actId="1076"/>
        <pc:sldMkLst>
          <pc:docMk/>
          <pc:sldMk cId="0" sldId="370"/>
        </pc:sldMkLst>
        <pc:spChg chg="mod">
          <ac:chgData name="Paddu Melanahalli (pmelanah)" userId="3ea83e3d-ad00-43de-9889-2b397f359b0e" providerId="ADAL" clId="{C958FE20-379C-4032-84C3-ABD248044A36}" dt="2022-01-09T19:37:21.715" v="668" actId="1076"/>
          <ac:spMkLst>
            <pc:docMk/>
            <pc:sldMk cId="0" sldId="370"/>
            <ac:spMk id="199684" creationId="{00000000-0000-0000-0000-000000000000}"/>
          </ac:spMkLst>
        </pc:spChg>
      </pc:sldChg>
      <pc:sldChg chg="modSp add mod">
        <pc:chgData name="Paddu Melanahalli (pmelanah)" userId="3ea83e3d-ad00-43de-9889-2b397f359b0e" providerId="ADAL" clId="{C958FE20-379C-4032-84C3-ABD248044A36}" dt="2022-01-09T17:40:24.425" v="559" actId="20577"/>
        <pc:sldMkLst>
          <pc:docMk/>
          <pc:sldMk cId="620833157" sldId="372"/>
        </pc:sldMkLst>
        <pc:spChg chg="mod">
          <ac:chgData name="Paddu Melanahalli (pmelanah)" userId="3ea83e3d-ad00-43de-9889-2b397f359b0e" providerId="ADAL" clId="{C958FE20-379C-4032-84C3-ABD248044A36}" dt="2022-01-09T17:39:57.453" v="558" actId="115"/>
          <ac:spMkLst>
            <pc:docMk/>
            <pc:sldMk cId="620833157" sldId="372"/>
            <ac:spMk id="2" creationId="{00000000-0000-0000-0000-000000000000}"/>
          </ac:spMkLst>
        </pc:spChg>
        <pc:spChg chg="mod">
          <ac:chgData name="Paddu Melanahalli (pmelanah)" userId="3ea83e3d-ad00-43de-9889-2b397f359b0e" providerId="ADAL" clId="{C958FE20-379C-4032-84C3-ABD248044A36}" dt="2022-01-09T17:40:24.425" v="559" actId="20577"/>
          <ac:spMkLst>
            <pc:docMk/>
            <pc:sldMk cId="620833157" sldId="372"/>
            <ac:spMk id="3" creationId="{00000000-0000-0000-0000-000000000000}"/>
          </ac:spMkLst>
        </pc:spChg>
      </pc:sldChg>
      <pc:sldChg chg="del">
        <pc:chgData name="Paddu Melanahalli (pmelanah)" userId="3ea83e3d-ad00-43de-9889-2b397f359b0e" providerId="ADAL" clId="{C958FE20-379C-4032-84C3-ABD248044A36}" dt="2022-01-09T15:50:45.389" v="0" actId="47"/>
        <pc:sldMkLst>
          <pc:docMk/>
          <pc:sldMk cId="2073108505" sldId="373"/>
        </pc:sldMkLst>
      </pc:sldChg>
      <pc:sldChg chg="modSp add mod">
        <pc:chgData name="Paddu Melanahalli (pmelanah)" userId="3ea83e3d-ad00-43de-9889-2b397f359b0e" providerId="ADAL" clId="{C958FE20-379C-4032-84C3-ABD248044A36}" dt="2022-01-09T17:42:14.232" v="581" actId="15"/>
        <pc:sldMkLst>
          <pc:docMk/>
          <pc:sldMk cId="1292978869" sldId="374"/>
        </pc:sldMkLst>
        <pc:spChg chg="mod">
          <ac:chgData name="Paddu Melanahalli (pmelanah)" userId="3ea83e3d-ad00-43de-9889-2b397f359b0e" providerId="ADAL" clId="{C958FE20-379C-4032-84C3-ABD248044A36}" dt="2022-01-09T17:42:14.232" v="581" actId="15"/>
          <ac:spMkLst>
            <pc:docMk/>
            <pc:sldMk cId="1292978869" sldId="374"/>
            <ac:spMk id="2" creationId="{00000000-0000-0000-0000-000000000000}"/>
          </ac:spMkLst>
        </pc:spChg>
      </pc:sldChg>
      <pc:sldChg chg="addSp modSp add mod">
        <pc:chgData name="Paddu Melanahalli (pmelanah)" userId="3ea83e3d-ad00-43de-9889-2b397f359b0e" providerId="ADAL" clId="{C958FE20-379C-4032-84C3-ABD248044A36}" dt="2022-01-09T18:29:30.448" v="595" actId="1076"/>
        <pc:sldMkLst>
          <pc:docMk/>
          <pc:sldMk cId="985456603" sldId="375"/>
        </pc:sldMkLst>
        <pc:spChg chg="add mod">
          <ac:chgData name="Paddu Melanahalli (pmelanah)" userId="3ea83e3d-ad00-43de-9889-2b397f359b0e" providerId="ADAL" clId="{C958FE20-379C-4032-84C3-ABD248044A36}" dt="2022-01-09T18:29:30.448" v="595" actId="1076"/>
          <ac:spMkLst>
            <pc:docMk/>
            <pc:sldMk cId="985456603" sldId="375"/>
            <ac:spMk id="5" creationId="{38EB5F75-EEBC-4CFC-9763-CA6F56C71223}"/>
          </ac:spMkLst>
        </pc:spChg>
        <pc:spChg chg="mod">
          <ac:chgData name="Paddu Melanahalli (pmelanah)" userId="3ea83e3d-ad00-43de-9889-2b397f359b0e" providerId="ADAL" clId="{C958FE20-379C-4032-84C3-ABD248044A36}" dt="2022-01-09T17:42:33.338" v="584" actId="115"/>
          <ac:spMkLst>
            <pc:docMk/>
            <pc:sldMk cId="985456603" sldId="375"/>
            <ac:spMk id="125959" creationId="{00000000-0000-0000-0000-000000000000}"/>
          </ac:spMkLst>
        </pc:spChg>
        <pc:spChg chg="mod">
          <ac:chgData name="Paddu Melanahalli (pmelanah)" userId="3ea83e3d-ad00-43de-9889-2b397f359b0e" providerId="ADAL" clId="{C958FE20-379C-4032-84C3-ABD248044A36}" dt="2022-01-09T18:29:21.418" v="593" actId="20577"/>
          <ac:spMkLst>
            <pc:docMk/>
            <pc:sldMk cId="985456603" sldId="375"/>
            <ac:spMk id="125960" creationId="{00000000-0000-0000-0000-000000000000}"/>
          </ac:spMkLst>
        </pc:spChg>
        <pc:graphicFrameChg chg="mod">
          <ac:chgData name="Paddu Melanahalli (pmelanah)" userId="3ea83e3d-ad00-43de-9889-2b397f359b0e" providerId="ADAL" clId="{C958FE20-379C-4032-84C3-ABD248044A36}" dt="2022-01-09T18:29:25.119" v="594" actId="1076"/>
          <ac:graphicFrameMkLst>
            <pc:docMk/>
            <pc:sldMk cId="985456603" sldId="375"/>
            <ac:graphicFrameMk id="125958" creationId="{00000000-0000-0000-0000-000000000000}"/>
          </ac:graphicFrameMkLst>
        </pc:graphicFrameChg>
      </pc:sldChg>
      <pc:sldChg chg="modSp add del mod">
        <pc:chgData name="Paddu Melanahalli (pmelanah)" userId="3ea83e3d-ad00-43de-9889-2b397f359b0e" providerId="ADAL" clId="{C958FE20-379C-4032-84C3-ABD248044A36}" dt="2022-01-09T18:29:32.827" v="596" actId="47"/>
        <pc:sldMkLst>
          <pc:docMk/>
          <pc:sldMk cId="261573566" sldId="376"/>
        </pc:sldMkLst>
        <pc:spChg chg="mod">
          <ac:chgData name="Paddu Melanahalli (pmelanah)" userId="3ea83e3d-ad00-43de-9889-2b397f359b0e" providerId="ADAL" clId="{C958FE20-379C-4032-84C3-ABD248044A36}" dt="2022-01-09T18:28:43.597" v="585" actId="1076"/>
          <ac:spMkLst>
            <pc:docMk/>
            <pc:sldMk cId="261573566" sldId="376"/>
            <ac:spMk id="175105" creationId="{00000000-0000-0000-0000-000000000000}"/>
          </ac:spMkLst>
        </pc:spChg>
      </pc:sldChg>
      <pc:sldChg chg="modSp add mod">
        <pc:chgData name="Paddu Melanahalli (pmelanah)" userId="3ea83e3d-ad00-43de-9889-2b397f359b0e" providerId="ADAL" clId="{C958FE20-379C-4032-84C3-ABD248044A36}" dt="2022-01-09T17:34:03.750" v="497" actId="20577"/>
        <pc:sldMkLst>
          <pc:docMk/>
          <pc:sldMk cId="2333481124" sldId="377"/>
        </pc:sldMkLst>
        <pc:graphicFrameChg chg="modGraphic">
          <ac:chgData name="Paddu Melanahalli (pmelanah)" userId="3ea83e3d-ad00-43de-9889-2b397f359b0e" providerId="ADAL" clId="{C958FE20-379C-4032-84C3-ABD248044A36}" dt="2022-01-09T17:34:03.750" v="497" actId="20577"/>
          <ac:graphicFrameMkLst>
            <pc:docMk/>
            <pc:sldMk cId="2333481124" sldId="377"/>
            <ac:graphicFrameMk id="4" creationId="{394B2E06-A7E3-402B-9F62-C98412609900}"/>
          </ac:graphicFrameMkLst>
        </pc:graphicFrameChg>
      </pc:sldChg>
      <pc:sldMasterChg chg="delSldLayout">
        <pc:chgData name="Paddu Melanahalli (pmelanah)" userId="3ea83e3d-ad00-43de-9889-2b397f359b0e" providerId="ADAL" clId="{C958FE20-379C-4032-84C3-ABD248044A36}" dt="2022-01-09T15:50:45.389" v="0" actId="47"/>
        <pc:sldMasterMkLst>
          <pc:docMk/>
          <pc:sldMasterMk cId="1812583229" sldId="2147483648"/>
        </pc:sldMasterMkLst>
        <pc:sldLayoutChg chg="del">
          <pc:chgData name="Paddu Melanahalli (pmelanah)" userId="3ea83e3d-ad00-43de-9889-2b397f359b0e" providerId="ADAL" clId="{C958FE20-379C-4032-84C3-ABD248044A36}" dt="2022-01-09T15:50:45.389" v="0" actId="47"/>
          <pc:sldLayoutMkLst>
            <pc:docMk/>
            <pc:sldMasterMk cId="1812583229" sldId="2147483648"/>
            <pc:sldLayoutMk cId="1020902669" sldId="2147483670"/>
          </pc:sldLayoutMkLst>
        </pc:sldLayoutChg>
      </pc:sldMasterChg>
    </pc:docChg>
  </pc:docChgLst>
  <pc:docChgLst>
    <pc:chgData name="Paddu Melanahalli" userId="3ea83e3d-ad00-43de-9889-2b397f359b0e" providerId="ADAL" clId="{C958FE20-379C-4032-84C3-ABD248044A36}"/>
    <pc:docChg chg="custSel modSld">
      <pc:chgData name="Paddu Melanahalli" userId="3ea83e3d-ad00-43de-9889-2b397f359b0e" providerId="ADAL" clId="{C958FE20-379C-4032-84C3-ABD248044A36}" dt="2022-01-14T22:19:08.885" v="29" actId="14734"/>
      <pc:docMkLst>
        <pc:docMk/>
      </pc:docMkLst>
      <pc:sldChg chg="modSp mod">
        <pc:chgData name="Paddu Melanahalli" userId="3ea83e3d-ad00-43de-9889-2b397f359b0e" providerId="ADAL" clId="{C958FE20-379C-4032-84C3-ABD248044A36}" dt="2022-01-14T22:16:15.276" v="28" actId="20577"/>
        <pc:sldMkLst>
          <pc:docMk/>
          <pc:sldMk cId="0" sldId="266"/>
        </pc:sldMkLst>
        <pc:spChg chg="mod">
          <ac:chgData name="Paddu Melanahalli" userId="3ea83e3d-ad00-43de-9889-2b397f359b0e" providerId="ADAL" clId="{C958FE20-379C-4032-84C3-ABD248044A36}" dt="2022-01-14T22:16:15.276" v="28" actId="20577"/>
          <ac:spMkLst>
            <pc:docMk/>
            <pc:sldMk cId="0" sldId="266"/>
            <ac:spMk id="142337" creationId="{00000000-0000-0000-0000-000000000000}"/>
          </ac:spMkLst>
        </pc:spChg>
      </pc:sldChg>
      <pc:sldChg chg="modSp mod">
        <pc:chgData name="Paddu Melanahalli" userId="3ea83e3d-ad00-43de-9889-2b397f359b0e" providerId="ADAL" clId="{C958FE20-379C-4032-84C3-ABD248044A36}" dt="2022-01-14T22:14:57.617" v="0" actId="1076"/>
        <pc:sldMkLst>
          <pc:docMk/>
          <pc:sldMk cId="0" sldId="290"/>
        </pc:sldMkLst>
        <pc:spChg chg="mod">
          <ac:chgData name="Paddu Melanahalli" userId="3ea83e3d-ad00-43de-9889-2b397f359b0e" providerId="ADAL" clId="{C958FE20-379C-4032-84C3-ABD248044A36}" dt="2022-01-14T22:14:57.617" v="0" actId="1076"/>
          <ac:spMkLst>
            <pc:docMk/>
            <pc:sldMk cId="0" sldId="290"/>
            <ac:spMk id="140290" creationId="{00000000-0000-0000-0000-000000000000}"/>
          </ac:spMkLst>
        </pc:spChg>
      </pc:sldChg>
      <pc:sldChg chg="modSp mod">
        <pc:chgData name="Paddu Melanahalli" userId="3ea83e3d-ad00-43de-9889-2b397f359b0e" providerId="ADAL" clId="{C958FE20-379C-4032-84C3-ABD248044A36}" dt="2022-01-14T22:19:08.885" v="29" actId="14734"/>
        <pc:sldMkLst>
          <pc:docMk/>
          <pc:sldMk cId="0" sldId="335"/>
        </pc:sldMkLst>
        <pc:graphicFrameChg chg="modGraphic">
          <ac:chgData name="Paddu Melanahalli" userId="3ea83e3d-ad00-43de-9889-2b397f359b0e" providerId="ADAL" clId="{C958FE20-379C-4032-84C3-ABD248044A36}" dt="2022-01-14T22:19:08.885" v="29" actId="14734"/>
          <ac:graphicFrameMkLst>
            <pc:docMk/>
            <pc:sldMk cId="0" sldId="335"/>
            <ac:graphicFrameMk id="167975" creationId="{00000000-0000-0000-0000-000000000000}"/>
          </ac:graphicFrameMkLst>
        </pc:graphicFrameChg>
      </pc:sldChg>
    </pc:docChg>
  </pc:docChgLst>
  <pc:docChgLst>
    <pc:chgData name="Paddu Melanahalli (pmelanah)" userId="3ea83e3d-ad00-43de-9889-2b397f359b0e" providerId="ADAL" clId="{07FB9707-6835-4D22-9FC5-D9C6530B186D}"/>
    <pc:docChg chg="modSld">
      <pc:chgData name="Paddu Melanahalli (pmelanah)" userId="3ea83e3d-ad00-43de-9889-2b397f359b0e" providerId="ADAL" clId="{07FB9707-6835-4D22-9FC5-D9C6530B186D}" dt="2023-04-18T03:22:23.669" v="2" actId="20577"/>
      <pc:docMkLst>
        <pc:docMk/>
      </pc:docMkLst>
      <pc:sldChg chg="modSp mod">
        <pc:chgData name="Paddu Melanahalli (pmelanah)" userId="3ea83e3d-ad00-43de-9889-2b397f359b0e" providerId="ADAL" clId="{07FB9707-6835-4D22-9FC5-D9C6530B186D}" dt="2023-04-18T03:22:23.669" v="2" actId="20577"/>
        <pc:sldMkLst>
          <pc:docMk/>
          <pc:sldMk cId="2333481124" sldId="377"/>
        </pc:sldMkLst>
        <pc:graphicFrameChg chg="modGraphic">
          <ac:chgData name="Paddu Melanahalli (pmelanah)" userId="3ea83e3d-ad00-43de-9889-2b397f359b0e" providerId="ADAL" clId="{07FB9707-6835-4D22-9FC5-D9C6530B186D}" dt="2023-04-18T03:22:23.669" v="2" actId="20577"/>
          <ac:graphicFrameMkLst>
            <pc:docMk/>
            <pc:sldMk cId="2333481124" sldId="377"/>
            <ac:graphicFrameMk id="4" creationId="{394B2E06-A7E3-402B-9F62-C984126099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8D071-DBEB-0A45-A29C-0E76F6B5CF4D}"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58A4D-DFE5-CD42-8517-AAB54406A476}" type="slidenum">
              <a:rPr lang="en-US" smtClean="0"/>
              <a:t>‹#›</a:t>
            </a:fld>
            <a:endParaRPr lang="en-US"/>
          </a:p>
        </p:txBody>
      </p:sp>
    </p:spTree>
    <p:extLst>
      <p:ext uri="{BB962C8B-B14F-4D97-AF65-F5344CB8AC3E}">
        <p14:creationId xmlns:p14="http://schemas.microsoft.com/office/powerpoint/2010/main" val="89807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D5B4C3-9B00-474A-97E8-C13B4A35C414}"/>
              </a:ext>
            </a:extLst>
          </p:cNvPr>
          <p:cNvSpPr>
            <a:spLocks noGrp="1"/>
          </p:cNvSpPr>
          <p:nvPr>
            <p:ph type="subTitle" idx="1"/>
          </p:nvPr>
        </p:nvSpPr>
        <p:spPr>
          <a:xfrm>
            <a:off x="1524000" y="3391831"/>
            <a:ext cx="9144000" cy="1655762"/>
          </a:xfrm>
        </p:spPr>
        <p:txBody>
          <a:bodyPr/>
          <a:lstStyle>
            <a:lvl1pPr marL="0" indent="0" algn="l">
              <a:buNone/>
              <a:defRPr sz="2400" b="1"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2D22AE50-6F90-E24E-B822-6568D311B38B}"/>
              </a:ext>
            </a:extLst>
          </p:cNvPr>
          <p:cNvSpPr>
            <a:spLocks noGrp="1"/>
          </p:cNvSpPr>
          <p:nvPr>
            <p:ph type="title"/>
          </p:nvPr>
        </p:nvSpPr>
        <p:spPr>
          <a:xfrm>
            <a:off x="1524000" y="2032145"/>
            <a:ext cx="9144000" cy="1144151"/>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5B2EB50-2D06-0F47-91A8-A0077BC58DDD}"/>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4590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C3A92E6-32C2-FB44-B5B2-762BF26633E2}"/>
              </a:ext>
            </a:extLst>
          </p:cNvPr>
          <p:cNvSpPr>
            <a:spLocks noGrp="1"/>
          </p:cNvSpPr>
          <p:nvPr>
            <p:ph type="pic" idx="1"/>
          </p:nvPr>
        </p:nvSpPr>
        <p:spPr>
          <a:xfrm>
            <a:off x="936516" y="956441"/>
            <a:ext cx="10417284" cy="5342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Text Placeholder 3">
            <a:extLst>
              <a:ext uri="{FF2B5EF4-FFF2-40B4-BE49-F238E27FC236}">
                <a16:creationId xmlns:a16="http://schemas.microsoft.com/office/drawing/2014/main" id="{4E849984-83FA-4B45-A602-6A412FE0CCE4}"/>
              </a:ext>
            </a:extLst>
          </p:cNvPr>
          <p:cNvSpPr>
            <a:spLocks noGrp="1"/>
          </p:cNvSpPr>
          <p:nvPr>
            <p:ph type="body" sz="quarter" idx="10" hasCustomPrompt="1"/>
          </p:nvPr>
        </p:nvSpPr>
        <p:spPr>
          <a:xfrm>
            <a:off x="7550150" y="6299200"/>
            <a:ext cx="3873500" cy="355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754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6088-92BE-7449-8B28-318FAB3F2565}"/>
              </a:ext>
            </a:extLst>
          </p:cNvPr>
          <p:cNvSpPr>
            <a:spLocks noGrp="1"/>
          </p:cNvSpPr>
          <p:nvPr>
            <p:ph type="title"/>
          </p:nvPr>
        </p:nvSpPr>
        <p:spPr>
          <a:xfrm>
            <a:off x="839788" y="987425"/>
            <a:ext cx="4138612" cy="1429953"/>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0A42DAB-D135-604C-8CA5-59E8EBB192A1}"/>
              </a:ext>
            </a:extLst>
          </p:cNvPr>
          <p:cNvSpPr>
            <a:spLocks noGrp="1"/>
          </p:cNvSpPr>
          <p:nvPr>
            <p:ph idx="1"/>
          </p:nvPr>
        </p:nvSpPr>
        <p:spPr>
          <a:xfrm>
            <a:off x="5183188" y="987425"/>
            <a:ext cx="6172200" cy="5267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DDFE57F-E4E9-7543-83FD-1DD747CAD0BE}"/>
              </a:ext>
            </a:extLst>
          </p:cNvPr>
          <p:cNvSpPr>
            <a:spLocks noGrp="1"/>
          </p:cNvSpPr>
          <p:nvPr>
            <p:ph type="body" sz="half" idx="2"/>
          </p:nvPr>
        </p:nvSpPr>
        <p:spPr>
          <a:xfrm>
            <a:off x="839788" y="2571750"/>
            <a:ext cx="4138612"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2E940D73-0AAB-1944-9712-6637A75B1A9E}"/>
              </a:ext>
            </a:extLst>
          </p:cNvPr>
          <p:cNvSpPr>
            <a:spLocks noGrp="1"/>
          </p:cNvSpPr>
          <p:nvPr>
            <p:ph type="body" sz="quarter" idx="10" hasCustomPrompt="1"/>
          </p:nvPr>
        </p:nvSpPr>
        <p:spPr>
          <a:xfrm>
            <a:off x="7550150" y="6324600"/>
            <a:ext cx="3873500" cy="3302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31921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2C89-5587-0348-8D17-7C08B2EAD6A2}"/>
              </a:ext>
            </a:extLst>
          </p:cNvPr>
          <p:cNvSpPr>
            <a:spLocks noGrp="1"/>
          </p:cNvSpPr>
          <p:nvPr>
            <p:ph type="title"/>
          </p:nvPr>
        </p:nvSpPr>
        <p:spPr>
          <a:xfrm>
            <a:off x="935421" y="956440"/>
            <a:ext cx="4011228" cy="1166649"/>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521D3EC-E376-5D4E-835F-620AC359D305}"/>
              </a:ext>
            </a:extLst>
          </p:cNvPr>
          <p:cNvSpPr>
            <a:spLocks noGrp="1"/>
          </p:cNvSpPr>
          <p:nvPr>
            <p:ph type="pic" idx="1"/>
          </p:nvPr>
        </p:nvSpPr>
        <p:spPr>
          <a:xfrm>
            <a:off x="5162167" y="956441"/>
            <a:ext cx="6172200" cy="53237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3B5B150-6498-3B43-813F-7D37535FB170}"/>
              </a:ext>
            </a:extLst>
          </p:cNvPr>
          <p:cNvSpPr>
            <a:spLocks noGrp="1"/>
          </p:cNvSpPr>
          <p:nvPr>
            <p:ph type="body" sz="half" idx="2"/>
          </p:nvPr>
        </p:nvSpPr>
        <p:spPr>
          <a:xfrm>
            <a:off x="935420" y="2291254"/>
            <a:ext cx="4011229" cy="39888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131420AC-1CC6-B24D-864B-D3A8C0514E9A}"/>
              </a:ext>
            </a:extLst>
          </p:cNvPr>
          <p:cNvSpPr>
            <a:spLocks noGrp="1"/>
          </p:cNvSpPr>
          <p:nvPr>
            <p:ph type="body" sz="quarter" idx="10" hasCustomPrompt="1"/>
          </p:nvPr>
        </p:nvSpPr>
        <p:spPr>
          <a:xfrm>
            <a:off x="7550150" y="6280150"/>
            <a:ext cx="3873500" cy="3746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431075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B2170E-B4D2-4F3E-B514-E366C64C6E5F}" type="datetimeFigureOut">
              <a:rPr lang="en-US"/>
              <a:pPr>
                <a:defRPr/>
              </a:pPr>
              <a:t>4/17/2023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A5F24A-442E-4801-8CFD-23D96953F7C7}" type="slidenum">
              <a:rPr lang="en-US"/>
              <a:pPr>
                <a:defRPr/>
              </a:pPr>
              <a:t>‹#›</a:t>
            </a:fld>
            <a:endParaRPr lang="en-US"/>
          </a:p>
        </p:txBody>
      </p:sp>
    </p:spTree>
    <p:extLst>
      <p:ext uri="{BB962C8B-B14F-4D97-AF65-F5344CB8AC3E}">
        <p14:creationId xmlns:p14="http://schemas.microsoft.com/office/powerpoint/2010/main" val="4246985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F930-5302-8041-8D70-01651E15774D}"/>
              </a:ext>
            </a:extLst>
          </p:cNvPr>
          <p:cNvSpPr>
            <a:spLocks noGrp="1"/>
          </p:cNvSpPr>
          <p:nvPr>
            <p:ph type="ctrTitle"/>
          </p:nvPr>
        </p:nvSpPr>
        <p:spPr>
          <a:xfrm>
            <a:off x="944217" y="1351721"/>
            <a:ext cx="10555357" cy="2317267"/>
          </a:xfrm>
          <a:prstGeom prst="rect">
            <a:avLst/>
          </a:prstGeo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3F2F13BE-DC53-5D42-92BC-B1405D01D68C}"/>
              </a:ext>
            </a:extLst>
          </p:cNvPr>
          <p:cNvSpPr>
            <a:spLocks noGrp="1"/>
          </p:cNvSpPr>
          <p:nvPr>
            <p:ph type="subTitle" idx="1"/>
          </p:nvPr>
        </p:nvSpPr>
        <p:spPr>
          <a:xfrm>
            <a:off x="944217" y="4228203"/>
            <a:ext cx="10555357" cy="137746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988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7BF-1F09-3444-AFBA-78A9352F15ED}"/>
              </a:ext>
            </a:extLst>
          </p:cNvPr>
          <p:cNvSpPr>
            <a:spLocks noGrp="1"/>
          </p:cNvSpPr>
          <p:nvPr>
            <p:ph type="title"/>
          </p:nvPr>
        </p:nvSpPr>
        <p:spPr>
          <a:xfrm>
            <a:off x="831850" y="1838948"/>
            <a:ext cx="10515600" cy="2464696"/>
          </a:xfrm>
          <a:prstGeom prst="rect">
            <a:avLst/>
          </a:prstGeom>
        </p:spPr>
        <p:txBody>
          <a:bodyPr anchor="ctr">
            <a:normAutofit/>
          </a:bodyPr>
          <a:lstStyle>
            <a:lvl1pPr algn="ctr">
              <a:defRPr sz="5400"/>
            </a:lvl1pPr>
          </a:lstStyle>
          <a:p>
            <a:r>
              <a:rPr lang="en-US" dirty="0"/>
              <a:t>Click to edit Master title style</a:t>
            </a:r>
          </a:p>
        </p:txBody>
      </p:sp>
    </p:spTree>
    <p:extLst>
      <p:ext uri="{BB962C8B-B14F-4D97-AF65-F5344CB8AC3E}">
        <p14:creationId xmlns:p14="http://schemas.microsoft.com/office/powerpoint/2010/main" val="134251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1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A9E0-FD26-B94E-9B92-E4BB7FDAC55D}"/>
              </a:ext>
            </a:extLst>
          </p:cNvPr>
          <p:cNvSpPr>
            <a:spLocks noGrp="1"/>
          </p:cNvSpPr>
          <p:nvPr>
            <p:ph type="title"/>
          </p:nvPr>
        </p:nvSpPr>
        <p:spPr/>
        <p:txBody>
          <a:bodyPr>
            <a:normAutofit/>
          </a:bodyPr>
          <a:lstStyle>
            <a:lvl1pPr>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AAD2F48-A24B-4049-960D-8B798AEFA8BE}"/>
              </a:ext>
            </a:extLst>
          </p:cNvPr>
          <p:cNvSpPr>
            <a:spLocks noGrp="1"/>
          </p:cNvSpPr>
          <p:nvPr>
            <p:ph idx="1"/>
          </p:nvPr>
        </p:nvSpPr>
        <p:spPr>
          <a:xfrm>
            <a:off x="936516" y="2449386"/>
            <a:ext cx="10417284" cy="3805364"/>
          </a:xfrm>
        </p:spPr>
        <p:txBody>
          <a:bodyPr/>
          <a:lstStyle>
            <a:lvl1pPr>
              <a:buClr>
                <a:srgbClr val="B30738"/>
              </a:buClr>
              <a:defRPr b="0" i="0">
                <a:latin typeface="Arial Narrow" panose="020B0604020202020204" pitchFamily="34" charset="0"/>
                <a:cs typeface="Arial Narrow" panose="020B0604020202020204" pitchFamily="34" charset="0"/>
              </a:defRPr>
            </a:lvl1pPr>
            <a:lvl2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2pPr>
            <a:lvl3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3pPr>
            <a:lvl4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4pPr>
            <a:lvl5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804C7CA-926E-AD42-9C16-D63E0CBCB0BE}"/>
              </a:ext>
            </a:extLst>
          </p:cNvPr>
          <p:cNvSpPr>
            <a:spLocks noGrp="1"/>
          </p:cNvSpPr>
          <p:nvPr>
            <p:ph type="body" sz="quarter" idx="10" hasCustomPrompt="1"/>
          </p:nvPr>
        </p:nvSpPr>
        <p:spPr>
          <a:xfrm>
            <a:off x="7550150" y="6254750"/>
            <a:ext cx="3873500" cy="4000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71607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5421C-28F7-134B-8F0E-FE7D28044B4A}"/>
              </a:ext>
            </a:extLst>
          </p:cNvPr>
          <p:cNvPicPr>
            <a:picLocks noChangeAspect="1"/>
          </p:cNvPicPr>
          <p:nvPr userDrawn="1"/>
        </p:nvPicPr>
        <p:blipFill>
          <a:blip r:embed="rId2">
            <a:alphaModFix amt="35000"/>
          </a:blip>
          <a:stretch>
            <a:fillRect/>
          </a:stretch>
        </p:blipFill>
        <p:spPr>
          <a:xfrm>
            <a:off x="207617" y="1170297"/>
            <a:ext cx="2316923" cy="2158047"/>
          </a:xfrm>
          <a:prstGeom prst="rect">
            <a:avLst/>
          </a:prstGeom>
        </p:spPr>
      </p:pic>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74035" y="1170297"/>
            <a:ext cx="10379765" cy="4683851"/>
          </a:xfrm>
        </p:spPr>
        <p:txBody>
          <a:bodyPr>
            <a:normAutofit/>
          </a:bodyPr>
          <a:lstStyle>
            <a:lvl1pPr>
              <a:defRPr sz="6000" b="0" i="0">
                <a:solidFill>
                  <a:schemeClr val="tx1">
                    <a:lumMod val="50000"/>
                    <a:lumOff val="50000"/>
                  </a:schemeClr>
                </a:solidFill>
                <a:latin typeface="Garamond" panose="02020404030301010803" pitchFamily="18" charset="0"/>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43C62840-6E05-504B-B2F6-709D240E6923}"/>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6585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0691-0E51-0642-89F8-2E84D8B866CC}"/>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1D74316-63BB-3446-BDDD-074CD2479EBE}"/>
              </a:ext>
            </a:extLst>
          </p:cNvPr>
          <p:cNvSpPr>
            <a:spLocks noGrp="1"/>
          </p:cNvSpPr>
          <p:nvPr>
            <p:ph type="body" idx="1"/>
          </p:nvPr>
        </p:nvSpPr>
        <p:spPr>
          <a:xfrm>
            <a:off x="831850" y="4677103"/>
            <a:ext cx="10515600" cy="141254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167D355E-B4A2-6F4F-B305-737A32A3ACE1}"/>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62897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12F8-AE85-BC4D-8ACE-BD36C7043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E9A7C-E733-9C48-89C3-E8646610184E}"/>
              </a:ext>
            </a:extLst>
          </p:cNvPr>
          <p:cNvSpPr>
            <a:spLocks noGrp="1"/>
          </p:cNvSpPr>
          <p:nvPr>
            <p:ph sz="half" idx="1"/>
          </p:nvPr>
        </p:nvSpPr>
        <p:spPr>
          <a:xfrm>
            <a:off x="936516" y="2438399"/>
            <a:ext cx="5083284"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0853515-618E-BC46-A98D-B716B4327E1F}"/>
              </a:ext>
            </a:extLst>
          </p:cNvPr>
          <p:cNvSpPr>
            <a:spLocks noGrp="1"/>
          </p:cNvSpPr>
          <p:nvPr>
            <p:ph sz="half" idx="2"/>
          </p:nvPr>
        </p:nvSpPr>
        <p:spPr>
          <a:xfrm>
            <a:off x="6172200" y="2438399"/>
            <a:ext cx="5181600"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a:extLst>
              <a:ext uri="{FF2B5EF4-FFF2-40B4-BE49-F238E27FC236}">
                <a16:creationId xmlns:a16="http://schemas.microsoft.com/office/drawing/2014/main" id="{BF872C4E-C1EA-6E4F-ACE3-4DD19FF177FE}"/>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41410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EAC0-550E-1740-BE53-8E9F0A34C05A}"/>
              </a:ext>
            </a:extLst>
          </p:cNvPr>
          <p:cNvSpPr>
            <a:spLocks noGrp="1"/>
          </p:cNvSpPr>
          <p:nvPr>
            <p:ph type="title"/>
          </p:nvPr>
        </p:nvSpPr>
        <p:spPr>
          <a:xfrm>
            <a:off x="935420" y="882869"/>
            <a:ext cx="10419967" cy="8078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6707B4-CFB5-CF4A-9970-F7B61DECC9F7}"/>
              </a:ext>
            </a:extLst>
          </p:cNvPr>
          <p:cNvSpPr>
            <a:spLocks noGrp="1"/>
          </p:cNvSpPr>
          <p:nvPr>
            <p:ph type="body" idx="1"/>
          </p:nvPr>
        </p:nvSpPr>
        <p:spPr>
          <a:xfrm>
            <a:off x="935421" y="1839309"/>
            <a:ext cx="5062154" cy="6657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A7258-4408-8940-BE1F-BB96B827782D}"/>
              </a:ext>
            </a:extLst>
          </p:cNvPr>
          <p:cNvSpPr>
            <a:spLocks noGrp="1"/>
          </p:cNvSpPr>
          <p:nvPr>
            <p:ph sz="half" idx="2"/>
          </p:nvPr>
        </p:nvSpPr>
        <p:spPr>
          <a:xfrm>
            <a:off x="935421" y="2653695"/>
            <a:ext cx="5062154" cy="3607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1E6BE5-8409-9441-A406-BB5D9E6F941C}"/>
              </a:ext>
            </a:extLst>
          </p:cNvPr>
          <p:cNvSpPr>
            <a:spLocks noGrp="1"/>
          </p:cNvSpPr>
          <p:nvPr>
            <p:ph type="body" sz="quarter" idx="3"/>
          </p:nvPr>
        </p:nvSpPr>
        <p:spPr>
          <a:xfrm>
            <a:off x="6172200" y="1839309"/>
            <a:ext cx="5183188" cy="6657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EBE53-5EFB-6744-957B-B93F2D10CC5D}"/>
              </a:ext>
            </a:extLst>
          </p:cNvPr>
          <p:cNvSpPr>
            <a:spLocks noGrp="1"/>
          </p:cNvSpPr>
          <p:nvPr>
            <p:ph sz="quarter" idx="4"/>
          </p:nvPr>
        </p:nvSpPr>
        <p:spPr>
          <a:xfrm>
            <a:off x="6172200" y="2653695"/>
            <a:ext cx="5183188" cy="3607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a:extLst>
              <a:ext uri="{FF2B5EF4-FFF2-40B4-BE49-F238E27FC236}">
                <a16:creationId xmlns:a16="http://schemas.microsoft.com/office/drawing/2014/main" id="{30A5D7E1-E327-DF48-B848-9BDF99F875D4}"/>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4261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1170297"/>
            <a:ext cx="10417284" cy="1144151"/>
          </a:xfrm>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651EA50-74CA-AA48-8D7F-2B85A97EE66C}"/>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56241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46758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6AC4C19D-273F-DD4F-AB1E-92F31DD503B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93335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52473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DA9A9976-053D-644A-ACDD-10A8928C184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1852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8DCC4-D98B-2742-9141-E813C534FE1D}"/>
              </a:ext>
            </a:extLst>
          </p:cNvPr>
          <p:cNvSpPr>
            <a:spLocks noGrp="1"/>
          </p:cNvSpPr>
          <p:nvPr>
            <p:ph type="title"/>
          </p:nvPr>
        </p:nvSpPr>
        <p:spPr>
          <a:xfrm>
            <a:off x="936516" y="1170297"/>
            <a:ext cx="10417284" cy="11441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521E8D8-70CD-BF4D-805E-3BA2B3E84893}"/>
              </a:ext>
            </a:extLst>
          </p:cNvPr>
          <p:cNvSpPr>
            <a:spLocks noGrp="1"/>
          </p:cNvSpPr>
          <p:nvPr>
            <p:ph type="body" idx="1"/>
          </p:nvPr>
        </p:nvSpPr>
        <p:spPr>
          <a:xfrm>
            <a:off x="936516" y="2449386"/>
            <a:ext cx="10417284" cy="383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50FD0265-AE87-AC4A-BBB3-EF8B93299236}"/>
              </a:ext>
            </a:extLst>
          </p:cNvPr>
          <p:cNvCxnSpPr>
            <a:cxnSpLocks/>
          </p:cNvCxnSpPr>
          <p:nvPr userDrawn="1"/>
        </p:nvCxnSpPr>
        <p:spPr>
          <a:xfrm>
            <a:off x="936516" y="730089"/>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606507F-9FCF-7C40-9CCC-8081F5D27FC8}"/>
              </a:ext>
            </a:extLst>
          </p:cNvPr>
          <p:cNvPicPr>
            <a:picLocks noChangeAspect="1"/>
          </p:cNvPicPr>
          <p:nvPr userDrawn="1"/>
        </p:nvPicPr>
        <p:blipFill>
          <a:blip r:embed="rId15"/>
          <a:stretch>
            <a:fillRect/>
          </a:stretch>
        </p:blipFill>
        <p:spPr>
          <a:xfrm>
            <a:off x="8050924" y="471954"/>
            <a:ext cx="3880944" cy="160105"/>
          </a:xfrm>
          <a:prstGeom prst="rect">
            <a:avLst/>
          </a:prstGeom>
        </p:spPr>
      </p:pic>
      <p:cxnSp>
        <p:nvCxnSpPr>
          <p:cNvPr id="14" name="Straight Connector 13">
            <a:extLst>
              <a:ext uri="{FF2B5EF4-FFF2-40B4-BE49-F238E27FC236}">
                <a16:creationId xmlns:a16="http://schemas.microsoft.com/office/drawing/2014/main" id="{A215C687-9087-C947-AB5A-223EF7DA7E9A}"/>
              </a:ext>
            </a:extLst>
          </p:cNvPr>
          <p:cNvCxnSpPr>
            <a:cxnSpLocks/>
          </p:cNvCxnSpPr>
          <p:nvPr userDrawn="1"/>
        </p:nvCxnSpPr>
        <p:spPr>
          <a:xfrm>
            <a:off x="936516" y="388502"/>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AF69D0A-C2A3-A54B-87B3-155829A53D57}"/>
              </a:ext>
            </a:extLst>
          </p:cNvPr>
          <p:cNvPicPr>
            <a:picLocks noChangeAspect="1"/>
          </p:cNvPicPr>
          <p:nvPr userDrawn="1"/>
        </p:nvPicPr>
        <p:blipFill>
          <a:blip r:embed="rId16"/>
          <a:stretch>
            <a:fillRect/>
          </a:stretch>
        </p:blipFill>
        <p:spPr>
          <a:xfrm>
            <a:off x="132474" y="160495"/>
            <a:ext cx="804042" cy="804042"/>
          </a:xfrm>
          <a:prstGeom prst="rect">
            <a:avLst/>
          </a:prstGeom>
        </p:spPr>
      </p:pic>
      <p:cxnSp>
        <p:nvCxnSpPr>
          <p:cNvPr id="32" name="Straight Connector 31">
            <a:extLst>
              <a:ext uri="{FF2B5EF4-FFF2-40B4-BE49-F238E27FC236}">
                <a16:creationId xmlns:a16="http://schemas.microsoft.com/office/drawing/2014/main" id="{72A6E712-938E-934E-86D2-CF80E3166B5B}"/>
              </a:ext>
            </a:extLst>
          </p:cNvPr>
          <p:cNvCxnSpPr>
            <a:cxnSpLocks/>
          </p:cNvCxnSpPr>
          <p:nvPr userDrawn="1"/>
        </p:nvCxnSpPr>
        <p:spPr>
          <a:xfrm>
            <a:off x="936516" y="6652668"/>
            <a:ext cx="1041728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8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67" r:id="rId8"/>
    <p:sldLayoutId id="2147483668" r:id="rId9"/>
    <p:sldLayoutId id="2147483655" r:id="rId10"/>
    <p:sldLayoutId id="2147483656" r:id="rId11"/>
    <p:sldLayoutId id="2147483657" r:id="rId12"/>
    <p:sldLayoutId id="2147483670" r:id="rId13"/>
  </p:sldLayoutIdLst>
  <p:txStyles>
    <p:titleStyle>
      <a:lvl1pPr algn="l" defTabSz="914400" rtl="0" eaLnBrk="1" latinLnBrk="0" hangingPunct="1">
        <a:lnSpc>
          <a:spcPct val="90000"/>
        </a:lnSpc>
        <a:spcBef>
          <a:spcPct val="0"/>
        </a:spcBef>
        <a:buNone/>
        <a:defRPr sz="3600" b="1" i="0"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B30738"/>
        </a:buClr>
        <a:buFont typeface="Arial" panose="020B0604020202020204" pitchFamily="34" charset="0"/>
        <a:buChar char="•"/>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Clr>
          <a:srgbClr val="B30738"/>
        </a:buClr>
        <a:buFont typeface="Arial" panose="020B0604020202020204" pitchFamily="34" charset="0"/>
        <a:buChar char="•"/>
        <a:defRPr sz="20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2pPr>
      <a:lvl3pPr marL="1143000" indent="-228600" algn="l" defTabSz="914400" rtl="0" eaLnBrk="1" latinLnBrk="0" hangingPunct="1">
        <a:lnSpc>
          <a:spcPct val="90000"/>
        </a:lnSpc>
        <a:spcBef>
          <a:spcPts val="500"/>
        </a:spcBef>
        <a:buClr>
          <a:srgbClr val="B30738"/>
        </a:buClr>
        <a:buFont typeface="Arial" panose="020B0604020202020204" pitchFamily="34" charset="0"/>
        <a:buChar char="•"/>
        <a:defRPr sz="18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3pPr>
      <a:lvl4pPr marL="1600200" indent="-228600" algn="l" defTabSz="914400" rtl="0" eaLnBrk="1" latinLnBrk="0" hangingPunct="1">
        <a:lnSpc>
          <a:spcPct val="90000"/>
        </a:lnSpc>
        <a:spcBef>
          <a:spcPts val="500"/>
        </a:spcBef>
        <a:buClr>
          <a:srgbClr val="B30738"/>
        </a:buClr>
        <a:buFont typeface="Arial" panose="020B0604020202020204" pitchFamily="34" charset="0"/>
        <a:buChar char="•"/>
        <a:defRPr sz="16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4pPr>
      <a:lvl5pPr marL="2057400" indent="-228600" algn="l" defTabSz="914400" rtl="0" eaLnBrk="1" latinLnBrk="0" hangingPunct="1">
        <a:lnSpc>
          <a:spcPct val="90000"/>
        </a:lnSpc>
        <a:spcBef>
          <a:spcPts val="500"/>
        </a:spcBef>
        <a:buClr>
          <a:srgbClr val="B30738"/>
        </a:buClr>
        <a:buFont typeface="Arial" panose="020B0604020202020204" pitchFamily="34" charset="0"/>
        <a:buChar char="•"/>
        <a:defRPr sz="1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B3073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F7EA9-7F89-AB44-B414-A35A39B88682}"/>
              </a:ext>
            </a:extLst>
          </p:cNvPr>
          <p:cNvSpPr>
            <a:spLocks noGrp="1"/>
          </p:cNvSpPr>
          <p:nvPr>
            <p:ph type="title"/>
          </p:nvPr>
        </p:nvSpPr>
        <p:spPr>
          <a:xfrm>
            <a:off x="838200" y="1820015"/>
            <a:ext cx="10515600" cy="6427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FD578A8-B26A-4945-96B6-DF5E5BC7DEDE}"/>
              </a:ext>
            </a:extLst>
          </p:cNvPr>
          <p:cNvSpPr>
            <a:spLocks noGrp="1"/>
          </p:cNvSpPr>
          <p:nvPr>
            <p:ph type="body" idx="1"/>
          </p:nvPr>
        </p:nvSpPr>
        <p:spPr>
          <a:xfrm>
            <a:off x="838200" y="2697162"/>
            <a:ext cx="10515600" cy="3246438"/>
          </a:xfrm>
          <a:prstGeom prst="rect">
            <a:avLst/>
          </a:prstGeom>
        </p:spPr>
        <p:txBody>
          <a:bodyPr vert="horz" lIns="91440" tIns="45720" rIns="91440" bIns="45720" rtlCol="0">
            <a:normAutofit/>
          </a:bodyPr>
          <a:lstStyle/>
          <a:p>
            <a:pPr lvl="0"/>
            <a:r>
              <a:rPr lang="en-US" dirty="0"/>
              <a:t>Edit Master text styles</a:t>
            </a:r>
          </a:p>
          <a:p>
            <a:pPr lvl="1"/>
            <a:r>
              <a:rPr lang="en-US" dirty="0" err="1"/>
              <a:t>Secod</a:t>
            </a:r>
            <a:r>
              <a:rPr lang="en-US" dirty="0"/>
              <a:t>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694CFB0A-34C6-5D42-83C5-6E58C3499080}"/>
              </a:ext>
            </a:extLst>
          </p:cNvPr>
          <p:cNvCxnSpPr>
            <a:cxnSpLocks/>
          </p:cNvCxnSpPr>
          <p:nvPr userDrawn="1"/>
        </p:nvCxnSpPr>
        <p:spPr>
          <a:xfrm>
            <a:off x="956394" y="730089"/>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06B758-975E-984A-8DF2-F551E50A3FBA}"/>
              </a:ext>
            </a:extLst>
          </p:cNvPr>
          <p:cNvCxnSpPr>
            <a:cxnSpLocks/>
          </p:cNvCxnSpPr>
          <p:nvPr userDrawn="1"/>
        </p:nvCxnSpPr>
        <p:spPr>
          <a:xfrm>
            <a:off x="956394" y="388502"/>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BCBDF38-9EC5-8347-AE99-4FA5381A78A6}"/>
              </a:ext>
            </a:extLst>
          </p:cNvPr>
          <p:cNvPicPr>
            <a:picLocks noChangeAspect="1"/>
          </p:cNvPicPr>
          <p:nvPr userDrawn="1"/>
        </p:nvPicPr>
        <p:blipFill>
          <a:blip r:embed="rId5"/>
          <a:stretch>
            <a:fillRect/>
          </a:stretch>
        </p:blipFill>
        <p:spPr>
          <a:xfrm>
            <a:off x="8050924" y="472981"/>
            <a:ext cx="3880944" cy="172629"/>
          </a:xfrm>
          <a:prstGeom prst="rect">
            <a:avLst/>
          </a:prstGeom>
        </p:spPr>
      </p:pic>
      <p:pic>
        <p:nvPicPr>
          <p:cNvPr id="18" name="Picture 17">
            <a:extLst>
              <a:ext uri="{FF2B5EF4-FFF2-40B4-BE49-F238E27FC236}">
                <a16:creationId xmlns:a16="http://schemas.microsoft.com/office/drawing/2014/main" id="{FA5D1952-D4DE-0B48-9AEC-F81A6CB6ED07}"/>
              </a:ext>
            </a:extLst>
          </p:cNvPr>
          <p:cNvPicPr>
            <a:picLocks noChangeAspect="1"/>
          </p:cNvPicPr>
          <p:nvPr userDrawn="1"/>
        </p:nvPicPr>
        <p:blipFill>
          <a:blip r:embed="rId6"/>
          <a:stretch>
            <a:fillRect/>
          </a:stretch>
        </p:blipFill>
        <p:spPr>
          <a:xfrm>
            <a:off x="132474" y="157274"/>
            <a:ext cx="804042" cy="804042"/>
          </a:xfrm>
          <a:prstGeom prst="rect">
            <a:avLst/>
          </a:prstGeom>
        </p:spPr>
      </p:pic>
    </p:spTree>
    <p:extLst>
      <p:ext uri="{BB962C8B-B14F-4D97-AF65-F5344CB8AC3E}">
        <p14:creationId xmlns:p14="http://schemas.microsoft.com/office/powerpoint/2010/main" val="2484045733"/>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6" r:id="rId3"/>
  </p:sldLayoutIdLst>
  <p:txStyles>
    <p:titleStyle>
      <a:lvl1pPr algn="l" defTabSz="914400" rtl="0" eaLnBrk="1" latinLnBrk="0" hangingPunct="1">
        <a:lnSpc>
          <a:spcPct val="90000"/>
        </a:lnSpc>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melanahalli@sc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paddumelanahalli/coen275" TargetMode="Externa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F3DE3F-7502-904F-9BAB-B1F5DEA23BEF}"/>
              </a:ext>
            </a:extLst>
          </p:cNvPr>
          <p:cNvSpPr>
            <a:spLocks noGrp="1"/>
          </p:cNvSpPr>
          <p:nvPr>
            <p:ph type="subTitle" idx="1"/>
          </p:nvPr>
        </p:nvSpPr>
        <p:spPr/>
        <p:txBody>
          <a:bodyPr>
            <a:normAutofit/>
          </a:bodyPr>
          <a:lstStyle/>
          <a:p>
            <a:r>
              <a:rPr lang="en-US" dirty="0"/>
              <a:t>Paddu Melanahalli</a:t>
            </a:r>
          </a:p>
          <a:p>
            <a:r>
              <a:rPr lang="en-US" sz="2000" dirty="0">
                <a:solidFill>
                  <a:schemeClr val="tx1">
                    <a:lumMod val="50000"/>
                    <a:lumOff val="50000"/>
                  </a:schemeClr>
                </a:solidFill>
                <a:hlinkClick r:id="rId2"/>
              </a:rPr>
              <a:t>pmelanahalli@scu.edu</a:t>
            </a:r>
            <a:endParaRPr lang="en-US" sz="2000" dirty="0">
              <a:solidFill>
                <a:schemeClr val="tx1">
                  <a:lumMod val="50000"/>
                  <a:lumOff val="50000"/>
                </a:schemeClr>
              </a:solidFill>
            </a:endParaRPr>
          </a:p>
          <a:p>
            <a:endParaRPr lang="en-US" sz="2000" dirty="0">
              <a:solidFill>
                <a:schemeClr val="tx1">
                  <a:lumMod val="50000"/>
                  <a:lumOff val="50000"/>
                </a:schemeClr>
              </a:solidFill>
            </a:endParaRPr>
          </a:p>
          <a:p>
            <a:r>
              <a:rPr lang="en-US" sz="2000" dirty="0">
                <a:solidFill>
                  <a:schemeClr val="tx1">
                    <a:lumMod val="50000"/>
                    <a:lumOff val="50000"/>
                  </a:schemeClr>
                </a:solidFill>
              </a:rPr>
              <a:t>School of Engineering/Graduate Engineering</a:t>
            </a:r>
          </a:p>
        </p:txBody>
      </p:sp>
      <p:sp>
        <p:nvSpPr>
          <p:cNvPr id="3" name="Title 2">
            <a:extLst>
              <a:ext uri="{FF2B5EF4-FFF2-40B4-BE49-F238E27FC236}">
                <a16:creationId xmlns:a16="http://schemas.microsoft.com/office/drawing/2014/main" id="{4A818BAB-0338-734A-B1E8-2463F3B297A4}"/>
              </a:ext>
            </a:extLst>
          </p:cNvPr>
          <p:cNvSpPr>
            <a:spLocks noGrp="1"/>
          </p:cNvSpPr>
          <p:nvPr>
            <p:ph type="title"/>
          </p:nvPr>
        </p:nvSpPr>
        <p:spPr>
          <a:xfrm>
            <a:off x="1524000" y="2032145"/>
            <a:ext cx="10098280" cy="1144151"/>
          </a:xfrm>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COEN 275 Object-Oriented Analysis, Design and Programming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(4 units)</a:t>
            </a:r>
            <a:endParaRPr lang="en-US" sz="3200" dirty="0"/>
          </a:p>
        </p:txBody>
      </p:sp>
      <p:sp>
        <p:nvSpPr>
          <p:cNvPr id="4" name="TextBox 3">
            <a:extLst>
              <a:ext uri="{FF2B5EF4-FFF2-40B4-BE49-F238E27FC236}">
                <a16:creationId xmlns:a16="http://schemas.microsoft.com/office/drawing/2014/main" id="{7AA7F85E-9904-4329-BF42-BDB5FFA74CA6}"/>
              </a:ext>
            </a:extLst>
          </p:cNvPr>
          <p:cNvSpPr txBox="1"/>
          <p:nvPr/>
        </p:nvSpPr>
        <p:spPr>
          <a:xfrm>
            <a:off x="1080655" y="6299200"/>
            <a:ext cx="10390909" cy="261610"/>
          </a:xfrm>
          <a:prstGeom prst="rect">
            <a:avLst/>
          </a:prstGeom>
          <a:noFill/>
        </p:spPr>
        <p:txBody>
          <a:bodyPr wrap="square" rtlCol="0">
            <a:spAutoFit/>
          </a:bodyPr>
          <a:lstStyle/>
          <a:p>
            <a:r>
              <a:rPr lang="en-US" sz="1100" dirty="0"/>
              <a:t>Slide &amp; teaching content is from internet and books – copyright belongs to respective owners.</a:t>
            </a:r>
          </a:p>
        </p:txBody>
      </p:sp>
    </p:spTree>
    <p:extLst>
      <p:ext uri="{BB962C8B-B14F-4D97-AF65-F5344CB8AC3E}">
        <p14:creationId xmlns:p14="http://schemas.microsoft.com/office/powerpoint/2010/main" val="394516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1" name="Picture 2"/>
          <p:cNvPicPr>
            <a:picLocks noChangeAspect="1" noChangeArrowheads="1"/>
          </p:cNvPicPr>
          <p:nvPr/>
        </p:nvPicPr>
        <p:blipFill>
          <a:blip r:embed="rId2"/>
          <a:srcRect/>
          <a:stretch>
            <a:fillRect/>
          </a:stretch>
        </p:blipFill>
        <p:spPr bwMode="auto">
          <a:xfrm>
            <a:off x="1164072" y="2017282"/>
            <a:ext cx="7029450" cy="2085975"/>
          </a:xfrm>
          <a:prstGeom prst="rect">
            <a:avLst/>
          </a:prstGeom>
          <a:noFill/>
          <a:ln w="9525">
            <a:noFill/>
            <a:miter lim="800000"/>
            <a:headEnd/>
            <a:tailEnd/>
          </a:ln>
        </p:spPr>
      </p:pic>
      <p:sp>
        <p:nvSpPr>
          <p:cNvPr id="143362" name="Text Box 3"/>
          <p:cNvSpPr txBox="1">
            <a:spLocks noChangeArrowheads="1"/>
          </p:cNvSpPr>
          <p:nvPr/>
        </p:nvSpPr>
        <p:spPr bwMode="auto">
          <a:xfrm>
            <a:off x="1164072" y="1052079"/>
            <a:ext cx="3375411" cy="430887"/>
          </a:xfrm>
          <a:prstGeom prst="rect">
            <a:avLst/>
          </a:prstGeom>
          <a:noFill/>
          <a:ln w="9525">
            <a:noFill/>
            <a:miter lim="800000"/>
            <a:headEnd/>
            <a:tailEnd/>
          </a:ln>
        </p:spPr>
        <p:txBody>
          <a:bodyPr wrap="none">
            <a:spAutoFit/>
          </a:bodyPr>
          <a:lstStyle/>
          <a:p>
            <a:r>
              <a:rPr lang="en-US" sz="2200" b="1" dirty="0">
                <a:latin typeface="Calibri" pitchFamily="34" charset="0"/>
              </a:rPr>
              <a:t>The data type of a constant</a:t>
            </a:r>
            <a:endParaRPr lang="bg-BG" sz="2200" b="1"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803564" y="1203478"/>
            <a:ext cx="10280072" cy="5170488"/>
          </a:xfrm>
          <a:prstGeom prst="rect">
            <a:avLst/>
          </a:prstGeom>
          <a:noFill/>
          <a:ln w="9525">
            <a:noFill/>
            <a:miter lim="800000"/>
            <a:headEnd/>
            <a:tailEnd/>
          </a:ln>
        </p:spPr>
        <p:txBody>
          <a:bodyPr wrap="square">
            <a:spAutoFit/>
          </a:bodyPr>
          <a:lstStyle/>
          <a:p>
            <a:r>
              <a:rPr lang="en-US" sz="2200" b="1" dirty="0">
                <a:latin typeface="Calibri" pitchFamily="34" charset="0"/>
              </a:rPr>
              <a:t>A Simple, Yet Complete, C++ Program</a:t>
            </a:r>
          </a:p>
          <a:p>
            <a:endParaRPr lang="en-US" sz="2200" b="1" dirty="0">
              <a:latin typeface="Calibri" pitchFamily="34" charset="0"/>
            </a:endParaRPr>
          </a:p>
          <a:p>
            <a:r>
              <a:rPr lang="en-US" sz="2200" b="1" dirty="0">
                <a:latin typeface="Calibri" pitchFamily="34" charset="0"/>
              </a:rPr>
              <a:t>  Program producing output only</a:t>
            </a:r>
          </a:p>
          <a:p>
            <a:endParaRPr lang="en-US" sz="2200" b="1" dirty="0">
              <a:latin typeface="Calibri" pitchFamily="34" charset="0"/>
            </a:endParaRPr>
          </a:p>
          <a:p>
            <a:r>
              <a:rPr lang="en-US" sz="2200" b="1" dirty="0">
                <a:solidFill>
                  <a:srgbClr val="0000CC"/>
                </a:solidFill>
                <a:latin typeface="Calibri" pitchFamily="34" charset="0"/>
              </a:rPr>
              <a:t>        // Hello world program</a:t>
            </a:r>
          </a:p>
          <a:p>
            <a:endParaRPr lang="en-US" sz="2200" b="1" dirty="0">
              <a:solidFill>
                <a:srgbClr val="0000CC"/>
              </a:solidFill>
              <a:latin typeface="Calibri" pitchFamily="34" charset="0"/>
            </a:endParaRPr>
          </a:p>
          <a:p>
            <a:r>
              <a:rPr lang="en-US" sz="2200" b="1" dirty="0">
                <a:solidFill>
                  <a:srgbClr val="0000CC"/>
                </a:solidFill>
                <a:latin typeface="Calibri" pitchFamily="34" charset="0"/>
              </a:rPr>
              <a:t>        #include &lt;</a:t>
            </a:r>
            <a:r>
              <a:rPr lang="en-US" sz="2200" b="1" dirty="0" err="1">
                <a:solidFill>
                  <a:srgbClr val="0000CC"/>
                </a:solidFill>
                <a:latin typeface="Calibri" pitchFamily="34" charset="0"/>
              </a:rPr>
              <a:t>iostream</a:t>
            </a:r>
            <a:r>
              <a:rPr lang="en-US" sz="2200" b="1" dirty="0">
                <a:solidFill>
                  <a:srgbClr val="0000CC"/>
                </a:solidFill>
                <a:latin typeface="Calibri" pitchFamily="34" charset="0"/>
              </a:rPr>
              <a:t>&gt;</a:t>
            </a:r>
          </a:p>
          <a:p>
            <a:r>
              <a:rPr lang="en-US" sz="2200" b="1" dirty="0">
                <a:solidFill>
                  <a:srgbClr val="0000CC"/>
                </a:solidFill>
                <a:latin typeface="Calibri" pitchFamily="34" charset="0"/>
              </a:rPr>
              <a:t>        using namespace </a:t>
            </a:r>
            <a:r>
              <a:rPr lang="en-US" sz="2200" b="1" dirty="0" err="1">
                <a:solidFill>
                  <a:srgbClr val="0000CC"/>
                </a:solidFill>
                <a:latin typeface="Calibri" pitchFamily="34" charset="0"/>
              </a:rPr>
              <a:t>std</a:t>
            </a:r>
            <a:r>
              <a:rPr lang="en-US" sz="2200" b="1" dirty="0">
                <a:solidFill>
                  <a:srgbClr val="0000CC"/>
                </a:solidFill>
                <a:latin typeface="Calibri" pitchFamily="34" charset="0"/>
              </a:rPr>
              <a:t>;</a:t>
            </a:r>
          </a:p>
          <a:p>
            <a:endParaRPr lang="en-US" sz="2200" b="1" dirty="0">
              <a:solidFill>
                <a:srgbClr val="0000CC"/>
              </a:solidFill>
              <a:latin typeface="Calibri" pitchFamily="34" charset="0"/>
            </a:endParaRPr>
          </a:p>
          <a:p>
            <a:r>
              <a:rPr lang="en-US" sz="2200" b="1" dirty="0">
                <a:solidFill>
                  <a:srgbClr val="0000CC"/>
                </a:solidFill>
                <a:latin typeface="Calibri" pitchFamily="34" charset="0"/>
              </a:rPr>
              <a:t>        </a:t>
            </a:r>
            <a:r>
              <a:rPr lang="en-US" sz="2200" b="1" dirty="0" err="1">
                <a:solidFill>
                  <a:srgbClr val="0000CC"/>
                </a:solidFill>
                <a:latin typeface="Calibri" pitchFamily="34" charset="0"/>
              </a:rPr>
              <a:t>int</a:t>
            </a:r>
            <a:r>
              <a:rPr lang="en-US" sz="2200" b="1" dirty="0">
                <a:solidFill>
                  <a:srgbClr val="0000CC"/>
                </a:solidFill>
                <a:latin typeface="Calibri" pitchFamily="34" charset="0"/>
              </a:rPr>
              <a:t> main()</a:t>
            </a:r>
          </a:p>
          <a:p>
            <a:r>
              <a:rPr lang="en-US" sz="2200" b="1" dirty="0">
                <a:solidFill>
                  <a:srgbClr val="0000CC"/>
                </a:solidFill>
                <a:latin typeface="Calibri" pitchFamily="34" charset="0"/>
              </a:rPr>
              <a:t>          {</a:t>
            </a:r>
          </a:p>
          <a:p>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"Hello world!" &lt;&lt; </a:t>
            </a:r>
            <a:r>
              <a:rPr lang="en-US" sz="2200" b="1" dirty="0" err="1">
                <a:solidFill>
                  <a:srgbClr val="0000CC"/>
                </a:solidFill>
                <a:latin typeface="Calibri" pitchFamily="34" charset="0"/>
              </a:rPr>
              <a:t>endl</a:t>
            </a:r>
            <a:r>
              <a:rPr lang="en-US" sz="2200" b="1" dirty="0">
                <a:solidFill>
                  <a:srgbClr val="0000CC"/>
                </a:solidFill>
                <a:latin typeface="Calibri" pitchFamily="34" charset="0"/>
              </a:rPr>
              <a:t>;</a:t>
            </a:r>
          </a:p>
          <a:p>
            <a:r>
              <a:rPr lang="en-US" sz="2200" b="1" dirty="0">
                <a:solidFill>
                  <a:srgbClr val="0000CC"/>
                </a:solidFill>
                <a:latin typeface="Calibri" pitchFamily="34" charset="0"/>
              </a:rPr>
              <a:t>          return 0;</a:t>
            </a:r>
          </a:p>
          <a:p>
            <a:r>
              <a:rPr lang="en-US" sz="2200" b="1" dirty="0">
                <a:solidFill>
                  <a:srgbClr val="0000CC"/>
                </a:solidFill>
                <a:latin typeface="Calibri" pitchFamily="34" charset="0"/>
              </a:rPr>
              <a:t>          }</a:t>
            </a:r>
          </a:p>
          <a:p>
            <a:endParaRPr lang="en-US" sz="2200" b="1" dirty="0">
              <a:latin typeface="Calibri" pitchFamily="34" charset="0"/>
            </a:endParaRPr>
          </a:p>
        </p:txBody>
      </p:sp>
      <p:sp>
        <p:nvSpPr>
          <p:cNvPr id="144386" name="Line 11"/>
          <p:cNvSpPr>
            <a:spLocks noChangeShapeType="1"/>
          </p:cNvSpPr>
          <p:nvPr/>
        </p:nvSpPr>
        <p:spPr bwMode="auto">
          <a:xfrm>
            <a:off x="5137729" y="2706249"/>
            <a:ext cx="1219200" cy="0"/>
          </a:xfrm>
          <a:prstGeom prst="line">
            <a:avLst/>
          </a:prstGeom>
          <a:noFill/>
          <a:ln w="25400">
            <a:solidFill>
              <a:srgbClr val="339966"/>
            </a:solidFill>
            <a:round/>
            <a:headEnd type="stealth" w="med" len="lg"/>
            <a:tailEnd type="none" w="sm" len="sm"/>
          </a:ln>
        </p:spPr>
        <p:txBody>
          <a:bodyPr wrap="none" anchor="ctr"/>
          <a:lstStyle/>
          <a:p>
            <a:endParaRPr lang="bg-BG"/>
          </a:p>
        </p:txBody>
      </p:sp>
      <p:sp>
        <p:nvSpPr>
          <p:cNvPr id="144387" name="Rectangle 12"/>
          <p:cNvSpPr>
            <a:spLocks noChangeArrowheads="1"/>
          </p:cNvSpPr>
          <p:nvPr/>
        </p:nvSpPr>
        <p:spPr bwMode="auto">
          <a:xfrm>
            <a:off x="6642758" y="2477649"/>
            <a:ext cx="1296830" cy="400752"/>
          </a:xfrm>
          <a:prstGeom prst="rect">
            <a:avLst/>
          </a:prstGeom>
          <a:noFill/>
          <a:ln w="9525">
            <a:noFill/>
            <a:miter lim="800000"/>
            <a:headEnd/>
            <a:tailEnd/>
          </a:ln>
        </p:spPr>
        <p:txBody>
          <a:bodyPr wrap="none" lIns="92075" tIns="46038" rIns="92075" bIns="46038">
            <a:spAutoFit/>
          </a:bodyPr>
          <a:lstStyle/>
          <a:p>
            <a:pPr algn="ctr" eaLnBrk="0" hangingPunct="0"/>
            <a:r>
              <a:rPr lang="en-US" sz="2000" dirty="0">
                <a:solidFill>
                  <a:srgbClr val="339966"/>
                </a:solidFill>
              </a:rPr>
              <a:t>Comment</a:t>
            </a:r>
          </a:p>
        </p:txBody>
      </p:sp>
      <p:sp>
        <p:nvSpPr>
          <p:cNvPr id="144388" name="Rectangle 6"/>
          <p:cNvSpPr>
            <a:spLocks noChangeArrowheads="1"/>
          </p:cNvSpPr>
          <p:nvPr/>
        </p:nvSpPr>
        <p:spPr bwMode="auto">
          <a:xfrm>
            <a:off x="6424518" y="3163449"/>
            <a:ext cx="1780937" cy="708528"/>
          </a:xfrm>
          <a:prstGeom prst="rect">
            <a:avLst/>
          </a:prstGeom>
          <a:noFill/>
          <a:ln w="9525">
            <a:noFill/>
            <a:miter lim="800000"/>
            <a:headEnd/>
            <a:tailEnd/>
          </a:ln>
        </p:spPr>
        <p:txBody>
          <a:bodyPr wrap="none" lIns="92075" tIns="46038" rIns="92075" bIns="46038">
            <a:spAutoFit/>
          </a:bodyPr>
          <a:lstStyle/>
          <a:p>
            <a:pPr algn="ctr" eaLnBrk="0" hangingPunct="0"/>
            <a:r>
              <a:rPr lang="en-US" sz="2000">
                <a:solidFill>
                  <a:srgbClr val="339966"/>
                </a:solidFill>
              </a:rPr>
              <a:t>Preprocessor</a:t>
            </a:r>
            <a:r>
              <a:rPr lang="en-US" sz="2000"/>
              <a:t> </a:t>
            </a:r>
          </a:p>
          <a:p>
            <a:pPr algn="ctr" eaLnBrk="0" hangingPunct="0"/>
            <a:r>
              <a:rPr lang="en-US" sz="2000">
                <a:solidFill>
                  <a:srgbClr val="339966"/>
                </a:solidFill>
              </a:rPr>
              <a:t>directives</a:t>
            </a:r>
          </a:p>
        </p:txBody>
      </p:sp>
      <p:sp>
        <p:nvSpPr>
          <p:cNvPr id="144389" name="Line 9"/>
          <p:cNvSpPr>
            <a:spLocks noChangeShapeType="1"/>
          </p:cNvSpPr>
          <p:nvPr/>
        </p:nvSpPr>
        <p:spPr bwMode="auto">
          <a:xfrm>
            <a:off x="1930549" y="5515388"/>
            <a:ext cx="1066800" cy="762000"/>
          </a:xfrm>
          <a:prstGeom prst="line">
            <a:avLst/>
          </a:prstGeom>
          <a:noFill/>
          <a:ln w="25400">
            <a:solidFill>
              <a:srgbClr val="339966"/>
            </a:solidFill>
            <a:round/>
            <a:headEnd type="stealth" w="med" len="lg"/>
            <a:tailEnd type="none" w="sm" len="sm"/>
          </a:ln>
        </p:spPr>
        <p:txBody>
          <a:bodyPr wrap="none" anchor="ctr"/>
          <a:lstStyle/>
          <a:p>
            <a:endParaRPr lang="bg-BG"/>
          </a:p>
        </p:txBody>
      </p:sp>
      <p:sp>
        <p:nvSpPr>
          <p:cNvPr id="144390" name="Rectangle 10"/>
          <p:cNvSpPr>
            <a:spLocks noChangeArrowheads="1"/>
          </p:cNvSpPr>
          <p:nvPr/>
        </p:nvSpPr>
        <p:spPr bwMode="auto">
          <a:xfrm>
            <a:off x="3056087" y="5663307"/>
            <a:ext cx="2992438" cy="1016305"/>
          </a:xfrm>
          <a:prstGeom prst="rect">
            <a:avLst/>
          </a:prstGeom>
          <a:noFill/>
          <a:ln w="9525">
            <a:noFill/>
            <a:miter lim="800000"/>
            <a:headEnd/>
            <a:tailEnd/>
          </a:ln>
        </p:spPr>
        <p:txBody>
          <a:bodyPr lIns="92075" tIns="46038" rIns="92075" bIns="46038">
            <a:spAutoFit/>
          </a:bodyPr>
          <a:lstStyle/>
          <a:p>
            <a:pPr algn="ctr" eaLnBrk="0" hangingPunct="0"/>
            <a:r>
              <a:rPr lang="en-US" sz="2000" dirty="0">
                <a:solidFill>
                  <a:srgbClr val="339966"/>
                </a:solidFill>
              </a:rPr>
              <a:t>Ends execution</a:t>
            </a:r>
          </a:p>
          <a:p>
            <a:pPr algn="ctr" eaLnBrk="0" hangingPunct="0"/>
            <a:r>
              <a:rPr lang="en-US" sz="2000" dirty="0">
                <a:solidFill>
                  <a:srgbClr val="339966"/>
                </a:solidFill>
              </a:rPr>
              <a:t>of main() which ends the program</a:t>
            </a:r>
          </a:p>
        </p:txBody>
      </p:sp>
      <p:sp>
        <p:nvSpPr>
          <p:cNvPr id="144391" name="Rectangle 15"/>
          <p:cNvSpPr>
            <a:spLocks noChangeArrowheads="1"/>
          </p:cNvSpPr>
          <p:nvPr/>
        </p:nvSpPr>
        <p:spPr bwMode="auto">
          <a:xfrm>
            <a:off x="6720467" y="4079438"/>
            <a:ext cx="1389062" cy="1939635"/>
          </a:xfrm>
          <a:prstGeom prst="rect">
            <a:avLst/>
          </a:prstGeom>
          <a:noFill/>
          <a:ln w="9525">
            <a:noFill/>
            <a:miter lim="800000"/>
            <a:headEnd/>
            <a:tailEnd/>
          </a:ln>
        </p:spPr>
        <p:txBody>
          <a:bodyPr lIns="92075" tIns="46038" rIns="92075" bIns="46038">
            <a:spAutoFit/>
          </a:bodyPr>
          <a:lstStyle/>
          <a:p>
            <a:pPr algn="ctr" eaLnBrk="0" hangingPunct="0"/>
            <a:r>
              <a:rPr lang="en-US" sz="2000">
                <a:solidFill>
                  <a:srgbClr val="339966"/>
                </a:solidFill>
              </a:rPr>
              <a:t>Function named main() indicates start of the program</a:t>
            </a:r>
          </a:p>
        </p:txBody>
      </p:sp>
      <p:sp>
        <p:nvSpPr>
          <p:cNvPr id="144392" name="Line 11"/>
          <p:cNvSpPr>
            <a:spLocks noChangeShapeType="1"/>
          </p:cNvSpPr>
          <p:nvPr/>
        </p:nvSpPr>
        <p:spPr bwMode="auto">
          <a:xfrm>
            <a:off x="5213929" y="3468249"/>
            <a:ext cx="1219200" cy="0"/>
          </a:xfrm>
          <a:prstGeom prst="line">
            <a:avLst/>
          </a:prstGeom>
          <a:noFill/>
          <a:ln w="25400">
            <a:solidFill>
              <a:srgbClr val="339966"/>
            </a:solidFill>
            <a:round/>
            <a:headEnd type="stealth" w="med" len="lg"/>
            <a:tailEnd type="none" w="sm" len="sm"/>
          </a:ln>
        </p:spPr>
        <p:txBody>
          <a:bodyPr wrap="none" anchor="ctr"/>
          <a:lstStyle/>
          <a:p>
            <a:endParaRPr lang="bg-BG"/>
          </a:p>
        </p:txBody>
      </p:sp>
      <p:sp>
        <p:nvSpPr>
          <p:cNvPr id="144393" name="Line 11"/>
          <p:cNvSpPr>
            <a:spLocks noChangeShapeType="1"/>
          </p:cNvSpPr>
          <p:nvPr/>
        </p:nvSpPr>
        <p:spPr bwMode="auto">
          <a:xfrm>
            <a:off x="3766129" y="4306449"/>
            <a:ext cx="2895600" cy="0"/>
          </a:xfrm>
          <a:prstGeom prst="line">
            <a:avLst/>
          </a:prstGeom>
          <a:noFill/>
          <a:ln w="25400">
            <a:solidFill>
              <a:srgbClr val="339966"/>
            </a:solidFill>
            <a:round/>
            <a:headEnd type="stealth" w="med" len="lg"/>
            <a:tailEnd type="none" w="sm" len="sm"/>
          </a:ln>
        </p:spPr>
        <p:txBody>
          <a:bodyPr wrap="none" anchor="ctr"/>
          <a:lstStyle/>
          <a:p>
            <a:endParaRPr lang="bg-B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4"/>
          <p:cNvSpPr>
            <a:spLocks noChangeArrowheads="1"/>
          </p:cNvSpPr>
          <p:nvPr/>
        </p:nvSpPr>
        <p:spPr bwMode="auto">
          <a:xfrm>
            <a:off x="969818" y="1168402"/>
            <a:ext cx="9095509" cy="4284663"/>
          </a:xfrm>
          <a:prstGeom prst="rect">
            <a:avLst/>
          </a:prstGeom>
          <a:noFill/>
          <a:ln w="9525">
            <a:noFill/>
            <a:miter lim="800000"/>
            <a:headEnd/>
            <a:tailEnd/>
          </a:ln>
        </p:spPr>
        <p:txBody>
          <a:bodyPr wrap="square">
            <a:spAutoFit/>
          </a:bodyPr>
          <a:lstStyle/>
          <a:p>
            <a:pPr>
              <a:spcBef>
                <a:spcPct val="50000"/>
              </a:spcBef>
            </a:pPr>
            <a:r>
              <a:rPr lang="en-US" sz="2200" b="1" dirty="0">
                <a:latin typeface="Calibri" pitchFamily="34" charset="0"/>
              </a:rPr>
              <a:t>Let us look at the function</a:t>
            </a:r>
            <a:r>
              <a:rPr lang="en-US" sz="2200" b="1" dirty="0">
                <a:solidFill>
                  <a:srgbClr val="0000CC"/>
                </a:solidFill>
                <a:latin typeface="Calibri" pitchFamily="34" charset="0"/>
              </a:rPr>
              <a:t> main()</a:t>
            </a:r>
          </a:p>
          <a:p>
            <a:pPr>
              <a:spcBef>
                <a:spcPct val="50000"/>
              </a:spcBef>
            </a:pPr>
            <a:r>
              <a:rPr lang="en-US" sz="2200" b="1" dirty="0">
                <a:solidFill>
                  <a:srgbClr val="0000CC"/>
                </a:solidFill>
                <a:latin typeface="Calibri" pitchFamily="34" charset="0"/>
              </a:rPr>
              <a:t>int main()</a:t>
            </a:r>
          </a:p>
          <a:p>
            <a:pPr>
              <a:spcBef>
                <a:spcPct val="50000"/>
              </a:spcBef>
            </a:pPr>
            <a:r>
              <a:rPr lang="en-US" sz="2200" b="1" dirty="0">
                <a:solidFill>
                  <a:srgbClr val="0000CC"/>
                </a:solidFill>
                <a:latin typeface="Calibri" pitchFamily="34" charset="0"/>
              </a:rPr>
              <a:t>          {</a:t>
            </a:r>
          </a:p>
          <a:p>
            <a:pPr>
              <a:spcBef>
                <a:spcPct val="5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"Hello world!" &lt;&lt; </a:t>
            </a:r>
            <a:r>
              <a:rPr lang="en-US" sz="2200" b="1" dirty="0" err="1">
                <a:solidFill>
                  <a:srgbClr val="0000CC"/>
                </a:solidFill>
                <a:latin typeface="Calibri" pitchFamily="34" charset="0"/>
              </a:rPr>
              <a:t>endl</a:t>
            </a:r>
            <a:r>
              <a:rPr lang="en-US" sz="2200" b="1" dirty="0">
                <a:solidFill>
                  <a:srgbClr val="0000CC"/>
                </a:solidFill>
                <a:latin typeface="Calibri" pitchFamily="34" charset="0"/>
              </a:rPr>
              <a:t>;</a:t>
            </a:r>
          </a:p>
          <a:p>
            <a:pPr>
              <a:spcBef>
                <a:spcPct val="50000"/>
              </a:spcBef>
            </a:pPr>
            <a:r>
              <a:rPr lang="en-US" sz="2200" b="1" dirty="0">
                <a:solidFill>
                  <a:srgbClr val="0000CC"/>
                </a:solidFill>
                <a:latin typeface="Calibri" pitchFamily="34" charset="0"/>
              </a:rPr>
              <a:t>          return 0;</a:t>
            </a:r>
          </a:p>
          <a:p>
            <a:pPr>
              <a:spcBef>
                <a:spcPct val="50000"/>
              </a:spcBef>
            </a:pPr>
            <a:r>
              <a:rPr lang="en-US" sz="2200" b="1" dirty="0">
                <a:solidFill>
                  <a:srgbClr val="0000CC"/>
                </a:solidFill>
                <a:latin typeface="Calibri" pitchFamily="34" charset="0"/>
              </a:rPr>
              <a:t>          }</a:t>
            </a:r>
          </a:p>
          <a:p>
            <a:pPr>
              <a:spcBef>
                <a:spcPct val="50000"/>
              </a:spcBef>
            </a:pPr>
            <a:endParaRPr lang="en-US" sz="2200" b="1" dirty="0">
              <a:solidFill>
                <a:srgbClr val="0000CC"/>
              </a:solidFill>
              <a:latin typeface="Calibri" pitchFamily="34" charset="0"/>
            </a:endParaRPr>
          </a:p>
          <a:p>
            <a:r>
              <a:rPr lang="en-US" sz="2200" b="1" dirty="0"/>
              <a:t>This example introduces the notion of a </a:t>
            </a:r>
            <a:r>
              <a:rPr lang="en-US" sz="2200" b="1" dirty="0">
                <a:solidFill>
                  <a:srgbClr val="FF0000"/>
                </a:solidFill>
              </a:rPr>
              <a:t>text string</a:t>
            </a:r>
            <a:endParaRPr lang="bg-BG" sz="2200" b="1" dirty="0">
              <a:solidFill>
                <a:srgbClr val="FF0000"/>
              </a:solidFill>
            </a:endParaRPr>
          </a:p>
          <a:p>
            <a:pPr>
              <a:spcBef>
                <a:spcPct val="50000"/>
              </a:spcBef>
            </a:pPr>
            <a:r>
              <a:rPr lang="en-US" sz="2200" b="1" dirty="0">
                <a:solidFill>
                  <a:srgbClr val="0000CC"/>
                </a:solidFill>
                <a:latin typeface="Calibri" pitchFamily="34" charset="0"/>
              </a:rPr>
              <a:t>	 "Hello world!"</a:t>
            </a:r>
            <a:r>
              <a:rPr lang="en-US" sz="2200" dirty="0">
                <a:latin typeface="Calibri"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extBox 1"/>
          <p:cNvSpPr txBox="1">
            <a:spLocks noChangeArrowheads="1"/>
          </p:cNvSpPr>
          <p:nvPr/>
        </p:nvSpPr>
        <p:spPr bwMode="auto">
          <a:xfrm>
            <a:off x="1309255" y="838200"/>
            <a:ext cx="7924800" cy="430887"/>
          </a:xfrm>
          <a:prstGeom prst="rect">
            <a:avLst/>
          </a:prstGeom>
          <a:noFill/>
          <a:ln w="9525">
            <a:noFill/>
            <a:miter lim="800000"/>
            <a:headEnd/>
            <a:tailEnd/>
          </a:ln>
        </p:spPr>
        <p:txBody>
          <a:bodyPr>
            <a:spAutoFit/>
          </a:bodyPr>
          <a:lstStyle/>
          <a:p>
            <a:r>
              <a:rPr lang="en-US" sz="2200" b="1" dirty="0">
                <a:latin typeface="Calibri" pitchFamily="34" charset="0"/>
              </a:rPr>
              <a:t>The basic </a:t>
            </a:r>
            <a:r>
              <a:rPr lang="en-US" sz="2200" b="1" dirty="0">
                <a:solidFill>
                  <a:srgbClr val="FF0000"/>
                </a:solidFill>
                <a:latin typeface="Calibri" pitchFamily="34" charset="0"/>
              </a:rPr>
              <a:t>data types</a:t>
            </a:r>
            <a:endParaRPr lang="en-US" sz="2200" b="1" dirty="0">
              <a:latin typeface="Calibri" pitchFamily="34" charset="0"/>
            </a:endParaRPr>
          </a:p>
        </p:txBody>
      </p:sp>
      <p:pic>
        <p:nvPicPr>
          <p:cNvPr id="146434" name="Picture 2"/>
          <p:cNvPicPr>
            <a:picLocks noChangeAspect="1" noChangeArrowheads="1"/>
          </p:cNvPicPr>
          <p:nvPr/>
        </p:nvPicPr>
        <p:blipFill>
          <a:blip r:embed="rId2"/>
          <a:srcRect/>
          <a:stretch>
            <a:fillRect/>
          </a:stretch>
        </p:blipFill>
        <p:spPr bwMode="auto">
          <a:xfrm>
            <a:off x="3765550" y="1227138"/>
            <a:ext cx="4387850" cy="2830512"/>
          </a:xfrm>
          <a:prstGeom prst="rect">
            <a:avLst/>
          </a:prstGeom>
          <a:noFill/>
          <a:ln w="9525">
            <a:noFill/>
            <a:miter lim="800000"/>
            <a:headEnd/>
            <a:tailEnd/>
          </a:ln>
        </p:spPr>
      </p:pic>
      <p:sp>
        <p:nvSpPr>
          <p:cNvPr id="146435" name="TextBox 2"/>
          <p:cNvSpPr txBox="1">
            <a:spLocks noChangeArrowheads="1"/>
          </p:cNvSpPr>
          <p:nvPr/>
        </p:nvSpPr>
        <p:spPr bwMode="auto">
          <a:xfrm>
            <a:off x="378691" y="4343401"/>
            <a:ext cx="9832109" cy="178510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b="1" dirty="0">
                <a:latin typeface="Calibri" pitchFamily="34" charset="0"/>
              </a:rPr>
              <a:t>The three integer types allow for whole numbers of three different sizes. </a:t>
            </a:r>
          </a:p>
          <a:p>
            <a:pPr marL="342900" indent="-342900">
              <a:buFont typeface="Arial" panose="020B0604020202020204" pitchFamily="34" charset="0"/>
              <a:buChar char="•"/>
            </a:pPr>
            <a:r>
              <a:rPr lang="en-US" sz="2200" b="1" dirty="0">
                <a:latin typeface="Calibri" pitchFamily="34" charset="0"/>
              </a:rPr>
              <a:t>The two real types permit numbers with decimal parts with two different amounts of precision. </a:t>
            </a:r>
          </a:p>
          <a:p>
            <a:pPr marL="342900" indent="-342900">
              <a:buFont typeface="Arial" panose="020B0604020202020204" pitchFamily="34" charset="0"/>
              <a:buChar char="•"/>
            </a:pPr>
            <a:r>
              <a:rPr lang="en-US" sz="2200" b="1" dirty="0">
                <a:latin typeface="Calibri" pitchFamily="34" charset="0"/>
              </a:rPr>
              <a:t>Finally, there is one type for character data that consists of a single character, and one type for logical values that are either </a:t>
            </a:r>
            <a:r>
              <a:rPr lang="en-US" sz="2200" b="1" dirty="0">
                <a:solidFill>
                  <a:srgbClr val="0000CC"/>
                </a:solidFill>
                <a:latin typeface="Calibri" pitchFamily="34" charset="0"/>
              </a:rPr>
              <a:t>true</a:t>
            </a:r>
            <a:r>
              <a:rPr lang="en-US" sz="2200" b="1" dirty="0">
                <a:latin typeface="Calibri" pitchFamily="34" charset="0"/>
              </a:rPr>
              <a:t> or </a:t>
            </a:r>
            <a:r>
              <a:rPr lang="en-US" sz="2200" b="1" dirty="0">
                <a:solidFill>
                  <a:srgbClr val="0000CC"/>
                </a:solidFill>
                <a:latin typeface="Calibri" pitchFamily="34" charset="0"/>
              </a:rPr>
              <a:t>false</a:t>
            </a:r>
            <a:r>
              <a:rPr lang="en-US" sz="2200" b="1" dirty="0">
                <a:latin typeface="Calibri"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txBox="1">
            <a:spLocks noChangeArrowheads="1"/>
          </p:cNvSpPr>
          <p:nvPr/>
        </p:nvSpPr>
        <p:spPr bwMode="auto">
          <a:xfrm>
            <a:off x="1126836" y="750455"/>
            <a:ext cx="7772400" cy="571500"/>
          </a:xfrm>
          <a:prstGeom prst="rect">
            <a:avLst/>
          </a:prstGeom>
          <a:noFill/>
          <a:ln w="9525">
            <a:noFill/>
            <a:miter lim="800000"/>
            <a:headEnd/>
            <a:tailEnd/>
          </a:ln>
        </p:spPr>
        <p:txBody>
          <a:bodyPr/>
          <a:lstStyle/>
          <a:p>
            <a:r>
              <a:rPr lang="en-US" sz="2200" b="1" dirty="0">
                <a:latin typeface="Calibri" pitchFamily="34" charset="0"/>
              </a:rPr>
              <a:t>The </a:t>
            </a:r>
            <a:r>
              <a:rPr lang="en-US" sz="2200" b="1" dirty="0" err="1">
                <a:solidFill>
                  <a:srgbClr val="000099"/>
                </a:solidFill>
                <a:latin typeface="Calibri" pitchFamily="34" charset="0"/>
              </a:rPr>
              <a:t>cout</a:t>
            </a:r>
            <a:r>
              <a:rPr lang="en-US" sz="2200" b="1" dirty="0">
                <a:latin typeface="Calibri" pitchFamily="34" charset="0"/>
              </a:rPr>
              <a:t> Output Statement</a:t>
            </a:r>
          </a:p>
        </p:txBody>
      </p:sp>
      <p:sp>
        <p:nvSpPr>
          <p:cNvPr id="147458" name="Rectangle 3"/>
          <p:cNvSpPr txBox="1">
            <a:spLocks noChangeArrowheads="1"/>
          </p:cNvSpPr>
          <p:nvPr/>
        </p:nvSpPr>
        <p:spPr bwMode="auto">
          <a:xfrm>
            <a:off x="1126836" y="1447800"/>
            <a:ext cx="8779164" cy="41148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2200" b="1" dirty="0">
                <a:solidFill>
                  <a:srgbClr val="FF0000"/>
                </a:solidFill>
                <a:latin typeface="Calibri" pitchFamily="34" charset="0"/>
              </a:rPr>
              <a:t>Used to display information on computer screen</a:t>
            </a:r>
          </a:p>
          <a:p>
            <a:pPr marL="342900" indent="-342900">
              <a:lnSpc>
                <a:spcPct val="90000"/>
              </a:lnSpc>
              <a:spcBef>
                <a:spcPct val="20000"/>
              </a:spcBef>
              <a:buFont typeface="Arial" charset="0"/>
              <a:buChar char="•"/>
            </a:pPr>
            <a:r>
              <a:rPr lang="en-US" sz="2200" b="1" dirty="0">
                <a:latin typeface="Calibri" pitchFamily="34" charset="0"/>
              </a:rPr>
              <a:t>It is declared in the header file </a:t>
            </a:r>
            <a:r>
              <a:rPr lang="en-US" sz="2200" b="1" dirty="0" err="1">
                <a:solidFill>
                  <a:srgbClr val="0000CC"/>
                </a:solidFill>
                <a:latin typeface="Calibri" pitchFamily="34" charset="0"/>
              </a:rPr>
              <a:t>iostream</a:t>
            </a: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Syntax</a:t>
            </a:r>
          </a:p>
          <a:p>
            <a:pPr marL="342900" indent="-342900">
              <a:lnSpc>
                <a:spcPct val="90000"/>
              </a:lnSpc>
              <a:spcBef>
                <a:spcPct val="20000"/>
              </a:spcBef>
              <a:buFont typeface="Arial" charset="0"/>
              <a:buChar char="•"/>
            </a:pPr>
            <a:endParaRPr lang="en-US" sz="2200" b="1" dirty="0">
              <a:latin typeface="Calibri" pitchFamily="34" charset="0"/>
            </a:endParaRPr>
          </a:p>
          <a:p>
            <a:pPr marL="342900" indent="-342900">
              <a:lnSpc>
                <a:spcPct val="90000"/>
              </a:lnSpc>
              <a:spcBef>
                <a:spcPct val="20000"/>
              </a:spcBef>
            </a:pPr>
            <a:r>
              <a:rPr lang="en-US" sz="2200" b="1" dirty="0">
                <a:latin typeface="Calibri" pitchFamily="34" charset="0"/>
              </a:rPr>
              <a:t>		</a:t>
            </a:r>
            <a:r>
              <a:rPr lang="en-US" sz="2400" b="1" dirty="0" err="1">
                <a:solidFill>
                  <a:srgbClr val="0000CC"/>
                </a:solidFill>
                <a:latin typeface="Calibri" pitchFamily="34" charset="0"/>
              </a:rPr>
              <a:t>cout</a:t>
            </a:r>
            <a:r>
              <a:rPr lang="en-US" sz="2400" b="1" dirty="0">
                <a:solidFill>
                  <a:srgbClr val="0000CC"/>
                </a:solidFill>
                <a:latin typeface="Calibri" pitchFamily="34" charset="0"/>
              </a:rPr>
              <a:t> &lt;&lt; expression;</a:t>
            </a:r>
            <a:endParaRPr lang="en-US" sz="2200" b="1" dirty="0">
              <a:solidFill>
                <a:srgbClr val="0000CC"/>
              </a:solidFill>
              <a:latin typeface="Calibri" pitchFamily="34" charset="0"/>
            </a:endParaRPr>
          </a:p>
          <a:p>
            <a:pPr marL="342900" indent="-342900">
              <a:lnSpc>
                <a:spcPct val="90000"/>
              </a:lnSpc>
              <a:spcBef>
                <a:spcPct val="20000"/>
              </a:spcBef>
              <a:buFont typeface="Arial" charset="0"/>
              <a:buChar char="•"/>
            </a:pP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Uses </a:t>
            </a:r>
            <a:r>
              <a:rPr lang="en-US" sz="2200" b="1" dirty="0">
                <a:solidFill>
                  <a:srgbClr val="0000CC"/>
                </a:solidFill>
                <a:latin typeface="Calibri" pitchFamily="34" charset="0"/>
              </a:rPr>
              <a:t>&lt;&lt;</a:t>
            </a:r>
            <a:r>
              <a:rPr lang="en-US" sz="2200" b="1" dirty="0">
                <a:latin typeface="Calibri" pitchFamily="34" charset="0"/>
              </a:rPr>
              <a:t> operator to send information to computer screen</a:t>
            </a:r>
          </a:p>
          <a:p>
            <a:pPr marL="742950" lvl="1" indent="-285750">
              <a:lnSpc>
                <a:spcPct val="90000"/>
              </a:lnSpc>
              <a:spcBef>
                <a:spcPct val="20000"/>
              </a:spcBef>
            </a:pPr>
            <a:r>
              <a:rPr lang="en-US" sz="2200" b="1" dirty="0">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"Hello, there!";</a:t>
            </a:r>
          </a:p>
          <a:p>
            <a:pPr marL="742950" lvl="1" indent="-285750">
              <a:lnSpc>
                <a:spcPct val="90000"/>
              </a:lnSpc>
              <a:spcBef>
                <a:spcPct val="20000"/>
              </a:spcBef>
            </a:pP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Can be used to send more than one item</a:t>
            </a:r>
          </a:p>
          <a:p>
            <a:pPr marL="742950" lvl="1" indent="-285750">
              <a:lnSpc>
                <a:spcPct val="90000"/>
              </a:lnSpc>
              <a:spcBef>
                <a:spcPct val="20000"/>
              </a:spcBef>
            </a:pPr>
            <a:r>
              <a:rPr lang="en-US" sz="2200" b="1" dirty="0">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"Hello, " &lt;&lt; "there!";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3"/>
          <p:cNvSpPr txBox="1">
            <a:spLocks noChangeArrowheads="1"/>
          </p:cNvSpPr>
          <p:nvPr/>
        </p:nvSpPr>
        <p:spPr bwMode="auto">
          <a:xfrm>
            <a:off x="267855" y="1206644"/>
            <a:ext cx="4765963" cy="4978400"/>
          </a:xfrm>
          <a:prstGeom prst="rect">
            <a:avLst/>
          </a:prstGeom>
          <a:noFill/>
          <a:ln w="9525">
            <a:noFill/>
            <a:miter lim="800000"/>
            <a:headEnd/>
            <a:tailEnd/>
          </a:ln>
        </p:spPr>
        <p:txBody>
          <a:bodyPr/>
          <a:lstStyle/>
          <a:p>
            <a:pPr marL="342900" indent="-342900">
              <a:spcBef>
                <a:spcPct val="20000"/>
              </a:spcBef>
              <a:buFont typeface="Arial" charset="0"/>
              <a:buChar char="•"/>
            </a:pPr>
            <a:r>
              <a:rPr lang="en-US" sz="2200" b="1" dirty="0">
                <a:latin typeface="Calibri" pitchFamily="34" charset="0"/>
              </a:rPr>
              <a:t>To get multiple lines of output on screen</a:t>
            </a:r>
          </a:p>
          <a:p>
            <a:pPr marL="342900" indent="-342900">
              <a:spcBef>
                <a:spcPct val="20000"/>
              </a:spcBef>
            </a:pPr>
            <a:r>
              <a:rPr lang="en-US" sz="2200" b="1" dirty="0">
                <a:latin typeface="Calibri" pitchFamily="34" charset="0"/>
              </a:rPr>
              <a:t>       Either</a:t>
            </a:r>
          </a:p>
          <a:p>
            <a:pPr marL="742950" lvl="1" indent="-285750">
              <a:spcBef>
                <a:spcPct val="20000"/>
              </a:spcBef>
            </a:pPr>
            <a:r>
              <a:rPr lang="en-US" sz="2200" b="1" dirty="0">
                <a:latin typeface="Calibri" pitchFamily="34" charset="0"/>
              </a:rPr>
              <a:t>	- Use the </a:t>
            </a:r>
            <a:r>
              <a:rPr lang="en-US" sz="2200" b="1" dirty="0" err="1">
                <a:solidFill>
                  <a:srgbClr val="0000CC"/>
                </a:solidFill>
                <a:latin typeface="Calibri" pitchFamily="34" charset="0"/>
              </a:rPr>
              <a:t>endl</a:t>
            </a:r>
            <a:r>
              <a:rPr lang="en-US" sz="2200" b="1" dirty="0">
                <a:latin typeface="Calibri" pitchFamily="34" charset="0"/>
              </a:rPr>
              <a:t> function</a:t>
            </a:r>
          </a:p>
          <a:p>
            <a:pPr marL="742950" lvl="1" indent="-285750">
              <a:spcBef>
                <a:spcPct val="20000"/>
              </a:spcBef>
            </a:pPr>
            <a:r>
              <a:rPr lang="en-US" sz="2200" b="1" dirty="0">
                <a:latin typeface="Calibri" pitchFamily="34" charset="0"/>
              </a:rPr>
              <a:t>	</a:t>
            </a:r>
            <a:r>
              <a:rPr lang="en-US" sz="2200" b="1" dirty="0">
                <a:solidFill>
                  <a:srgbClr val="0000CC"/>
                </a:solidFill>
                <a:latin typeface="Calibri" pitchFamily="34" charset="0"/>
              </a:rPr>
              <a:t> 		</a:t>
            </a:r>
            <a:r>
              <a:rPr lang="en-US" sz="1600" b="1" dirty="0" err="1">
                <a:solidFill>
                  <a:srgbClr val="0000CC"/>
                </a:solidFill>
                <a:latin typeface="Calibri" pitchFamily="34" charset="0"/>
              </a:rPr>
              <a:t>cout</a:t>
            </a:r>
            <a:r>
              <a:rPr lang="en-US" sz="1600" b="1" dirty="0">
                <a:solidFill>
                  <a:srgbClr val="0000CC"/>
                </a:solidFill>
                <a:latin typeface="Calibri" pitchFamily="34" charset="0"/>
              </a:rPr>
              <a:t> &lt;&lt; "Hello, there!" &lt;&lt; </a:t>
            </a:r>
            <a:r>
              <a:rPr lang="en-US" sz="1600" b="1" dirty="0" err="1">
                <a:solidFill>
                  <a:srgbClr val="0000CC"/>
                </a:solidFill>
                <a:latin typeface="Calibri" pitchFamily="34" charset="0"/>
              </a:rPr>
              <a:t>endl</a:t>
            </a:r>
            <a:r>
              <a:rPr lang="en-US" sz="1600" b="1" dirty="0">
                <a:solidFill>
                  <a:srgbClr val="0000CC"/>
                </a:solidFill>
                <a:latin typeface="Calibri" pitchFamily="34" charset="0"/>
              </a:rPr>
              <a:t>;</a:t>
            </a:r>
            <a:endParaRPr lang="en-US" sz="2200" b="1" dirty="0">
              <a:solidFill>
                <a:srgbClr val="0000CC"/>
              </a:solidFill>
              <a:latin typeface="Calibri" pitchFamily="34" charset="0"/>
            </a:endParaRPr>
          </a:p>
          <a:p>
            <a:pPr marL="742950" lvl="1" indent="-285750">
              <a:spcBef>
                <a:spcPct val="20000"/>
              </a:spcBef>
            </a:pPr>
            <a:r>
              <a:rPr lang="en-US" sz="2200" b="1" dirty="0">
                <a:latin typeface="Calibri" pitchFamily="34" charset="0"/>
              </a:rPr>
              <a:t>Or</a:t>
            </a:r>
          </a:p>
          <a:p>
            <a:pPr marL="742950" lvl="1" indent="-285750">
              <a:spcBef>
                <a:spcPct val="20000"/>
              </a:spcBef>
            </a:pPr>
            <a:r>
              <a:rPr lang="en-US" sz="2200" b="1" dirty="0">
                <a:latin typeface="Calibri" pitchFamily="34" charset="0"/>
              </a:rPr>
              <a:t>	- Use </a:t>
            </a:r>
            <a:r>
              <a:rPr lang="en-US" sz="2200" b="1" dirty="0">
                <a:solidFill>
                  <a:srgbClr val="0000CC"/>
                </a:solidFill>
                <a:latin typeface="Calibri" pitchFamily="34" charset="0"/>
              </a:rPr>
              <a:t>\n</a:t>
            </a:r>
            <a:r>
              <a:rPr lang="en-US" sz="2200" b="1" dirty="0">
                <a:latin typeface="Calibri" pitchFamily="34" charset="0"/>
              </a:rPr>
              <a:t> in the output string</a:t>
            </a:r>
          </a:p>
          <a:p>
            <a:pPr marL="742950" lvl="1" indent="-285750">
              <a:spcBef>
                <a:spcPct val="20000"/>
              </a:spcBef>
            </a:pPr>
            <a:r>
              <a:rPr lang="en-US" sz="2200" b="1" dirty="0">
                <a:latin typeface="Calibri" pitchFamily="34" charset="0"/>
              </a:rPr>
              <a:t>	 		</a:t>
            </a:r>
            <a:r>
              <a:rPr lang="en-US" sz="1600" b="1" dirty="0" err="1">
                <a:solidFill>
                  <a:srgbClr val="0000CC"/>
                </a:solidFill>
                <a:latin typeface="Calibri" pitchFamily="34" charset="0"/>
              </a:rPr>
              <a:t>cout</a:t>
            </a:r>
            <a:r>
              <a:rPr lang="en-US" sz="1600" b="1" dirty="0">
                <a:solidFill>
                  <a:srgbClr val="0000CC"/>
                </a:solidFill>
                <a:latin typeface="Calibri" pitchFamily="34" charset="0"/>
              </a:rPr>
              <a:t> &lt;&lt; "Hello, there!\n";</a:t>
            </a:r>
            <a:endParaRPr lang="en-US" sz="2200" b="1" dirty="0">
              <a:solidFill>
                <a:srgbClr val="0000CC"/>
              </a:solidFill>
              <a:latin typeface="Calibri" pitchFamily="34" charset="0"/>
            </a:endParaRPr>
          </a:p>
          <a:p>
            <a:pPr marL="742950" lvl="1" indent="-285750">
              <a:spcBef>
                <a:spcPct val="20000"/>
              </a:spcBef>
            </a:pPr>
            <a:endParaRPr lang="en-US" sz="2800" b="1" dirty="0">
              <a:latin typeface="Calibri" pitchFamily="34" charset="0"/>
            </a:endParaRPr>
          </a:p>
          <a:p>
            <a:pPr marL="742950" lvl="1" indent="-285750">
              <a:spcBef>
                <a:spcPct val="20000"/>
              </a:spcBef>
            </a:pPr>
            <a:endParaRPr lang="en-US" sz="2800" dirty="0">
              <a:latin typeface="Calibri" pitchFamily="34" charset="0"/>
            </a:endParaRPr>
          </a:p>
          <a:p>
            <a:pPr marL="342900" indent="-342900">
              <a:spcBef>
                <a:spcPct val="20000"/>
              </a:spcBef>
              <a:buFont typeface="Arial" charset="0"/>
              <a:buChar char="•"/>
            </a:pPr>
            <a:endParaRPr lang="en-US" sz="3200" dirty="0">
              <a:latin typeface="Courier New" pitchFamily="49" charset="0"/>
            </a:endParaRPr>
          </a:p>
        </p:txBody>
      </p:sp>
      <p:pic>
        <p:nvPicPr>
          <p:cNvPr id="3" name="Picture 2">
            <a:extLst>
              <a:ext uri="{FF2B5EF4-FFF2-40B4-BE49-F238E27FC236}">
                <a16:creationId xmlns:a16="http://schemas.microsoft.com/office/drawing/2014/main" id="{E5A31732-5441-4669-99D0-4FE16B325CB6}"/>
              </a:ext>
            </a:extLst>
          </p:cNvPr>
          <p:cNvPicPr>
            <a:picLocks noChangeAspect="1"/>
          </p:cNvPicPr>
          <p:nvPr/>
        </p:nvPicPr>
        <p:blipFill>
          <a:blip r:embed="rId2"/>
          <a:stretch>
            <a:fillRect/>
          </a:stretch>
        </p:blipFill>
        <p:spPr>
          <a:xfrm>
            <a:off x="5260632" y="1117600"/>
            <a:ext cx="6931368" cy="50489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83673" y="782782"/>
            <a:ext cx="7772400" cy="685800"/>
          </a:xfrm>
          <a:prstGeom prst="rect">
            <a:avLst/>
          </a:prstGeom>
          <a:noFill/>
          <a:ln>
            <a:noFill/>
          </a:ln>
          <a:effec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a:defRPr/>
            </a:pPr>
            <a:r>
              <a:rPr lang="en-US" sz="2200" b="1" kern="0" dirty="0">
                <a:solidFill>
                  <a:srgbClr val="000000"/>
                </a:solidFill>
                <a:latin typeface="+mn-lt"/>
              </a:rPr>
              <a:t>The </a:t>
            </a:r>
            <a:r>
              <a:rPr lang="en-US" sz="2200" b="1" kern="0" dirty="0" err="1">
                <a:solidFill>
                  <a:srgbClr val="0000CC"/>
                </a:solidFill>
                <a:latin typeface="+mn-lt"/>
              </a:rPr>
              <a:t>cin</a:t>
            </a:r>
            <a:r>
              <a:rPr lang="en-US" sz="2200" b="1" kern="0" dirty="0">
                <a:solidFill>
                  <a:srgbClr val="000000"/>
                </a:solidFill>
                <a:latin typeface="+mn-lt"/>
              </a:rPr>
              <a:t> Statement</a:t>
            </a:r>
          </a:p>
        </p:txBody>
      </p:sp>
      <p:sp>
        <p:nvSpPr>
          <p:cNvPr id="151554" name="Rectangle 3"/>
          <p:cNvSpPr txBox="1">
            <a:spLocks noChangeArrowheads="1"/>
          </p:cNvSpPr>
          <p:nvPr/>
        </p:nvSpPr>
        <p:spPr bwMode="auto">
          <a:xfrm>
            <a:off x="983673" y="1468582"/>
            <a:ext cx="10164618"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b="1" dirty="0">
                <a:solidFill>
                  <a:srgbClr val="FF0000"/>
                </a:solidFill>
                <a:latin typeface="Calibri" pitchFamily="34" charset="0"/>
              </a:rPr>
              <a:t>Used to read input from keyboard</a:t>
            </a:r>
            <a:endParaRPr lang="en-US" sz="2200" b="1" dirty="0">
              <a:solidFill>
                <a:srgbClr val="000000"/>
              </a:solidFill>
              <a:latin typeface="Calibri" pitchFamily="34" charset="0"/>
            </a:endParaRPr>
          </a:p>
          <a:p>
            <a:pPr marL="342900" indent="-342900">
              <a:lnSpc>
                <a:spcPct val="90000"/>
              </a:lnSpc>
              <a:spcBef>
                <a:spcPct val="20000"/>
              </a:spcBef>
              <a:buFontTx/>
              <a:buChar char="•"/>
            </a:pPr>
            <a:r>
              <a:rPr lang="en-US" sz="2200" b="1" dirty="0">
                <a:latin typeface="Calibri" pitchFamily="34" charset="0"/>
              </a:rPr>
              <a:t>It is declared in the header file </a:t>
            </a:r>
            <a:r>
              <a:rPr lang="en-US" sz="2200" b="1" dirty="0">
                <a:solidFill>
                  <a:srgbClr val="0000CC"/>
                </a:solidFill>
                <a:latin typeface="Calibri" pitchFamily="34" charset="0"/>
              </a:rPr>
              <a:t>iostream</a:t>
            </a:r>
            <a:endParaRPr lang="en-US" sz="2200" b="1" dirty="0">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Syntax</a:t>
            </a:r>
          </a:p>
          <a:p>
            <a:pPr marL="742950" lvl="1" indent="-342900">
              <a:lnSpc>
                <a:spcPct val="90000"/>
              </a:lnSpc>
              <a:spcBef>
                <a:spcPct val="20000"/>
              </a:spcBef>
            </a:pPr>
            <a:r>
              <a:rPr lang="en-US" sz="2200" b="1" dirty="0">
                <a:solidFill>
                  <a:srgbClr val="000099"/>
                </a:solidFill>
                <a:latin typeface="Calibri" pitchFamily="34" charset="0"/>
              </a:rPr>
              <a:t>	</a:t>
            </a:r>
            <a:r>
              <a:rPr lang="en-US" sz="2200" b="1" dirty="0" err="1">
                <a:solidFill>
                  <a:srgbClr val="000099"/>
                </a:solidFill>
                <a:latin typeface="Calibri" pitchFamily="34" charset="0"/>
              </a:rPr>
              <a:t>cin</a:t>
            </a:r>
            <a:r>
              <a:rPr lang="en-US" sz="2200" b="1" dirty="0">
                <a:solidFill>
                  <a:srgbClr val="000099"/>
                </a:solidFill>
                <a:latin typeface="Calibri" pitchFamily="34" charset="0"/>
              </a:rPr>
              <a:t> &gt;&gt; variable</a:t>
            </a:r>
            <a:endParaRPr lang="en-US" sz="2200" b="1" dirty="0">
              <a:latin typeface="Calibri" pitchFamily="34" charset="0"/>
            </a:endParaRPr>
          </a:p>
          <a:p>
            <a:pPr marL="342900" indent="-342900">
              <a:lnSpc>
                <a:spcPct val="90000"/>
              </a:lnSpc>
              <a:spcBef>
                <a:spcPct val="20000"/>
              </a:spcBef>
              <a:buFontTx/>
              <a:buChar char="•"/>
            </a:pPr>
            <a:r>
              <a:rPr lang="en-US" sz="2200" b="1" dirty="0">
                <a:latin typeface="Calibri" pitchFamily="34" charset="0"/>
              </a:rPr>
              <a:t>Uses </a:t>
            </a:r>
            <a:r>
              <a:rPr lang="en-US" sz="2200" b="1" dirty="0">
                <a:solidFill>
                  <a:srgbClr val="0000CC"/>
                </a:solidFill>
                <a:latin typeface="Calibri" pitchFamily="34" charset="0"/>
              </a:rPr>
              <a:t>&gt;&gt;</a:t>
            </a:r>
            <a:r>
              <a:rPr lang="en-US" sz="2200" b="1" dirty="0">
                <a:latin typeface="Calibri" pitchFamily="34" charset="0"/>
              </a:rPr>
              <a:t> operator to receive data from the keyboard and</a:t>
            </a:r>
          </a:p>
          <a:p>
            <a:pPr marL="342900" indent="-342900">
              <a:lnSpc>
                <a:spcPct val="90000"/>
              </a:lnSpc>
              <a:spcBef>
                <a:spcPct val="20000"/>
              </a:spcBef>
            </a:pPr>
            <a:r>
              <a:rPr lang="en-US" sz="2200" b="1" dirty="0">
                <a:latin typeface="Calibri" pitchFamily="34" charset="0"/>
              </a:rPr>
              <a:t>	assign the value to a variable</a:t>
            </a:r>
          </a:p>
          <a:p>
            <a:pPr marL="342900" indent="-342900">
              <a:lnSpc>
                <a:spcPct val="90000"/>
              </a:lnSpc>
              <a:spcBef>
                <a:spcPct val="20000"/>
              </a:spcBef>
              <a:buFontTx/>
              <a:buChar char="•"/>
            </a:pPr>
            <a:r>
              <a:rPr lang="en-US" sz="2200" b="1" dirty="0">
                <a:solidFill>
                  <a:srgbClr val="000000"/>
                </a:solidFill>
                <a:latin typeface="Calibri" pitchFamily="34" charset="0"/>
              </a:rPr>
              <a:t>Often used with </a:t>
            </a:r>
            <a:r>
              <a:rPr lang="en-US" sz="2200" b="1" dirty="0" err="1">
                <a:solidFill>
                  <a:srgbClr val="000099"/>
                </a:solidFill>
                <a:latin typeface="Calibri" pitchFamily="34" charset="0"/>
              </a:rPr>
              <a:t>cout</a:t>
            </a:r>
            <a:r>
              <a:rPr lang="en-US" sz="2200" b="1" dirty="0">
                <a:solidFill>
                  <a:srgbClr val="000000"/>
                </a:solidFill>
                <a:latin typeface="Calibri" pitchFamily="34" charset="0"/>
              </a:rPr>
              <a:t> to display a user prompt first</a:t>
            </a:r>
            <a:endParaRPr lang="en-US" sz="2200" b="1" dirty="0">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May use </a:t>
            </a:r>
            <a:r>
              <a:rPr lang="en-US" sz="2200" b="1" dirty="0" err="1">
                <a:solidFill>
                  <a:srgbClr val="000099"/>
                </a:solidFill>
                <a:latin typeface="Calibri" pitchFamily="34" charset="0"/>
              </a:rPr>
              <a:t>cin</a:t>
            </a:r>
            <a:r>
              <a:rPr lang="en-US" sz="2200" b="1" dirty="0">
                <a:solidFill>
                  <a:srgbClr val="000000"/>
                </a:solidFill>
                <a:latin typeface="Calibri" pitchFamily="34" charset="0"/>
              </a:rPr>
              <a:t> to store data in one or more variables </a:t>
            </a:r>
          </a:p>
          <a:p>
            <a:pPr marL="342900" indent="-342900">
              <a:spcBef>
                <a:spcPct val="20000"/>
              </a:spcBef>
              <a:buFontTx/>
              <a:buChar char="•"/>
            </a:pPr>
            <a:r>
              <a:rPr lang="en-US" sz="2200" b="1" dirty="0">
                <a:solidFill>
                  <a:srgbClr val="000000"/>
                </a:solidFill>
                <a:latin typeface="Calibri" pitchFamily="34" charset="0"/>
              </a:rPr>
              <a:t>Can be used to input more than one value</a:t>
            </a:r>
          </a:p>
          <a:p>
            <a:pPr marL="742950" lvl="1" indent="-285750">
              <a:spcBef>
                <a:spcPct val="20000"/>
              </a:spcBef>
            </a:pPr>
            <a:r>
              <a:rPr lang="en-US" sz="2200" b="1" dirty="0">
                <a:solidFill>
                  <a:srgbClr val="000000"/>
                </a:solidFill>
                <a:latin typeface="Calibri" pitchFamily="34" charset="0"/>
              </a:rPr>
              <a:t>	</a:t>
            </a:r>
            <a:r>
              <a:rPr lang="en-US" sz="2200" b="1" dirty="0" err="1">
                <a:solidFill>
                  <a:srgbClr val="000099"/>
                </a:solidFill>
                <a:latin typeface="Calibri" pitchFamily="34" charset="0"/>
              </a:rPr>
              <a:t>cin</a:t>
            </a:r>
            <a:r>
              <a:rPr lang="en-US" sz="2200" b="1" dirty="0">
                <a:solidFill>
                  <a:srgbClr val="000099"/>
                </a:solidFill>
                <a:latin typeface="Calibri" pitchFamily="34" charset="0"/>
              </a:rPr>
              <a:t> &gt;&gt; height &gt;&gt; width;</a:t>
            </a:r>
          </a:p>
          <a:p>
            <a:pPr marL="342900" indent="-342900">
              <a:spcBef>
                <a:spcPct val="20000"/>
              </a:spcBef>
              <a:buFontTx/>
              <a:buChar char="•"/>
            </a:pPr>
            <a:r>
              <a:rPr lang="en-US" sz="2200" b="1" dirty="0">
                <a:solidFill>
                  <a:srgbClr val="000000"/>
                </a:solidFill>
                <a:latin typeface="Calibri" pitchFamily="34" charset="0"/>
              </a:rPr>
              <a:t>Multiple values from keyboard must be separated by spaces</a:t>
            </a:r>
          </a:p>
          <a:p>
            <a:pPr marL="342900" indent="-342900">
              <a:spcBef>
                <a:spcPct val="20000"/>
              </a:spcBef>
              <a:buFontTx/>
              <a:buChar char="•"/>
            </a:pPr>
            <a:r>
              <a:rPr lang="en-US" sz="2200" b="1" dirty="0">
                <a:solidFill>
                  <a:srgbClr val="000000"/>
                </a:solidFill>
                <a:latin typeface="Calibri" pitchFamily="34" charset="0"/>
              </a:rPr>
              <a:t>Order is important: first value entered goes to first variable, </a:t>
            </a:r>
            <a:r>
              <a:rPr lang="en-US" sz="2200" b="1" dirty="0" err="1">
                <a:solidFill>
                  <a:srgbClr val="000000"/>
                </a:solidFill>
                <a:latin typeface="Calibri" pitchFamily="34" charset="0"/>
              </a:rPr>
              <a:t>etc</a:t>
            </a:r>
            <a:endParaRPr lang="en-US" sz="2200" b="1" dirty="0">
              <a:solidFill>
                <a:srgbClr val="000000"/>
              </a:solidFill>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txBox="1">
            <a:spLocks noChangeArrowheads="1"/>
          </p:cNvSpPr>
          <p:nvPr/>
        </p:nvSpPr>
        <p:spPr bwMode="auto">
          <a:xfrm>
            <a:off x="1905000" y="609600"/>
            <a:ext cx="8077200" cy="571500"/>
          </a:xfrm>
          <a:prstGeom prst="rect">
            <a:avLst/>
          </a:prstGeom>
          <a:noFill/>
          <a:ln w="9525">
            <a:noFill/>
            <a:miter lim="800000"/>
            <a:headEnd/>
            <a:tailEnd/>
          </a:ln>
        </p:spPr>
        <p:txBody>
          <a:bodyPr/>
          <a:lstStyle/>
          <a:p>
            <a:r>
              <a:rPr lang="en-US" sz="2200" b="1" u="sng">
                <a:latin typeface="Calibri" pitchFamily="34" charset="0"/>
              </a:rPr>
              <a:t>Example Program</a:t>
            </a:r>
            <a:r>
              <a:rPr lang="en-US" sz="2200" b="1">
                <a:latin typeface="Calibri" pitchFamily="34" charset="0"/>
              </a:rPr>
              <a:t> – Use of </a:t>
            </a:r>
            <a:r>
              <a:rPr lang="en-US" sz="2200" b="1">
                <a:solidFill>
                  <a:srgbClr val="000099"/>
                </a:solidFill>
                <a:latin typeface="Calibri" pitchFamily="34" charset="0"/>
              </a:rPr>
              <a:t>cout</a:t>
            </a:r>
            <a:r>
              <a:rPr lang="en-US" sz="2200" b="1">
                <a:latin typeface="Calibri" pitchFamily="34" charset="0"/>
              </a:rPr>
              <a:t> to prompt user to enter some data</a:t>
            </a:r>
            <a:endParaRPr lang="en-US" sz="2200" b="1" u="sng">
              <a:latin typeface="Calibri" pitchFamily="34" charset="0"/>
            </a:endParaRPr>
          </a:p>
        </p:txBody>
      </p:sp>
      <p:sp>
        <p:nvSpPr>
          <p:cNvPr id="153602" name="Rectangle 3"/>
          <p:cNvSpPr txBox="1">
            <a:spLocks noChangeArrowheads="1"/>
          </p:cNvSpPr>
          <p:nvPr/>
        </p:nvSpPr>
        <p:spPr bwMode="auto">
          <a:xfrm>
            <a:off x="2133600" y="1295400"/>
            <a:ext cx="7772400" cy="4419600"/>
          </a:xfrm>
          <a:prstGeom prst="rect">
            <a:avLst/>
          </a:prstGeom>
          <a:noFill/>
          <a:ln w="9525">
            <a:noFill/>
            <a:miter lim="800000"/>
            <a:headEnd/>
            <a:tailEnd/>
          </a:ln>
        </p:spPr>
        <p:txBody>
          <a:bodyPr/>
          <a:lstStyle/>
          <a:p>
            <a:pPr marL="342900" indent="-342900">
              <a:lnSpc>
                <a:spcPct val="85000"/>
              </a:lnSpc>
              <a:spcBef>
                <a:spcPct val="20000"/>
              </a:spcBef>
            </a:pPr>
            <a:r>
              <a:rPr lang="en-US" sz="2200" b="1" dirty="0">
                <a:solidFill>
                  <a:srgbClr val="0000CC"/>
                </a:solidFill>
                <a:latin typeface="Calibri" pitchFamily="34" charset="0"/>
              </a:rPr>
              <a:t>#include &lt;</a:t>
            </a:r>
            <a:r>
              <a:rPr lang="en-US" sz="2200" b="1" dirty="0" err="1">
                <a:solidFill>
                  <a:srgbClr val="0000CC"/>
                </a:solidFill>
                <a:latin typeface="Calibri" pitchFamily="34" charset="0"/>
              </a:rPr>
              <a:t>iostream</a:t>
            </a:r>
            <a:r>
              <a:rPr lang="en-US" sz="2200" b="1" dirty="0">
                <a:solidFill>
                  <a:srgbClr val="0000CC"/>
                </a:solidFill>
                <a:latin typeface="Calibri" pitchFamily="34" charset="0"/>
              </a:rPr>
              <a:t>&gt;</a:t>
            </a:r>
          </a:p>
          <a:p>
            <a:pPr marL="342900" indent="-342900">
              <a:lnSpc>
                <a:spcPct val="85000"/>
              </a:lnSpc>
              <a:spcBef>
                <a:spcPct val="20000"/>
              </a:spcBef>
            </a:pPr>
            <a:r>
              <a:rPr lang="en-US" sz="2200" b="1" dirty="0">
                <a:solidFill>
                  <a:srgbClr val="0000CC"/>
                </a:solidFill>
                <a:latin typeface="Calibri" pitchFamily="34" charset="0"/>
              </a:rPr>
              <a:t>#include &lt;string&gt;</a:t>
            </a:r>
          </a:p>
          <a:p>
            <a:pPr marL="342900" indent="-342900">
              <a:lnSpc>
                <a:spcPct val="85000"/>
              </a:lnSpc>
              <a:spcBef>
                <a:spcPct val="20000"/>
              </a:spcBef>
            </a:pPr>
            <a:r>
              <a:rPr lang="en-US" sz="2200" b="1" dirty="0">
                <a:solidFill>
                  <a:srgbClr val="0000CC"/>
                </a:solidFill>
                <a:latin typeface="Calibri" pitchFamily="34" charset="0"/>
              </a:rPr>
              <a:t>using namespace </a:t>
            </a:r>
            <a:r>
              <a:rPr lang="en-US" sz="2200" b="1" dirty="0" err="1">
                <a:solidFill>
                  <a:srgbClr val="0000CC"/>
                </a:solidFill>
                <a:latin typeface="Calibri" pitchFamily="34" charset="0"/>
              </a:rPr>
              <a:t>std</a:t>
            </a:r>
            <a:r>
              <a:rPr lang="en-US" sz="2200" b="1" dirty="0">
                <a:solidFill>
                  <a:srgbClr val="0000CC"/>
                </a:solidFill>
                <a:latin typeface="Calibri" pitchFamily="34" charset="0"/>
              </a:rPr>
              <a:t>;</a:t>
            </a:r>
          </a:p>
          <a:p>
            <a:pPr marL="342900" indent="-342900">
              <a:lnSpc>
                <a:spcPct val="85000"/>
              </a:lnSpc>
              <a:spcBef>
                <a:spcPct val="20000"/>
              </a:spcBef>
            </a:pPr>
            <a:r>
              <a:rPr lang="en-US" sz="2200" b="1" dirty="0" err="1">
                <a:solidFill>
                  <a:srgbClr val="0000CC"/>
                </a:solidFill>
                <a:latin typeface="Calibri" pitchFamily="34" charset="0"/>
              </a:rPr>
              <a:t>int</a:t>
            </a:r>
            <a:r>
              <a:rPr lang="en-US" sz="2200" b="1" dirty="0">
                <a:solidFill>
                  <a:srgbClr val="0000CC"/>
                </a:solidFill>
                <a:latin typeface="Calibri" pitchFamily="34" charset="0"/>
              </a:rPr>
              <a:t> main() </a:t>
            </a:r>
          </a:p>
          <a:p>
            <a:pPr marL="342900" indent="-342900">
              <a:lnSpc>
                <a:spcPct val="85000"/>
              </a:lnSpc>
              <a:spcBef>
                <a:spcPct val="20000"/>
              </a:spcBef>
            </a:pPr>
            <a:r>
              <a:rPr lang="en-US" sz="2200" b="1" dirty="0">
                <a:solidFill>
                  <a:srgbClr val="0000CC"/>
                </a:solidFill>
                <a:latin typeface="Calibri" pitchFamily="34" charset="0"/>
              </a:rPr>
              <a:t>{</a:t>
            </a:r>
          </a:p>
          <a:p>
            <a:pPr marL="342900" indent="-342900">
              <a:lnSpc>
                <a:spcPct val="85000"/>
              </a:lnSpc>
              <a:spcBef>
                <a:spcPct val="20000"/>
              </a:spcBef>
            </a:pPr>
            <a:r>
              <a:rPr lang="en-US" sz="2200" b="1" dirty="0">
                <a:solidFill>
                  <a:srgbClr val="0000CC"/>
                </a:solidFill>
                <a:latin typeface="Calibri" pitchFamily="34" charset="0"/>
              </a:rPr>
              <a:t>	string name;</a:t>
            </a:r>
          </a:p>
          <a:p>
            <a:pPr marL="342900" indent="-342900">
              <a:lnSpc>
                <a:spcPct val="85000"/>
              </a:lnSpc>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"What is your name? "; </a:t>
            </a:r>
          </a:p>
          <a:p>
            <a:pPr marL="342900" indent="-342900">
              <a:lnSpc>
                <a:spcPct val="85000"/>
              </a:lnSpc>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cin</a:t>
            </a:r>
            <a:r>
              <a:rPr lang="en-US" sz="2200" b="1" dirty="0">
                <a:solidFill>
                  <a:srgbClr val="0000CC"/>
                </a:solidFill>
                <a:latin typeface="Calibri" pitchFamily="34" charset="0"/>
              </a:rPr>
              <a:t> &gt;&gt; name;</a:t>
            </a:r>
          </a:p>
          <a:p>
            <a:pPr marL="342900" indent="-342900">
              <a:lnSpc>
                <a:spcPct val="85000"/>
              </a:lnSpc>
              <a:spcBef>
                <a:spcPct val="20000"/>
              </a:spcBef>
            </a:pPr>
            <a:endParaRPr lang="en-US" sz="2200" b="1" dirty="0">
              <a:solidFill>
                <a:srgbClr val="0000CC"/>
              </a:solidFill>
              <a:latin typeface="Calibri" pitchFamily="34" charset="0"/>
            </a:endParaRPr>
          </a:p>
          <a:p>
            <a:pPr marL="342900" indent="-342900">
              <a:lnSpc>
                <a:spcPct val="85000"/>
              </a:lnSpc>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"Hello there, " &lt;&lt; name;</a:t>
            </a:r>
          </a:p>
          <a:p>
            <a:pPr marL="342900" indent="-342900">
              <a:lnSpc>
                <a:spcPct val="85000"/>
              </a:lnSpc>
              <a:spcBef>
                <a:spcPct val="20000"/>
              </a:spcBef>
            </a:pPr>
            <a:r>
              <a:rPr lang="en-US" sz="2200" b="1" dirty="0">
                <a:solidFill>
                  <a:srgbClr val="0000CC"/>
                </a:solidFill>
                <a:latin typeface="Calibri" pitchFamily="34" charset="0"/>
              </a:rPr>
              <a:t>	return 0;</a:t>
            </a:r>
          </a:p>
          <a:p>
            <a:pPr marL="342900" indent="-342900">
              <a:lnSpc>
                <a:spcPct val="85000"/>
              </a:lnSpc>
              <a:spcBef>
                <a:spcPct val="20000"/>
              </a:spcBef>
            </a:pPr>
            <a:r>
              <a:rPr lang="en-US" sz="2200" b="1" dirty="0">
                <a:solidFill>
                  <a:srgbClr val="0000CC"/>
                </a:solidFill>
                <a:latin typeface="Calibri" pitchFamily="34" charset="0"/>
              </a:rPr>
              <a:t>}</a:t>
            </a:r>
          </a:p>
        </p:txBody>
      </p:sp>
      <p:cxnSp>
        <p:nvCxnSpPr>
          <p:cNvPr id="3" name="Straight Arrow Connector 2"/>
          <p:cNvCxnSpPr/>
          <p:nvPr/>
        </p:nvCxnSpPr>
        <p:spPr>
          <a:xfrm>
            <a:off x="3886200" y="4114800"/>
            <a:ext cx="1905000" cy="38100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txBox="1">
            <a:spLocks noChangeArrowheads="1"/>
          </p:cNvSpPr>
          <p:nvPr/>
        </p:nvSpPr>
        <p:spPr bwMode="auto">
          <a:xfrm>
            <a:off x="877455" y="900545"/>
            <a:ext cx="8458200" cy="457200"/>
          </a:xfrm>
          <a:prstGeom prst="rect">
            <a:avLst/>
          </a:prstGeom>
          <a:noFill/>
          <a:ln w="9525">
            <a:noFill/>
            <a:miter lim="800000"/>
            <a:headEnd/>
            <a:tailEnd/>
          </a:ln>
        </p:spPr>
        <p:txBody>
          <a:bodyPr lIns="92075" tIns="46038" rIns="92075" bIns="46038"/>
          <a:lstStyle/>
          <a:p>
            <a:r>
              <a:rPr lang="en-US" sz="2200" b="1" dirty="0">
                <a:latin typeface="Calibri" pitchFamily="34" charset="0"/>
              </a:rPr>
              <a:t>Names</a:t>
            </a:r>
          </a:p>
        </p:txBody>
      </p:sp>
      <p:sp>
        <p:nvSpPr>
          <p:cNvPr id="154626" name="Rectangle 3" descr="Rectangle: Click to edit Master text styles&#10;Second level&#10;Third level&#10;Fourth level&#10;Fifth level"/>
          <p:cNvSpPr txBox="1">
            <a:spLocks noChangeArrowheads="1"/>
          </p:cNvSpPr>
          <p:nvPr/>
        </p:nvSpPr>
        <p:spPr bwMode="auto">
          <a:xfrm>
            <a:off x="877455" y="1595582"/>
            <a:ext cx="9333345" cy="4786745"/>
          </a:xfrm>
          <a:prstGeom prst="rect">
            <a:avLst/>
          </a:prstGeom>
          <a:noFill/>
          <a:ln w="9525">
            <a:noFill/>
            <a:miter lim="800000"/>
            <a:headEnd/>
            <a:tailEnd/>
          </a:ln>
        </p:spPr>
        <p:txBody>
          <a:bodyPr lIns="92075" tIns="46038" rIns="92075" bIns="46038"/>
          <a:lstStyle/>
          <a:p>
            <a:pPr marL="342900" indent="-342900">
              <a:lnSpc>
                <a:spcPct val="90000"/>
              </a:lnSpc>
              <a:spcBef>
                <a:spcPct val="20000"/>
              </a:spcBef>
              <a:buFont typeface="Arial" charset="0"/>
              <a:buChar char="•"/>
            </a:pPr>
            <a:r>
              <a:rPr lang="en-US" sz="2200" b="1" dirty="0">
                <a:solidFill>
                  <a:srgbClr val="FF0000"/>
                </a:solidFill>
                <a:latin typeface="Calibri" pitchFamily="34" charset="0"/>
              </a:rPr>
              <a:t>Used to denote language- and programmer-defined elements within the program</a:t>
            </a: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A </a:t>
            </a:r>
            <a:r>
              <a:rPr lang="en-US" sz="2200" b="1" dirty="0">
                <a:solidFill>
                  <a:srgbClr val="FF0000"/>
                </a:solidFill>
                <a:latin typeface="Calibri" pitchFamily="34" charset="0"/>
              </a:rPr>
              <a:t>valid name </a:t>
            </a:r>
            <a:r>
              <a:rPr lang="en-US" sz="2200" b="1" dirty="0">
                <a:latin typeface="Calibri" pitchFamily="34" charset="0"/>
              </a:rPr>
              <a:t>is a sequence of</a:t>
            </a:r>
          </a:p>
          <a:p>
            <a:pPr marL="742950" lvl="1" indent="-285750">
              <a:lnSpc>
                <a:spcPct val="90000"/>
              </a:lnSpc>
              <a:spcBef>
                <a:spcPct val="20000"/>
              </a:spcBef>
              <a:buFont typeface="Arial" charset="0"/>
              <a:buChar char="–"/>
            </a:pPr>
            <a:r>
              <a:rPr lang="en-US" sz="2200" b="1" dirty="0">
                <a:solidFill>
                  <a:srgbClr val="0000FF"/>
                </a:solidFill>
                <a:latin typeface="Calibri" pitchFamily="34" charset="0"/>
              </a:rPr>
              <a:t>Letters (upper and lowercase)</a:t>
            </a:r>
          </a:p>
          <a:p>
            <a:pPr marL="742950" lvl="1" indent="-285750">
              <a:lnSpc>
                <a:spcPct val="90000"/>
              </a:lnSpc>
              <a:spcBef>
                <a:spcPct val="20000"/>
              </a:spcBef>
              <a:buFont typeface="Arial" charset="0"/>
              <a:buChar char="–"/>
            </a:pPr>
            <a:r>
              <a:rPr lang="en-US" sz="2200" b="1" dirty="0">
                <a:solidFill>
                  <a:srgbClr val="0000FF"/>
                </a:solidFill>
                <a:latin typeface="Calibri" pitchFamily="34" charset="0"/>
              </a:rPr>
              <a:t>Digits</a:t>
            </a:r>
          </a:p>
          <a:p>
            <a:pPr marL="1143000" lvl="2" indent="-228600">
              <a:lnSpc>
                <a:spcPct val="90000"/>
              </a:lnSpc>
              <a:spcBef>
                <a:spcPct val="20000"/>
              </a:spcBef>
              <a:buFont typeface="Arial" charset="0"/>
              <a:buChar char="•"/>
            </a:pPr>
            <a:r>
              <a:rPr lang="en-US" sz="2200" b="1" dirty="0">
                <a:latin typeface="Calibri" pitchFamily="34" charset="0"/>
              </a:rPr>
              <a:t>A name cannot start with a digit</a:t>
            </a:r>
          </a:p>
          <a:p>
            <a:pPr marL="742950" lvl="1" indent="-285750">
              <a:lnSpc>
                <a:spcPct val="90000"/>
              </a:lnSpc>
              <a:spcBef>
                <a:spcPct val="20000"/>
              </a:spcBef>
              <a:buFont typeface="Arial" charset="0"/>
              <a:buChar char="–"/>
            </a:pPr>
            <a:r>
              <a:rPr lang="en-US" sz="2200" b="1" dirty="0">
                <a:solidFill>
                  <a:srgbClr val="0000FF"/>
                </a:solidFill>
                <a:latin typeface="Calibri" pitchFamily="34" charset="0"/>
              </a:rPr>
              <a:t>Underscores</a:t>
            </a:r>
          </a:p>
          <a:p>
            <a:pPr marL="1143000" lvl="2" indent="-228600">
              <a:lnSpc>
                <a:spcPct val="90000"/>
              </a:lnSpc>
              <a:spcBef>
                <a:spcPct val="20000"/>
              </a:spcBef>
              <a:buFont typeface="Arial" charset="0"/>
              <a:buChar char="•"/>
            </a:pPr>
            <a:r>
              <a:rPr lang="en-US" sz="2200" b="1" dirty="0">
                <a:latin typeface="Calibri" pitchFamily="34" charset="0"/>
              </a:rPr>
              <a:t>A name should not normally start with an underscore</a:t>
            </a:r>
          </a:p>
          <a:p>
            <a:pPr marL="342900" indent="-342900">
              <a:lnSpc>
                <a:spcPct val="90000"/>
              </a:lnSpc>
              <a:spcBef>
                <a:spcPct val="20000"/>
              </a:spcBef>
              <a:buFont typeface="Arial" charset="0"/>
              <a:buChar char="•"/>
            </a:pPr>
            <a:r>
              <a:rPr lang="en-US" sz="2200" b="1" dirty="0">
                <a:latin typeface="Calibri" pitchFamily="34" charset="0"/>
              </a:rPr>
              <a:t>Names are </a:t>
            </a:r>
            <a:r>
              <a:rPr lang="en-US" sz="2200" b="1" dirty="0">
                <a:solidFill>
                  <a:srgbClr val="00B050"/>
                </a:solidFill>
                <a:latin typeface="Calibri" pitchFamily="34" charset="0"/>
              </a:rPr>
              <a:t>case sensitive</a:t>
            </a:r>
          </a:p>
          <a:p>
            <a:pPr marL="742950" lvl="1" indent="-285750">
              <a:lnSpc>
                <a:spcPct val="90000"/>
              </a:lnSpc>
              <a:spcBef>
                <a:spcPct val="20000"/>
              </a:spcBef>
              <a:buFont typeface="Arial" charset="0"/>
              <a:buChar char="–"/>
            </a:pPr>
            <a:r>
              <a:rPr lang="en-US" sz="2200" b="1" dirty="0" err="1">
                <a:solidFill>
                  <a:srgbClr val="000099"/>
                </a:solidFill>
                <a:latin typeface="Calibri" pitchFamily="34" charset="0"/>
              </a:rPr>
              <a:t>MyObject</a:t>
            </a:r>
            <a:r>
              <a:rPr lang="en-US" sz="2200" b="1" dirty="0">
                <a:solidFill>
                  <a:srgbClr val="000099"/>
                </a:solidFill>
                <a:latin typeface="Calibri" pitchFamily="34" charset="0"/>
              </a:rPr>
              <a:t> </a:t>
            </a:r>
            <a:r>
              <a:rPr lang="en-US" sz="2200" b="1" dirty="0">
                <a:latin typeface="Calibri" pitchFamily="34" charset="0"/>
              </a:rPr>
              <a:t>is a different name than </a:t>
            </a:r>
            <a:r>
              <a:rPr lang="en-US" sz="2200" b="1" dirty="0">
                <a:solidFill>
                  <a:srgbClr val="000099"/>
                </a:solidFill>
                <a:latin typeface="Calibri" pitchFamily="34" charset="0"/>
              </a:rPr>
              <a:t>MYOBJECT</a:t>
            </a: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There are two kinds of names</a:t>
            </a:r>
          </a:p>
          <a:p>
            <a:pPr marL="742950" lvl="1" indent="-285750">
              <a:lnSpc>
                <a:spcPct val="90000"/>
              </a:lnSpc>
              <a:spcBef>
                <a:spcPct val="20000"/>
              </a:spcBef>
              <a:buFont typeface="Arial" charset="0"/>
              <a:buChar char="–"/>
            </a:pPr>
            <a:r>
              <a:rPr lang="en-US" sz="2200" b="1" dirty="0">
                <a:latin typeface="Calibri" pitchFamily="34" charset="0"/>
              </a:rPr>
              <a:t>Keywords</a:t>
            </a:r>
          </a:p>
          <a:p>
            <a:pPr marL="742950" lvl="1" indent="-285750">
              <a:lnSpc>
                <a:spcPct val="90000"/>
              </a:lnSpc>
              <a:spcBef>
                <a:spcPct val="20000"/>
              </a:spcBef>
              <a:buFont typeface="Arial" charset="0"/>
              <a:buChar char="–"/>
            </a:pPr>
            <a:r>
              <a:rPr lang="en-US" sz="2200" b="1" dirty="0">
                <a:latin typeface="Calibri" pitchFamily="34" charset="0"/>
              </a:rPr>
              <a:t>Identifiers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txBox="1">
            <a:spLocks noChangeArrowheads="1"/>
          </p:cNvSpPr>
          <p:nvPr/>
        </p:nvSpPr>
        <p:spPr bwMode="auto">
          <a:xfrm>
            <a:off x="1540164" y="876300"/>
            <a:ext cx="8458200" cy="1143000"/>
          </a:xfrm>
          <a:prstGeom prst="rect">
            <a:avLst/>
          </a:prstGeom>
          <a:noFill/>
          <a:ln w="9525">
            <a:noFill/>
            <a:miter lim="800000"/>
            <a:headEnd/>
            <a:tailEnd/>
          </a:ln>
        </p:spPr>
        <p:txBody>
          <a:bodyPr lIns="92075" tIns="46038" rIns="92075" bIns="46038"/>
          <a:lstStyle/>
          <a:p>
            <a:r>
              <a:rPr lang="en-US" sz="2200" b="1" dirty="0">
                <a:latin typeface="Calibri" pitchFamily="34" charset="0"/>
              </a:rPr>
              <a:t>Keywords</a:t>
            </a:r>
          </a:p>
        </p:txBody>
      </p:sp>
      <p:sp>
        <p:nvSpPr>
          <p:cNvPr id="155650" name="Rectangle 3" descr="Rectangle: Click to edit Master text styles&#10;Second level&#10;Third level&#10;Fourth level&#10;Fifth level"/>
          <p:cNvSpPr txBox="1">
            <a:spLocks noChangeArrowheads="1"/>
          </p:cNvSpPr>
          <p:nvPr/>
        </p:nvSpPr>
        <p:spPr bwMode="auto">
          <a:xfrm>
            <a:off x="1540164" y="1995055"/>
            <a:ext cx="7772400" cy="4114800"/>
          </a:xfrm>
          <a:prstGeom prst="rect">
            <a:avLst/>
          </a:prstGeom>
          <a:noFill/>
          <a:ln w="9525">
            <a:noFill/>
            <a:miter lim="800000"/>
            <a:headEnd/>
            <a:tailEnd/>
          </a:ln>
        </p:spPr>
        <p:txBody>
          <a:bodyPr lIns="92075" tIns="46038" rIns="92075" bIns="46038"/>
          <a:lstStyle/>
          <a:p>
            <a:pPr marL="342900" indent="-342900">
              <a:spcBef>
                <a:spcPct val="20000"/>
              </a:spcBef>
              <a:buFont typeface="Arial" charset="0"/>
              <a:buChar char="•"/>
            </a:pPr>
            <a:r>
              <a:rPr lang="en-US" sz="2200" b="1" dirty="0">
                <a:solidFill>
                  <a:srgbClr val="00B050"/>
                </a:solidFill>
                <a:latin typeface="Calibri" pitchFamily="34" charset="0"/>
              </a:rPr>
              <a:t>Keywords</a:t>
            </a:r>
            <a:r>
              <a:rPr lang="en-US" sz="2200" b="1" dirty="0">
                <a:latin typeface="Calibri" pitchFamily="34" charset="0"/>
              </a:rPr>
              <a:t> are words reserved as part of the language - syntax</a:t>
            </a:r>
          </a:p>
          <a:p>
            <a:pPr marL="742950" lvl="1" indent="-285750">
              <a:spcBef>
                <a:spcPct val="20000"/>
              </a:spcBef>
            </a:pPr>
            <a:r>
              <a:rPr lang="en-US" sz="2200" b="1" dirty="0">
                <a:latin typeface="Calibri" pitchFamily="34" charset="0"/>
              </a:rPr>
              <a:t>Example </a:t>
            </a:r>
            <a:r>
              <a:rPr lang="en-US" sz="2200" b="1" dirty="0" err="1">
                <a:solidFill>
                  <a:srgbClr val="000099"/>
                </a:solidFill>
                <a:latin typeface="Calibri" pitchFamily="34" charset="0"/>
              </a:rPr>
              <a:t>int</a:t>
            </a:r>
            <a:r>
              <a:rPr lang="en-US" sz="2200" b="1" dirty="0">
                <a:solidFill>
                  <a:srgbClr val="000099"/>
                </a:solidFill>
                <a:latin typeface="Calibri" pitchFamily="34" charset="0"/>
              </a:rPr>
              <a:t>, return, float, double</a:t>
            </a:r>
          </a:p>
          <a:p>
            <a:pPr marL="342900" indent="-342900">
              <a:spcBef>
                <a:spcPct val="20000"/>
              </a:spcBef>
              <a:buFont typeface="Arial" charset="0"/>
              <a:buChar char="•"/>
            </a:pPr>
            <a:endParaRPr lang="en-US" sz="2200" b="1" dirty="0">
              <a:latin typeface="Calibri" pitchFamily="34" charset="0"/>
            </a:endParaRPr>
          </a:p>
          <a:p>
            <a:pPr marL="342900" indent="-342900">
              <a:spcBef>
                <a:spcPct val="20000"/>
              </a:spcBef>
              <a:buFont typeface="Arial" charset="0"/>
              <a:buChar char="•"/>
            </a:pPr>
            <a:r>
              <a:rPr lang="en-US" sz="2200" b="1" dirty="0">
                <a:latin typeface="Calibri" pitchFamily="34" charset="0"/>
              </a:rPr>
              <a:t>They </a:t>
            </a:r>
            <a:r>
              <a:rPr lang="en-US" sz="2200" b="1" dirty="0">
                <a:solidFill>
                  <a:srgbClr val="FF0000"/>
                </a:solidFill>
                <a:latin typeface="Calibri" pitchFamily="34" charset="0"/>
              </a:rPr>
              <a:t>cannot</a:t>
            </a:r>
            <a:r>
              <a:rPr lang="en-US" sz="2200" b="1" dirty="0">
                <a:latin typeface="Calibri" pitchFamily="34" charset="0"/>
              </a:rPr>
              <a:t> be used to name programmer-defined elements</a:t>
            </a:r>
          </a:p>
          <a:p>
            <a:pPr marL="342900" indent="-342900">
              <a:spcBef>
                <a:spcPct val="20000"/>
              </a:spcBef>
              <a:buFont typeface="Arial" charset="0"/>
              <a:buChar char="•"/>
            </a:pPr>
            <a:endParaRPr lang="en-US" sz="2200" b="1" dirty="0">
              <a:latin typeface="Calibri" pitchFamily="34" charset="0"/>
            </a:endParaRPr>
          </a:p>
          <a:p>
            <a:pPr marL="342900" indent="-342900">
              <a:spcBef>
                <a:spcPct val="20000"/>
              </a:spcBef>
              <a:buFont typeface="Arial" charset="0"/>
              <a:buChar char="•"/>
            </a:pPr>
            <a:r>
              <a:rPr lang="en-US" sz="2200" b="1" dirty="0">
                <a:solidFill>
                  <a:srgbClr val="0000FF"/>
                </a:solidFill>
                <a:latin typeface="Calibri" pitchFamily="34" charset="0"/>
              </a:rPr>
              <a:t>They consist of lowercase letters only</a:t>
            </a:r>
          </a:p>
          <a:p>
            <a:pPr marL="342900" indent="-342900">
              <a:spcBef>
                <a:spcPct val="20000"/>
              </a:spcBef>
              <a:buFont typeface="Arial" charset="0"/>
              <a:buChar char="•"/>
            </a:pPr>
            <a:endParaRPr lang="en-US" sz="2200" b="1" dirty="0">
              <a:latin typeface="Calibri" pitchFamily="34" charset="0"/>
            </a:endParaRPr>
          </a:p>
          <a:p>
            <a:pPr marL="342900" indent="-342900">
              <a:spcBef>
                <a:spcPct val="20000"/>
              </a:spcBef>
              <a:buFont typeface="Arial" charset="0"/>
              <a:buChar char="•"/>
            </a:pPr>
            <a:r>
              <a:rPr lang="en-US" sz="2200" b="1" dirty="0">
                <a:latin typeface="Calibri" pitchFamily="34" charset="0"/>
              </a:rPr>
              <a:t>They have special meaning to the compiler</a:t>
            </a:r>
          </a:p>
          <a:p>
            <a:pPr marL="742950" lvl="1" indent="-285750">
              <a:spcBef>
                <a:spcPct val="20000"/>
              </a:spcBef>
              <a:buFont typeface="Arial" charset="0"/>
              <a:buChar char="–"/>
            </a:pPr>
            <a:endParaRPr lang="en-US" sz="2200" b="1"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descr="Rectangle: Click to edit Master text styles&#10;Second level&#10;Third level&#10;Fourth level&#10;Fifth level"/>
          <p:cNvSpPr txBox="1">
            <a:spLocks noChangeArrowheads="1"/>
          </p:cNvSpPr>
          <p:nvPr/>
        </p:nvSpPr>
        <p:spPr bwMode="auto">
          <a:xfrm>
            <a:off x="1154545" y="1408546"/>
            <a:ext cx="9448800" cy="4800600"/>
          </a:xfrm>
          <a:prstGeom prst="rect">
            <a:avLst/>
          </a:prstGeom>
          <a:noFill/>
          <a:ln w="9525">
            <a:noFill/>
            <a:miter lim="800000"/>
            <a:headEnd/>
            <a:tailEnd/>
          </a:ln>
        </p:spPr>
        <p:txBody>
          <a:bodyPr lIns="92075" tIns="46038" rIns="92075" bIns="46038"/>
          <a:lstStyle/>
          <a:p>
            <a:pPr marL="342900" indent="-342900">
              <a:spcBef>
                <a:spcPct val="20000"/>
              </a:spcBef>
              <a:buFont typeface="Arial" charset="0"/>
              <a:buChar char="•"/>
            </a:pPr>
            <a:r>
              <a:rPr lang="en-US" sz="2200" b="1" dirty="0">
                <a:solidFill>
                  <a:srgbClr val="0000FF"/>
                </a:solidFill>
                <a:latin typeface="Calibri" pitchFamily="34" charset="0"/>
              </a:rPr>
              <a:t>Program statement</a:t>
            </a:r>
          </a:p>
          <a:p>
            <a:pPr marL="742950" lvl="1" indent="-285750">
              <a:spcBef>
                <a:spcPct val="20000"/>
              </a:spcBef>
              <a:buFont typeface="Arial" charset="0"/>
              <a:buChar char="–"/>
            </a:pPr>
            <a:r>
              <a:rPr lang="en-US" sz="2200" b="1" dirty="0">
                <a:latin typeface="Calibri" pitchFamily="34" charset="0"/>
              </a:rPr>
              <a:t>Definition, e.g. function prototype</a:t>
            </a:r>
          </a:p>
          <a:p>
            <a:pPr marL="742950" lvl="1" indent="-285750">
              <a:spcBef>
                <a:spcPct val="20000"/>
              </a:spcBef>
              <a:buFont typeface="Arial" charset="0"/>
              <a:buChar char="–"/>
            </a:pPr>
            <a:r>
              <a:rPr lang="en-US" sz="2200" b="1" dirty="0">
                <a:latin typeface="Calibri" pitchFamily="34" charset="0"/>
              </a:rPr>
              <a:t>Declaration, e.g. variables and constants</a:t>
            </a:r>
          </a:p>
          <a:p>
            <a:pPr marL="742950" lvl="1" indent="-285750">
              <a:spcBef>
                <a:spcPct val="20000"/>
              </a:spcBef>
              <a:buFont typeface="Arial" charset="0"/>
              <a:buChar char="–"/>
            </a:pPr>
            <a:r>
              <a:rPr lang="en-US" sz="2200" b="1" dirty="0">
                <a:latin typeface="Calibri" pitchFamily="34" charset="0"/>
              </a:rPr>
              <a:t>Action</a:t>
            </a:r>
          </a:p>
          <a:p>
            <a:pPr marL="342900" indent="-342900">
              <a:spcBef>
                <a:spcPct val="20000"/>
              </a:spcBef>
              <a:buFont typeface="Arial" charset="0"/>
              <a:buChar char="•"/>
            </a:pPr>
            <a:r>
              <a:rPr lang="en-US" sz="2200" b="1" dirty="0">
                <a:solidFill>
                  <a:srgbClr val="0000FF"/>
                </a:solidFill>
                <a:latin typeface="Calibri" pitchFamily="34" charset="0"/>
              </a:rPr>
              <a:t>Executable unit - Action</a:t>
            </a:r>
          </a:p>
          <a:p>
            <a:pPr marL="742950" lvl="1" indent="-285750">
              <a:spcBef>
                <a:spcPct val="20000"/>
              </a:spcBef>
              <a:buFont typeface="Arial" charset="0"/>
              <a:buChar char="–"/>
            </a:pPr>
            <a:r>
              <a:rPr lang="en-US" sz="2200" b="1" dirty="0">
                <a:latin typeface="Calibri" pitchFamily="34" charset="0"/>
              </a:rPr>
              <a:t>Set of program statements – may be named</a:t>
            </a:r>
          </a:p>
          <a:p>
            <a:pPr marL="742950" lvl="1" indent="-285750">
              <a:spcBef>
                <a:spcPct val="20000"/>
              </a:spcBef>
              <a:buFont typeface="Arial" charset="0"/>
              <a:buChar char="–"/>
            </a:pPr>
            <a:r>
              <a:rPr lang="en-US" sz="2200" b="1" dirty="0">
                <a:latin typeface="Calibri" pitchFamily="34" charset="0"/>
              </a:rPr>
              <a:t>Different languages refer to named executable units by different names</a:t>
            </a:r>
          </a:p>
          <a:p>
            <a:pPr marL="1143000" lvl="2" indent="-228600">
              <a:spcBef>
                <a:spcPct val="20000"/>
              </a:spcBef>
              <a:buFont typeface="Arial" charset="0"/>
              <a:buChar char="•"/>
            </a:pPr>
            <a:r>
              <a:rPr lang="en-US" sz="2200" b="1" dirty="0">
                <a:latin typeface="Calibri" pitchFamily="34" charset="0"/>
              </a:rPr>
              <a:t>Subroutine:  Fortran and Basic</a:t>
            </a:r>
          </a:p>
          <a:p>
            <a:pPr marL="1143000" lvl="2" indent="-228600">
              <a:spcBef>
                <a:spcPct val="20000"/>
              </a:spcBef>
              <a:buFont typeface="Arial" charset="0"/>
              <a:buChar char="•"/>
            </a:pPr>
            <a:r>
              <a:rPr lang="en-US" sz="2200" b="1" dirty="0">
                <a:latin typeface="Calibri" pitchFamily="34" charset="0"/>
              </a:rPr>
              <a:t>Procedure: Pascal</a:t>
            </a:r>
          </a:p>
          <a:p>
            <a:pPr marL="1143000" lvl="2" indent="-228600">
              <a:spcBef>
                <a:spcPct val="20000"/>
              </a:spcBef>
              <a:buFont typeface="Arial" charset="0"/>
              <a:buChar char="•"/>
            </a:pPr>
            <a:r>
              <a:rPr lang="en-US" sz="2200" b="1" dirty="0">
                <a:latin typeface="Calibri" pitchFamily="34" charset="0"/>
              </a:rPr>
              <a:t>Function: C++</a:t>
            </a:r>
          </a:p>
          <a:p>
            <a:pPr marL="1143000" lvl="2" indent="-228600">
              <a:spcBef>
                <a:spcPct val="20000"/>
              </a:spcBef>
              <a:buFont typeface="Arial" charset="0"/>
              <a:buChar char="•"/>
            </a:pPr>
            <a:r>
              <a:rPr lang="en-US" sz="2200" b="1" dirty="0">
                <a:latin typeface="Calibri" pitchFamily="34" charset="0"/>
              </a:rPr>
              <a:t>Method: C++, C#, Java</a:t>
            </a:r>
          </a:p>
        </p:txBody>
      </p:sp>
      <p:sp>
        <p:nvSpPr>
          <p:cNvPr id="132098" name="Rectangle 3"/>
          <p:cNvSpPr txBox="1">
            <a:spLocks noChangeArrowheads="1"/>
          </p:cNvSpPr>
          <p:nvPr/>
        </p:nvSpPr>
        <p:spPr bwMode="auto">
          <a:xfrm>
            <a:off x="1154545" y="762000"/>
            <a:ext cx="8458200" cy="609600"/>
          </a:xfrm>
          <a:prstGeom prst="rect">
            <a:avLst/>
          </a:prstGeom>
          <a:noFill/>
          <a:ln w="9525">
            <a:noFill/>
            <a:miter lim="800000"/>
            <a:headEnd/>
            <a:tailEnd/>
          </a:ln>
        </p:spPr>
        <p:txBody>
          <a:bodyPr lIns="92075" tIns="46038" rIns="92075" bIns="46038"/>
          <a:lstStyle/>
          <a:p>
            <a:r>
              <a:rPr lang="en-US" sz="2200" b="1" dirty="0">
                <a:latin typeface="Calibri" pitchFamily="34" charset="0"/>
              </a:rPr>
              <a:t>Program Organization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txBox="1">
            <a:spLocks noChangeArrowheads="1"/>
          </p:cNvSpPr>
          <p:nvPr/>
        </p:nvSpPr>
        <p:spPr bwMode="auto">
          <a:xfrm>
            <a:off x="895927" y="854364"/>
            <a:ext cx="8458200" cy="685800"/>
          </a:xfrm>
          <a:prstGeom prst="rect">
            <a:avLst/>
          </a:prstGeom>
          <a:noFill/>
          <a:ln w="9525">
            <a:noFill/>
            <a:miter lim="800000"/>
            <a:headEnd/>
            <a:tailEnd/>
          </a:ln>
        </p:spPr>
        <p:txBody>
          <a:bodyPr lIns="92075" tIns="46038" rIns="92075" bIns="46038"/>
          <a:lstStyle/>
          <a:p>
            <a:r>
              <a:rPr lang="en-US" sz="2200" b="1" dirty="0">
                <a:latin typeface="Calibri" pitchFamily="34" charset="0"/>
              </a:rPr>
              <a:t>Identifiers</a:t>
            </a:r>
          </a:p>
        </p:txBody>
      </p:sp>
      <p:sp>
        <p:nvSpPr>
          <p:cNvPr id="156674" name="Rectangle 3" descr="Rectangle: Click to edit Master text styles&#10;Second level&#10;Third level&#10;Fourth level&#10;Fifth level"/>
          <p:cNvSpPr txBox="1">
            <a:spLocks noChangeArrowheads="1"/>
          </p:cNvSpPr>
          <p:nvPr/>
        </p:nvSpPr>
        <p:spPr bwMode="auto">
          <a:xfrm>
            <a:off x="895927" y="1547091"/>
            <a:ext cx="9765145" cy="4572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Font typeface="Arial" charset="0"/>
              <a:buChar char="•"/>
            </a:pPr>
            <a:r>
              <a:rPr lang="en-US" sz="2200" b="1" dirty="0">
                <a:solidFill>
                  <a:srgbClr val="0000FF"/>
                </a:solidFill>
                <a:latin typeface="Calibri" pitchFamily="34" charset="0"/>
              </a:rPr>
              <a:t>Identifiers are the names given to programmer-defined entities within the program – variables, functions, etc.</a:t>
            </a: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Identifiers should be </a:t>
            </a:r>
          </a:p>
          <a:p>
            <a:pPr marL="342900" indent="-342900">
              <a:lnSpc>
                <a:spcPct val="90000"/>
              </a:lnSpc>
              <a:spcBef>
                <a:spcPct val="20000"/>
              </a:spcBef>
              <a:buFont typeface="Arial" charset="0"/>
              <a:buChar char="•"/>
            </a:pPr>
            <a:endParaRPr lang="en-US" sz="800" b="1" dirty="0">
              <a:latin typeface="Calibri" pitchFamily="34" charset="0"/>
            </a:endParaRPr>
          </a:p>
          <a:p>
            <a:pPr marL="742950" lvl="1" indent="-285750">
              <a:lnSpc>
                <a:spcPct val="90000"/>
              </a:lnSpc>
              <a:spcBef>
                <a:spcPct val="20000"/>
              </a:spcBef>
              <a:buFont typeface="Arial" charset="0"/>
              <a:buChar char="–"/>
            </a:pPr>
            <a:r>
              <a:rPr lang="en-US" sz="2200" b="1" dirty="0">
                <a:latin typeface="Calibri" pitchFamily="34" charset="0"/>
              </a:rPr>
              <a:t>Short enough to be reasonable to type (single word is the norm)</a:t>
            </a:r>
          </a:p>
          <a:p>
            <a:pPr marL="1143000" lvl="2" indent="-228600">
              <a:lnSpc>
                <a:spcPct val="90000"/>
              </a:lnSpc>
              <a:spcBef>
                <a:spcPct val="20000"/>
              </a:spcBef>
              <a:buFont typeface="Arial" charset="0"/>
              <a:buChar char="•"/>
            </a:pPr>
            <a:r>
              <a:rPr lang="en-US" sz="2200" b="1" dirty="0">
                <a:latin typeface="Calibri" pitchFamily="34" charset="0"/>
              </a:rPr>
              <a:t>Standard abbreviations are fine</a:t>
            </a:r>
          </a:p>
          <a:p>
            <a:pPr marL="742950" lvl="1" indent="-285750">
              <a:lnSpc>
                <a:spcPct val="90000"/>
              </a:lnSpc>
              <a:spcBef>
                <a:spcPct val="20000"/>
              </a:spcBef>
              <a:buFont typeface="Arial" charset="0"/>
              <a:buChar char="–"/>
            </a:pPr>
            <a:r>
              <a:rPr lang="en-US" sz="2200" b="1" dirty="0">
                <a:latin typeface="Calibri" pitchFamily="34" charset="0"/>
              </a:rPr>
              <a:t>Long enough to be understandable</a:t>
            </a:r>
          </a:p>
          <a:p>
            <a:pPr marL="1143000" lvl="2" indent="-228600">
              <a:lnSpc>
                <a:spcPct val="90000"/>
              </a:lnSpc>
              <a:spcBef>
                <a:spcPct val="20000"/>
              </a:spcBef>
              <a:buFont typeface="Arial" charset="0"/>
              <a:buChar char="•"/>
            </a:pPr>
            <a:r>
              <a:rPr lang="en-US" sz="2200" b="1" dirty="0">
                <a:latin typeface="Calibri" pitchFamily="34" charset="0"/>
              </a:rPr>
              <a:t>When using multiple word identifiers capitalize the first letter of each word – </a:t>
            </a:r>
            <a:r>
              <a:rPr lang="en-US" sz="2200" b="1" dirty="0">
                <a:solidFill>
                  <a:srgbClr val="00B050"/>
                </a:solidFill>
                <a:latin typeface="Calibri" pitchFamily="34" charset="0"/>
              </a:rPr>
              <a:t>but this is just a convention</a:t>
            </a:r>
            <a:endParaRPr lang="en-US" sz="2200" b="1" dirty="0">
              <a:latin typeface="Calibri" pitchFamily="34" charset="0"/>
            </a:endParaRPr>
          </a:p>
          <a:p>
            <a:pPr marL="342900" indent="-342900">
              <a:lnSpc>
                <a:spcPct val="90000"/>
              </a:lnSpc>
              <a:spcBef>
                <a:spcPct val="20000"/>
              </a:spcBef>
              <a:buFont typeface="Arial" charset="0"/>
              <a:buChar char="•"/>
            </a:pPr>
            <a:r>
              <a:rPr lang="en-US" sz="2200" b="1" dirty="0">
                <a:latin typeface="Calibri" pitchFamily="34" charset="0"/>
              </a:rPr>
              <a:t>Examples</a:t>
            </a:r>
          </a:p>
          <a:p>
            <a:pPr marL="742950" lvl="1" indent="-285750">
              <a:lnSpc>
                <a:spcPct val="90000"/>
              </a:lnSpc>
              <a:spcBef>
                <a:spcPct val="20000"/>
              </a:spcBef>
              <a:buFont typeface="Arial" charset="0"/>
              <a:buChar char="–"/>
            </a:pPr>
            <a:r>
              <a:rPr lang="en-US" sz="2200" b="1" dirty="0">
                <a:solidFill>
                  <a:srgbClr val="000099"/>
                </a:solidFill>
                <a:latin typeface="Calibri" pitchFamily="34" charset="0"/>
              </a:rPr>
              <a:t>min</a:t>
            </a:r>
          </a:p>
          <a:p>
            <a:pPr marL="742950" lvl="1" indent="-285750">
              <a:lnSpc>
                <a:spcPct val="90000"/>
              </a:lnSpc>
              <a:spcBef>
                <a:spcPct val="20000"/>
              </a:spcBef>
              <a:buFont typeface="Arial" charset="0"/>
              <a:buChar char="–"/>
            </a:pPr>
            <a:r>
              <a:rPr lang="en-US" sz="2200" b="1" dirty="0">
                <a:solidFill>
                  <a:srgbClr val="000099"/>
                </a:solidFill>
                <a:latin typeface="Calibri" pitchFamily="34" charset="0"/>
              </a:rPr>
              <a:t>temperature</a:t>
            </a:r>
          </a:p>
          <a:p>
            <a:pPr marL="742950" lvl="1" indent="-285750">
              <a:lnSpc>
                <a:spcPct val="90000"/>
              </a:lnSpc>
              <a:spcBef>
                <a:spcPct val="20000"/>
              </a:spcBef>
              <a:buFont typeface="Arial" charset="0"/>
              <a:buChar char="–"/>
            </a:pPr>
            <a:r>
              <a:rPr lang="en-US" sz="2200" b="1" dirty="0" err="1">
                <a:solidFill>
                  <a:srgbClr val="000099"/>
                </a:solidFill>
                <a:latin typeface="Calibri" pitchFamily="34" charset="0"/>
              </a:rPr>
              <a:t>cameraAngle</a:t>
            </a:r>
            <a:endParaRPr lang="en-US" sz="2200" b="1" dirty="0">
              <a:solidFill>
                <a:srgbClr val="000099"/>
              </a:solidFill>
              <a:latin typeface="Calibri" pitchFamily="34" charset="0"/>
            </a:endParaRPr>
          </a:p>
          <a:p>
            <a:pPr marL="742950" lvl="1" indent="-285750">
              <a:lnSpc>
                <a:spcPct val="90000"/>
              </a:lnSpc>
              <a:spcBef>
                <a:spcPct val="20000"/>
              </a:spcBef>
              <a:buFont typeface="Arial" charset="0"/>
              <a:buChar char="–"/>
            </a:pPr>
            <a:r>
              <a:rPr lang="en-US" sz="2200" b="1" dirty="0" err="1">
                <a:solidFill>
                  <a:srgbClr val="000099"/>
                </a:solidFill>
                <a:latin typeface="Calibri" pitchFamily="34" charset="0"/>
              </a:rPr>
              <a:t>currentNbrPoints</a:t>
            </a:r>
            <a:endParaRPr lang="en-US" sz="2200" b="1" dirty="0">
              <a:solidFill>
                <a:srgbClr val="000099"/>
              </a:solidFill>
              <a:latin typeface="Calibri" pitchFamily="34" charset="0"/>
            </a:endParaRPr>
          </a:p>
        </p:txBody>
      </p:sp>
      <p:sp>
        <p:nvSpPr>
          <p:cNvPr id="2" name="TextBox 1">
            <a:extLst>
              <a:ext uri="{FF2B5EF4-FFF2-40B4-BE49-F238E27FC236}">
                <a16:creationId xmlns:a16="http://schemas.microsoft.com/office/drawing/2014/main" id="{DA34DBAE-3059-40D6-8F94-41476DC8737B}"/>
              </a:ext>
            </a:extLst>
          </p:cNvPr>
          <p:cNvSpPr txBox="1"/>
          <p:nvPr/>
        </p:nvSpPr>
        <p:spPr>
          <a:xfrm>
            <a:off x="5855855" y="4756727"/>
            <a:ext cx="4805217" cy="1200329"/>
          </a:xfrm>
          <a:prstGeom prst="rect">
            <a:avLst/>
          </a:prstGeom>
          <a:noFill/>
        </p:spPr>
        <p:txBody>
          <a:bodyPr wrap="square" rtlCol="0">
            <a:spAutoFit/>
          </a:bodyPr>
          <a:lstStyle/>
          <a:p>
            <a:r>
              <a:rPr lang="en-US" dirty="0"/>
              <a:t>Wrong/bad examples</a:t>
            </a:r>
          </a:p>
          <a:p>
            <a:pPr marL="285750" indent="-285750">
              <a:buFontTx/>
              <a:buChar char="-"/>
            </a:pPr>
            <a:r>
              <a:rPr lang="en-US" dirty="0"/>
              <a:t>4thQtrSale ( can’t start with a number!)</a:t>
            </a:r>
          </a:p>
          <a:p>
            <a:pPr marL="285750" indent="-285750">
              <a:buFontTx/>
              <a:buChar char="-"/>
            </a:pPr>
            <a:r>
              <a:rPr lang="en-US" dirty="0" err="1"/>
              <a:t>totalSale</a:t>
            </a:r>
            <a:r>
              <a:rPr lang="en-US" dirty="0"/>
              <a:t>$$ (can’t have a $$ symbol)</a:t>
            </a:r>
          </a:p>
          <a:p>
            <a:pPr marL="285750" indent="-285750">
              <a:buFontTx/>
              <a:buChar char="-"/>
            </a:pPr>
            <a:r>
              <a:rPr lang="en-US" dirty="0" err="1"/>
              <a:t>Comp.science</a:t>
            </a:r>
            <a:r>
              <a:rPr lang="en-US" dirty="0"/>
              <a:t> (can’t have a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txBox="1">
            <a:spLocks noChangeArrowheads="1"/>
          </p:cNvSpPr>
          <p:nvPr/>
        </p:nvSpPr>
        <p:spPr bwMode="auto">
          <a:xfrm>
            <a:off x="1350818" y="607291"/>
            <a:ext cx="7772400" cy="1143000"/>
          </a:xfrm>
          <a:prstGeom prst="rect">
            <a:avLst/>
          </a:prstGeom>
          <a:noFill/>
          <a:ln w="9525">
            <a:noFill/>
            <a:miter lim="800000"/>
            <a:headEnd/>
            <a:tailEnd/>
          </a:ln>
        </p:spPr>
        <p:txBody>
          <a:bodyPr anchor="ctr"/>
          <a:lstStyle/>
          <a:p>
            <a:r>
              <a:rPr lang="en-US" sz="2200" b="1" dirty="0">
                <a:solidFill>
                  <a:srgbClr val="000000"/>
                </a:solidFill>
              </a:rPr>
              <a:t>Integer Data Types</a:t>
            </a:r>
          </a:p>
        </p:txBody>
      </p:sp>
      <p:sp>
        <p:nvSpPr>
          <p:cNvPr id="158722" name="Rectangle 3"/>
          <p:cNvSpPr txBox="1">
            <a:spLocks noChangeArrowheads="1"/>
          </p:cNvSpPr>
          <p:nvPr/>
        </p:nvSpPr>
        <p:spPr bwMode="auto">
          <a:xfrm>
            <a:off x="1828800" y="1981200"/>
            <a:ext cx="8305800" cy="4114800"/>
          </a:xfrm>
          <a:prstGeom prst="rect">
            <a:avLst/>
          </a:prstGeom>
          <a:noFill/>
          <a:ln w="9525">
            <a:noFill/>
            <a:miter lim="800000"/>
            <a:headEnd/>
            <a:tailEnd/>
          </a:ln>
        </p:spPr>
        <p:txBody>
          <a:bodyPr/>
          <a:lstStyle/>
          <a:p>
            <a:pPr marL="342900" indent="-342900">
              <a:spcBef>
                <a:spcPct val="20000"/>
              </a:spcBef>
              <a:buFontTx/>
              <a:buChar char="•"/>
            </a:pPr>
            <a:r>
              <a:rPr lang="en-US" sz="2200" b="1">
                <a:solidFill>
                  <a:srgbClr val="000000"/>
                </a:solidFill>
              </a:rPr>
              <a:t>Designed to hold whole numbers</a:t>
            </a:r>
          </a:p>
          <a:p>
            <a:pPr marL="342900" indent="-342900">
              <a:spcBef>
                <a:spcPct val="20000"/>
              </a:spcBef>
              <a:buFontTx/>
              <a:buChar char="•"/>
            </a:pPr>
            <a:endParaRPr lang="en-US" sz="2200" b="1">
              <a:solidFill>
                <a:srgbClr val="000000"/>
              </a:solidFill>
            </a:endParaRPr>
          </a:p>
          <a:p>
            <a:pPr marL="342900" indent="-342900">
              <a:spcBef>
                <a:spcPct val="20000"/>
              </a:spcBef>
              <a:buFontTx/>
              <a:buChar char="•"/>
            </a:pPr>
            <a:r>
              <a:rPr lang="en-US" sz="2200" b="1">
                <a:solidFill>
                  <a:srgbClr val="000000"/>
                </a:solidFill>
              </a:rPr>
              <a:t>Can be </a:t>
            </a:r>
            <a:r>
              <a:rPr lang="en-US" sz="2200" b="1">
                <a:solidFill>
                  <a:srgbClr val="000099"/>
                </a:solidFill>
              </a:rPr>
              <a:t>signed</a:t>
            </a:r>
            <a:r>
              <a:rPr lang="en-US" sz="2200" b="1">
                <a:solidFill>
                  <a:srgbClr val="000000"/>
                </a:solidFill>
              </a:rPr>
              <a:t> or </a:t>
            </a:r>
            <a:r>
              <a:rPr lang="en-US" sz="2200" b="1">
                <a:solidFill>
                  <a:srgbClr val="000099"/>
                </a:solidFill>
              </a:rPr>
              <a:t>unsigned</a:t>
            </a:r>
            <a:endParaRPr lang="en-US" sz="2200" b="1">
              <a:solidFill>
                <a:srgbClr val="000000"/>
              </a:solidFill>
            </a:endParaRPr>
          </a:p>
          <a:p>
            <a:pPr marL="742950" lvl="1" indent="-285750">
              <a:spcBef>
                <a:spcPct val="20000"/>
              </a:spcBef>
              <a:buFontTx/>
              <a:buChar char="–"/>
            </a:pPr>
            <a:r>
              <a:rPr lang="en-US" sz="2200" b="1">
                <a:solidFill>
                  <a:srgbClr val="000000"/>
                </a:solidFill>
              </a:rPr>
              <a:t>12     -6     +3</a:t>
            </a:r>
          </a:p>
          <a:p>
            <a:pPr marL="742950" lvl="1" indent="-285750">
              <a:spcBef>
                <a:spcPct val="20000"/>
              </a:spcBef>
              <a:buFontTx/>
              <a:buChar char="–"/>
            </a:pPr>
            <a:endParaRPr lang="en-US" sz="2200" b="1">
              <a:solidFill>
                <a:srgbClr val="000000"/>
              </a:solidFill>
            </a:endParaRPr>
          </a:p>
          <a:p>
            <a:pPr marL="342900" indent="-342900">
              <a:spcBef>
                <a:spcPct val="20000"/>
              </a:spcBef>
              <a:buFontTx/>
              <a:buChar char="•"/>
            </a:pPr>
            <a:r>
              <a:rPr lang="en-US" sz="2200" b="1">
                <a:solidFill>
                  <a:srgbClr val="000000"/>
                </a:solidFill>
              </a:rPr>
              <a:t>Available in different sizes (in memory): </a:t>
            </a:r>
            <a:r>
              <a:rPr lang="en-US" sz="2200" b="1">
                <a:solidFill>
                  <a:srgbClr val="000099"/>
                </a:solidFill>
              </a:rPr>
              <a:t>short, int,</a:t>
            </a:r>
            <a:r>
              <a:rPr lang="en-US" sz="2200" b="1">
                <a:solidFill>
                  <a:srgbClr val="000000"/>
                </a:solidFill>
              </a:rPr>
              <a:t> and </a:t>
            </a:r>
            <a:r>
              <a:rPr lang="en-US" sz="2200" b="1">
                <a:solidFill>
                  <a:srgbClr val="000099"/>
                </a:solidFill>
              </a:rPr>
              <a:t>long</a:t>
            </a:r>
          </a:p>
          <a:p>
            <a:pPr marL="342900" indent="-342900">
              <a:spcBef>
                <a:spcPct val="20000"/>
              </a:spcBef>
              <a:buFontTx/>
              <a:buChar char="•"/>
            </a:pPr>
            <a:endParaRPr lang="en-US" sz="2200" b="1">
              <a:solidFill>
                <a:srgbClr val="000000"/>
              </a:solidFill>
            </a:endParaRPr>
          </a:p>
          <a:p>
            <a:pPr marL="342900" indent="-342900">
              <a:spcBef>
                <a:spcPct val="20000"/>
              </a:spcBef>
              <a:buFontTx/>
              <a:buChar char="•"/>
            </a:pPr>
            <a:r>
              <a:rPr lang="en-US" sz="2200" b="1">
                <a:solidFill>
                  <a:srgbClr val="000000"/>
                </a:solidFill>
              </a:rPr>
              <a:t>Size of </a:t>
            </a:r>
            <a:r>
              <a:rPr lang="en-US" sz="2200" b="1">
                <a:solidFill>
                  <a:srgbClr val="000099"/>
                </a:solidFill>
              </a:rPr>
              <a:t>short</a:t>
            </a:r>
            <a:r>
              <a:rPr lang="en-US" sz="2200" b="1">
                <a:solidFill>
                  <a:srgbClr val="000000"/>
                </a:solidFill>
              </a:rPr>
              <a:t> </a:t>
            </a:r>
            <a:r>
              <a:rPr lang="en-US" sz="2200" b="1">
                <a:solidFill>
                  <a:srgbClr val="000000"/>
                </a:solidFill>
                <a:sym typeface="Symbol" pitchFamily="18" charset="2"/>
              </a:rPr>
              <a:t> size of </a:t>
            </a:r>
            <a:r>
              <a:rPr lang="en-US" sz="2200" b="1">
                <a:solidFill>
                  <a:srgbClr val="000099"/>
                </a:solidFill>
                <a:sym typeface="Symbol" pitchFamily="18" charset="2"/>
              </a:rPr>
              <a:t>int</a:t>
            </a:r>
            <a:r>
              <a:rPr lang="en-US" sz="2200" b="1">
                <a:solidFill>
                  <a:srgbClr val="000000"/>
                </a:solidFill>
                <a:sym typeface="Symbol" pitchFamily="18" charset="2"/>
              </a:rPr>
              <a:t>  size of </a:t>
            </a:r>
            <a:r>
              <a:rPr lang="en-US" sz="2200" b="1">
                <a:solidFill>
                  <a:srgbClr val="000099"/>
                </a:solidFill>
                <a:sym typeface="Symbol" pitchFamily="18" charset="2"/>
              </a:rPr>
              <a:t>long</a:t>
            </a:r>
            <a:endParaRPr lang="en-US" sz="2200" b="1">
              <a:solidFill>
                <a:srgbClr val="000099"/>
              </a:solidFill>
            </a:endParaRPr>
          </a:p>
          <a:p>
            <a:pPr marL="742950" lvl="1" indent="-285750">
              <a:spcBef>
                <a:spcPct val="20000"/>
              </a:spcBef>
              <a:buFontTx/>
              <a:buChar char="–"/>
            </a:pPr>
            <a:endParaRPr lang="en-US" sz="2200"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txBox="1">
            <a:spLocks noChangeArrowheads="1"/>
          </p:cNvSpPr>
          <p:nvPr/>
        </p:nvSpPr>
        <p:spPr bwMode="auto">
          <a:xfrm>
            <a:off x="1034473" y="911225"/>
            <a:ext cx="7924800" cy="6096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Floating-Point Data Types</a:t>
            </a:r>
          </a:p>
        </p:txBody>
      </p:sp>
      <p:sp>
        <p:nvSpPr>
          <p:cNvPr id="159746" name="Rectangle 3"/>
          <p:cNvSpPr txBox="1">
            <a:spLocks noChangeArrowheads="1"/>
          </p:cNvSpPr>
          <p:nvPr/>
        </p:nvSpPr>
        <p:spPr bwMode="auto">
          <a:xfrm>
            <a:off x="1219200" y="2013528"/>
            <a:ext cx="8534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b="1" dirty="0">
                <a:solidFill>
                  <a:srgbClr val="000000"/>
                </a:solidFill>
                <a:latin typeface="Calibri" pitchFamily="34" charset="0"/>
              </a:rPr>
              <a:t>Designed to hold real numbers</a:t>
            </a:r>
          </a:p>
          <a:p>
            <a:pPr marL="742950" lvl="1" indent="-285750">
              <a:lnSpc>
                <a:spcPct val="90000"/>
              </a:lnSpc>
              <a:spcBef>
                <a:spcPct val="20000"/>
              </a:spcBef>
            </a:pPr>
            <a:r>
              <a:rPr lang="en-US" sz="2200" b="1" dirty="0">
                <a:solidFill>
                  <a:srgbClr val="000000"/>
                </a:solidFill>
                <a:latin typeface="Calibri" pitchFamily="34" charset="0"/>
              </a:rPr>
              <a:t>	12.45      -3.8</a:t>
            </a:r>
          </a:p>
          <a:p>
            <a:pPr marL="742950" lvl="1" indent="-285750">
              <a:lnSpc>
                <a:spcPct val="90000"/>
              </a:lnSpc>
              <a:spcBef>
                <a:spcPct val="20000"/>
              </a:spcBef>
            </a:pPr>
            <a:endParaRPr lang="en-US" sz="22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Stored in a form similar to scientific notation</a:t>
            </a:r>
          </a:p>
          <a:p>
            <a:pPr marL="342900" indent="-342900">
              <a:lnSpc>
                <a:spcPct val="90000"/>
              </a:lnSpc>
              <a:spcBef>
                <a:spcPct val="20000"/>
              </a:spcBef>
              <a:buFontTx/>
              <a:buChar char="•"/>
            </a:pPr>
            <a:endParaRPr lang="en-US" sz="22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All numbers are signed</a:t>
            </a:r>
          </a:p>
          <a:p>
            <a:pPr marL="342900" indent="-342900">
              <a:lnSpc>
                <a:spcPct val="90000"/>
              </a:lnSpc>
              <a:spcBef>
                <a:spcPct val="20000"/>
              </a:spcBef>
              <a:buFontTx/>
              <a:buChar char="•"/>
            </a:pPr>
            <a:endParaRPr lang="en-US" sz="22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Available in different sizes (space in memory: </a:t>
            </a:r>
            <a:r>
              <a:rPr lang="en-US" sz="2200" b="1" dirty="0">
                <a:solidFill>
                  <a:srgbClr val="0000CC"/>
                </a:solidFill>
                <a:latin typeface="Calibri" pitchFamily="34" charset="0"/>
              </a:rPr>
              <a:t>float</a:t>
            </a:r>
            <a:r>
              <a:rPr lang="en-US" sz="2200" b="1" dirty="0">
                <a:solidFill>
                  <a:srgbClr val="000000"/>
                </a:solidFill>
                <a:latin typeface="Calibri" pitchFamily="34" charset="0"/>
              </a:rPr>
              <a:t>, </a:t>
            </a:r>
            <a:r>
              <a:rPr lang="en-US" sz="2200" b="1" dirty="0">
                <a:solidFill>
                  <a:srgbClr val="0000CC"/>
                </a:solidFill>
                <a:latin typeface="Calibri" pitchFamily="34" charset="0"/>
              </a:rPr>
              <a:t>double</a:t>
            </a:r>
            <a:r>
              <a:rPr lang="en-US" sz="2200" b="1" dirty="0">
                <a:solidFill>
                  <a:srgbClr val="000000"/>
                </a:solidFill>
                <a:latin typeface="Calibri" pitchFamily="34" charset="0"/>
              </a:rPr>
              <a:t>, and </a:t>
            </a:r>
            <a:r>
              <a:rPr lang="en-US" sz="2200" b="1" dirty="0">
                <a:solidFill>
                  <a:srgbClr val="0000CC"/>
                </a:solidFill>
                <a:latin typeface="Calibri" pitchFamily="34" charset="0"/>
              </a:rPr>
              <a:t>long double</a:t>
            </a:r>
          </a:p>
          <a:p>
            <a:pPr marL="342900" indent="-342900">
              <a:lnSpc>
                <a:spcPct val="90000"/>
              </a:lnSpc>
              <a:spcBef>
                <a:spcPct val="20000"/>
              </a:spcBef>
              <a:buFontTx/>
              <a:buChar char="•"/>
            </a:pPr>
            <a:endParaRPr lang="en-US" sz="2200" b="1" dirty="0">
              <a:solidFill>
                <a:srgbClr val="0000CC"/>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Size of </a:t>
            </a:r>
            <a:r>
              <a:rPr lang="en-US" sz="2200" b="1" dirty="0">
                <a:solidFill>
                  <a:srgbClr val="0000CC"/>
                </a:solidFill>
                <a:latin typeface="Calibri" pitchFamily="34" charset="0"/>
              </a:rPr>
              <a:t>float</a:t>
            </a:r>
            <a:r>
              <a:rPr lang="en-US" sz="2200" b="1" dirty="0">
                <a:solidFill>
                  <a:srgbClr val="000000"/>
                </a:solidFill>
                <a:latin typeface="Calibri" pitchFamily="34" charset="0"/>
              </a:rPr>
              <a:t> </a:t>
            </a:r>
            <a:r>
              <a:rPr lang="en-US" sz="2200" b="1" dirty="0">
                <a:solidFill>
                  <a:srgbClr val="000000"/>
                </a:solidFill>
                <a:latin typeface="Calibri" pitchFamily="34" charset="0"/>
                <a:sym typeface="Symbol" pitchFamily="18" charset="2"/>
              </a:rPr>
              <a:t> size of </a:t>
            </a:r>
            <a:r>
              <a:rPr lang="en-US" sz="2200" b="1" dirty="0">
                <a:solidFill>
                  <a:srgbClr val="0000CC"/>
                </a:solidFill>
                <a:latin typeface="Calibri" pitchFamily="34" charset="0"/>
                <a:sym typeface="Symbol" pitchFamily="18" charset="2"/>
              </a:rPr>
              <a:t>double </a:t>
            </a:r>
            <a:r>
              <a:rPr lang="en-US" sz="2200" b="1" dirty="0">
                <a:solidFill>
                  <a:srgbClr val="000000"/>
                </a:solidFill>
                <a:latin typeface="Calibri" pitchFamily="34" charset="0"/>
                <a:sym typeface="Symbol" pitchFamily="18" charset="2"/>
              </a:rPr>
              <a:t> size of </a:t>
            </a:r>
            <a:r>
              <a:rPr lang="en-US" sz="2200" b="1" dirty="0">
                <a:solidFill>
                  <a:srgbClr val="0000CC"/>
                </a:solidFill>
                <a:latin typeface="Calibri" pitchFamily="34" charset="0"/>
                <a:sym typeface="Symbol" pitchFamily="18" charset="2"/>
              </a:rPr>
              <a:t>long double</a:t>
            </a:r>
            <a:endParaRPr lang="en-US" sz="2200" b="1" dirty="0">
              <a:solidFill>
                <a:srgbClr val="0000CC"/>
              </a:solidFill>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Size &amp; range of </a:t>
            </a:r>
            <a:r>
              <a:rPr lang="en-US" dirty="0" err="1"/>
              <a:t>c++</a:t>
            </a:r>
            <a:r>
              <a:rPr lang="en-US" dirty="0"/>
              <a:t> basic data types</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graphicFrame>
        <p:nvGraphicFramePr>
          <p:cNvPr id="4" name="Table 5">
            <a:extLst>
              <a:ext uri="{FF2B5EF4-FFF2-40B4-BE49-F238E27FC236}">
                <a16:creationId xmlns:a16="http://schemas.microsoft.com/office/drawing/2014/main" id="{394B2E06-A7E3-402B-9F62-C98412609900}"/>
              </a:ext>
            </a:extLst>
          </p:cNvPr>
          <p:cNvGraphicFramePr>
            <a:graphicFrameLocks noGrp="1"/>
          </p:cNvGraphicFramePr>
          <p:nvPr>
            <p:extLst>
              <p:ext uri="{D42A27DB-BD31-4B8C-83A1-F6EECF244321}">
                <p14:modId xmlns:p14="http://schemas.microsoft.com/office/powerpoint/2010/main" val="1212461023"/>
              </p:ext>
            </p:extLst>
          </p:nvPr>
        </p:nvGraphicFramePr>
        <p:xfrm>
          <a:off x="1058223" y="1265969"/>
          <a:ext cx="9451440" cy="5181600"/>
        </p:xfrm>
        <a:graphic>
          <a:graphicData uri="http://schemas.openxmlformats.org/drawingml/2006/table">
            <a:tbl>
              <a:tblPr firstRow="1" bandRow="1">
                <a:tableStyleId>{5C22544A-7EE6-4342-B048-85BDC9FD1C3A}</a:tableStyleId>
              </a:tblPr>
              <a:tblGrid>
                <a:gridCol w="3150480">
                  <a:extLst>
                    <a:ext uri="{9D8B030D-6E8A-4147-A177-3AD203B41FA5}">
                      <a16:colId xmlns:a16="http://schemas.microsoft.com/office/drawing/2014/main" val="3839745718"/>
                    </a:ext>
                  </a:extLst>
                </a:gridCol>
                <a:gridCol w="1203806">
                  <a:extLst>
                    <a:ext uri="{9D8B030D-6E8A-4147-A177-3AD203B41FA5}">
                      <a16:colId xmlns:a16="http://schemas.microsoft.com/office/drawing/2014/main" val="1565688256"/>
                    </a:ext>
                  </a:extLst>
                </a:gridCol>
                <a:gridCol w="5097154">
                  <a:extLst>
                    <a:ext uri="{9D8B030D-6E8A-4147-A177-3AD203B41FA5}">
                      <a16:colId xmlns:a16="http://schemas.microsoft.com/office/drawing/2014/main" val="3436989382"/>
                    </a:ext>
                  </a:extLst>
                </a:gridCol>
              </a:tblGrid>
              <a:tr h="278138">
                <a:tc>
                  <a:txBody>
                    <a:bodyPr/>
                    <a:lstStyle/>
                    <a:p>
                      <a:r>
                        <a:rPr lang="en-US" sz="1400" dirty="0"/>
                        <a:t>Type</a:t>
                      </a:r>
                    </a:p>
                  </a:txBody>
                  <a:tcPr/>
                </a:tc>
                <a:tc>
                  <a:txBody>
                    <a:bodyPr/>
                    <a:lstStyle/>
                    <a:p>
                      <a:r>
                        <a:rPr lang="en-US" sz="1400" dirty="0"/>
                        <a:t>Bytes</a:t>
                      </a:r>
                    </a:p>
                  </a:txBody>
                  <a:tcPr/>
                </a:tc>
                <a:tc>
                  <a:txBody>
                    <a:bodyPr/>
                    <a:lstStyle/>
                    <a:p>
                      <a:r>
                        <a:rPr lang="en-US" sz="1400" dirty="0"/>
                        <a:t>Range</a:t>
                      </a:r>
                    </a:p>
                  </a:txBody>
                  <a:tcPr/>
                </a:tc>
                <a:extLst>
                  <a:ext uri="{0D108BD9-81ED-4DB2-BD59-A6C34878D82A}">
                    <a16:rowId xmlns:a16="http://schemas.microsoft.com/office/drawing/2014/main" val="3168030897"/>
                  </a:ext>
                </a:extLst>
              </a:tr>
              <a:tr h="278138">
                <a:tc>
                  <a:txBody>
                    <a:bodyPr/>
                    <a:lstStyle/>
                    <a:p>
                      <a:r>
                        <a:rPr lang="en-US" sz="1400" dirty="0"/>
                        <a:t>char</a:t>
                      </a:r>
                    </a:p>
                  </a:txBody>
                  <a:tcPr/>
                </a:tc>
                <a:tc>
                  <a:txBody>
                    <a:bodyPr/>
                    <a:lstStyle/>
                    <a:p>
                      <a:r>
                        <a:rPr lang="en-US" sz="1400" dirty="0"/>
                        <a:t>1</a:t>
                      </a:r>
                    </a:p>
                  </a:txBody>
                  <a:tcPr/>
                </a:tc>
                <a:tc>
                  <a:txBody>
                    <a:bodyPr/>
                    <a:lstStyle/>
                    <a:p>
                      <a:r>
                        <a:rPr lang="en-US" sz="1400" dirty="0"/>
                        <a:t>-128 to 127</a:t>
                      </a:r>
                    </a:p>
                  </a:txBody>
                  <a:tcPr/>
                </a:tc>
                <a:extLst>
                  <a:ext uri="{0D108BD9-81ED-4DB2-BD59-A6C34878D82A}">
                    <a16:rowId xmlns:a16="http://schemas.microsoft.com/office/drawing/2014/main" val="1267980198"/>
                  </a:ext>
                </a:extLst>
              </a:tr>
              <a:tr h="278138">
                <a:tc>
                  <a:txBody>
                    <a:bodyPr/>
                    <a:lstStyle/>
                    <a:p>
                      <a:r>
                        <a:rPr lang="en-US" sz="1400" dirty="0"/>
                        <a:t>Unsigned char</a:t>
                      </a:r>
                    </a:p>
                  </a:txBody>
                  <a:tcPr/>
                </a:tc>
                <a:tc>
                  <a:txBody>
                    <a:bodyPr/>
                    <a:lstStyle/>
                    <a:p>
                      <a:r>
                        <a:rPr lang="en-US" sz="1400" dirty="0"/>
                        <a:t>1</a:t>
                      </a:r>
                    </a:p>
                  </a:txBody>
                  <a:tcPr/>
                </a:tc>
                <a:tc>
                  <a:txBody>
                    <a:bodyPr/>
                    <a:lstStyle/>
                    <a:p>
                      <a:r>
                        <a:rPr lang="en-US" sz="1400" dirty="0"/>
                        <a:t>0 to 255</a:t>
                      </a:r>
                    </a:p>
                  </a:txBody>
                  <a:tcPr/>
                </a:tc>
                <a:extLst>
                  <a:ext uri="{0D108BD9-81ED-4DB2-BD59-A6C34878D82A}">
                    <a16:rowId xmlns:a16="http://schemas.microsoft.com/office/drawing/2014/main" val="2022266316"/>
                  </a:ext>
                </a:extLst>
              </a:tr>
              <a:tr h="278138">
                <a:tc>
                  <a:txBody>
                    <a:bodyPr/>
                    <a:lstStyle/>
                    <a:p>
                      <a:r>
                        <a:rPr lang="en-US" sz="1400" dirty="0"/>
                        <a:t>Signed char</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 to 127</a:t>
                      </a:r>
                    </a:p>
                  </a:txBody>
                  <a:tcPr/>
                </a:tc>
                <a:extLst>
                  <a:ext uri="{0D108BD9-81ED-4DB2-BD59-A6C34878D82A}">
                    <a16:rowId xmlns:a16="http://schemas.microsoft.com/office/drawing/2014/main" val="1839630509"/>
                  </a:ext>
                </a:extLst>
              </a:tr>
              <a:tr h="278138">
                <a:tc>
                  <a:txBody>
                    <a:bodyPr/>
                    <a:lstStyle/>
                    <a:p>
                      <a:r>
                        <a:rPr lang="en-US" sz="1400" dirty="0"/>
                        <a:t>int</a:t>
                      </a:r>
                    </a:p>
                  </a:txBody>
                  <a:tcPr/>
                </a:tc>
                <a:tc>
                  <a:txBody>
                    <a:bodyPr/>
                    <a:lstStyle/>
                    <a:p>
                      <a:r>
                        <a:rPr lang="en-US" sz="1400" dirty="0"/>
                        <a:t>2? </a:t>
                      </a:r>
                      <a:r>
                        <a:rPr lang="en-US" sz="1400"/>
                        <a:t>4</a:t>
                      </a:r>
                      <a:endParaRPr lang="en-US" sz="1400" dirty="0"/>
                    </a:p>
                  </a:txBody>
                  <a:tcPr/>
                </a:tc>
                <a:tc>
                  <a:txBody>
                    <a:bodyPr/>
                    <a:lstStyle/>
                    <a:p>
                      <a:r>
                        <a:rPr lang="en-US" sz="1400" dirty="0"/>
                        <a:t>-32768 to 32767 </a:t>
                      </a:r>
                    </a:p>
                  </a:txBody>
                  <a:tcPr/>
                </a:tc>
                <a:extLst>
                  <a:ext uri="{0D108BD9-81ED-4DB2-BD59-A6C34878D82A}">
                    <a16:rowId xmlns:a16="http://schemas.microsoft.com/office/drawing/2014/main" val="3572120553"/>
                  </a:ext>
                </a:extLst>
              </a:tr>
              <a:tr h="278138">
                <a:tc>
                  <a:txBody>
                    <a:bodyPr/>
                    <a:lstStyle/>
                    <a:p>
                      <a:r>
                        <a:rPr lang="en-US" sz="1400" dirty="0"/>
                        <a:t>Unsigned int</a:t>
                      </a:r>
                    </a:p>
                  </a:txBody>
                  <a:tcPr/>
                </a:tc>
                <a:tc>
                  <a:txBody>
                    <a:bodyPr/>
                    <a:lstStyle/>
                    <a:p>
                      <a:r>
                        <a:rPr lang="en-US" sz="1400" dirty="0"/>
                        <a:t>2</a:t>
                      </a:r>
                    </a:p>
                  </a:txBody>
                  <a:tcPr/>
                </a:tc>
                <a:tc>
                  <a:txBody>
                    <a:bodyPr/>
                    <a:lstStyle/>
                    <a:p>
                      <a:r>
                        <a:rPr lang="en-US" sz="1400" dirty="0"/>
                        <a:t>0 to 65535</a:t>
                      </a:r>
                    </a:p>
                  </a:txBody>
                  <a:tcPr/>
                </a:tc>
                <a:extLst>
                  <a:ext uri="{0D108BD9-81ED-4DB2-BD59-A6C34878D82A}">
                    <a16:rowId xmlns:a16="http://schemas.microsoft.com/office/drawing/2014/main" val="1855180319"/>
                  </a:ext>
                </a:extLst>
              </a:tr>
              <a:tr h="278138">
                <a:tc>
                  <a:txBody>
                    <a:bodyPr/>
                    <a:lstStyle/>
                    <a:p>
                      <a:r>
                        <a:rPr lang="en-US" sz="1400" dirty="0"/>
                        <a:t>Signed int</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-32768 to 32767</a:t>
                      </a:r>
                    </a:p>
                  </a:txBody>
                  <a:tcPr/>
                </a:tc>
                <a:extLst>
                  <a:ext uri="{0D108BD9-81ED-4DB2-BD59-A6C34878D82A}">
                    <a16:rowId xmlns:a16="http://schemas.microsoft.com/office/drawing/2014/main" val="1481423763"/>
                  </a:ext>
                </a:extLst>
              </a:tr>
              <a:tr h="278138">
                <a:tc>
                  <a:txBody>
                    <a:bodyPr/>
                    <a:lstStyle/>
                    <a:p>
                      <a:r>
                        <a:rPr lang="en-US" sz="1400" dirty="0"/>
                        <a:t>Short int</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-32768 to 32767</a:t>
                      </a:r>
                    </a:p>
                  </a:txBody>
                  <a:tcPr/>
                </a:tc>
                <a:extLst>
                  <a:ext uri="{0D108BD9-81ED-4DB2-BD59-A6C34878D82A}">
                    <a16:rowId xmlns:a16="http://schemas.microsoft.com/office/drawing/2014/main" val="18770076"/>
                  </a:ext>
                </a:extLst>
              </a:tr>
              <a:tr h="278138">
                <a:tc>
                  <a:txBody>
                    <a:bodyPr/>
                    <a:lstStyle/>
                    <a:p>
                      <a:r>
                        <a:rPr lang="en-US" sz="1400" dirty="0"/>
                        <a:t>Unsigned short int</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 to 65535</a:t>
                      </a:r>
                    </a:p>
                  </a:txBody>
                  <a:tcPr/>
                </a:tc>
                <a:extLst>
                  <a:ext uri="{0D108BD9-81ED-4DB2-BD59-A6C34878D82A}">
                    <a16:rowId xmlns:a16="http://schemas.microsoft.com/office/drawing/2014/main" val="3150475153"/>
                  </a:ext>
                </a:extLst>
              </a:tr>
              <a:tr h="278138">
                <a:tc>
                  <a:txBody>
                    <a:bodyPr/>
                    <a:lstStyle/>
                    <a:p>
                      <a:r>
                        <a:rPr lang="en-US" sz="1400" dirty="0"/>
                        <a:t>Signed short int</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-32768 to 32767</a:t>
                      </a:r>
                    </a:p>
                  </a:txBody>
                  <a:tcPr/>
                </a:tc>
                <a:extLst>
                  <a:ext uri="{0D108BD9-81ED-4DB2-BD59-A6C34878D82A}">
                    <a16:rowId xmlns:a16="http://schemas.microsoft.com/office/drawing/2014/main" val="4067001266"/>
                  </a:ext>
                </a:extLst>
              </a:tr>
              <a:tr h="278138">
                <a:tc>
                  <a:txBody>
                    <a:bodyPr/>
                    <a:lstStyle/>
                    <a:p>
                      <a:r>
                        <a:rPr lang="en-US" sz="1400" dirty="0"/>
                        <a:t>Long int</a:t>
                      </a:r>
                    </a:p>
                  </a:txBody>
                  <a:tcPr/>
                </a:tc>
                <a:tc>
                  <a:txBody>
                    <a:bodyPr/>
                    <a:lstStyle/>
                    <a:p>
                      <a:r>
                        <a:rPr lang="en-US" sz="1400" dirty="0"/>
                        <a:t>4</a:t>
                      </a:r>
                    </a:p>
                  </a:txBody>
                  <a:tcPr/>
                </a:tc>
                <a:tc>
                  <a:txBody>
                    <a:bodyPr/>
                    <a:lstStyle/>
                    <a:p>
                      <a:r>
                        <a:rPr lang="en-US" sz="1400" dirty="0"/>
                        <a:t>-2147483648 to 2147483647 (about 2 billion)</a:t>
                      </a:r>
                    </a:p>
                  </a:txBody>
                  <a:tcPr/>
                </a:tc>
                <a:extLst>
                  <a:ext uri="{0D108BD9-81ED-4DB2-BD59-A6C34878D82A}">
                    <a16:rowId xmlns:a16="http://schemas.microsoft.com/office/drawing/2014/main" val="2821050848"/>
                  </a:ext>
                </a:extLst>
              </a:tr>
              <a:tr h="278138">
                <a:tc>
                  <a:txBody>
                    <a:bodyPr/>
                    <a:lstStyle/>
                    <a:p>
                      <a:r>
                        <a:rPr lang="en-US" sz="1400" dirty="0"/>
                        <a:t>signed long int</a:t>
                      </a:r>
                    </a:p>
                  </a:txBody>
                  <a:tcPr/>
                </a:tc>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-2147483648 to 2147483647</a:t>
                      </a:r>
                    </a:p>
                  </a:txBody>
                  <a:tcPr/>
                </a:tc>
                <a:extLst>
                  <a:ext uri="{0D108BD9-81ED-4DB2-BD59-A6C34878D82A}">
                    <a16:rowId xmlns:a16="http://schemas.microsoft.com/office/drawing/2014/main" val="382835630"/>
                  </a:ext>
                </a:extLst>
              </a:tr>
              <a:tr h="278138">
                <a:tc>
                  <a:txBody>
                    <a:bodyPr/>
                    <a:lstStyle/>
                    <a:p>
                      <a:r>
                        <a:rPr lang="en-US" sz="1400" dirty="0"/>
                        <a:t>Unsigned short int</a:t>
                      </a:r>
                    </a:p>
                  </a:txBody>
                  <a:tcPr/>
                </a:tc>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 to 4294967295</a:t>
                      </a:r>
                    </a:p>
                  </a:txBody>
                  <a:tcPr/>
                </a:tc>
                <a:extLst>
                  <a:ext uri="{0D108BD9-81ED-4DB2-BD59-A6C34878D82A}">
                    <a16:rowId xmlns:a16="http://schemas.microsoft.com/office/drawing/2014/main" val="2863479321"/>
                  </a:ext>
                </a:extLst>
              </a:tr>
              <a:tr h="278138">
                <a:tc>
                  <a:txBody>
                    <a:bodyPr/>
                    <a:lstStyle/>
                    <a:p>
                      <a:r>
                        <a:rPr lang="en-US" sz="1400" dirty="0"/>
                        <a:t>float</a:t>
                      </a:r>
                    </a:p>
                  </a:txBody>
                  <a:tcPr/>
                </a:tc>
                <a:tc>
                  <a:txBody>
                    <a:bodyPr/>
                    <a:lstStyle/>
                    <a:p>
                      <a:r>
                        <a:rPr lang="en-US" sz="1400" dirty="0"/>
                        <a:t>4</a:t>
                      </a:r>
                    </a:p>
                  </a:txBody>
                  <a:tcPr/>
                </a:tc>
                <a:tc>
                  <a:txBody>
                    <a:bodyPr/>
                    <a:lstStyle/>
                    <a:p>
                      <a:r>
                        <a:rPr lang="en-US" sz="1400" dirty="0"/>
                        <a:t>3.4E-38 to 3.4E+38</a:t>
                      </a:r>
                    </a:p>
                  </a:txBody>
                  <a:tcPr/>
                </a:tc>
                <a:extLst>
                  <a:ext uri="{0D108BD9-81ED-4DB2-BD59-A6C34878D82A}">
                    <a16:rowId xmlns:a16="http://schemas.microsoft.com/office/drawing/2014/main" val="1198086597"/>
                  </a:ext>
                </a:extLst>
              </a:tr>
              <a:tr h="278138">
                <a:tc>
                  <a:txBody>
                    <a:bodyPr/>
                    <a:lstStyle/>
                    <a:p>
                      <a:r>
                        <a:rPr lang="en-US" sz="1400" dirty="0"/>
                        <a:t>double</a:t>
                      </a:r>
                    </a:p>
                  </a:txBody>
                  <a:tcPr/>
                </a:tc>
                <a:tc>
                  <a:txBody>
                    <a:bodyPr/>
                    <a:lstStyle/>
                    <a:p>
                      <a:r>
                        <a:rPr lang="en-US" sz="1400" dirty="0"/>
                        <a:t>8</a:t>
                      </a:r>
                    </a:p>
                  </a:txBody>
                  <a:tcPr/>
                </a:tc>
                <a:tc>
                  <a:txBody>
                    <a:bodyPr/>
                    <a:lstStyle/>
                    <a:p>
                      <a:r>
                        <a:rPr lang="en-US" sz="1400" dirty="0"/>
                        <a:t>1.7E-308 to 1.7E+308</a:t>
                      </a:r>
                    </a:p>
                  </a:txBody>
                  <a:tcPr/>
                </a:tc>
                <a:extLst>
                  <a:ext uri="{0D108BD9-81ED-4DB2-BD59-A6C34878D82A}">
                    <a16:rowId xmlns:a16="http://schemas.microsoft.com/office/drawing/2014/main" val="8153614"/>
                  </a:ext>
                </a:extLst>
              </a:tr>
              <a:tr h="278138">
                <a:tc>
                  <a:txBody>
                    <a:bodyPr/>
                    <a:lstStyle/>
                    <a:p>
                      <a:r>
                        <a:rPr lang="en-US" sz="1400" dirty="0"/>
                        <a:t>Long double</a:t>
                      </a:r>
                    </a:p>
                  </a:txBody>
                  <a:tcPr/>
                </a:tc>
                <a:tc>
                  <a:txBody>
                    <a:bodyPr/>
                    <a:lstStyle/>
                    <a:p>
                      <a:r>
                        <a:rPr lang="en-US" sz="1400" dirty="0"/>
                        <a:t>10</a:t>
                      </a:r>
                    </a:p>
                  </a:txBody>
                  <a:tcPr/>
                </a:tc>
                <a:tc>
                  <a:txBody>
                    <a:bodyPr/>
                    <a:lstStyle/>
                    <a:p>
                      <a:r>
                        <a:rPr lang="en-US" sz="1400" dirty="0"/>
                        <a:t>3.4E-4932 to 1.1E+4932</a:t>
                      </a:r>
                    </a:p>
                  </a:txBody>
                  <a:tcPr/>
                </a:tc>
                <a:extLst>
                  <a:ext uri="{0D108BD9-81ED-4DB2-BD59-A6C34878D82A}">
                    <a16:rowId xmlns:a16="http://schemas.microsoft.com/office/drawing/2014/main" val="2364757874"/>
                  </a:ext>
                </a:extLst>
              </a:tr>
              <a:tr h="278138">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67811570"/>
                  </a:ext>
                </a:extLst>
              </a:tr>
            </a:tbl>
          </a:graphicData>
        </a:graphic>
      </p:graphicFrame>
    </p:spTree>
    <p:extLst>
      <p:ext uri="{BB962C8B-B14F-4D97-AF65-F5344CB8AC3E}">
        <p14:creationId xmlns:p14="http://schemas.microsoft.com/office/powerpoint/2010/main" val="233348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026"/>
          <p:cNvSpPr txBox="1">
            <a:spLocks noChangeArrowheads="1"/>
          </p:cNvSpPr>
          <p:nvPr/>
        </p:nvSpPr>
        <p:spPr bwMode="auto">
          <a:xfrm>
            <a:off x="965200" y="641927"/>
            <a:ext cx="7772400" cy="6096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Defining Variables</a:t>
            </a:r>
          </a:p>
        </p:txBody>
      </p:sp>
      <p:sp>
        <p:nvSpPr>
          <p:cNvPr id="161794" name="Rectangle 1027"/>
          <p:cNvSpPr txBox="1">
            <a:spLocks noChangeArrowheads="1"/>
          </p:cNvSpPr>
          <p:nvPr/>
        </p:nvSpPr>
        <p:spPr bwMode="auto">
          <a:xfrm>
            <a:off x="1034472" y="1796473"/>
            <a:ext cx="8534400" cy="4419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b="1" dirty="0">
                <a:solidFill>
                  <a:srgbClr val="000000"/>
                </a:solidFill>
                <a:latin typeface="Calibri" pitchFamily="34" charset="0"/>
              </a:rPr>
              <a:t>Variables of the same type can be defined</a:t>
            </a:r>
          </a:p>
          <a:p>
            <a:pPr marL="342900" indent="-342900">
              <a:lnSpc>
                <a:spcPct val="90000"/>
              </a:lnSpc>
              <a:spcBef>
                <a:spcPct val="20000"/>
              </a:spcBef>
              <a:buFontTx/>
              <a:buChar char="•"/>
            </a:pPr>
            <a:endParaRPr lang="en-US" sz="2200" b="1" dirty="0">
              <a:solidFill>
                <a:srgbClr val="000000"/>
              </a:solidFill>
              <a:latin typeface="Calibri" pitchFamily="34" charset="0"/>
            </a:endParaRPr>
          </a:p>
          <a:p>
            <a:pPr marL="742950" lvl="1" indent="-285750">
              <a:lnSpc>
                <a:spcPct val="90000"/>
              </a:lnSpc>
              <a:spcBef>
                <a:spcPct val="20000"/>
              </a:spcBef>
              <a:buFontTx/>
              <a:buChar char="-"/>
            </a:pPr>
            <a:r>
              <a:rPr lang="en-US" sz="2200" b="1" dirty="0">
                <a:solidFill>
                  <a:srgbClr val="000000"/>
                </a:solidFill>
                <a:latin typeface="Calibri" pitchFamily="34" charset="0"/>
              </a:rPr>
              <a:t>On  separate lines:</a:t>
            </a:r>
          </a:p>
          <a:p>
            <a:pPr marL="742950" lvl="1" indent="-285750">
              <a:lnSpc>
                <a:spcPct val="90000"/>
              </a:lnSpc>
              <a:spcBef>
                <a:spcPct val="20000"/>
              </a:spcBef>
            </a:pPr>
            <a:r>
              <a:rPr lang="en-US" sz="2200" b="1" dirty="0">
                <a:solidFill>
                  <a:srgbClr val="0000CC"/>
                </a:solidFill>
                <a:latin typeface="Calibri" pitchFamily="34" charset="0"/>
              </a:rPr>
              <a:t>	int length;</a:t>
            </a:r>
          </a:p>
          <a:p>
            <a:pPr marL="742950" lvl="1" indent="-285750">
              <a:lnSpc>
                <a:spcPct val="90000"/>
              </a:lnSpc>
              <a:spcBef>
                <a:spcPct val="20000"/>
              </a:spcBef>
            </a:pPr>
            <a:r>
              <a:rPr lang="en-US" sz="2200" b="1" dirty="0">
                <a:solidFill>
                  <a:srgbClr val="0000CC"/>
                </a:solidFill>
                <a:latin typeface="Calibri" pitchFamily="34" charset="0"/>
              </a:rPr>
              <a:t>	int width;</a:t>
            </a:r>
          </a:p>
          <a:p>
            <a:pPr marL="742950" lvl="1" indent="-285750">
              <a:lnSpc>
                <a:spcPct val="90000"/>
              </a:lnSpc>
              <a:spcBef>
                <a:spcPct val="20000"/>
              </a:spcBef>
            </a:pPr>
            <a:r>
              <a:rPr lang="en-US" sz="2200" b="1" dirty="0">
                <a:solidFill>
                  <a:srgbClr val="0000CC"/>
                </a:solidFill>
                <a:latin typeface="Calibri" pitchFamily="34" charset="0"/>
              </a:rPr>
              <a:t>	unsigned int area;</a:t>
            </a:r>
          </a:p>
          <a:p>
            <a:pPr marL="742950" lvl="1" indent="-285750">
              <a:lnSpc>
                <a:spcPct val="90000"/>
              </a:lnSpc>
              <a:spcBef>
                <a:spcPct val="20000"/>
              </a:spcBef>
            </a:pPr>
            <a:endParaRPr lang="en-US" sz="2200" b="1" dirty="0">
              <a:solidFill>
                <a:srgbClr val="000000"/>
              </a:solidFill>
              <a:latin typeface="Calibri" pitchFamily="34" charset="0"/>
            </a:endParaRPr>
          </a:p>
          <a:p>
            <a:pPr marL="742950" lvl="1" indent="-285750">
              <a:lnSpc>
                <a:spcPct val="90000"/>
              </a:lnSpc>
              <a:spcBef>
                <a:spcPct val="20000"/>
              </a:spcBef>
              <a:buFontTx/>
              <a:buChar char="-"/>
            </a:pPr>
            <a:r>
              <a:rPr lang="en-US" sz="2200" b="1" dirty="0">
                <a:solidFill>
                  <a:srgbClr val="000000"/>
                </a:solidFill>
                <a:latin typeface="Calibri" pitchFamily="34" charset="0"/>
              </a:rPr>
              <a:t>On the same line:</a:t>
            </a:r>
          </a:p>
          <a:p>
            <a:pPr marL="742950" lvl="1" indent="-285750">
              <a:lnSpc>
                <a:spcPct val="90000"/>
              </a:lnSpc>
              <a:spcBef>
                <a:spcPct val="20000"/>
              </a:spcBef>
            </a:pPr>
            <a:r>
              <a:rPr lang="en-US" sz="2200" b="1" dirty="0">
                <a:solidFill>
                  <a:srgbClr val="0000CC"/>
                </a:solidFill>
                <a:latin typeface="Calibri" pitchFamily="34" charset="0"/>
              </a:rPr>
              <a:t>	int length, width;</a:t>
            </a:r>
          </a:p>
          <a:p>
            <a:pPr marL="742950" lvl="1" indent="-285750">
              <a:lnSpc>
                <a:spcPct val="90000"/>
              </a:lnSpc>
              <a:spcBef>
                <a:spcPct val="20000"/>
              </a:spcBef>
            </a:pPr>
            <a:r>
              <a:rPr lang="en-US" sz="2200" b="1" dirty="0">
                <a:solidFill>
                  <a:srgbClr val="0000CC"/>
                </a:solidFill>
                <a:latin typeface="Calibri" pitchFamily="34" charset="0"/>
              </a:rPr>
              <a:t>	unsigned int area;</a:t>
            </a:r>
          </a:p>
          <a:p>
            <a:pPr marL="742950" lvl="1" indent="-285750">
              <a:lnSpc>
                <a:spcPct val="90000"/>
              </a:lnSpc>
              <a:spcBef>
                <a:spcPct val="20000"/>
              </a:spcBef>
            </a:pPr>
            <a:endParaRPr lang="en-US" sz="22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Variables of different types must be in different definitions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4"/>
          <p:cNvSpPr>
            <a:spLocks noChangeArrowheads="1"/>
          </p:cNvSpPr>
          <p:nvPr/>
        </p:nvSpPr>
        <p:spPr bwMode="auto">
          <a:xfrm>
            <a:off x="1323109" y="722746"/>
            <a:ext cx="7772400" cy="819150"/>
          </a:xfrm>
          <a:prstGeom prst="rect">
            <a:avLst/>
          </a:prstGeom>
          <a:noFill/>
          <a:ln w="9525">
            <a:noFill/>
            <a:miter lim="800000"/>
            <a:headEnd/>
            <a:tailEnd/>
          </a:ln>
        </p:spPr>
        <p:txBody>
          <a:bodyPr lIns="92075" tIns="46038" rIns="92075" bIns="46038" anchor="ctr"/>
          <a:lstStyle/>
          <a:p>
            <a:pPr eaLnBrk="0" hangingPunct="0"/>
            <a:r>
              <a:rPr lang="en-US" sz="2200" b="1" dirty="0">
                <a:latin typeface="Calibri" pitchFamily="34" charset="0"/>
              </a:rPr>
              <a:t>Declaring Variables</a:t>
            </a:r>
          </a:p>
        </p:txBody>
      </p:sp>
      <p:sp>
        <p:nvSpPr>
          <p:cNvPr id="162818" name="Rectangle 5"/>
          <p:cNvSpPr>
            <a:spLocks noChangeArrowheads="1"/>
          </p:cNvSpPr>
          <p:nvPr/>
        </p:nvSpPr>
        <p:spPr bwMode="auto">
          <a:xfrm>
            <a:off x="1905000" y="1981200"/>
            <a:ext cx="8153400" cy="291465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pPr>
            <a:r>
              <a:rPr lang="en-US" sz="2200" b="1" dirty="0" err="1">
                <a:solidFill>
                  <a:srgbClr val="000099"/>
                </a:solidFill>
                <a:latin typeface="Calibri" pitchFamily="34" charset="0"/>
              </a:rPr>
              <a:t>int</a:t>
            </a:r>
            <a:r>
              <a:rPr lang="en-US" sz="2200" b="1" dirty="0">
                <a:solidFill>
                  <a:srgbClr val="000099"/>
                </a:solidFill>
                <a:latin typeface="Calibri" pitchFamily="34" charset="0"/>
              </a:rPr>
              <a:t> x;         // Declare x to be an</a:t>
            </a:r>
          </a:p>
          <a:p>
            <a:pPr marL="342900" indent="-342900" eaLnBrk="0" hangingPunct="0">
              <a:lnSpc>
                <a:spcPct val="90000"/>
              </a:lnSpc>
              <a:spcBef>
                <a:spcPct val="20000"/>
              </a:spcBef>
            </a:pPr>
            <a:r>
              <a:rPr lang="en-US" sz="2200" b="1" dirty="0">
                <a:solidFill>
                  <a:srgbClr val="000099"/>
                </a:solidFill>
                <a:latin typeface="Calibri" pitchFamily="34" charset="0"/>
              </a:rPr>
              <a:t>               // integer variable;</a:t>
            </a:r>
          </a:p>
          <a:p>
            <a:pPr marL="342900" indent="-342900" eaLnBrk="0" hangingPunct="0">
              <a:lnSpc>
                <a:spcPct val="90000"/>
              </a:lnSpc>
              <a:spcBef>
                <a:spcPct val="20000"/>
              </a:spcBef>
            </a:pPr>
            <a:endParaRPr lang="en-US" sz="2200" b="1" dirty="0">
              <a:solidFill>
                <a:srgbClr val="000099"/>
              </a:solidFill>
              <a:latin typeface="Calibri" pitchFamily="34" charset="0"/>
            </a:endParaRPr>
          </a:p>
          <a:p>
            <a:pPr marL="342900" indent="-342900" eaLnBrk="0" hangingPunct="0">
              <a:lnSpc>
                <a:spcPct val="90000"/>
              </a:lnSpc>
              <a:spcBef>
                <a:spcPct val="50000"/>
              </a:spcBef>
            </a:pPr>
            <a:r>
              <a:rPr lang="en-US" sz="2200" b="1" dirty="0">
                <a:solidFill>
                  <a:srgbClr val="000099"/>
                </a:solidFill>
                <a:latin typeface="Calibri" pitchFamily="34" charset="0"/>
              </a:rPr>
              <a:t>double radius; // Declare radius to</a:t>
            </a:r>
          </a:p>
          <a:p>
            <a:pPr marL="342900" indent="-342900" eaLnBrk="0" hangingPunct="0">
              <a:lnSpc>
                <a:spcPct val="90000"/>
              </a:lnSpc>
              <a:spcBef>
                <a:spcPct val="20000"/>
              </a:spcBef>
            </a:pPr>
            <a:r>
              <a:rPr lang="en-US" sz="2200" b="1" dirty="0">
                <a:solidFill>
                  <a:srgbClr val="000099"/>
                </a:solidFill>
                <a:latin typeface="Calibri" pitchFamily="34" charset="0"/>
              </a:rPr>
              <a:t>               // be a double variable;</a:t>
            </a:r>
          </a:p>
          <a:p>
            <a:pPr marL="342900" indent="-342900" eaLnBrk="0" hangingPunct="0">
              <a:lnSpc>
                <a:spcPct val="90000"/>
              </a:lnSpc>
              <a:spcBef>
                <a:spcPct val="20000"/>
              </a:spcBef>
            </a:pPr>
            <a:endParaRPr lang="en-US" sz="2200" b="1" dirty="0">
              <a:solidFill>
                <a:srgbClr val="000099"/>
              </a:solidFill>
              <a:latin typeface="Calibri" pitchFamily="34" charset="0"/>
            </a:endParaRPr>
          </a:p>
          <a:p>
            <a:pPr marL="342900" indent="-342900" eaLnBrk="0" hangingPunct="0">
              <a:lnSpc>
                <a:spcPct val="90000"/>
              </a:lnSpc>
              <a:spcBef>
                <a:spcPct val="50000"/>
              </a:spcBef>
            </a:pPr>
            <a:r>
              <a:rPr lang="en-US" sz="2200" b="1" dirty="0">
                <a:solidFill>
                  <a:srgbClr val="000099"/>
                </a:solidFill>
                <a:latin typeface="Calibri" pitchFamily="34" charset="0"/>
              </a:rPr>
              <a:t>char a;        // Declare a to be a</a:t>
            </a:r>
          </a:p>
          <a:p>
            <a:pPr marL="342900" indent="-342900" eaLnBrk="0" hangingPunct="0">
              <a:lnSpc>
                <a:spcPct val="90000"/>
              </a:lnSpc>
              <a:spcBef>
                <a:spcPct val="20000"/>
              </a:spcBef>
            </a:pPr>
            <a:r>
              <a:rPr lang="en-US" sz="2200" b="1" dirty="0">
                <a:solidFill>
                  <a:srgbClr val="000099"/>
                </a:solidFill>
                <a:latin typeface="Calibri" pitchFamily="34" charset="0"/>
              </a:rPr>
              <a:t>               // character variable;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txBox="1">
            <a:spLocks noChangeArrowheads="1"/>
          </p:cNvSpPr>
          <p:nvPr/>
        </p:nvSpPr>
        <p:spPr bwMode="auto">
          <a:xfrm>
            <a:off x="1246909" y="762000"/>
            <a:ext cx="7772400" cy="6858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Variable Assignments and Initialization</a:t>
            </a:r>
          </a:p>
        </p:txBody>
      </p:sp>
      <p:sp>
        <p:nvSpPr>
          <p:cNvPr id="163842" name="Rectangle 3"/>
          <p:cNvSpPr txBox="1">
            <a:spLocks noChangeArrowheads="1"/>
          </p:cNvSpPr>
          <p:nvPr/>
        </p:nvSpPr>
        <p:spPr bwMode="auto">
          <a:xfrm>
            <a:off x="1828800" y="1560944"/>
            <a:ext cx="8534400" cy="4916055"/>
          </a:xfrm>
          <a:prstGeom prst="rect">
            <a:avLst/>
          </a:prstGeom>
          <a:noFill/>
          <a:ln w="9525">
            <a:noFill/>
            <a:miter lim="800000"/>
            <a:headEnd/>
            <a:tailEnd/>
          </a:ln>
        </p:spPr>
        <p:txBody>
          <a:bodyPr/>
          <a:lstStyle/>
          <a:p>
            <a:pPr marL="342900" indent="-342900">
              <a:lnSpc>
                <a:spcPct val="90000"/>
              </a:lnSpc>
              <a:spcBef>
                <a:spcPct val="20000"/>
              </a:spcBef>
              <a:buFont typeface="Arial" panose="020B0604020202020204" pitchFamily="34" charset="0"/>
              <a:buChar char="•"/>
            </a:pPr>
            <a:r>
              <a:rPr lang="en-US" sz="2200" b="1" dirty="0">
                <a:solidFill>
                  <a:srgbClr val="000000"/>
                </a:solidFill>
                <a:latin typeface="Calibri" pitchFamily="34" charset="0"/>
              </a:rPr>
              <a:t>Uses the </a:t>
            </a:r>
            <a:r>
              <a:rPr lang="en-US" sz="2200" b="1" dirty="0">
                <a:solidFill>
                  <a:srgbClr val="000099"/>
                </a:solidFill>
                <a:latin typeface="Calibri" pitchFamily="34" charset="0"/>
              </a:rPr>
              <a:t>=</a:t>
            </a:r>
            <a:r>
              <a:rPr lang="en-US" sz="2200" b="1" dirty="0">
                <a:solidFill>
                  <a:srgbClr val="000000"/>
                </a:solidFill>
                <a:latin typeface="Calibri" pitchFamily="34" charset="0"/>
              </a:rPr>
              <a:t> operator</a:t>
            </a:r>
          </a:p>
          <a:p>
            <a:pPr marL="342900" indent="-342900">
              <a:lnSpc>
                <a:spcPct val="90000"/>
              </a:lnSpc>
              <a:spcBef>
                <a:spcPct val="20000"/>
              </a:spcBef>
              <a:buFontTx/>
              <a:buChar char="•"/>
            </a:pPr>
            <a:endParaRPr lang="en-US" sz="8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Has a single variable on the left side and a value (constant, variable, or expression) on the right side</a:t>
            </a:r>
          </a:p>
          <a:p>
            <a:pPr marL="342900" indent="-342900">
              <a:lnSpc>
                <a:spcPct val="90000"/>
              </a:lnSpc>
              <a:spcBef>
                <a:spcPct val="20000"/>
              </a:spcBef>
              <a:buFontTx/>
              <a:buChar char="•"/>
            </a:pPr>
            <a:endParaRPr lang="en-US" sz="8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FF0000"/>
                </a:solidFill>
                <a:latin typeface="Calibri" pitchFamily="34" charset="0"/>
              </a:rPr>
              <a:t>Copies (i.e. assigns) the value on the right to the variable on the left. (An expression is first evaluated)</a:t>
            </a:r>
          </a:p>
          <a:p>
            <a:pPr marL="342900" indent="-342900">
              <a:lnSpc>
                <a:spcPct val="90000"/>
              </a:lnSpc>
              <a:spcBef>
                <a:spcPct val="20000"/>
              </a:spcBef>
              <a:buFontTx/>
              <a:buChar char="•"/>
            </a:pPr>
            <a:endParaRPr lang="en-US" sz="800" b="1" dirty="0">
              <a:solidFill>
                <a:srgbClr val="000000"/>
              </a:solidFill>
              <a:latin typeface="Calibri" pitchFamily="34" charset="0"/>
            </a:endParaRPr>
          </a:p>
          <a:p>
            <a:pPr marL="342900" indent="-342900">
              <a:lnSpc>
                <a:spcPct val="90000"/>
              </a:lnSpc>
              <a:spcBef>
                <a:spcPct val="20000"/>
              </a:spcBef>
              <a:buFontTx/>
              <a:buChar char="•"/>
            </a:pPr>
            <a:r>
              <a:rPr lang="en-US" sz="2200" b="1" dirty="0">
                <a:solidFill>
                  <a:srgbClr val="000000"/>
                </a:solidFill>
                <a:latin typeface="Calibri" pitchFamily="34" charset="0"/>
              </a:rPr>
              <a:t>Syntax</a:t>
            </a:r>
          </a:p>
          <a:p>
            <a:pPr marL="342900" indent="-342900">
              <a:lnSpc>
                <a:spcPct val="90000"/>
              </a:lnSpc>
              <a:spcBef>
                <a:spcPct val="20000"/>
              </a:spcBef>
            </a:pPr>
            <a:r>
              <a:rPr lang="en-US" sz="2200" b="1" dirty="0">
                <a:solidFill>
                  <a:srgbClr val="000000"/>
                </a:solidFill>
                <a:latin typeface="Calibri" pitchFamily="34" charset="0"/>
              </a:rPr>
              <a:t>		</a:t>
            </a:r>
            <a:r>
              <a:rPr lang="en-US" sz="2200" b="1" dirty="0">
                <a:solidFill>
                  <a:srgbClr val="000099"/>
                </a:solidFill>
                <a:latin typeface="Calibri" pitchFamily="34" charset="0"/>
              </a:rPr>
              <a:t>variable = expression ;</a:t>
            </a:r>
          </a:p>
          <a:p>
            <a:pPr marL="342900" indent="-342900">
              <a:lnSpc>
                <a:spcPct val="90000"/>
              </a:lnSpc>
              <a:spcBef>
                <a:spcPct val="20000"/>
              </a:spcBef>
            </a:pPr>
            <a:r>
              <a:rPr lang="en-US" sz="2200" b="1" dirty="0">
                <a:solidFill>
                  <a:srgbClr val="000000"/>
                </a:solidFill>
                <a:latin typeface="Calibri" pitchFamily="34" charset="0"/>
              </a:rPr>
              <a:t>	</a:t>
            </a:r>
          </a:p>
          <a:p>
            <a:pPr marL="342900" indent="-342900">
              <a:lnSpc>
                <a:spcPct val="90000"/>
              </a:lnSpc>
              <a:spcBef>
                <a:spcPct val="20000"/>
              </a:spcBef>
            </a:pPr>
            <a:r>
              <a:rPr lang="en-US" sz="2200" b="1" dirty="0">
                <a:solidFill>
                  <a:srgbClr val="000000"/>
                </a:solidFill>
                <a:latin typeface="Calibri" pitchFamily="34" charset="0"/>
              </a:rPr>
              <a:t>		</a:t>
            </a:r>
            <a:r>
              <a:rPr lang="en-US" sz="2200" b="1" dirty="0">
                <a:solidFill>
                  <a:srgbClr val="000099"/>
                </a:solidFill>
                <a:latin typeface="Calibri" pitchFamily="34" charset="0"/>
              </a:rPr>
              <a:t>item = 12;  // constant</a:t>
            </a:r>
            <a:endParaRPr lang="de-DE" sz="2200" b="1" dirty="0">
              <a:solidFill>
                <a:srgbClr val="000099"/>
              </a:solidFill>
              <a:latin typeface="Calibri" pitchFamily="34" charset="0"/>
            </a:endParaRPr>
          </a:p>
          <a:p>
            <a:pPr marL="342900" indent="-342900">
              <a:lnSpc>
                <a:spcPct val="90000"/>
              </a:lnSpc>
              <a:spcBef>
                <a:spcPct val="20000"/>
              </a:spcBef>
            </a:pPr>
            <a:r>
              <a:rPr lang="de-DE" sz="2200" b="1" dirty="0">
                <a:solidFill>
                  <a:srgbClr val="000099"/>
                </a:solidFill>
                <a:latin typeface="Calibri" pitchFamily="34" charset="0"/>
              </a:rPr>
              <a:t>		Celsius = (Fahrenheit - 32) * 5 / 9;  // expression</a:t>
            </a:r>
          </a:p>
          <a:p>
            <a:pPr marL="342900" indent="-342900">
              <a:lnSpc>
                <a:spcPct val="90000"/>
              </a:lnSpc>
              <a:spcBef>
                <a:spcPct val="20000"/>
              </a:spcBef>
            </a:pPr>
            <a:r>
              <a:rPr lang="de-DE" sz="2200" b="1" dirty="0">
                <a:solidFill>
                  <a:srgbClr val="000099"/>
                </a:solidFill>
                <a:latin typeface="Calibri" pitchFamily="34" charset="0"/>
              </a:rPr>
              <a:t>		y = m * x + b;  // expression</a:t>
            </a:r>
            <a:endParaRPr lang="en-US" sz="2200" b="1" dirty="0">
              <a:solidFill>
                <a:srgbClr val="000099"/>
              </a:solidFill>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3" name="Rectangle 2"/>
          <p:cNvSpPr txBox="1">
            <a:spLocks noChangeArrowheads="1"/>
          </p:cNvSpPr>
          <p:nvPr/>
        </p:nvSpPr>
        <p:spPr bwMode="auto">
          <a:xfrm>
            <a:off x="1266826" y="942109"/>
            <a:ext cx="8458200" cy="1143000"/>
          </a:xfrm>
          <a:prstGeom prst="rect">
            <a:avLst/>
          </a:prstGeom>
          <a:noFill/>
          <a:ln w="9525">
            <a:noFill/>
            <a:miter lim="800000"/>
            <a:headEnd/>
            <a:tailEnd/>
          </a:ln>
        </p:spPr>
        <p:txBody>
          <a:bodyPr lIns="92075" tIns="46038" rIns="92075" bIns="46038"/>
          <a:lstStyle/>
          <a:p>
            <a:r>
              <a:rPr lang="en-US" sz="2200" b="1" dirty="0">
                <a:latin typeface="Calibri" pitchFamily="34" charset="0"/>
              </a:rPr>
              <a:t>Assignment Statement</a:t>
            </a:r>
          </a:p>
        </p:txBody>
      </p:sp>
      <p:sp>
        <p:nvSpPr>
          <p:cNvPr id="96264" name="Rectangle 3" descr="Rectangle: Click to edit Master text styles&#10;Second level&#10;Third level&#10;Fourth level&#10;Fifth level"/>
          <p:cNvSpPr txBox="1">
            <a:spLocks noChangeArrowheads="1"/>
          </p:cNvSpPr>
          <p:nvPr/>
        </p:nvSpPr>
        <p:spPr bwMode="auto">
          <a:xfrm>
            <a:off x="2362200" y="1905000"/>
            <a:ext cx="7772400" cy="4114800"/>
          </a:xfrm>
          <a:prstGeom prst="rect">
            <a:avLst/>
          </a:prstGeom>
          <a:noFill/>
          <a:ln w="9525">
            <a:noFill/>
            <a:miter lim="800000"/>
            <a:headEnd/>
            <a:tailEnd/>
          </a:ln>
        </p:spPr>
        <p:txBody>
          <a:bodyPr lIns="92075" tIns="46038" rIns="92075" bIns="46038"/>
          <a:lstStyle/>
          <a:p>
            <a:pPr marL="342900" indent="-342900">
              <a:spcBef>
                <a:spcPct val="20000"/>
              </a:spcBef>
            </a:pPr>
            <a:r>
              <a:rPr lang="en-US" sz="2200" b="1" dirty="0">
                <a:latin typeface="Calibri" pitchFamily="34" charset="0"/>
              </a:rPr>
              <a:t>int </a:t>
            </a:r>
            <a:r>
              <a:rPr lang="en-US" sz="2200" b="1" dirty="0" err="1">
                <a:latin typeface="Calibri" pitchFamily="34" charset="0"/>
              </a:rPr>
              <a:t>NewStudents</a:t>
            </a:r>
            <a:r>
              <a:rPr lang="en-US" sz="2200" b="1" dirty="0">
                <a:latin typeface="Calibri" pitchFamily="34" charset="0"/>
              </a:rPr>
              <a:t> = 6;</a:t>
            </a:r>
          </a:p>
          <a:p>
            <a:pPr marL="342900" indent="-342900">
              <a:spcBef>
                <a:spcPct val="20000"/>
              </a:spcBef>
            </a:pPr>
            <a:r>
              <a:rPr lang="en-US" sz="2200" b="1" dirty="0">
                <a:latin typeface="Calibri" pitchFamily="34" charset="0"/>
              </a:rPr>
              <a:t>int </a:t>
            </a:r>
            <a:r>
              <a:rPr lang="en-US" sz="2200" b="1" dirty="0" err="1">
                <a:latin typeface="Calibri" pitchFamily="34" charset="0"/>
              </a:rPr>
              <a:t>OldStudents</a:t>
            </a:r>
            <a:r>
              <a:rPr lang="en-US" sz="2200" b="1" dirty="0">
                <a:latin typeface="Calibri" pitchFamily="34" charset="0"/>
              </a:rPr>
              <a:t> = 21;</a:t>
            </a:r>
          </a:p>
          <a:p>
            <a:pPr marL="342900" indent="-342900">
              <a:spcBef>
                <a:spcPct val="20000"/>
              </a:spcBef>
            </a:pPr>
            <a:r>
              <a:rPr lang="en-US" sz="2200" b="1" dirty="0">
                <a:latin typeface="Calibri" pitchFamily="34" charset="0"/>
              </a:rPr>
              <a:t>int </a:t>
            </a:r>
            <a:r>
              <a:rPr lang="en-US" sz="2200" b="1" dirty="0" err="1">
                <a:latin typeface="Calibri" pitchFamily="34" charset="0"/>
              </a:rPr>
              <a:t>TotalStudents</a:t>
            </a:r>
            <a:r>
              <a:rPr lang="en-US" sz="2200" b="1" dirty="0">
                <a:latin typeface="Calibri" pitchFamily="34" charset="0"/>
              </a:rPr>
              <a:t>;</a:t>
            </a:r>
          </a:p>
          <a:p>
            <a:pPr marL="342900" indent="-342900">
              <a:spcBef>
                <a:spcPct val="20000"/>
              </a:spcBef>
            </a:pPr>
            <a:endParaRPr lang="en-US" sz="2200" b="1" dirty="0">
              <a:latin typeface="Calibri" pitchFamily="34" charset="0"/>
            </a:endParaRPr>
          </a:p>
          <a:p>
            <a:pPr marL="342900" indent="-342900">
              <a:spcBef>
                <a:spcPct val="20000"/>
              </a:spcBef>
            </a:pPr>
            <a:r>
              <a:rPr lang="en-US" sz="2200" b="1" dirty="0" err="1">
                <a:latin typeface="Calibri" pitchFamily="34" charset="0"/>
              </a:rPr>
              <a:t>TotalStudents</a:t>
            </a:r>
            <a:r>
              <a:rPr lang="en-US" sz="2200" b="1" dirty="0">
                <a:latin typeface="Calibri" pitchFamily="34" charset="0"/>
              </a:rPr>
              <a:t> = </a:t>
            </a:r>
            <a:r>
              <a:rPr lang="en-US" sz="2200" b="1" dirty="0" err="1">
                <a:latin typeface="Calibri" pitchFamily="34" charset="0"/>
              </a:rPr>
              <a:t>NewStudents</a:t>
            </a:r>
            <a:r>
              <a:rPr lang="en-US" sz="2200" b="1" dirty="0">
                <a:latin typeface="Calibri" pitchFamily="34" charset="0"/>
              </a:rPr>
              <a:t> + </a:t>
            </a:r>
            <a:r>
              <a:rPr lang="en-US" sz="2200" b="1" dirty="0" err="1">
                <a:latin typeface="Calibri" pitchFamily="34" charset="0"/>
              </a:rPr>
              <a:t>OldStudents</a:t>
            </a:r>
            <a:r>
              <a:rPr lang="en-US" sz="2200" b="1" dirty="0">
                <a:latin typeface="Calibri" pitchFamily="34" charset="0"/>
              </a:rPr>
              <a:t>;</a:t>
            </a:r>
          </a:p>
          <a:p>
            <a:pPr marL="342900" indent="-342900">
              <a:spcBef>
                <a:spcPct val="20000"/>
              </a:spcBef>
            </a:pPr>
            <a:endParaRPr lang="en-US" sz="2200" b="1" dirty="0">
              <a:latin typeface="Calibri" pitchFamily="34" charset="0"/>
            </a:endParaRPr>
          </a:p>
        </p:txBody>
      </p:sp>
      <p:graphicFrame>
        <p:nvGraphicFramePr>
          <p:cNvPr id="96262" name="Object 6"/>
          <p:cNvGraphicFramePr>
            <a:graphicFrameLocks/>
          </p:cNvGraphicFramePr>
          <p:nvPr/>
        </p:nvGraphicFramePr>
        <p:xfrm>
          <a:off x="6096001" y="1751014"/>
          <a:ext cx="3629025" cy="1493837"/>
        </p:xfrm>
        <a:graphic>
          <a:graphicData uri="http://schemas.openxmlformats.org/presentationml/2006/ole">
            <mc:AlternateContent xmlns:mc="http://schemas.openxmlformats.org/markup-compatibility/2006">
              <mc:Choice xmlns:v="urn:schemas-microsoft-com:vml" Requires="v">
                <p:oleObj name="VISIO" r:id="rId2" imgW="4848840" imgH="2006640" progId="">
                  <p:embed/>
                </p:oleObj>
              </mc:Choice>
              <mc:Fallback>
                <p:oleObj name="VISIO" r:id="rId2" imgW="4848840" imgH="2006640" progId="">
                  <p:embed/>
                  <p:pic>
                    <p:nvPicPr>
                      <p:cNvPr id="96262"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751014"/>
                        <a:ext cx="362902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txBox="1">
            <a:spLocks noChangeArrowheads="1"/>
          </p:cNvSpPr>
          <p:nvPr/>
        </p:nvSpPr>
        <p:spPr bwMode="auto">
          <a:xfrm>
            <a:off x="1401618" y="838200"/>
            <a:ext cx="7772400" cy="6096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Variable Assignments and Initialization</a:t>
            </a:r>
          </a:p>
        </p:txBody>
      </p:sp>
      <p:sp>
        <p:nvSpPr>
          <p:cNvPr id="165890" name="Rectangle 3"/>
          <p:cNvSpPr txBox="1">
            <a:spLocks noChangeArrowheads="1"/>
          </p:cNvSpPr>
          <p:nvPr/>
        </p:nvSpPr>
        <p:spPr bwMode="auto">
          <a:xfrm>
            <a:off x="1905000" y="1600200"/>
            <a:ext cx="8077200" cy="4114800"/>
          </a:xfrm>
          <a:prstGeom prst="rect">
            <a:avLst/>
          </a:prstGeom>
          <a:noFill/>
          <a:ln w="9525">
            <a:noFill/>
            <a:miter lim="800000"/>
            <a:headEnd/>
            <a:tailEnd/>
          </a:ln>
        </p:spPr>
        <p:txBody>
          <a:bodyPr/>
          <a:lstStyle/>
          <a:p>
            <a:pPr marL="342900" indent="-342900">
              <a:spcBef>
                <a:spcPct val="20000"/>
              </a:spcBef>
            </a:pPr>
            <a:r>
              <a:rPr lang="en-US" sz="2200" b="1" u="sng" dirty="0">
                <a:solidFill>
                  <a:srgbClr val="000000"/>
                </a:solidFill>
                <a:latin typeface="Calibri" pitchFamily="34" charset="0"/>
              </a:rPr>
              <a:t>Initialization</a:t>
            </a:r>
          </a:p>
          <a:p>
            <a:pPr marL="342900" indent="-342900">
              <a:spcBef>
                <a:spcPct val="20000"/>
              </a:spcBef>
              <a:buFontTx/>
              <a:buChar char="•"/>
            </a:pPr>
            <a:endParaRPr lang="en-US" sz="2200" b="1" dirty="0">
              <a:solidFill>
                <a:srgbClr val="000000"/>
              </a:solidFill>
              <a:latin typeface="Calibri" pitchFamily="34" charset="0"/>
            </a:endParaRPr>
          </a:p>
          <a:p>
            <a:pPr marL="342900" indent="-342900">
              <a:spcBef>
                <a:spcPct val="20000"/>
              </a:spcBef>
              <a:buFontTx/>
              <a:buChar char="•"/>
            </a:pPr>
            <a:r>
              <a:rPr lang="en-US" sz="2200" b="1" dirty="0">
                <a:solidFill>
                  <a:srgbClr val="000000"/>
                </a:solidFill>
                <a:latin typeface="Calibri" pitchFamily="34" charset="0"/>
              </a:rPr>
              <a:t>Initialize a variable: assign it a value when it is defined:</a:t>
            </a:r>
          </a:p>
          <a:p>
            <a:pPr marL="742950" lvl="1" indent="-285750">
              <a:spcBef>
                <a:spcPct val="20000"/>
              </a:spcBef>
            </a:pPr>
            <a:r>
              <a:rPr lang="en-US" sz="2200" b="1" dirty="0">
                <a:solidFill>
                  <a:srgbClr val="000000"/>
                </a:solidFill>
                <a:latin typeface="Calibri" pitchFamily="34" charset="0"/>
              </a:rPr>
              <a:t>	</a:t>
            </a:r>
            <a:r>
              <a:rPr lang="en-US" sz="2200" b="1" dirty="0">
                <a:solidFill>
                  <a:srgbClr val="000099"/>
                </a:solidFill>
                <a:latin typeface="Calibri" pitchFamily="34" charset="0"/>
              </a:rPr>
              <a:t>int length = 12;</a:t>
            </a:r>
            <a:endParaRPr lang="en-US" sz="2200" b="1" dirty="0">
              <a:solidFill>
                <a:srgbClr val="000000"/>
              </a:solidFill>
              <a:latin typeface="Calibri" pitchFamily="34" charset="0"/>
            </a:endParaRPr>
          </a:p>
          <a:p>
            <a:pPr marL="342900" indent="-342900">
              <a:spcBef>
                <a:spcPct val="20000"/>
              </a:spcBef>
              <a:buFontTx/>
              <a:buChar char="•"/>
            </a:pPr>
            <a:r>
              <a:rPr lang="en-US" sz="2200" b="1" dirty="0">
                <a:solidFill>
                  <a:srgbClr val="000000"/>
                </a:solidFill>
                <a:latin typeface="Calibri" pitchFamily="34" charset="0"/>
              </a:rPr>
              <a:t>Or initialize it later via assignment</a:t>
            </a:r>
          </a:p>
          <a:p>
            <a:pPr marL="342900" indent="-342900">
              <a:spcBef>
                <a:spcPct val="20000"/>
              </a:spcBef>
              <a:buFontTx/>
              <a:buChar char="•"/>
            </a:pPr>
            <a:r>
              <a:rPr lang="en-US" sz="2200" b="1" dirty="0">
                <a:solidFill>
                  <a:srgbClr val="000000"/>
                </a:solidFill>
                <a:latin typeface="Calibri" pitchFamily="34" charset="0"/>
              </a:rPr>
              <a:t>Can initialize some </a:t>
            </a:r>
            <a:r>
              <a:rPr lang="en-US" sz="2200" b="1" u="sng" dirty="0">
                <a:solidFill>
                  <a:srgbClr val="000000"/>
                </a:solidFill>
                <a:latin typeface="Calibri" pitchFamily="34" charset="0"/>
              </a:rPr>
              <a:t>or</a:t>
            </a:r>
            <a:r>
              <a:rPr lang="en-US" sz="2200" b="1" dirty="0">
                <a:solidFill>
                  <a:srgbClr val="000000"/>
                </a:solidFill>
                <a:latin typeface="Calibri" pitchFamily="34" charset="0"/>
              </a:rPr>
              <a:t> all variables:</a:t>
            </a:r>
          </a:p>
          <a:p>
            <a:pPr marL="742950" lvl="1" indent="-285750">
              <a:spcBef>
                <a:spcPct val="20000"/>
              </a:spcBef>
            </a:pPr>
            <a:r>
              <a:rPr lang="en-US" sz="2200" b="1" dirty="0">
                <a:solidFill>
                  <a:srgbClr val="000000"/>
                </a:solidFill>
                <a:latin typeface="Calibri" pitchFamily="34" charset="0"/>
              </a:rPr>
              <a:t>	</a:t>
            </a:r>
            <a:r>
              <a:rPr lang="en-US" sz="2200" b="1" dirty="0">
                <a:solidFill>
                  <a:srgbClr val="000099"/>
                </a:solidFill>
                <a:latin typeface="Calibri" pitchFamily="34" charset="0"/>
              </a:rPr>
              <a:t>int length = 12, width = 5, area;</a:t>
            </a:r>
          </a:p>
          <a:p>
            <a:pPr marL="742950" lvl="1" indent="-285750">
              <a:spcBef>
                <a:spcPct val="20000"/>
              </a:spcBef>
            </a:pPr>
            <a:endParaRPr lang="en-US" sz="2200" b="1" dirty="0">
              <a:solidFill>
                <a:srgbClr val="000099"/>
              </a:solidFill>
              <a:latin typeface="Calibri" pitchFamily="34" charset="0"/>
            </a:endParaRPr>
          </a:p>
          <a:p>
            <a:pPr marL="342900" indent="-342900">
              <a:spcBef>
                <a:spcPct val="20000"/>
              </a:spcBef>
              <a:buFontTx/>
              <a:buChar char="•"/>
            </a:pPr>
            <a:r>
              <a:rPr lang="en-US" sz="2200" b="1" dirty="0">
                <a:latin typeface="Calibri" pitchFamily="34" charset="0"/>
              </a:rPr>
              <a:t>A variable </a:t>
            </a:r>
            <a:r>
              <a:rPr lang="en-US" sz="2200" b="1" u="sng" dirty="0">
                <a:latin typeface="Calibri" pitchFamily="34" charset="0"/>
              </a:rPr>
              <a:t>cannot</a:t>
            </a:r>
            <a:r>
              <a:rPr lang="en-US" sz="2200" b="1" dirty="0">
                <a:latin typeface="Calibri" pitchFamily="34" charset="0"/>
              </a:rPr>
              <a:t> be used before it is defined</a:t>
            </a:r>
          </a:p>
          <a:p>
            <a:pPr marL="342900" indent="-342900">
              <a:spcBef>
                <a:spcPct val="20000"/>
              </a:spcBef>
              <a:buFontTx/>
              <a:buChar char="•"/>
            </a:pPr>
            <a:endParaRPr lang="en-US" sz="2200" b="1" dirty="0">
              <a:solidFill>
                <a:srgbClr val="000000"/>
              </a:solidFill>
              <a:latin typeface="Calibri" pitchFamily="34" charset="0"/>
            </a:endParaRPr>
          </a:p>
          <a:p>
            <a:pPr marL="742950" lvl="1" indent="-285750">
              <a:spcBef>
                <a:spcPct val="20000"/>
              </a:spcBef>
            </a:pPr>
            <a:endParaRPr lang="en-US" sz="2200" b="1" u="sng" dirty="0">
              <a:solidFill>
                <a:srgbClr val="000000"/>
              </a:solidFill>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75" name="Group 39"/>
          <p:cNvGraphicFramePr>
            <a:graphicFrameLocks noGrp="1"/>
          </p:cNvGraphicFramePr>
          <p:nvPr>
            <p:extLst>
              <p:ext uri="{D42A27DB-BD31-4B8C-83A1-F6EECF244321}">
                <p14:modId xmlns:p14="http://schemas.microsoft.com/office/powerpoint/2010/main" val="976960309"/>
              </p:ext>
            </p:extLst>
          </p:nvPr>
        </p:nvGraphicFramePr>
        <p:xfrm>
          <a:off x="4073236" y="2045855"/>
          <a:ext cx="7423728" cy="3965639"/>
        </p:xfrm>
        <a:graphic>
          <a:graphicData uri="http://schemas.openxmlformats.org/drawingml/2006/table">
            <a:tbl>
              <a:tblPr/>
              <a:tblGrid>
                <a:gridCol w="1378658">
                  <a:extLst>
                    <a:ext uri="{9D8B030D-6E8A-4147-A177-3AD203B41FA5}">
                      <a16:colId xmlns:a16="http://schemas.microsoft.com/office/drawing/2014/main" val="20000"/>
                    </a:ext>
                  </a:extLst>
                </a:gridCol>
                <a:gridCol w="1822399">
                  <a:extLst>
                    <a:ext uri="{9D8B030D-6E8A-4147-A177-3AD203B41FA5}">
                      <a16:colId xmlns:a16="http://schemas.microsoft.com/office/drawing/2014/main" val="20001"/>
                    </a:ext>
                  </a:extLst>
                </a:gridCol>
                <a:gridCol w="2519981">
                  <a:extLst>
                    <a:ext uri="{9D8B030D-6E8A-4147-A177-3AD203B41FA5}">
                      <a16:colId xmlns:a16="http://schemas.microsoft.com/office/drawing/2014/main" val="20002"/>
                    </a:ext>
                  </a:extLst>
                </a:gridCol>
                <a:gridCol w="1702690">
                  <a:extLst>
                    <a:ext uri="{9D8B030D-6E8A-4147-A177-3AD203B41FA5}">
                      <a16:colId xmlns:a16="http://schemas.microsoft.com/office/drawing/2014/main" val="20003"/>
                    </a:ext>
                  </a:extLst>
                </a:gridCol>
              </a:tblGrid>
              <a:tr h="484188">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VALUE OF</a:t>
                      </a:r>
                      <a:r>
                        <a:rPr kumimoji="0" lang="en-US" sz="2200" b="0" i="0" u="none" strike="noStrike" cap="none" normalizeH="0" baseline="0">
                          <a:ln>
                            <a:noFill/>
                          </a:ln>
                          <a:solidFill>
                            <a:schemeClr val="tx1"/>
                          </a:solidFill>
                          <a:effectLst/>
                          <a:latin typeface="Calibri" pitchFamily="34" charset="0"/>
                          <a:cs typeface="Arial" charset="0"/>
                        </a:rPr>
                        <a:t> </a:t>
                      </a:r>
                      <a:r>
                        <a:rPr kumimoji="0" lang="en-US" sz="2200" b="1" i="0" u="none" strike="noStrike" cap="none" normalizeH="0" baseline="0">
                          <a:ln>
                            <a:noFill/>
                          </a:ln>
                          <a:solidFill>
                            <a:schemeClr val="tx1"/>
                          </a:solidFill>
                          <a:effectLst/>
                          <a:latin typeface="Calibri" pitchFamily="34" charset="0"/>
                          <a:cs typeface="Arial" charset="0"/>
                        </a:rPr>
                        <a:t>ans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a:ln>
                            <a:noFill/>
                          </a:ln>
                          <a:solidFill>
                            <a:schemeClr val="tx1"/>
                          </a:solidFill>
                          <a:effectLst/>
                          <a:latin typeface="Calibri" pitchFamily="34"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9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0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ans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chemeClr val="tx1"/>
                          </a:solidFill>
                          <a:effectLst/>
                          <a:latin typeface="Calibri"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a:ln>
                            <a:noFill/>
                          </a:ln>
                          <a:solidFill>
                            <a:schemeClr val="tx1"/>
                          </a:solidFill>
                          <a:effectLst/>
                          <a:latin typeface="Calibri" pitchFamily="34" charset="0"/>
                          <a:cs typeface="Arial" charset="0"/>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err="1">
                          <a:ln>
                            <a:noFill/>
                          </a:ln>
                          <a:solidFill>
                            <a:schemeClr val="tx1"/>
                          </a:solidFill>
                          <a:effectLst/>
                          <a:latin typeface="Calibri" pitchFamily="34" charset="0"/>
                          <a:cs typeface="Arial" charset="0"/>
                        </a:rPr>
                        <a:t>ans</a:t>
                      </a:r>
                      <a:r>
                        <a:rPr kumimoji="0" lang="en-US" sz="2200" b="1" i="0" u="none" strike="noStrike" cap="none" normalizeH="0" baseline="0" dirty="0">
                          <a:ln>
                            <a:noFill/>
                          </a:ln>
                          <a:solidFill>
                            <a:schemeClr val="tx1"/>
                          </a:solidFill>
                          <a:effectLst/>
                          <a:latin typeface="Calibri" pitchFamily="34" charset="0"/>
                          <a:cs typeface="Arial" charset="0"/>
                        </a:rPr>
                        <a:t> = 7 %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A9074FAE-6478-4403-BD4F-3B59461FE081}"/>
              </a:ext>
            </a:extLst>
          </p:cNvPr>
          <p:cNvPicPr>
            <a:picLocks noChangeAspect="1" noChangeArrowheads="1"/>
          </p:cNvPicPr>
          <p:nvPr/>
        </p:nvPicPr>
        <p:blipFill>
          <a:blip r:embed="rId2"/>
          <a:srcRect/>
          <a:stretch>
            <a:fillRect/>
          </a:stretch>
        </p:blipFill>
        <p:spPr bwMode="auto">
          <a:xfrm>
            <a:off x="420256" y="3314700"/>
            <a:ext cx="3218871" cy="1734127"/>
          </a:xfrm>
          <a:prstGeom prst="rect">
            <a:avLst/>
          </a:prstGeom>
          <a:noFill/>
          <a:ln w="9525">
            <a:noFill/>
            <a:miter lim="800000"/>
            <a:headEnd/>
            <a:tailEnd/>
          </a:ln>
        </p:spPr>
      </p:pic>
      <p:sp>
        <p:nvSpPr>
          <p:cNvPr id="2" name="TextBox 1">
            <a:extLst>
              <a:ext uri="{FF2B5EF4-FFF2-40B4-BE49-F238E27FC236}">
                <a16:creationId xmlns:a16="http://schemas.microsoft.com/office/drawing/2014/main" id="{0D127411-9F09-4098-9E49-6332862CF8E4}"/>
              </a:ext>
            </a:extLst>
          </p:cNvPr>
          <p:cNvSpPr txBox="1"/>
          <p:nvPr/>
        </p:nvSpPr>
        <p:spPr>
          <a:xfrm>
            <a:off x="420256" y="2040931"/>
            <a:ext cx="2572326" cy="923330"/>
          </a:xfrm>
          <a:prstGeom prst="rect">
            <a:avLst/>
          </a:prstGeom>
          <a:noFill/>
        </p:spPr>
        <p:txBody>
          <a:bodyPr wrap="square" rtlCol="0">
            <a:spAutoFit/>
          </a:bodyPr>
          <a:lstStyle/>
          <a:p>
            <a:r>
              <a:rPr lang="en-US" sz="1800" b="1" dirty="0">
                <a:solidFill>
                  <a:srgbClr val="000000"/>
                </a:solidFill>
              </a:rPr>
              <a:t>Used for performing numeric calculations</a:t>
            </a:r>
          </a:p>
          <a:p>
            <a:endParaRPr lang="en-US" dirty="0"/>
          </a:p>
        </p:txBody>
      </p:sp>
      <p:sp>
        <p:nvSpPr>
          <p:cNvPr id="5" name="Rectangle 2">
            <a:extLst>
              <a:ext uri="{FF2B5EF4-FFF2-40B4-BE49-F238E27FC236}">
                <a16:creationId xmlns:a16="http://schemas.microsoft.com/office/drawing/2014/main" id="{18791DF5-82B6-4790-A534-2391C0CF6D79}"/>
              </a:ext>
            </a:extLst>
          </p:cNvPr>
          <p:cNvSpPr txBox="1">
            <a:spLocks noChangeArrowheads="1"/>
          </p:cNvSpPr>
          <p:nvPr/>
        </p:nvSpPr>
        <p:spPr bwMode="auto">
          <a:xfrm>
            <a:off x="1059873" y="823428"/>
            <a:ext cx="7772400" cy="685800"/>
          </a:xfrm>
          <a:prstGeom prst="rect">
            <a:avLst/>
          </a:prstGeom>
          <a:noFill/>
          <a:ln>
            <a:noFill/>
          </a:ln>
          <a:effec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a:defRPr/>
            </a:pPr>
            <a:r>
              <a:rPr lang="en-US" sz="2200" b="1" kern="0" dirty="0">
                <a:solidFill>
                  <a:srgbClr val="000000"/>
                </a:solidFill>
                <a:latin typeface="Arial"/>
              </a:rPr>
              <a:t>Arithmetic 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ChangeArrowheads="1"/>
          </p:cNvSpPr>
          <p:nvPr/>
        </p:nvSpPr>
        <p:spPr bwMode="auto">
          <a:xfrm>
            <a:off x="581893" y="1149928"/>
            <a:ext cx="11517744" cy="5386090"/>
          </a:xfrm>
          <a:prstGeom prst="rect">
            <a:avLst/>
          </a:prstGeom>
          <a:noFill/>
          <a:ln w="9525">
            <a:noFill/>
            <a:miter lim="800000"/>
            <a:headEnd/>
            <a:tailEnd/>
          </a:ln>
        </p:spPr>
        <p:txBody>
          <a:bodyPr wrap="square">
            <a:spAutoFit/>
          </a:bodyPr>
          <a:lstStyle/>
          <a:p>
            <a:r>
              <a:rPr lang="en-US" sz="2000" b="1" dirty="0">
                <a:solidFill>
                  <a:srgbClr val="FF0000"/>
                </a:solidFill>
                <a:latin typeface="Calibri" pitchFamily="34" charset="0"/>
              </a:rPr>
              <a:t>The simplest C++ program consists of a single function named </a:t>
            </a:r>
            <a:r>
              <a:rPr lang="en-US" sz="2000" b="1" dirty="0">
                <a:solidFill>
                  <a:srgbClr val="0000CC"/>
                </a:solidFill>
                <a:latin typeface="Calibri" pitchFamily="34" charset="0"/>
              </a:rPr>
              <a:t>main</a:t>
            </a:r>
            <a:r>
              <a:rPr lang="en-US" sz="2000" b="1" dirty="0">
                <a:latin typeface="Calibri" pitchFamily="34" charset="0"/>
              </a:rPr>
              <a:t>. </a:t>
            </a:r>
          </a:p>
          <a:p>
            <a:endParaRPr lang="en-US" sz="2000" b="1" dirty="0">
              <a:latin typeface="Calibri" pitchFamily="34" charset="0"/>
            </a:endParaRPr>
          </a:p>
          <a:p>
            <a:r>
              <a:rPr lang="en-US" sz="2000" b="1" dirty="0">
                <a:latin typeface="Calibri" pitchFamily="34" charset="0"/>
              </a:rPr>
              <a:t>The syntax of such programs is shown below:</a:t>
            </a:r>
          </a:p>
          <a:p>
            <a:endParaRPr lang="en-US" sz="2000" b="1" dirty="0">
              <a:latin typeface="Calibri" pitchFamily="34" charset="0"/>
            </a:endParaRPr>
          </a:p>
          <a:p>
            <a:r>
              <a:rPr lang="en-US" sz="2000" b="1" dirty="0">
                <a:solidFill>
                  <a:srgbClr val="0000CC"/>
                </a:solidFill>
                <a:latin typeface="Calibri" pitchFamily="34" charset="0"/>
              </a:rPr>
              <a:t>    #include &lt;</a:t>
            </a:r>
            <a:r>
              <a:rPr lang="en-US" sz="2000" b="1" dirty="0" err="1">
                <a:solidFill>
                  <a:srgbClr val="0000CC"/>
                </a:solidFill>
                <a:latin typeface="Calibri" pitchFamily="34" charset="0"/>
              </a:rPr>
              <a:t>iostream</a:t>
            </a:r>
            <a:r>
              <a:rPr lang="en-US" sz="2000" b="1" dirty="0">
                <a:solidFill>
                  <a:srgbClr val="0000CC"/>
                </a:solidFill>
                <a:latin typeface="Calibri" pitchFamily="34" charset="0"/>
              </a:rPr>
              <a:t>&gt;</a:t>
            </a:r>
          </a:p>
          <a:p>
            <a:r>
              <a:rPr lang="en-US" sz="2000" b="1" dirty="0">
                <a:solidFill>
                  <a:srgbClr val="0000CC"/>
                </a:solidFill>
                <a:latin typeface="Calibri" pitchFamily="34" charset="0"/>
              </a:rPr>
              <a:t>    using namespace </a:t>
            </a:r>
            <a:r>
              <a:rPr lang="en-US" sz="2000" b="1" dirty="0" err="1">
                <a:solidFill>
                  <a:srgbClr val="0000CC"/>
                </a:solidFill>
                <a:latin typeface="Calibri" pitchFamily="34" charset="0"/>
              </a:rPr>
              <a:t>std</a:t>
            </a:r>
            <a:r>
              <a:rPr lang="en-US" sz="2000" b="1" dirty="0">
                <a:solidFill>
                  <a:srgbClr val="0000CC"/>
                </a:solidFill>
                <a:latin typeface="Calibri" pitchFamily="34" charset="0"/>
              </a:rPr>
              <a:t>;</a:t>
            </a:r>
          </a:p>
          <a:p>
            <a:endParaRPr lang="en-US" sz="2000" b="1" dirty="0">
              <a:solidFill>
                <a:srgbClr val="0000CC"/>
              </a:solidFill>
              <a:latin typeface="Calibri" pitchFamily="34" charset="0"/>
            </a:endParaRPr>
          </a:p>
          <a:p>
            <a:r>
              <a:rPr lang="en-US" sz="1200" b="1" dirty="0">
                <a:solidFill>
                  <a:srgbClr val="0000CC"/>
                </a:solidFill>
                <a:latin typeface="Courier New" panose="02070309020205020404" pitchFamily="49" charset="0"/>
                <a:cs typeface="Courier New" panose="02070309020205020404" pitchFamily="49" charset="0"/>
              </a:rPr>
              <a:t>    </a:t>
            </a:r>
            <a:r>
              <a:rPr lang="en-US" sz="1200" b="1" dirty="0" err="1">
                <a:solidFill>
                  <a:srgbClr val="0000CC"/>
                </a:solidFill>
                <a:latin typeface="Courier New" panose="02070309020205020404" pitchFamily="49" charset="0"/>
                <a:cs typeface="Courier New" panose="02070309020205020404" pitchFamily="49" charset="0"/>
              </a:rPr>
              <a:t>int</a:t>
            </a:r>
            <a:r>
              <a:rPr lang="en-US" sz="1200" b="1" dirty="0">
                <a:solidFill>
                  <a:srgbClr val="0000CC"/>
                </a:solidFill>
                <a:latin typeface="Courier New" panose="02070309020205020404" pitchFamily="49" charset="0"/>
                <a:cs typeface="Courier New" panose="02070309020205020404" pitchFamily="49" charset="0"/>
              </a:rPr>
              <a:t> main()</a:t>
            </a:r>
          </a:p>
          <a:p>
            <a:r>
              <a:rPr lang="en-US" sz="1200" b="1" dirty="0">
                <a:solidFill>
                  <a:srgbClr val="0000CC"/>
                </a:solidFill>
                <a:latin typeface="Courier New" panose="02070309020205020404" pitchFamily="49" charset="0"/>
                <a:cs typeface="Courier New" panose="02070309020205020404" pitchFamily="49" charset="0"/>
              </a:rPr>
              <a:t>        {</a:t>
            </a:r>
          </a:p>
          <a:p>
            <a:r>
              <a:rPr lang="en-US" sz="1200" b="1" dirty="0">
                <a:solidFill>
                  <a:srgbClr val="00B050"/>
                </a:solidFill>
                <a:latin typeface="Courier New" panose="02070309020205020404" pitchFamily="49" charset="0"/>
                <a:cs typeface="Courier New" panose="02070309020205020404" pitchFamily="49" charset="0"/>
              </a:rPr>
              <a:t>        declaration(s);</a:t>
            </a:r>
          </a:p>
          <a:p>
            <a:r>
              <a:rPr lang="en-US" sz="1200" b="1" dirty="0">
                <a:solidFill>
                  <a:srgbClr val="00B050"/>
                </a:solidFill>
                <a:latin typeface="Courier New" panose="02070309020205020404" pitchFamily="49" charset="0"/>
                <a:cs typeface="Courier New" panose="02070309020205020404" pitchFamily="49" charset="0"/>
              </a:rPr>
              <a:t>        statement(s);</a:t>
            </a:r>
          </a:p>
          <a:p>
            <a:r>
              <a:rPr lang="en-US" sz="1200" b="1" dirty="0">
                <a:solidFill>
                  <a:srgbClr val="0000CC"/>
                </a:solidFill>
                <a:latin typeface="Courier New" panose="02070309020205020404" pitchFamily="49" charset="0"/>
                <a:cs typeface="Courier New" panose="02070309020205020404" pitchFamily="49" charset="0"/>
              </a:rPr>
              <a:t>        return 0;</a:t>
            </a:r>
          </a:p>
          <a:p>
            <a:r>
              <a:rPr lang="en-US" sz="1200" b="1" dirty="0">
                <a:solidFill>
                  <a:srgbClr val="0000CC"/>
                </a:solidFill>
                <a:latin typeface="Courier New" panose="02070309020205020404" pitchFamily="49" charset="0"/>
                <a:cs typeface="Courier New" panose="02070309020205020404" pitchFamily="49" charset="0"/>
              </a:rPr>
              <a:t>        }</a:t>
            </a:r>
          </a:p>
          <a:p>
            <a:endParaRPr lang="en-US" sz="2000" b="1" dirty="0">
              <a:latin typeface="Calibri" pitchFamily="34" charset="0"/>
            </a:endParaRPr>
          </a:p>
          <a:p>
            <a:r>
              <a:rPr lang="en-US" sz="2000" b="1" dirty="0">
                <a:latin typeface="Calibri" pitchFamily="34" charset="0"/>
              </a:rPr>
              <a:t>The portions of the program shown in </a:t>
            </a:r>
            <a:r>
              <a:rPr lang="en-US" sz="2000" b="1" dirty="0">
                <a:solidFill>
                  <a:srgbClr val="0000CC"/>
                </a:solidFill>
                <a:latin typeface="Calibri" pitchFamily="34" charset="0"/>
              </a:rPr>
              <a:t>blue</a:t>
            </a:r>
            <a:r>
              <a:rPr lang="en-US" sz="2000" b="1" dirty="0">
                <a:latin typeface="Calibri" pitchFamily="34" charset="0"/>
              </a:rPr>
              <a:t> should always be present.</a:t>
            </a:r>
          </a:p>
          <a:p>
            <a:r>
              <a:rPr lang="en-US" sz="2000" b="1" dirty="0">
                <a:latin typeface="Calibri" pitchFamily="34" charset="0"/>
              </a:rPr>
              <a:t>The </a:t>
            </a:r>
            <a:r>
              <a:rPr lang="en-US" sz="2000" b="1" dirty="0">
                <a:solidFill>
                  <a:srgbClr val="00B050"/>
                </a:solidFill>
                <a:latin typeface="Calibri" pitchFamily="34" charset="0"/>
              </a:rPr>
              <a:t>declarations</a:t>
            </a:r>
            <a:r>
              <a:rPr lang="en-US" sz="2000" b="1" dirty="0">
                <a:latin typeface="Calibri" pitchFamily="34" charset="0"/>
              </a:rPr>
              <a:t> specify the data that is used by the program. These declarations can declare either constants or variables, for example.</a:t>
            </a:r>
          </a:p>
          <a:p>
            <a:endParaRPr lang="en-US" sz="2000" b="1" dirty="0">
              <a:latin typeface="Calibri" pitchFamily="34" charset="0"/>
            </a:endParaRPr>
          </a:p>
          <a:p>
            <a:r>
              <a:rPr lang="en-US" sz="2000" b="1" dirty="0">
                <a:latin typeface="Calibri" pitchFamily="34" charset="0"/>
              </a:rPr>
              <a:t>The </a:t>
            </a:r>
            <a:r>
              <a:rPr lang="en-US" sz="2000" b="1" dirty="0">
                <a:solidFill>
                  <a:srgbClr val="00B050"/>
                </a:solidFill>
                <a:latin typeface="Calibri" pitchFamily="34" charset="0"/>
              </a:rPr>
              <a:t>statements</a:t>
            </a:r>
            <a:r>
              <a:rPr lang="en-US" sz="2000" b="1" dirty="0">
                <a:latin typeface="Calibri" pitchFamily="34" charset="0"/>
              </a:rPr>
              <a:t> specify the algorithm for the solution to your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ChangeArrowheads="1"/>
          </p:cNvSpPr>
          <p:nvPr/>
        </p:nvSpPr>
        <p:spPr bwMode="auto">
          <a:xfrm>
            <a:off x="2209800" y="609600"/>
            <a:ext cx="7772400" cy="11430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 Operator</a:t>
            </a:r>
          </a:p>
        </p:txBody>
      </p:sp>
      <p:sp>
        <p:nvSpPr>
          <p:cNvPr id="168962" name="Rectangle 3"/>
          <p:cNvSpPr txBox="1">
            <a:spLocks noChangeArrowheads="1"/>
          </p:cNvSpPr>
          <p:nvPr/>
        </p:nvSpPr>
        <p:spPr bwMode="auto">
          <a:xfrm>
            <a:off x="1905000" y="1981200"/>
            <a:ext cx="83820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b="1">
                <a:solidFill>
                  <a:srgbClr val="000000"/>
                </a:solidFill>
                <a:latin typeface="Calibri" pitchFamily="34" charset="0"/>
              </a:rPr>
              <a:t>/ (division) operator performs integer division if both operands are integers</a:t>
            </a:r>
          </a:p>
          <a:p>
            <a:pPr marL="342900" indent="-342900">
              <a:lnSpc>
                <a:spcPct val="90000"/>
              </a:lnSpc>
              <a:spcBef>
                <a:spcPct val="20000"/>
              </a:spcBef>
              <a:buFontTx/>
              <a:buChar char="•"/>
            </a:pPr>
            <a:endParaRPr lang="en-US" sz="2200" b="1">
              <a:solidFill>
                <a:srgbClr val="000000"/>
              </a:solidFill>
              <a:latin typeface="Calibri" pitchFamily="34" charset="0"/>
            </a:endParaRPr>
          </a:p>
          <a:p>
            <a:pPr marL="742950" lvl="1" indent="-285750">
              <a:lnSpc>
                <a:spcPct val="90000"/>
              </a:lnSpc>
              <a:spcBef>
                <a:spcPct val="20000"/>
              </a:spcBef>
            </a:pPr>
            <a:r>
              <a:rPr lang="en-US" sz="2200" b="1">
                <a:solidFill>
                  <a:srgbClr val="000099"/>
                </a:solidFill>
                <a:latin typeface="Calibri" pitchFamily="34" charset="0"/>
              </a:rPr>
              <a:t>	cout &lt;&lt; 13 / 5;    // displays 2</a:t>
            </a:r>
          </a:p>
          <a:p>
            <a:pPr marL="742950" lvl="1" indent="-285750">
              <a:lnSpc>
                <a:spcPct val="90000"/>
              </a:lnSpc>
              <a:spcBef>
                <a:spcPct val="20000"/>
              </a:spcBef>
            </a:pPr>
            <a:r>
              <a:rPr lang="en-US" sz="2200" b="1">
                <a:solidFill>
                  <a:srgbClr val="000099"/>
                </a:solidFill>
                <a:latin typeface="Calibri" pitchFamily="34" charset="0"/>
              </a:rPr>
              <a:t>	cout &lt;&lt; 91 / 7;    // displays 13</a:t>
            </a:r>
          </a:p>
          <a:p>
            <a:pPr marL="742950" lvl="1" indent="-285750">
              <a:lnSpc>
                <a:spcPct val="90000"/>
              </a:lnSpc>
              <a:spcBef>
                <a:spcPct val="20000"/>
              </a:spcBef>
            </a:pPr>
            <a:endParaRPr lang="en-US" sz="2200" b="1">
              <a:solidFill>
                <a:srgbClr val="000099"/>
              </a:solidFill>
              <a:latin typeface="Calibri" pitchFamily="34" charset="0"/>
            </a:endParaRPr>
          </a:p>
          <a:p>
            <a:pPr marL="342900" indent="-342900">
              <a:lnSpc>
                <a:spcPct val="90000"/>
              </a:lnSpc>
              <a:spcBef>
                <a:spcPct val="20000"/>
              </a:spcBef>
              <a:buFontTx/>
              <a:buChar char="•"/>
            </a:pPr>
            <a:r>
              <a:rPr lang="en-US" sz="2200" b="1">
                <a:solidFill>
                  <a:srgbClr val="000000"/>
                </a:solidFill>
                <a:latin typeface="Calibri" pitchFamily="34" charset="0"/>
              </a:rPr>
              <a:t>If either operand is floating point, the result is floating point</a:t>
            </a:r>
          </a:p>
          <a:p>
            <a:pPr marL="342900" indent="-342900">
              <a:lnSpc>
                <a:spcPct val="90000"/>
              </a:lnSpc>
              <a:spcBef>
                <a:spcPct val="20000"/>
              </a:spcBef>
              <a:buFontTx/>
              <a:buChar char="•"/>
            </a:pPr>
            <a:endParaRPr lang="en-US" sz="2200" b="1">
              <a:solidFill>
                <a:srgbClr val="000000"/>
              </a:solidFill>
              <a:latin typeface="Calibri" pitchFamily="34" charset="0"/>
            </a:endParaRPr>
          </a:p>
          <a:p>
            <a:pPr marL="742950" lvl="1" indent="-285750">
              <a:lnSpc>
                <a:spcPct val="90000"/>
              </a:lnSpc>
              <a:spcBef>
                <a:spcPct val="20000"/>
              </a:spcBef>
            </a:pPr>
            <a:r>
              <a:rPr lang="en-US" sz="2200" b="1">
                <a:solidFill>
                  <a:srgbClr val="000099"/>
                </a:solidFill>
                <a:latin typeface="Calibri" pitchFamily="34" charset="0"/>
              </a:rPr>
              <a:t>cout &lt;&lt; 13 / 5.0;  // displays 2.6</a:t>
            </a:r>
          </a:p>
          <a:p>
            <a:pPr marL="742950" lvl="1" indent="-285750">
              <a:lnSpc>
                <a:spcPct val="90000"/>
              </a:lnSpc>
              <a:spcBef>
                <a:spcPct val="20000"/>
              </a:spcBef>
            </a:pPr>
            <a:r>
              <a:rPr lang="en-US" sz="2200" b="1">
                <a:solidFill>
                  <a:srgbClr val="000099"/>
                </a:solidFill>
                <a:latin typeface="Calibri" pitchFamily="34" charset="0"/>
              </a:rPr>
              <a:t>cout &lt;&lt; 91.0 / 7;  // displays 13.0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txBox="1">
            <a:spLocks noChangeArrowheads="1"/>
          </p:cNvSpPr>
          <p:nvPr/>
        </p:nvSpPr>
        <p:spPr bwMode="auto">
          <a:xfrm>
            <a:off x="1119909" y="952500"/>
            <a:ext cx="7772400" cy="685800"/>
          </a:xfrm>
          <a:prstGeom prst="rect">
            <a:avLst/>
          </a:prstGeom>
          <a:noFill/>
          <a:ln w="9525">
            <a:noFill/>
            <a:miter lim="800000"/>
            <a:headEnd/>
            <a:tailEnd/>
          </a:ln>
        </p:spPr>
        <p:txBody>
          <a:bodyPr/>
          <a:lstStyle/>
          <a:p>
            <a:r>
              <a:rPr lang="en-US" sz="2200" b="1" dirty="0">
                <a:latin typeface="Calibri" pitchFamily="34" charset="0"/>
              </a:rPr>
              <a:t> % Operator</a:t>
            </a:r>
          </a:p>
        </p:txBody>
      </p:sp>
      <p:sp>
        <p:nvSpPr>
          <p:cNvPr id="169986" name="Rectangle 3"/>
          <p:cNvSpPr txBox="1">
            <a:spLocks noChangeArrowheads="1"/>
          </p:cNvSpPr>
          <p:nvPr/>
        </p:nvSpPr>
        <p:spPr bwMode="auto">
          <a:xfrm>
            <a:off x="1905000" y="1981200"/>
            <a:ext cx="8382000" cy="4114800"/>
          </a:xfrm>
          <a:prstGeom prst="rect">
            <a:avLst/>
          </a:prstGeom>
          <a:noFill/>
          <a:ln w="9525">
            <a:noFill/>
            <a:miter lim="800000"/>
            <a:headEnd/>
            <a:tailEnd/>
          </a:ln>
        </p:spPr>
        <p:txBody>
          <a:bodyPr/>
          <a:lstStyle/>
          <a:p>
            <a:pPr marL="342900" indent="-342900">
              <a:spcBef>
                <a:spcPct val="40000"/>
              </a:spcBef>
              <a:buFont typeface="Arial" charset="0"/>
              <a:buChar char="•"/>
            </a:pPr>
            <a:r>
              <a:rPr lang="en-US" sz="2200" b="1">
                <a:latin typeface="Calibri" pitchFamily="34" charset="0"/>
              </a:rPr>
              <a:t>% (modulus) operator computes the remainder resulting from integer division</a:t>
            </a:r>
          </a:p>
          <a:p>
            <a:pPr marL="342900" indent="-342900">
              <a:spcBef>
                <a:spcPct val="40000"/>
              </a:spcBef>
              <a:buFont typeface="Arial" charset="0"/>
              <a:buChar char="•"/>
            </a:pPr>
            <a:endParaRPr lang="en-US" sz="2200" b="1">
              <a:latin typeface="Calibri" pitchFamily="34" charset="0"/>
            </a:endParaRPr>
          </a:p>
          <a:p>
            <a:pPr marL="742950" lvl="1" indent="-285750">
              <a:spcBef>
                <a:spcPct val="40000"/>
              </a:spcBef>
            </a:pPr>
            <a:r>
              <a:rPr lang="en-US" sz="2200" b="1">
                <a:latin typeface="Calibri" pitchFamily="34" charset="0"/>
              </a:rPr>
              <a:t>	</a:t>
            </a:r>
            <a:r>
              <a:rPr lang="en-US" sz="2200" b="1">
                <a:solidFill>
                  <a:srgbClr val="000099"/>
                </a:solidFill>
                <a:latin typeface="Calibri" pitchFamily="34" charset="0"/>
              </a:rPr>
              <a:t>cout &lt;&lt; 13 % 5;   // displays 3</a:t>
            </a:r>
          </a:p>
          <a:p>
            <a:pPr marL="742950" lvl="1" indent="-285750">
              <a:spcBef>
                <a:spcPct val="40000"/>
              </a:spcBef>
            </a:pPr>
            <a:endParaRPr lang="en-US" sz="2200" b="1">
              <a:solidFill>
                <a:srgbClr val="000099"/>
              </a:solidFill>
              <a:latin typeface="Calibri" pitchFamily="34" charset="0"/>
            </a:endParaRPr>
          </a:p>
          <a:p>
            <a:pPr marL="342900" indent="-342900">
              <a:spcBef>
                <a:spcPct val="40000"/>
              </a:spcBef>
              <a:buFont typeface="Arial" charset="0"/>
              <a:buChar char="•"/>
            </a:pPr>
            <a:r>
              <a:rPr lang="en-US" sz="2200" b="1">
                <a:latin typeface="Calibri" pitchFamily="34" charset="0"/>
              </a:rPr>
              <a:t>% requires integers for both operands</a:t>
            </a:r>
          </a:p>
          <a:p>
            <a:pPr marL="342900" indent="-342900">
              <a:spcBef>
                <a:spcPct val="40000"/>
              </a:spcBef>
              <a:buFont typeface="Arial" charset="0"/>
              <a:buChar char="•"/>
            </a:pPr>
            <a:endParaRPr lang="en-US" sz="2200" b="1">
              <a:latin typeface="Calibri" pitchFamily="34" charset="0"/>
            </a:endParaRPr>
          </a:p>
          <a:p>
            <a:pPr marL="742950" lvl="1" indent="-285750">
              <a:spcBef>
                <a:spcPct val="40000"/>
              </a:spcBef>
            </a:pPr>
            <a:r>
              <a:rPr lang="en-US" sz="2200" b="1">
                <a:latin typeface="Calibri" pitchFamily="34" charset="0"/>
              </a:rPr>
              <a:t>	</a:t>
            </a:r>
            <a:r>
              <a:rPr lang="en-US" sz="2200" b="1">
                <a:solidFill>
                  <a:srgbClr val="000099"/>
                </a:solidFill>
                <a:latin typeface="Calibri" pitchFamily="34" charset="0"/>
              </a:rPr>
              <a:t>cout &lt;&lt; 13 % 5.0; // error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67691" y="676564"/>
            <a:ext cx="7772400" cy="762000"/>
          </a:xfrm>
          <a:prstGeom prst="rect">
            <a:avLst/>
          </a:prstGeom>
          <a:noFill/>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200" b="1" dirty="0">
                <a:latin typeface="+mn-lt"/>
              </a:rPr>
              <a:t>Remainder Operator</a:t>
            </a:r>
          </a:p>
        </p:txBody>
      </p:sp>
      <p:sp>
        <p:nvSpPr>
          <p:cNvPr id="3" name="Rectangle 3"/>
          <p:cNvSpPr txBox="1">
            <a:spLocks noChangeArrowheads="1"/>
          </p:cNvSpPr>
          <p:nvPr/>
        </p:nvSpPr>
        <p:spPr>
          <a:xfrm>
            <a:off x="1267691" y="1990725"/>
            <a:ext cx="8686800" cy="2876550"/>
          </a:xfrm>
          <a:prstGeom prst="rect">
            <a:avLst/>
          </a:prstGeom>
          <a:no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ct val="0"/>
              </a:spcBef>
              <a:buNone/>
            </a:pPr>
            <a:r>
              <a:rPr lang="en-US" sz="1600" b="1" dirty="0"/>
              <a:t>Remainder is very useful in programming. </a:t>
            </a:r>
          </a:p>
          <a:p>
            <a:pPr marL="0" indent="0">
              <a:lnSpc>
                <a:spcPct val="90000"/>
              </a:lnSpc>
              <a:spcBef>
                <a:spcPct val="0"/>
              </a:spcBef>
              <a:buNone/>
            </a:pPr>
            <a:r>
              <a:rPr lang="en-US" sz="1600" b="1" dirty="0"/>
              <a:t>For example, an even </a:t>
            </a:r>
            <a:r>
              <a:rPr lang="en-US" sz="1600" b="1" dirty="0">
                <a:solidFill>
                  <a:srgbClr val="0000CC"/>
                </a:solidFill>
              </a:rPr>
              <a:t>number % 2 </a:t>
            </a:r>
            <a:r>
              <a:rPr lang="en-US" sz="1600" b="1" dirty="0"/>
              <a:t>is always 0 and an odd </a:t>
            </a:r>
            <a:r>
              <a:rPr lang="en-US" sz="1600" b="1" dirty="0">
                <a:solidFill>
                  <a:srgbClr val="0000CC"/>
                </a:solidFill>
              </a:rPr>
              <a:t>number % 2 </a:t>
            </a:r>
            <a:r>
              <a:rPr lang="en-US" sz="1600" b="1" dirty="0"/>
              <a:t>is always 1. </a:t>
            </a:r>
          </a:p>
          <a:p>
            <a:pPr marL="0" indent="0">
              <a:lnSpc>
                <a:spcPct val="90000"/>
              </a:lnSpc>
              <a:spcBef>
                <a:spcPct val="0"/>
              </a:spcBef>
              <a:buNone/>
            </a:pPr>
            <a:r>
              <a:rPr lang="en-US" sz="1600" b="1" dirty="0"/>
              <a:t>So you can use this property to determine whether a number is even or odd. </a:t>
            </a:r>
          </a:p>
          <a:p>
            <a:pPr marL="0" indent="0">
              <a:lnSpc>
                <a:spcPct val="90000"/>
              </a:lnSpc>
              <a:spcBef>
                <a:spcPct val="0"/>
              </a:spcBef>
              <a:buNone/>
            </a:pPr>
            <a:endParaRPr lang="en-US" sz="1600" b="1" dirty="0"/>
          </a:p>
          <a:p>
            <a:pPr marL="0" indent="0">
              <a:lnSpc>
                <a:spcPct val="90000"/>
              </a:lnSpc>
              <a:spcBef>
                <a:spcPct val="0"/>
              </a:spcBef>
              <a:buNone/>
            </a:pPr>
            <a:r>
              <a:rPr lang="en-US" sz="1600" b="1" dirty="0"/>
              <a:t>Suppose today is Saturday and you and your friends are going to meet in 10 days. What day is in 10 days? You can find that day is Tuesday using the following expression: </a:t>
            </a:r>
          </a:p>
        </p:txBody>
      </p:sp>
      <p:sp>
        <p:nvSpPr>
          <p:cNvPr id="4" name="Rectangle 7"/>
          <p:cNvSpPr>
            <a:spLocks noChangeArrowheads="1"/>
          </p:cNvSpPr>
          <p:nvPr/>
        </p:nvSpPr>
        <p:spPr bwMode="auto">
          <a:xfrm>
            <a:off x="1524000" y="2669046"/>
            <a:ext cx="914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200" b="1"/>
          </a:p>
        </p:txBody>
      </p:sp>
      <p:graphicFrame>
        <p:nvGraphicFramePr>
          <p:cNvPr id="5" name="Object 6"/>
          <p:cNvGraphicFramePr>
            <a:graphicFrameLocks noChangeAspect="1"/>
          </p:cNvGraphicFramePr>
          <p:nvPr/>
        </p:nvGraphicFramePr>
        <p:xfrm>
          <a:off x="2563814" y="3810000"/>
          <a:ext cx="7100887" cy="2514600"/>
        </p:xfrm>
        <a:graphic>
          <a:graphicData uri="http://schemas.openxmlformats.org/presentationml/2006/ole">
            <mc:AlternateContent xmlns:mc="http://schemas.openxmlformats.org/markup-compatibility/2006">
              <mc:Choice xmlns:v="urn:schemas-microsoft-com:vml" Requires="v">
                <p:oleObj name="Picture" r:id="rId2" imgW="4758840" imgH="1092240" progId="Word.Picture.8">
                  <p:embed/>
                </p:oleObj>
              </mc:Choice>
              <mc:Fallback>
                <p:oleObj name="Picture" r:id="rId2" imgW="4758840" imgH="1092240" progId="Word.Picture.8">
                  <p:embed/>
                  <p:pic>
                    <p:nvPicPr>
                      <p:cNvPr id="5" name="Object 6"/>
                      <p:cNvPicPr>
                        <a:picLocks noChangeAspect="1" noChangeArrowheads="1"/>
                      </p:cNvPicPr>
                      <p:nvPr/>
                    </p:nvPicPr>
                    <p:blipFill>
                      <a:blip r:embed="rId3"/>
                      <a:srcRect/>
                      <a:stretch>
                        <a:fillRect/>
                      </a:stretch>
                    </p:blipFill>
                    <p:spPr bwMode="auto">
                      <a:xfrm>
                        <a:off x="2563814" y="3810000"/>
                        <a:ext cx="7100887" cy="2514600"/>
                      </a:xfrm>
                      <a:prstGeom prst="rect">
                        <a:avLst/>
                      </a:prstGeom>
                      <a:noFill/>
                    </p:spPr>
                  </p:pic>
                </p:oleObj>
              </mc:Fallback>
            </mc:AlternateContent>
          </a:graphicData>
        </a:graphic>
      </p:graphicFrame>
    </p:spTree>
    <p:extLst>
      <p:ext uri="{BB962C8B-B14F-4D97-AF65-F5344CB8AC3E}">
        <p14:creationId xmlns:p14="http://schemas.microsoft.com/office/powerpoint/2010/main" val="62083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ChangeArrowheads="1"/>
          </p:cNvSpPr>
          <p:nvPr/>
        </p:nvSpPr>
        <p:spPr bwMode="auto">
          <a:xfrm>
            <a:off x="1221510" y="645391"/>
            <a:ext cx="7772400" cy="685800"/>
          </a:xfrm>
          <a:prstGeom prst="rect">
            <a:avLst/>
          </a:prstGeom>
          <a:noFill/>
          <a:ln w="9525">
            <a:noFill/>
            <a:miter lim="800000"/>
            <a:headEnd/>
            <a:tailEnd/>
          </a:ln>
        </p:spPr>
        <p:txBody>
          <a:bodyPr anchor="ctr"/>
          <a:lstStyle/>
          <a:p>
            <a:r>
              <a:rPr lang="en-US" sz="2200" b="1" dirty="0">
                <a:solidFill>
                  <a:srgbClr val="000000"/>
                </a:solidFill>
                <a:latin typeface="Calibri" pitchFamily="34" charset="0"/>
              </a:rPr>
              <a:t>Expressions</a:t>
            </a:r>
          </a:p>
        </p:txBody>
      </p:sp>
      <p:sp>
        <p:nvSpPr>
          <p:cNvPr id="171010" name="Rectangle 3"/>
          <p:cNvSpPr txBox="1">
            <a:spLocks noChangeArrowheads="1"/>
          </p:cNvSpPr>
          <p:nvPr/>
        </p:nvSpPr>
        <p:spPr bwMode="auto">
          <a:xfrm>
            <a:off x="1325418" y="1602509"/>
            <a:ext cx="8001000" cy="4267200"/>
          </a:xfrm>
          <a:prstGeom prst="rect">
            <a:avLst/>
          </a:prstGeom>
          <a:noFill/>
          <a:ln w="9525">
            <a:noFill/>
            <a:miter lim="800000"/>
            <a:headEnd/>
            <a:tailEnd/>
          </a:ln>
        </p:spPr>
        <p:txBody>
          <a:bodyPr/>
          <a:lstStyle/>
          <a:p>
            <a:pPr marL="342900" indent="-342900">
              <a:lnSpc>
                <a:spcPct val="85000"/>
              </a:lnSpc>
              <a:spcBef>
                <a:spcPct val="20000"/>
              </a:spcBef>
              <a:buFontTx/>
              <a:buChar char="•"/>
            </a:pPr>
            <a:r>
              <a:rPr lang="en-US" sz="2200" b="1" dirty="0">
                <a:solidFill>
                  <a:srgbClr val="00B050"/>
                </a:solidFill>
                <a:latin typeface="Calibri" pitchFamily="34" charset="0"/>
              </a:rPr>
              <a:t>Can create complex expressions using multiple mathematical (and other) operators</a:t>
            </a:r>
          </a:p>
          <a:p>
            <a:pPr marL="342900" indent="-342900">
              <a:lnSpc>
                <a:spcPct val="85000"/>
              </a:lnSpc>
              <a:spcBef>
                <a:spcPct val="20000"/>
              </a:spcBef>
              <a:buFontTx/>
              <a:buChar char="•"/>
            </a:pPr>
            <a:endParaRPr lang="en-US" sz="2200" b="1" dirty="0">
              <a:solidFill>
                <a:srgbClr val="000000"/>
              </a:solidFill>
              <a:latin typeface="Calibri" pitchFamily="34" charset="0"/>
            </a:endParaRPr>
          </a:p>
          <a:p>
            <a:pPr marL="342900" indent="-342900">
              <a:lnSpc>
                <a:spcPct val="85000"/>
              </a:lnSpc>
              <a:spcBef>
                <a:spcPct val="20000"/>
              </a:spcBef>
              <a:buFontTx/>
              <a:buChar char="•"/>
            </a:pPr>
            <a:r>
              <a:rPr lang="en-US" sz="2200" b="1" dirty="0">
                <a:solidFill>
                  <a:srgbClr val="000000"/>
                </a:solidFill>
                <a:latin typeface="Calibri" pitchFamily="34" charset="0"/>
              </a:rPr>
              <a:t>An expression can be a constant, a variable, or a combination of constants and variables</a:t>
            </a:r>
          </a:p>
          <a:p>
            <a:pPr marL="342900" indent="-342900">
              <a:lnSpc>
                <a:spcPct val="85000"/>
              </a:lnSpc>
              <a:spcBef>
                <a:spcPct val="20000"/>
              </a:spcBef>
              <a:buFontTx/>
              <a:buChar char="•"/>
            </a:pPr>
            <a:endParaRPr lang="en-US" sz="2200" b="1" dirty="0">
              <a:solidFill>
                <a:srgbClr val="000000"/>
              </a:solidFill>
              <a:latin typeface="Calibri" pitchFamily="34" charset="0"/>
            </a:endParaRPr>
          </a:p>
          <a:p>
            <a:pPr marL="342900" indent="-342900">
              <a:lnSpc>
                <a:spcPct val="85000"/>
              </a:lnSpc>
              <a:spcBef>
                <a:spcPct val="20000"/>
              </a:spcBef>
              <a:buFontTx/>
              <a:buChar char="•"/>
            </a:pPr>
            <a:r>
              <a:rPr lang="en-US" sz="2200" b="1" dirty="0">
                <a:solidFill>
                  <a:srgbClr val="000000"/>
                </a:solidFill>
                <a:latin typeface="Calibri" pitchFamily="34" charset="0"/>
              </a:rPr>
              <a:t>Can be used in assignment, with </a:t>
            </a:r>
            <a:r>
              <a:rPr lang="en-US" sz="2200" b="1" dirty="0" err="1">
                <a:solidFill>
                  <a:srgbClr val="0000CC"/>
                </a:solidFill>
                <a:latin typeface="Calibri" pitchFamily="34" charset="0"/>
              </a:rPr>
              <a:t>cout</a:t>
            </a:r>
            <a:r>
              <a:rPr lang="en-US" sz="2200" b="1" dirty="0">
                <a:solidFill>
                  <a:srgbClr val="000000"/>
                </a:solidFill>
                <a:latin typeface="Calibri" pitchFamily="34" charset="0"/>
              </a:rPr>
              <a:t>, and with other statements:</a:t>
            </a:r>
          </a:p>
          <a:p>
            <a:pPr marL="342900" indent="-342900">
              <a:lnSpc>
                <a:spcPct val="85000"/>
              </a:lnSpc>
              <a:spcBef>
                <a:spcPct val="20000"/>
              </a:spcBef>
              <a:buFontTx/>
              <a:buChar char="•"/>
            </a:pPr>
            <a:endParaRPr lang="en-US" sz="2200" b="1" dirty="0">
              <a:solidFill>
                <a:srgbClr val="000000"/>
              </a:solidFill>
              <a:latin typeface="Calibri" pitchFamily="34" charset="0"/>
            </a:endParaRPr>
          </a:p>
          <a:p>
            <a:pPr marL="742950" lvl="1" indent="-285750">
              <a:lnSpc>
                <a:spcPct val="85000"/>
              </a:lnSpc>
              <a:spcBef>
                <a:spcPct val="20000"/>
              </a:spcBef>
            </a:pPr>
            <a:r>
              <a:rPr lang="en-US" sz="2200" b="1" dirty="0">
                <a:solidFill>
                  <a:srgbClr val="0000CC"/>
                </a:solidFill>
                <a:latin typeface="Calibri" pitchFamily="34" charset="0"/>
              </a:rPr>
              <a:t>	area = 2 * PI * radius;</a:t>
            </a:r>
          </a:p>
          <a:p>
            <a:pPr marL="742950" lvl="1" indent="-285750">
              <a:lnSpc>
                <a:spcPct val="85000"/>
              </a:lnSpc>
              <a:spcBef>
                <a:spcPct val="20000"/>
              </a:spcBef>
            </a:pPr>
            <a:endParaRPr lang="en-US" sz="2200" b="1" dirty="0">
              <a:solidFill>
                <a:srgbClr val="0000CC"/>
              </a:solidFill>
              <a:latin typeface="Calibri" pitchFamily="34" charset="0"/>
            </a:endParaRPr>
          </a:p>
          <a:p>
            <a:pPr marL="742950" lvl="1" indent="-285750">
              <a:lnSpc>
                <a:spcPct val="85000"/>
              </a:lnSpc>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solidFill>
                  <a:srgbClr val="0000CC"/>
                </a:solidFill>
                <a:latin typeface="Calibri" pitchFamily="34" charset="0"/>
              </a:rPr>
              <a:t> &lt;&lt; "border length of rectangle is: " &lt;&lt; 2*(</a:t>
            </a:r>
            <a:r>
              <a:rPr lang="en-US" sz="2200" b="1" dirty="0" err="1">
                <a:solidFill>
                  <a:srgbClr val="0000CC"/>
                </a:solidFill>
                <a:latin typeface="Calibri" pitchFamily="34" charset="0"/>
              </a:rPr>
              <a:t>l+w</a:t>
            </a:r>
            <a:r>
              <a:rPr lang="en-US" sz="2200" b="1" dirty="0">
                <a:solidFill>
                  <a:srgbClr val="0000CC"/>
                </a:solidFill>
                <a:latin typeface="Calibri"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9" y="1124528"/>
            <a:ext cx="9663545" cy="5386090"/>
          </a:xfrm>
          <a:prstGeom prst="rect">
            <a:avLst/>
          </a:prstGeom>
          <a:noFill/>
        </p:spPr>
        <p:txBody>
          <a:bodyPr wrap="square" rtlCol="0">
            <a:spAutoFit/>
          </a:bodyPr>
          <a:lstStyle/>
          <a:p>
            <a:r>
              <a:rPr lang="en-US" sz="2200" b="1" dirty="0">
                <a:solidFill>
                  <a:prstClr val="black"/>
                </a:solidFill>
                <a:latin typeface="Calibri"/>
              </a:rPr>
              <a:t>Expressions</a:t>
            </a:r>
          </a:p>
          <a:p>
            <a:endParaRPr lang="en-US" sz="2200" b="1" dirty="0">
              <a:solidFill>
                <a:prstClr val="black"/>
              </a:solidFill>
              <a:latin typeface="Calibri"/>
            </a:endParaRPr>
          </a:p>
          <a:p>
            <a:pPr marL="342900" indent="-342900">
              <a:buFont typeface="Arial" panose="020B0604020202020204" pitchFamily="34" charset="0"/>
              <a:buChar char="•"/>
            </a:pPr>
            <a:r>
              <a:rPr lang="en-US" sz="2200" b="1" dirty="0">
                <a:solidFill>
                  <a:prstClr val="black"/>
                </a:solidFill>
                <a:latin typeface="Calibri"/>
              </a:rPr>
              <a:t>Expressions are a grouping of variables, constants and operators.</a:t>
            </a:r>
          </a:p>
          <a:p>
            <a:pPr marL="342900" indent="-342900">
              <a:buFont typeface="Arial" panose="020B0604020202020204" pitchFamily="34" charset="0"/>
              <a:buChar char="•"/>
            </a:pPr>
            <a:r>
              <a:rPr lang="en-US" sz="2200" b="1" dirty="0">
                <a:solidFill>
                  <a:prstClr val="black"/>
                </a:solidFill>
                <a:latin typeface="Calibri"/>
              </a:rPr>
              <a:t>C++ has a defined order of precedence for the order in which operators are used in an expression</a:t>
            </a:r>
          </a:p>
          <a:p>
            <a:pPr marL="1257300" lvl="2" indent="-342900">
              <a:buFont typeface="Arial" panose="020B0604020202020204" pitchFamily="34" charset="0"/>
              <a:buChar char="•"/>
            </a:pPr>
            <a:r>
              <a:rPr lang="en-US" sz="2200" b="1" dirty="0">
                <a:solidFill>
                  <a:prstClr val="black"/>
                </a:solidFill>
                <a:latin typeface="Calibri"/>
              </a:rPr>
              <a:t>It is not just a left-to-right evaluation</a:t>
            </a:r>
          </a:p>
          <a:p>
            <a:pPr marL="1257300" lvl="2" indent="-342900">
              <a:buFont typeface="Arial" panose="020B0604020202020204" pitchFamily="34" charset="0"/>
              <a:buChar char="•"/>
            </a:pPr>
            <a:r>
              <a:rPr lang="en-US" sz="2200" b="1" dirty="0">
                <a:solidFill>
                  <a:prstClr val="black"/>
                </a:solidFill>
                <a:latin typeface="Calibri"/>
              </a:rPr>
              <a:t>Brackets (aka parentheses) can be used to change the defined order in which operators are used.</a:t>
            </a:r>
          </a:p>
          <a:p>
            <a:endParaRPr lang="en-US" sz="2200" b="1" dirty="0">
              <a:solidFill>
                <a:prstClr val="black"/>
              </a:solidFill>
              <a:latin typeface="Calibri"/>
            </a:endParaRPr>
          </a:p>
          <a:p>
            <a:r>
              <a:rPr lang="en-US" sz="2200" b="1" dirty="0">
                <a:solidFill>
                  <a:prstClr val="black"/>
                </a:solidFill>
                <a:latin typeface="Calibri"/>
              </a:rPr>
              <a:t>Example</a:t>
            </a:r>
          </a:p>
          <a:p>
            <a:r>
              <a:rPr lang="en-US" sz="1600" b="1" dirty="0">
                <a:solidFill>
                  <a:srgbClr val="0000CC"/>
                </a:solidFill>
                <a:latin typeface="Courier New" panose="02070309020205020404" pitchFamily="49" charset="0"/>
                <a:cs typeface="Courier New" panose="02070309020205020404" pitchFamily="49" charset="0"/>
              </a:rPr>
              <a:t>#include &lt;</a:t>
            </a:r>
            <a:r>
              <a:rPr lang="en-US" sz="1600" b="1" dirty="0" err="1">
                <a:solidFill>
                  <a:srgbClr val="0000CC"/>
                </a:solidFill>
                <a:latin typeface="Courier New" panose="02070309020205020404" pitchFamily="49" charset="0"/>
                <a:cs typeface="Courier New" panose="02070309020205020404" pitchFamily="49" charset="0"/>
              </a:rPr>
              <a:t>iostream</a:t>
            </a:r>
            <a:r>
              <a:rPr lang="en-US" sz="1600" b="1" dirty="0">
                <a:solidFill>
                  <a:srgbClr val="0000CC"/>
                </a:solidFill>
                <a:latin typeface="Courier New" panose="02070309020205020404" pitchFamily="49" charset="0"/>
                <a:cs typeface="Courier New" panose="02070309020205020404" pitchFamily="49" charset="0"/>
              </a:rPr>
              <a:t>&gt;</a:t>
            </a:r>
          </a:p>
          <a:p>
            <a:r>
              <a:rPr lang="en-US" sz="1600" b="1" dirty="0">
                <a:solidFill>
                  <a:srgbClr val="0000CC"/>
                </a:solidFill>
                <a:latin typeface="Courier New" panose="02070309020205020404" pitchFamily="49" charset="0"/>
                <a:cs typeface="Courier New" panose="02070309020205020404" pitchFamily="49" charset="0"/>
              </a:rPr>
              <a:t>using namespace </a:t>
            </a:r>
            <a:r>
              <a:rPr lang="en-US" sz="1600" b="1" dirty="0" err="1">
                <a:solidFill>
                  <a:srgbClr val="0000CC"/>
                </a:solidFill>
                <a:latin typeface="Courier New" panose="02070309020205020404" pitchFamily="49" charset="0"/>
                <a:cs typeface="Courier New" panose="02070309020205020404" pitchFamily="49" charset="0"/>
              </a:rPr>
              <a:t>std</a:t>
            </a:r>
            <a:r>
              <a:rPr lang="en-US" sz="1600" b="1" dirty="0">
                <a:solidFill>
                  <a:srgbClr val="0000CC"/>
                </a:solidFill>
                <a:latin typeface="Courier New" panose="02070309020205020404" pitchFamily="49" charset="0"/>
                <a:cs typeface="Courier New" panose="02070309020205020404" pitchFamily="49" charset="0"/>
              </a:rPr>
              <a:t>;</a:t>
            </a:r>
          </a:p>
          <a:p>
            <a:r>
              <a:rPr lang="en-US" sz="1600" b="1" dirty="0" err="1">
                <a:solidFill>
                  <a:srgbClr val="0000CC"/>
                </a:solidFill>
                <a:latin typeface="Courier New" panose="02070309020205020404" pitchFamily="49" charset="0"/>
                <a:cs typeface="Courier New" panose="02070309020205020404" pitchFamily="49" charset="0"/>
              </a:rPr>
              <a:t>int</a:t>
            </a:r>
            <a:r>
              <a:rPr lang="en-US" sz="1600" b="1" dirty="0">
                <a:solidFill>
                  <a:srgbClr val="0000CC"/>
                </a:solidFill>
                <a:latin typeface="Courier New" panose="02070309020205020404" pitchFamily="49" charset="0"/>
                <a:cs typeface="Courier New" panose="02070309020205020404" pitchFamily="49" charset="0"/>
              </a:rPr>
              <a:t> main()</a:t>
            </a:r>
          </a:p>
          <a:p>
            <a:r>
              <a:rPr lang="en-US" sz="1600" b="1" dirty="0">
                <a:solidFill>
                  <a:srgbClr val="0000CC"/>
                </a:solidFill>
                <a:latin typeface="Courier New" panose="02070309020205020404" pitchFamily="49" charset="0"/>
                <a:cs typeface="Courier New" panose="02070309020205020404" pitchFamily="49" charset="0"/>
              </a:rPr>
              <a:t>{</a:t>
            </a:r>
          </a:p>
          <a:p>
            <a:r>
              <a:rPr lang="en-US" sz="1600" b="1" dirty="0">
                <a:solidFill>
                  <a:srgbClr val="0000CC"/>
                </a:solidFill>
                <a:latin typeface="Courier New" panose="02070309020205020404" pitchFamily="49" charset="0"/>
                <a:cs typeface="Courier New" panose="02070309020205020404" pitchFamily="49" charset="0"/>
              </a:rPr>
              <a:t>  </a:t>
            </a:r>
            <a:r>
              <a:rPr lang="en-US" sz="1600" b="1" dirty="0" err="1">
                <a:solidFill>
                  <a:srgbClr val="0000CC"/>
                </a:solidFill>
                <a:latin typeface="Courier New" panose="02070309020205020404" pitchFamily="49" charset="0"/>
                <a:cs typeface="Courier New" panose="02070309020205020404" pitchFamily="49" charset="0"/>
              </a:rPr>
              <a:t>cout</a:t>
            </a:r>
            <a:r>
              <a:rPr lang="en-US" sz="1600" b="1" dirty="0">
                <a:solidFill>
                  <a:srgbClr val="0000CC"/>
                </a:solidFill>
                <a:latin typeface="Courier New" panose="02070309020205020404" pitchFamily="49" charset="0"/>
                <a:cs typeface="Courier New" panose="02070309020205020404" pitchFamily="49" charset="0"/>
              </a:rPr>
              <a:t> &lt;&lt; (1 + 2 + 3) / 3 &lt;&lt; </a:t>
            </a:r>
            <a:r>
              <a:rPr lang="en-US" sz="1600" b="1" dirty="0" err="1">
                <a:solidFill>
                  <a:srgbClr val="0000CC"/>
                </a:solidFill>
                <a:latin typeface="Courier New" panose="02070309020205020404" pitchFamily="49" charset="0"/>
                <a:cs typeface="Courier New" panose="02070309020205020404" pitchFamily="49" charset="0"/>
              </a:rPr>
              <a:t>endl</a:t>
            </a:r>
            <a:r>
              <a:rPr lang="en-US" sz="1600" b="1" dirty="0">
                <a:solidFill>
                  <a:srgbClr val="0000CC"/>
                </a:solidFill>
                <a:latin typeface="Courier New" panose="02070309020205020404" pitchFamily="49" charset="0"/>
                <a:cs typeface="Courier New" panose="02070309020205020404" pitchFamily="49" charset="0"/>
              </a:rPr>
              <a:t>; // not the same as 1+2+3/3</a:t>
            </a:r>
          </a:p>
          <a:p>
            <a:r>
              <a:rPr lang="en-US" sz="1600" b="1" dirty="0">
                <a:solidFill>
                  <a:srgbClr val="0000CC"/>
                </a:solidFill>
                <a:latin typeface="Courier New" panose="02070309020205020404" pitchFamily="49" charset="0"/>
                <a:cs typeface="Courier New" panose="02070309020205020404" pitchFamily="49" charset="0"/>
              </a:rPr>
              <a:t>  return 0;</a:t>
            </a:r>
          </a:p>
          <a:p>
            <a:r>
              <a:rPr lang="en-US" sz="16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929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9" name="Rectangle 2"/>
          <p:cNvSpPr txBox="1">
            <a:spLocks noChangeArrowheads="1"/>
          </p:cNvSpPr>
          <p:nvPr/>
        </p:nvSpPr>
        <p:spPr bwMode="auto">
          <a:xfrm>
            <a:off x="1406237" y="762000"/>
            <a:ext cx="7772400" cy="609600"/>
          </a:xfrm>
          <a:prstGeom prst="rect">
            <a:avLst/>
          </a:prstGeom>
          <a:noFill/>
          <a:ln w="9525">
            <a:noFill/>
            <a:miter lim="800000"/>
            <a:headEnd/>
            <a:tailEnd/>
          </a:ln>
        </p:spPr>
        <p:txBody>
          <a:bodyPr/>
          <a:lstStyle/>
          <a:p>
            <a:r>
              <a:rPr lang="en-US" sz="2200" b="1" dirty="0">
                <a:solidFill>
                  <a:prstClr val="black"/>
                </a:solidFill>
                <a:latin typeface="Calibri" pitchFamily="34" charset="0"/>
              </a:rPr>
              <a:t>Expressions</a:t>
            </a:r>
          </a:p>
        </p:txBody>
      </p:sp>
      <p:sp>
        <p:nvSpPr>
          <p:cNvPr id="125960" name="Rectangle 3"/>
          <p:cNvSpPr txBox="1">
            <a:spLocks noChangeArrowheads="1"/>
          </p:cNvSpPr>
          <p:nvPr/>
        </p:nvSpPr>
        <p:spPr bwMode="auto">
          <a:xfrm>
            <a:off x="1603519" y="1265382"/>
            <a:ext cx="8458200" cy="4114800"/>
          </a:xfrm>
          <a:prstGeom prst="rect">
            <a:avLst/>
          </a:prstGeom>
          <a:noFill/>
          <a:ln w="9525">
            <a:noFill/>
            <a:miter lim="800000"/>
            <a:headEnd/>
            <a:tailEnd/>
          </a:ln>
        </p:spPr>
        <p:txBody>
          <a:bodyPr/>
          <a:lstStyle/>
          <a:p>
            <a:pPr marL="342900" indent="-342900">
              <a:spcBef>
                <a:spcPct val="20000"/>
              </a:spcBef>
              <a:buFont typeface="Arial" charset="0"/>
              <a:buChar char="•"/>
            </a:pPr>
            <a:r>
              <a:rPr lang="en-US" sz="2200" b="1" dirty="0">
                <a:solidFill>
                  <a:prstClr val="black"/>
                </a:solidFill>
                <a:latin typeface="Calibri" pitchFamily="34" charset="0"/>
              </a:rPr>
              <a:t>Multiplication requires an operator:</a:t>
            </a:r>
          </a:p>
          <a:p>
            <a:pPr marL="742950" lvl="1" indent="-285750">
              <a:spcBef>
                <a:spcPct val="20000"/>
              </a:spcBef>
            </a:pPr>
            <a:r>
              <a:rPr lang="en-US" sz="2200" b="1" dirty="0">
                <a:solidFill>
                  <a:prstClr val="black"/>
                </a:solidFill>
                <a:latin typeface="Calibri" pitchFamily="34" charset="0"/>
              </a:rPr>
              <a:t>	</a:t>
            </a:r>
            <a:r>
              <a:rPr lang="en-US" sz="2200" b="1" i="1" dirty="0">
                <a:solidFill>
                  <a:srgbClr val="009900"/>
                </a:solidFill>
                <a:latin typeface="Calibri" pitchFamily="34" charset="0"/>
              </a:rPr>
              <a:t>Area=</a:t>
            </a:r>
            <a:r>
              <a:rPr lang="en-US" sz="2200" b="1" i="1" dirty="0" err="1">
                <a:solidFill>
                  <a:srgbClr val="009900"/>
                </a:solidFill>
                <a:latin typeface="Calibri" pitchFamily="34" charset="0"/>
              </a:rPr>
              <a:t>lw</a:t>
            </a:r>
            <a:r>
              <a:rPr lang="en-US" sz="2200" b="1" dirty="0">
                <a:solidFill>
                  <a:prstClr val="black"/>
                </a:solidFill>
                <a:latin typeface="Calibri" pitchFamily="34" charset="0"/>
              </a:rPr>
              <a:t> is written as </a:t>
            </a:r>
            <a:r>
              <a:rPr lang="en-US" sz="2200" b="1" dirty="0">
                <a:solidFill>
                  <a:srgbClr val="0000CC"/>
                </a:solidFill>
                <a:latin typeface="Calibri" pitchFamily="34" charset="0"/>
              </a:rPr>
              <a:t>Area = l * w;</a:t>
            </a:r>
          </a:p>
          <a:p>
            <a:pPr marL="342900" indent="-342900">
              <a:spcBef>
                <a:spcPct val="20000"/>
              </a:spcBef>
              <a:buFont typeface="Arial" charset="0"/>
              <a:buChar char="•"/>
            </a:pPr>
            <a:r>
              <a:rPr lang="en-US" sz="2200" b="1" dirty="0">
                <a:solidFill>
                  <a:prstClr val="black"/>
                </a:solidFill>
                <a:latin typeface="Calibri" pitchFamily="34" charset="0"/>
              </a:rPr>
              <a:t>There is no exponentiation operator:</a:t>
            </a:r>
          </a:p>
          <a:p>
            <a:pPr marL="742950" lvl="1" indent="-285750">
              <a:spcBef>
                <a:spcPct val="20000"/>
              </a:spcBef>
            </a:pPr>
            <a:r>
              <a:rPr lang="en-US" sz="2200" b="1" dirty="0">
                <a:solidFill>
                  <a:prstClr val="black"/>
                </a:solidFill>
                <a:latin typeface="Calibri" pitchFamily="34" charset="0"/>
              </a:rPr>
              <a:t>	</a:t>
            </a:r>
            <a:r>
              <a:rPr lang="en-US" sz="2200" b="1" i="1" dirty="0">
                <a:solidFill>
                  <a:srgbClr val="009900"/>
                </a:solidFill>
                <a:latin typeface="Calibri" pitchFamily="34" charset="0"/>
              </a:rPr>
              <a:t>Area=s</a:t>
            </a:r>
            <a:r>
              <a:rPr lang="en-US" sz="2200" b="1" i="1" baseline="30000" dirty="0">
                <a:solidFill>
                  <a:srgbClr val="009900"/>
                </a:solidFill>
                <a:latin typeface="Calibri" pitchFamily="34" charset="0"/>
              </a:rPr>
              <a:t>2</a:t>
            </a:r>
            <a:r>
              <a:rPr lang="en-US" sz="2200" b="1" dirty="0">
                <a:solidFill>
                  <a:prstClr val="black"/>
                </a:solidFill>
                <a:latin typeface="Calibri" pitchFamily="34" charset="0"/>
              </a:rPr>
              <a:t> is written as </a:t>
            </a:r>
            <a:r>
              <a:rPr lang="en-US" sz="2200" b="1" dirty="0">
                <a:solidFill>
                  <a:srgbClr val="0000CC"/>
                </a:solidFill>
                <a:latin typeface="Calibri" pitchFamily="34" charset="0"/>
              </a:rPr>
              <a:t>Area = pow(s, 2);</a:t>
            </a:r>
          </a:p>
          <a:p>
            <a:pPr marL="342900" indent="-342900">
              <a:spcBef>
                <a:spcPct val="20000"/>
              </a:spcBef>
              <a:buFont typeface="Arial" charset="0"/>
              <a:buChar char="•"/>
            </a:pPr>
            <a:r>
              <a:rPr lang="en-US" sz="2200" b="1" dirty="0">
                <a:solidFill>
                  <a:prstClr val="black"/>
                </a:solidFill>
                <a:latin typeface="Calibri" pitchFamily="34" charset="0"/>
              </a:rPr>
              <a:t>Parentheses may be needed to specify the order of operations</a:t>
            </a:r>
          </a:p>
          <a:p>
            <a:pPr marL="742950" lvl="1" indent="-285750">
              <a:spcBef>
                <a:spcPct val="20000"/>
              </a:spcBef>
            </a:pPr>
            <a:r>
              <a:rPr lang="en-US" sz="2200" b="1" dirty="0">
                <a:solidFill>
                  <a:prstClr val="black"/>
                </a:solidFill>
                <a:latin typeface="Calibri" pitchFamily="34" charset="0"/>
              </a:rPr>
              <a:t>	Example								</a:t>
            </a:r>
          </a:p>
          <a:p>
            <a:pPr marL="742950" lvl="1" indent="-285750">
              <a:spcBef>
                <a:spcPct val="20000"/>
              </a:spcBef>
            </a:pPr>
            <a:r>
              <a:rPr lang="en-US" sz="2200" b="1" dirty="0">
                <a:solidFill>
                  <a:prstClr val="black"/>
                </a:solidFill>
                <a:latin typeface="Calibri" pitchFamily="34" charset="0"/>
              </a:rPr>
              <a:t>					is written as </a:t>
            </a:r>
            <a:r>
              <a:rPr lang="en-US" sz="2200" b="1" dirty="0">
                <a:solidFill>
                  <a:srgbClr val="0000CC"/>
                </a:solidFill>
                <a:latin typeface="Calibri" pitchFamily="34" charset="0"/>
              </a:rPr>
              <a:t>m = (y2-y1) /(x2-x1);</a:t>
            </a:r>
          </a:p>
        </p:txBody>
      </p:sp>
      <p:graphicFrame>
        <p:nvGraphicFramePr>
          <p:cNvPr id="125958" name="Object 6"/>
          <p:cNvGraphicFramePr>
            <a:graphicFrameLocks noChangeAspect="1"/>
          </p:cNvGraphicFramePr>
          <p:nvPr>
            <p:extLst>
              <p:ext uri="{D42A27DB-BD31-4B8C-83A1-F6EECF244321}">
                <p14:modId xmlns:p14="http://schemas.microsoft.com/office/powerpoint/2010/main" val="3946744198"/>
              </p:ext>
            </p:extLst>
          </p:nvPr>
        </p:nvGraphicFramePr>
        <p:xfrm>
          <a:off x="2597726" y="3547918"/>
          <a:ext cx="2133600" cy="990600"/>
        </p:xfrm>
        <a:graphic>
          <a:graphicData uri="http://schemas.openxmlformats.org/presentationml/2006/ole">
            <mc:AlternateContent xmlns:mc="http://schemas.openxmlformats.org/markup-compatibility/2006">
              <mc:Choice xmlns:v="urn:schemas-microsoft-com:vml" Requires="v">
                <p:oleObj name="Equation" r:id="rId2" imgW="748975" imgH="393529" progId="Equation.3">
                  <p:embed/>
                </p:oleObj>
              </mc:Choice>
              <mc:Fallback>
                <p:oleObj name="Equation" r:id="rId2" imgW="748975" imgH="393529" progId="Equation.3">
                  <p:embed/>
                  <p:pic>
                    <p:nvPicPr>
                      <p:cNvPr id="12595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26" y="3547918"/>
                        <a:ext cx="2133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4">
            <a:extLst>
              <a:ext uri="{FF2B5EF4-FFF2-40B4-BE49-F238E27FC236}">
                <a16:creationId xmlns:a16="http://schemas.microsoft.com/office/drawing/2014/main" id="{38EB5F75-EEBC-4CFC-9763-CA6F56C71223}"/>
              </a:ext>
            </a:extLst>
          </p:cNvPr>
          <p:cNvSpPr txBox="1">
            <a:spLocks noChangeArrowheads="1"/>
          </p:cNvSpPr>
          <p:nvPr/>
        </p:nvSpPr>
        <p:spPr bwMode="auto">
          <a:xfrm>
            <a:off x="1671781" y="4538518"/>
            <a:ext cx="8321675" cy="1723549"/>
          </a:xfrm>
          <a:prstGeom prst="rect">
            <a:avLst/>
          </a:prstGeom>
          <a:noFill/>
          <a:ln w="9525">
            <a:noFill/>
            <a:miter lim="800000"/>
            <a:headEnd/>
            <a:tailEnd/>
          </a:ln>
        </p:spPr>
        <p:txBody>
          <a:bodyPr>
            <a:spAutoFit/>
          </a:bodyPr>
          <a:lstStyle/>
          <a:p>
            <a:r>
              <a:rPr lang="en-US" sz="2200" b="1" dirty="0">
                <a:solidFill>
                  <a:prstClr val="black"/>
                </a:solidFill>
                <a:latin typeface="Calibri" pitchFamily="34" charset="0"/>
              </a:rPr>
              <a:t>Note the use of brackets to group variables into expressions and inform the compiler the order of evaluation.</a:t>
            </a:r>
          </a:p>
          <a:p>
            <a:endParaRPr lang="en-US" sz="2200" b="1" dirty="0">
              <a:solidFill>
                <a:prstClr val="black"/>
              </a:solidFill>
              <a:latin typeface="Calibri" pitchFamily="34" charset="0"/>
            </a:endParaRPr>
          </a:p>
          <a:p>
            <a:r>
              <a:rPr lang="en-US" sz="2200" b="1" dirty="0">
                <a:solidFill>
                  <a:prstClr val="black"/>
                </a:solidFill>
                <a:latin typeface="Calibri" pitchFamily="34" charset="0"/>
              </a:rPr>
              <a:t>Example</a:t>
            </a:r>
          </a:p>
          <a:p>
            <a:r>
              <a:rPr lang="en-US" b="1" dirty="0">
                <a:solidFill>
                  <a:srgbClr val="0000CC"/>
                </a:solidFill>
              </a:rPr>
              <a:t>		m = (y2-y1) /(x2-x1);</a:t>
            </a:r>
            <a:endParaRPr lang="bg-BG" b="1" dirty="0">
              <a:solidFill>
                <a:srgbClr val="0000CC"/>
              </a:solidFill>
            </a:endParaRPr>
          </a:p>
        </p:txBody>
      </p:sp>
    </p:spTree>
    <p:extLst>
      <p:ext uri="{BB962C8B-B14F-4D97-AF65-F5344CB8AC3E}">
        <p14:creationId xmlns:p14="http://schemas.microsoft.com/office/powerpoint/2010/main" val="985456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4"/>
          <p:cNvSpPr>
            <a:spLocks noChangeArrowheads="1"/>
          </p:cNvSpPr>
          <p:nvPr/>
        </p:nvSpPr>
        <p:spPr bwMode="auto">
          <a:xfrm>
            <a:off x="1828800" y="762000"/>
            <a:ext cx="8458200" cy="685800"/>
          </a:xfrm>
          <a:prstGeom prst="rect">
            <a:avLst/>
          </a:prstGeom>
          <a:noFill/>
          <a:ln w="9525">
            <a:noFill/>
            <a:miter lim="800000"/>
            <a:headEnd/>
            <a:tailEnd/>
          </a:ln>
        </p:spPr>
        <p:txBody>
          <a:bodyPr lIns="92075" tIns="46038" rIns="92075" bIns="46038" anchor="b"/>
          <a:lstStyle/>
          <a:p>
            <a:pPr eaLnBrk="0" hangingPunct="0"/>
            <a:r>
              <a:rPr lang="en-US" sz="2200" b="1" dirty="0">
                <a:latin typeface="Calibri" pitchFamily="34" charset="0"/>
              </a:rPr>
              <a:t>Compound Assignment</a:t>
            </a:r>
          </a:p>
        </p:txBody>
      </p:sp>
      <p:sp>
        <p:nvSpPr>
          <p:cNvPr id="172034" name="Rectangle 5" descr="Rectangle: Click to edit Master text styles&#10;Second level&#10;Third level&#10;Fourth level&#10;Fifth level"/>
          <p:cNvSpPr>
            <a:spLocks noChangeArrowheads="1"/>
          </p:cNvSpPr>
          <p:nvPr/>
        </p:nvSpPr>
        <p:spPr bwMode="auto">
          <a:xfrm>
            <a:off x="2362200" y="190500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200" b="1">
                <a:latin typeface="Calibri" pitchFamily="34" charset="0"/>
              </a:rPr>
              <a:t>C++ has a set of operators for applying an operation to an object and then storing the result back into the object</a:t>
            </a:r>
          </a:p>
          <a:p>
            <a:pPr marL="342900" indent="-342900" eaLnBrk="0" hangingPunct="0">
              <a:spcBef>
                <a:spcPct val="20000"/>
              </a:spcBef>
              <a:buFont typeface="Arial" charset="0"/>
              <a:buChar char="•"/>
            </a:pPr>
            <a:endParaRPr lang="en-US" sz="2200" b="1">
              <a:latin typeface="Calibri" pitchFamily="34" charset="0"/>
            </a:endParaRPr>
          </a:p>
          <a:p>
            <a:pPr marL="342900" indent="-342900" eaLnBrk="0" hangingPunct="0">
              <a:spcBef>
                <a:spcPct val="20000"/>
              </a:spcBef>
              <a:buFont typeface="Arial" charset="0"/>
              <a:buChar char="•"/>
            </a:pPr>
            <a:r>
              <a:rPr lang="en-US" sz="2200" b="1">
                <a:latin typeface="Calibri" pitchFamily="34" charset="0"/>
              </a:rPr>
              <a:t>Examples</a:t>
            </a:r>
          </a:p>
          <a:p>
            <a:pPr marL="342900" indent="-342900" eaLnBrk="0" hangingPunct="0">
              <a:spcBef>
                <a:spcPct val="20000"/>
              </a:spcBef>
            </a:pPr>
            <a:r>
              <a:rPr lang="en-US" sz="2200" b="1">
                <a:latin typeface="Calibri" pitchFamily="34" charset="0"/>
              </a:rPr>
              <a:t>	</a:t>
            </a:r>
            <a:r>
              <a:rPr lang="en-US" sz="2200" b="1">
                <a:solidFill>
                  <a:srgbClr val="000099"/>
                </a:solidFill>
                <a:latin typeface="Calibri" pitchFamily="34" charset="0"/>
              </a:rPr>
              <a:t>int i = 3;</a:t>
            </a:r>
            <a:br>
              <a:rPr lang="en-US" sz="2200" b="1">
                <a:solidFill>
                  <a:srgbClr val="000099"/>
                </a:solidFill>
                <a:latin typeface="Calibri" pitchFamily="34" charset="0"/>
              </a:rPr>
            </a:br>
            <a:r>
              <a:rPr lang="en-US" sz="2200" b="1">
                <a:solidFill>
                  <a:srgbClr val="000099"/>
                </a:solidFill>
                <a:latin typeface="Calibri" pitchFamily="34" charset="0"/>
              </a:rPr>
              <a:t>i += 4;                   </a:t>
            </a:r>
            <a:r>
              <a:rPr lang="en-US" sz="2200" b="1" i="1">
                <a:solidFill>
                  <a:srgbClr val="000099"/>
                </a:solidFill>
                <a:latin typeface="Calibri" pitchFamily="34" charset="0"/>
              </a:rPr>
              <a:t>// i is now 7	   Equivalent to i = i + 4</a:t>
            </a:r>
            <a:br>
              <a:rPr lang="en-US" sz="2200" b="1">
                <a:solidFill>
                  <a:srgbClr val="000099"/>
                </a:solidFill>
                <a:latin typeface="Calibri" pitchFamily="34" charset="0"/>
              </a:rPr>
            </a:br>
            <a:br>
              <a:rPr lang="en-US" sz="2200" b="1">
                <a:latin typeface="Calibri" pitchFamily="34" charset="0"/>
              </a:rPr>
            </a:br>
            <a:br>
              <a:rPr lang="en-US" sz="2200" b="1">
                <a:latin typeface="Calibri" pitchFamily="34" charset="0"/>
              </a:rPr>
            </a:br>
            <a:r>
              <a:rPr lang="en-US" sz="2200" b="1">
                <a:solidFill>
                  <a:srgbClr val="000099"/>
                </a:solidFill>
                <a:latin typeface="Calibri" pitchFamily="34" charset="0"/>
              </a:rPr>
              <a:t>float a = 3.2;</a:t>
            </a:r>
            <a:br>
              <a:rPr lang="en-US" sz="2200" b="1">
                <a:solidFill>
                  <a:srgbClr val="000099"/>
                </a:solidFill>
                <a:latin typeface="Calibri" pitchFamily="34" charset="0"/>
              </a:rPr>
            </a:br>
            <a:r>
              <a:rPr lang="en-US" sz="2200" b="1">
                <a:solidFill>
                  <a:srgbClr val="000099"/>
                </a:solidFill>
                <a:latin typeface="Calibri" pitchFamily="34" charset="0"/>
              </a:rPr>
              <a:t>a *= 2.0;                 </a:t>
            </a:r>
            <a:r>
              <a:rPr lang="en-US" sz="2200" b="1" i="1">
                <a:solidFill>
                  <a:srgbClr val="000099"/>
                </a:solidFill>
                <a:latin typeface="Calibri" pitchFamily="34" charset="0"/>
              </a:rPr>
              <a:t>// a is now 6.4   Equivalent to a = a * 2.0</a:t>
            </a:r>
            <a:br>
              <a:rPr lang="en-US" sz="2200" b="1">
                <a:solidFill>
                  <a:srgbClr val="000099"/>
                </a:solidFill>
                <a:latin typeface="Calibri" pitchFamily="34" charset="0"/>
              </a:rPr>
            </a:br>
            <a:endParaRPr lang="en-US" sz="2200" b="1">
              <a:solidFill>
                <a:srgbClr val="000099"/>
              </a:solidFill>
              <a:latin typeface="Calibr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4"/>
          <p:cNvSpPr>
            <a:spLocks noChangeArrowheads="1"/>
          </p:cNvSpPr>
          <p:nvPr/>
        </p:nvSpPr>
        <p:spPr bwMode="auto">
          <a:xfrm>
            <a:off x="1911350" y="685800"/>
            <a:ext cx="7772400" cy="1371600"/>
          </a:xfrm>
          <a:prstGeom prst="rect">
            <a:avLst/>
          </a:prstGeom>
          <a:noFill/>
          <a:ln w="9525">
            <a:noFill/>
            <a:miter lim="800000"/>
            <a:headEnd/>
            <a:tailEnd/>
          </a:ln>
        </p:spPr>
        <p:txBody>
          <a:bodyPr lIns="92075" tIns="46038" rIns="92075" bIns="46038" anchor="ctr"/>
          <a:lstStyle/>
          <a:p>
            <a:pPr eaLnBrk="0" hangingPunct="0"/>
            <a:r>
              <a:rPr lang="en-US" sz="2200" b="1" u="sng">
                <a:latin typeface="Calibri" pitchFamily="34" charset="0"/>
              </a:rPr>
              <a:t>Shorthand Assignment Operators</a:t>
            </a:r>
          </a:p>
        </p:txBody>
      </p:sp>
      <p:sp>
        <p:nvSpPr>
          <p:cNvPr id="173058" name="Text Box 5"/>
          <p:cNvSpPr txBox="1">
            <a:spLocks noChangeArrowheads="1"/>
          </p:cNvSpPr>
          <p:nvPr/>
        </p:nvSpPr>
        <p:spPr bwMode="auto">
          <a:xfrm>
            <a:off x="2971800" y="2057401"/>
            <a:ext cx="6096000" cy="2943225"/>
          </a:xfrm>
          <a:prstGeom prst="rect">
            <a:avLst/>
          </a:prstGeom>
          <a:noFill/>
          <a:ln w="12700">
            <a:noFill/>
            <a:miter lim="800000"/>
            <a:headEnd type="none" w="sm" len="sm"/>
            <a:tailEnd type="none" w="sm" len="sm"/>
          </a:ln>
        </p:spPr>
        <p:txBody>
          <a:bodyPr>
            <a:spAutoFit/>
          </a:bodyPr>
          <a:lstStyle/>
          <a:p>
            <a:pPr eaLnBrk="0" hangingPunct="0">
              <a:spcBef>
                <a:spcPct val="50000"/>
              </a:spcBef>
              <a:tabLst>
                <a:tab pos="1771650" algn="l"/>
                <a:tab pos="3657600" algn="l"/>
              </a:tabLst>
            </a:pPr>
            <a:r>
              <a:rPr lang="en-US" sz="2200" b="1" u="sng">
                <a:latin typeface="Calibri" pitchFamily="34" charset="0"/>
              </a:rPr>
              <a:t>Operator</a:t>
            </a:r>
            <a:r>
              <a:rPr lang="en-US" sz="2200" b="1">
                <a:latin typeface="Calibri" pitchFamily="34" charset="0"/>
              </a:rPr>
              <a:t>	</a:t>
            </a:r>
            <a:r>
              <a:rPr lang="en-US" sz="2200" b="1" u="sng">
                <a:latin typeface="Calibri" pitchFamily="34" charset="0"/>
              </a:rPr>
              <a:t>Example</a:t>
            </a:r>
            <a:r>
              <a:rPr lang="en-US" sz="2200" b="1">
                <a:latin typeface="Calibri" pitchFamily="34" charset="0"/>
              </a:rPr>
              <a:t>	</a:t>
            </a:r>
            <a:r>
              <a:rPr lang="en-US" sz="2200" b="1" u="sng">
                <a:latin typeface="Calibri" pitchFamily="34" charset="0"/>
              </a:rPr>
              <a:t>Equivalent</a:t>
            </a:r>
          </a:p>
          <a:p>
            <a:pPr eaLnBrk="0" hangingPunct="0">
              <a:spcBef>
                <a:spcPct val="50000"/>
              </a:spcBef>
              <a:tabLst>
                <a:tab pos="1771650" algn="l"/>
                <a:tab pos="3657600" algn="l"/>
              </a:tabLst>
            </a:pPr>
            <a:r>
              <a:rPr lang="en-US" sz="2200" b="1">
                <a:solidFill>
                  <a:srgbClr val="000099"/>
                </a:solidFill>
                <a:latin typeface="Calibri" pitchFamily="34" charset="0"/>
              </a:rPr>
              <a:t>+=	i += 8	i = i + 8</a:t>
            </a:r>
          </a:p>
          <a:p>
            <a:pPr eaLnBrk="0" hangingPunct="0">
              <a:spcBef>
                <a:spcPct val="50000"/>
              </a:spcBef>
              <a:tabLst>
                <a:tab pos="1771650" algn="l"/>
                <a:tab pos="3657600" algn="l"/>
              </a:tabLst>
            </a:pPr>
            <a:r>
              <a:rPr lang="en-US" sz="2200" b="1">
                <a:solidFill>
                  <a:srgbClr val="000099"/>
                </a:solidFill>
                <a:latin typeface="Calibri" pitchFamily="34" charset="0"/>
              </a:rPr>
              <a:t>-=	f -= 8.0	f = f - 8.0</a:t>
            </a:r>
          </a:p>
          <a:p>
            <a:pPr eaLnBrk="0" hangingPunct="0">
              <a:spcBef>
                <a:spcPct val="50000"/>
              </a:spcBef>
              <a:tabLst>
                <a:tab pos="1771650" algn="l"/>
                <a:tab pos="3657600" algn="l"/>
              </a:tabLst>
            </a:pPr>
            <a:r>
              <a:rPr lang="en-US" sz="2200" b="1">
                <a:solidFill>
                  <a:srgbClr val="000099"/>
                </a:solidFill>
                <a:latin typeface="Calibri" pitchFamily="34" charset="0"/>
              </a:rPr>
              <a:t>*=	i *= 8	i = i * 8</a:t>
            </a:r>
          </a:p>
          <a:p>
            <a:pPr eaLnBrk="0" hangingPunct="0">
              <a:spcBef>
                <a:spcPct val="50000"/>
              </a:spcBef>
              <a:tabLst>
                <a:tab pos="1771650" algn="l"/>
                <a:tab pos="3657600" algn="l"/>
              </a:tabLst>
            </a:pPr>
            <a:r>
              <a:rPr lang="en-US" sz="2200" b="1">
                <a:solidFill>
                  <a:srgbClr val="000099"/>
                </a:solidFill>
                <a:latin typeface="Calibri" pitchFamily="34" charset="0"/>
              </a:rPr>
              <a:t>/=	i /= 8	i = i / 8</a:t>
            </a:r>
          </a:p>
          <a:p>
            <a:pPr eaLnBrk="0" hangingPunct="0">
              <a:spcBef>
                <a:spcPct val="50000"/>
              </a:spcBef>
              <a:tabLst>
                <a:tab pos="1771650" algn="l"/>
                <a:tab pos="3657600" algn="l"/>
              </a:tabLst>
            </a:pPr>
            <a:r>
              <a:rPr lang="en-US" sz="2200" b="1">
                <a:solidFill>
                  <a:srgbClr val="000099"/>
                </a:solidFill>
                <a:latin typeface="Calibri" pitchFamily="34" charset="0"/>
              </a:rPr>
              <a:t>%=	i %= 8	i = i % 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ChangeArrowheads="1"/>
          </p:cNvSpPr>
          <p:nvPr/>
        </p:nvSpPr>
        <p:spPr bwMode="auto">
          <a:xfrm>
            <a:off x="1108364" y="609600"/>
            <a:ext cx="8458200" cy="609600"/>
          </a:xfrm>
          <a:prstGeom prst="rect">
            <a:avLst/>
          </a:prstGeom>
          <a:noFill/>
          <a:ln w="9525">
            <a:noFill/>
            <a:miter lim="800000"/>
            <a:headEnd/>
            <a:tailEnd/>
          </a:ln>
        </p:spPr>
        <p:txBody>
          <a:bodyPr lIns="92075" tIns="46038" rIns="92075" bIns="46038" anchor="b"/>
          <a:lstStyle/>
          <a:p>
            <a:pPr eaLnBrk="0" hangingPunct="0"/>
            <a:r>
              <a:rPr lang="en-US" sz="2200" b="1" dirty="0">
                <a:latin typeface="Calibri" pitchFamily="34" charset="0"/>
              </a:rPr>
              <a:t>Assignment Conversions</a:t>
            </a:r>
          </a:p>
        </p:txBody>
      </p:sp>
      <p:sp>
        <p:nvSpPr>
          <p:cNvPr id="176130" name="Rectangle 3" descr="Rectangle: Click to edit Master text styles&#10;Second level&#10;Third level&#10;Fourth level&#10;Fifth level"/>
          <p:cNvSpPr>
            <a:spLocks noChangeArrowheads="1"/>
          </p:cNvSpPr>
          <p:nvPr/>
        </p:nvSpPr>
        <p:spPr bwMode="auto">
          <a:xfrm>
            <a:off x="1108364" y="1415473"/>
            <a:ext cx="10012218" cy="4495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200" b="1" dirty="0">
                <a:solidFill>
                  <a:srgbClr val="00B050"/>
                </a:solidFill>
                <a:latin typeface="Calibri" pitchFamily="34" charset="0"/>
              </a:rPr>
              <a:t>Floating-point expression assigned to an integer object is truncated</a:t>
            </a:r>
          </a:p>
          <a:p>
            <a:pPr marL="342900" indent="-342900" eaLnBrk="0" hangingPunct="0">
              <a:spcBef>
                <a:spcPct val="20000"/>
              </a:spcBef>
              <a:buFont typeface="Arial" charset="0"/>
              <a:buChar char="•"/>
            </a:pPr>
            <a:endParaRPr lang="en-US" sz="2200" b="1" dirty="0">
              <a:latin typeface="Calibri" pitchFamily="34" charset="0"/>
            </a:endParaRPr>
          </a:p>
          <a:p>
            <a:pPr marL="342900" indent="-342900" eaLnBrk="0" hangingPunct="0">
              <a:spcBef>
                <a:spcPct val="20000"/>
              </a:spcBef>
              <a:buFont typeface="Arial" charset="0"/>
              <a:buChar char="•"/>
            </a:pPr>
            <a:r>
              <a:rPr lang="en-US" sz="2200" b="1" dirty="0">
                <a:solidFill>
                  <a:srgbClr val="00B050"/>
                </a:solidFill>
                <a:latin typeface="Calibri" pitchFamily="34" charset="0"/>
              </a:rPr>
              <a:t>Integer expression assigned to a floating-point object is converted to a floating-point value</a:t>
            </a:r>
          </a:p>
          <a:p>
            <a:pPr marL="342900" indent="-342900" eaLnBrk="0" hangingPunct="0">
              <a:spcBef>
                <a:spcPct val="20000"/>
              </a:spcBef>
              <a:buFont typeface="Arial" charset="0"/>
              <a:buChar char="•"/>
            </a:pPr>
            <a:endParaRPr lang="en-US" sz="2200" b="1" dirty="0">
              <a:latin typeface="Calibri" pitchFamily="34" charset="0"/>
            </a:endParaRPr>
          </a:p>
          <a:p>
            <a:pPr marL="342900" indent="-342900" eaLnBrk="0" hangingPunct="0">
              <a:spcBef>
                <a:spcPct val="20000"/>
              </a:spcBef>
              <a:buFont typeface="Arial" charset="0"/>
              <a:buChar char="•"/>
            </a:pPr>
            <a:r>
              <a:rPr lang="en-US" sz="2200" b="1" dirty="0">
                <a:latin typeface="Calibri" pitchFamily="34" charset="0"/>
              </a:rPr>
              <a:t>Consider</a:t>
            </a:r>
          </a:p>
          <a:p>
            <a:pPr marL="342900" indent="-342900" eaLnBrk="0" hangingPunct="0">
              <a:spcBef>
                <a:spcPct val="20000"/>
              </a:spcBef>
            </a:pPr>
            <a:r>
              <a:rPr lang="en-US" sz="2200" b="1" dirty="0">
                <a:latin typeface="Calibri" pitchFamily="34" charset="0"/>
              </a:rPr>
              <a:t>	</a:t>
            </a:r>
            <a:r>
              <a:rPr lang="en-US" sz="2200" b="1" dirty="0">
                <a:solidFill>
                  <a:srgbClr val="000099"/>
                </a:solidFill>
                <a:latin typeface="Calibri" pitchFamily="34" charset="0"/>
              </a:rPr>
              <a:t>	float y = 2.7;</a:t>
            </a:r>
            <a:br>
              <a:rPr lang="en-US" sz="2200" b="1" dirty="0">
                <a:solidFill>
                  <a:srgbClr val="000099"/>
                </a:solidFill>
                <a:latin typeface="Calibri" pitchFamily="34" charset="0"/>
              </a:rPr>
            </a:br>
            <a:r>
              <a:rPr lang="en-US" sz="2200" b="1" dirty="0">
                <a:solidFill>
                  <a:srgbClr val="000099"/>
                </a:solidFill>
                <a:latin typeface="Calibri" pitchFamily="34" charset="0"/>
              </a:rPr>
              <a:t>	</a:t>
            </a:r>
            <a:r>
              <a:rPr lang="en-US" sz="2200" b="1" dirty="0" err="1">
                <a:solidFill>
                  <a:srgbClr val="000099"/>
                </a:solidFill>
                <a:latin typeface="Calibri" pitchFamily="34" charset="0"/>
              </a:rPr>
              <a:t>int</a:t>
            </a: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15;</a:t>
            </a:r>
            <a:br>
              <a:rPr lang="en-US" sz="2200" b="1" dirty="0">
                <a:solidFill>
                  <a:srgbClr val="000099"/>
                </a:solidFill>
                <a:latin typeface="Calibri" pitchFamily="34" charset="0"/>
              </a:rPr>
            </a:br>
            <a:r>
              <a:rPr lang="en-US" sz="2200" b="1" dirty="0">
                <a:solidFill>
                  <a:srgbClr val="000099"/>
                </a:solidFill>
                <a:latin typeface="Calibri" pitchFamily="34" charset="0"/>
              </a:rPr>
              <a:t>	</a:t>
            </a:r>
            <a:r>
              <a:rPr lang="en-US" sz="2200" b="1" dirty="0" err="1">
                <a:solidFill>
                  <a:srgbClr val="000099"/>
                </a:solidFill>
                <a:latin typeface="Calibri" pitchFamily="34" charset="0"/>
              </a:rPr>
              <a:t>int</a:t>
            </a:r>
            <a:r>
              <a:rPr lang="en-US" sz="2200" b="1" dirty="0">
                <a:solidFill>
                  <a:srgbClr val="000099"/>
                </a:solidFill>
                <a:latin typeface="Calibri" pitchFamily="34" charset="0"/>
              </a:rPr>
              <a:t> j = 10;</a:t>
            </a:r>
            <a:br>
              <a:rPr lang="en-US" sz="2200" b="1" dirty="0">
                <a:solidFill>
                  <a:srgbClr val="000099"/>
                </a:solidFill>
                <a:latin typeface="Calibri" pitchFamily="34" charset="0"/>
              </a:rPr>
            </a:br>
            <a:r>
              <a:rPr lang="en-US" sz="2200" b="1" dirty="0">
                <a:solidFill>
                  <a:srgbClr val="000099"/>
                </a:solidFill>
                <a:latin typeface="Calibri" pitchFamily="34" charset="0"/>
              </a:rPr>
              <a:t>	</a:t>
            </a:r>
            <a:r>
              <a:rPr lang="en-US" sz="2200" b="1" dirty="0" err="1">
                <a:solidFill>
                  <a:srgbClr val="000099"/>
                </a:solidFill>
                <a:latin typeface="Calibri" pitchFamily="34" charset="0"/>
              </a:rPr>
              <a:t>i</a:t>
            </a:r>
            <a:r>
              <a:rPr lang="en-US" sz="2200" b="1" dirty="0">
                <a:solidFill>
                  <a:srgbClr val="000099"/>
                </a:solidFill>
                <a:latin typeface="Calibri" pitchFamily="34" charset="0"/>
              </a:rPr>
              <a:t> = y;                 </a:t>
            </a:r>
            <a:r>
              <a:rPr lang="en-US" sz="2200" b="1" i="1" dirty="0">
                <a:solidFill>
                  <a:srgbClr val="000099"/>
                </a:solidFill>
                <a:latin typeface="Calibri" pitchFamily="34" charset="0"/>
              </a:rPr>
              <a:t>// </a:t>
            </a:r>
            <a:r>
              <a:rPr lang="en-US" sz="2200" b="1" i="1" dirty="0" err="1">
                <a:solidFill>
                  <a:srgbClr val="000099"/>
                </a:solidFill>
                <a:latin typeface="Calibri" pitchFamily="34" charset="0"/>
              </a:rPr>
              <a:t>i</a:t>
            </a:r>
            <a:r>
              <a:rPr lang="en-US" sz="2200" b="1" i="1" dirty="0">
                <a:solidFill>
                  <a:srgbClr val="000099"/>
                </a:solidFill>
                <a:latin typeface="Calibri" pitchFamily="34" charset="0"/>
              </a:rPr>
              <a:t> is now 2</a:t>
            </a:r>
            <a:br>
              <a:rPr lang="en-US" sz="2200" b="1" dirty="0">
                <a:solidFill>
                  <a:srgbClr val="000099"/>
                </a:solidFill>
                <a:latin typeface="Calibri" pitchFamily="34" charset="0"/>
              </a:rPr>
            </a:br>
            <a:r>
              <a:rPr lang="en-US" sz="2200" b="1" dirty="0">
                <a:solidFill>
                  <a:srgbClr val="000099"/>
                </a:solidFill>
                <a:latin typeface="Calibri" pitchFamily="34" charset="0"/>
              </a:rPr>
              <a:t>	</a:t>
            </a:r>
            <a:br>
              <a:rPr lang="en-US" sz="2200" b="1" dirty="0">
                <a:solidFill>
                  <a:srgbClr val="000099"/>
                </a:solidFill>
                <a:latin typeface="Calibri" pitchFamily="34" charset="0"/>
              </a:rPr>
            </a:br>
            <a:r>
              <a:rPr lang="en-US" sz="2200" b="1" dirty="0">
                <a:solidFill>
                  <a:srgbClr val="000099"/>
                </a:solidFill>
                <a:latin typeface="Calibri" pitchFamily="34" charset="0"/>
              </a:rPr>
              <a:t>	y = j;                 </a:t>
            </a:r>
            <a:r>
              <a:rPr lang="en-US" sz="2200" b="1" i="1" dirty="0">
                <a:solidFill>
                  <a:srgbClr val="000099"/>
                </a:solidFill>
                <a:latin typeface="Calibri" pitchFamily="34" charset="0"/>
              </a:rPr>
              <a:t>// y is now 10.0</a:t>
            </a:r>
            <a:br>
              <a:rPr lang="en-US" sz="2200" b="1" i="1" dirty="0">
                <a:solidFill>
                  <a:srgbClr val="000099"/>
                </a:solidFill>
                <a:latin typeface="Calibri" pitchFamily="34" charset="0"/>
              </a:rPr>
            </a:br>
            <a:r>
              <a:rPr lang="en-US" sz="2200" b="1" i="1" dirty="0">
                <a:solidFill>
                  <a:srgbClr val="000099"/>
                </a:solidFill>
                <a:latin typeface="Calibri" pitchFamily="34" charset="0"/>
              </a:rPr>
              <a:t>	</a:t>
            </a:r>
            <a:endParaRPr lang="en-US" sz="2200" b="1" dirty="0">
              <a:solidFill>
                <a:srgbClr val="000099"/>
              </a:solidFill>
              <a:latin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txBox="1">
            <a:spLocks noChangeArrowheads="1"/>
          </p:cNvSpPr>
          <p:nvPr/>
        </p:nvSpPr>
        <p:spPr bwMode="auto">
          <a:xfrm>
            <a:off x="1828800" y="1067955"/>
            <a:ext cx="7772400" cy="1143000"/>
          </a:xfrm>
          <a:prstGeom prst="rect">
            <a:avLst/>
          </a:prstGeom>
          <a:noFill/>
          <a:ln w="9525">
            <a:noFill/>
            <a:miter lim="800000"/>
            <a:headEnd/>
            <a:tailEnd/>
          </a:ln>
        </p:spPr>
        <p:txBody>
          <a:bodyPr/>
          <a:lstStyle/>
          <a:p>
            <a:endParaRPr lang="bg-BG" sz="2200" b="1">
              <a:latin typeface="Calibri" pitchFamily="34" charset="0"/>
            </a:endParaRPr>
          </a:p>
        </p:txBody>
      </p:sp>
      <p:sp>
        <p:nvSpPr>
          <p:cNvPr id="177154" name="Rectangle 3"/>
          <p:cNvSpPr>
            <a:spLocks noChangeArrowheads="1"/>
          </p:cNvSpPr>
          <p:nvPr/>
        </p:nvSpPr>
        <p:spPr bwMode="auto">
          <a:xfrm>
            <a:off x="1143000" y="763155"/>
            <a:ext cx="8458200" cy="609600"/>
          </a:xfrm>
          <a:prstGeom prst="rect">
            <a:avLst/>
          </a:prstGeom>
          <a:noFill/>
          <a:ln w="9525">
            <a:noFill/>
            <a:miter lim="800000"/>
            <a:headEnd/>
            <a:tailEnd/>
          </a:ln>
        </p:spPr>
        <p:txBody>
          <a:bodyPr lIns="92075" tIns="46038" rIns="92075" bIns="46038" anchor="b"/>
          <a:lstStyle/>
          <a:p>
            <a:pPr eaLnBrk="0" hangingPunct="0"/>
            <a:r>
              <a:rPr lang="en-US" sz="2200" b="1" dirty="0">
                <a:latin typeface="Calibri" pitchFamily="34" charset="0"/>
              </a:rPr>
              <a:t>Operators and Precedence</a:t>
            </a:r>
          </a:p>
        </p:txBody>
      </p:sp>
      <p:sp>
        <p:nvSpPr>
          <p:cNvPr id="177155" name="Rectangle 4" descr="Rectangle: Click to edit Master text styles&#10;Second level&#10;Third level&#10;Fourth level&#10;Fifth level"/>
          <p:cNvSpPr>
            <a:spLocks noChangeArrowheads="1"/>
          </p:cNvSpPr>
          <p:nvPr/>
        </p:nvSpPr>
        <p:spPr bwMode="auto">
          <a:xfrm>
            <a:off x="2133600" y="1981200"/>
            <a:ext cx="7848600" cy="4419600"/>
          </a:xfrm>
          <a:prstGeom prst="rect">
            <a:avLst/>
          </a:prstGeom>
          <a:noFill/>
          <a:ln w="9525">
            <a:noFill/>
            <a:miter lim="800000"/>
            <a:headEnd/>
            <a:tailEnd/>
          </a:ln>
        </p:spPr>
        <p:txBody>
          <a:bodyPr lIns="92075" tIns="46038" rIns="92075" bIns="46038"/>
          <a:lstStyle/>
          <a:p>
            <a:pPr marL="342900" indent="-342900" eaLnBrk="0" hangingPunct="0">
              <a:spcBef>
                <a:spcPct val="20000"/>
              </a:spcBef>
              <a:tabLst>
                <a:tab pos="3200400" algn="l"/>
              </a:tabLst>
            </a:pPr>
            <a:endParaRPr lang="bg-BG" sz="2200" b="1">
              <a:latin typeface="Calibri" pitchFamily="34" charset="0"/>
            </a:endParaRPr>
          </a:p>
        </p:txBody>
      </p:sp>
      <p:sp>
        <p:nvSpPr>
          <p:cNvPr id="59397" name="Rectangle 5" descr="Rectangle: Click to edit Master text styles&#10;Second level&#10;Third level&#10;Fourth level&#10;Fifth level"/>
          <p:cNvSpPr>
            <a:spLocks noChangeArrowheads="1"/>
          </p:cNvSpPr>
          <p:nvPr/>
        </p:nvSpPr>
        <p:spPr bwMode="auto">
          <a:xfrm>
            <a:off x="1983509" y="1524000"/>
            <a:ext cx="9682018" cy="48768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hlink"/>
              </a:buClr>
              <a:buSzPct val="110000"/>
              <a:tabLst>
                <a:tab pos="3200400" algn="l"/>
              </a:tabLst>
            </a:pPr>
            <a:r>
              <a:rPr lang="en-US" sz="2200" b="1" dirty="0">
                <a:latin typeface="Calibri" pitchFamily="34" charset="0"/>
              </a:rPr>
              <a:t>Consider m*x + b - Which of the following is it equivalent to?</a:t>
            </a:r>
          </a:p>
          <a:p>
            <a:pPr marL="742950" lvl="1" indent="-285750">
              <a:lnSpc>
                <a:spcPct val="90000"/>
              </a:lnSpc>
              <a:spcBef>
                <a:spcPct val="20000"/>
              </a:spcBef>
              <a:buClr>
                <a:schemeClr val="tx1"/>
              </a:buClr>
              <a:buSzPct val="60000"/>
              <a:buFont typeface="Wingdings" pitchFamily="2" charset="2"/>
              <a:buChar char="n"/>
              <a:tabLst>
                <a:tab pos="3200400" algn="l"/>
              </a:tabLst>
            </a:pPr>
            <a:r>
              <a:rPr lang="en-US" sz="2200" b="1" dirty="0">
                <a:latin typeface="Calibri" pitchFamily="34" charset="0"/>
              </a:rPr>
              <a:t>(m * x) + b	- Equivalent</a:t>
            </a:r>
          </a:p>
          <a:p>
            <a:pPr marL="742950" lvl="1" indent="-285750">
              <a:lnSpc>
                <a:spcPct val="90000"/>
              </a:lnSpc>
              <a:spcBef>
                <a:spcPct val="20000"/>
              </a:spcBef>
              <a:buClr>
                <a:schemeClr val="tx1"/>
              </a:buClr>
              <a:buSzPct val="60000"/>
              <a:buFont typeface="Wingdings" pitchFamily="2" charset="2"/>
              <a:buChar char="n"/>
              <a:tabLst>
                <a:tab pos="3200400" algn="l"/>
              </a:tabLst>
            </a:pPr>
            <a:r>
              <a:rPr lang="en-US" sz="2200" b="1" dirty="0">
                <a:latin typeface="Calibri" pitchFamily="34" charset="0"/>
              </a:rPr>
              <a:t>m * (x + b)	- Not equivalent but valid!</a:t>
            </a:r>
          </a:p>
          <a:p>
            <a:pPr marL="342900" indent="-342900">
              <a:lnSpc>
                <a:spcPct val="90000"/>
              </a:lnSpc>
              <a:spcBef>
                <a:spcPct val="20000"/>
              </a:spcBef>
              <a:buClr>
                <a:schemeClr val="hlink"/>
              </a:buClr>
              <a:buSzPct val="110000"/>
              <a:buBlip>
                <a:blip r:embed="rId2"/>
              </a:buBlip>
              <a:tabLst>
                <a:tab pos="3200400" algn="l"/>
              </a:tabLst>
            </a:pPr>
            <a:endParaRPr lang="en-US" sz="2200" b="1" dirty="0">
              <a:latin typeface="Calibri" pitchFamily="34" charset="0"/>
            </a:endParaRPr>
          </a:p>
          <a:p>
            <a:pPr marL="342900" indent="-342900">
              <a:lnSpc>
                <a:spcPct val="90000"/>
              </a:lnSpc>
              <a:spcBef>
                <a:spcPct val="20000"/>
              </a:spcBef>
              <a:buClr>
                <a:schemeClr val="hlink"/>
              </a:buClr>
              <a:buSzPct val="110000"/>
              <a:tabLst>
                <a:tab pos="3200400" algn="l"/>
              </a:tabLst>
            </a:pPr>
            <a:r>
              <a:rPr lang="en-US" sz="2200" b="1" dirty="0">
                <a:latin typeface="Calibri" pitchFamily="34" charset="0"/>
              </a:rPr>
              <a:t>Operator precedence tells how to evaluate expressions</a:t>
            </a:r>
          </a:p>
          <a:p>
            <a:pPr marL="342900" indent="-342900">
              <a:lnSpc>
                <a:spcPct val="90000"/>
              </a:lnSpc>
              <a:spcBef>
                <a:spcPct val="20000"/>
              </a:spcBef>
              <a:buClr>
                <a:schemeClr val="hlink"/>
              </a:buClr>
              <a:buSzPct val="110000"/>
              <a:buBlip>
                <a:blip r:embed="rId2"/>
              </a:buBlip>
              <a:tabLst>
                <a:tab pos="3200400" algn="l"/>
              </a:tabLst>
            </a:pPr>
            <a:endParaRPr lang="en-US" sz="2200" b="1" dirty="0">
              <a:latin typeface="Calibri" pitchFamily="34" charset="0"/>
            </a:endParaRPr>
          </a:p>
          <a:p>
            <a:pPr marL="342900" indent="-342900">
              <a:lnSpc>
                <a:spcPct val="90000"/>
              </a:lnSpc>
              <a:spcBef>
                <a:spcPct val="20000"/>
              </a:spcBef>
              <a:buClr>
                <a:schemeClr val="hlink"/>
              </a:buClr>
              <a:buSzPct val="110000"/>
              <a:tabLst>
                <a:tab pos="3200400" algn="l"/>
              </a:tabLst>
            </a:pPr>
            <a:r>
              <a:rPr lang="en-US" sz="2200" b="1" dirty="0">
                <a:latin typeface="Calibri" pitchFamily="34" charset="0"/>
              </a:rPr>
              <a:t>Standard precedence order</a:t>
            </a:r>
          </a:p>
          <a:p>
            <a:pPr marL="742950" lvl="1" indent="-285750">
              <a:lnSpc>
                <a:spcPct val="90000"/>
              </a:lnSpc>
              <a:spcBef>
                <a:spcPct val="20000"/>
              </a:spcBef>
              <a:buClr>
                <a:schemeClr val="tx1"/>
              </a:buClr>
              <a:buSzPct val="60000"/>
              <a:buFont typeface="Wingdings" pitchFamily="2" charset="2"/>
              <a:buChar char="n"/>
              <a:tabLst>
                <a:tab pos="3200400" algn="l"/>
              </a:tabLst>
            </a:pPr>
            <a:r>
              <a:rPr lang="en-US" sz="2200" b="1" dirty="0">
                <a:latin typeface="Calibri" pitchFamily="34" charset="0"/>
              </a:rPr>
              <a:t>()	Evaluate first. If nested innermost</a:t>
            </a:r>
            <a:br>
              <a:rPr lang="en-US" sz="2200" b="1" dirty="0">
                <a:latin typeface="Calibri" pitchFamily="34" charset="0"/>
              </a:rPr>
            </a:br>
            <a:r>
              <a:rPr lang="en-US" sz="2200" b="1" dirty="0">
                <a:latin typeface="Calibri" pitchFamily="34" charset="0"/>
              </a:rPr>
              <a:t>	done first</a:t>
            </a:r>
          </a:p>
          <a:p>
            <a:pPr marL="742950" lvl="1" indent="-285750">
              <a:lnSpc>
                <a:spcPct val="90000"/>
              </a:lnSpc>
              <a:spcBef>
                <a:spcPct val="20000"/>
              </a:spcBef>
              <a:buClr>
                <a:schemeClr val="tx1"/>
              </a:buClr>
              <a:buSzPct val="60000"/>
              <a:buFont typeface="Wingdings" pitchFamily="2" charset="2"/>
              <a:buChar char="n"/>
              <a:tabLst>
                <a:tab pos="3200400" algn="l"/>
              </a:tabLst>
            </a:pPr>
            <a:r>
              <a:rPr lang="en-US" sz="2200" b="1" dirty="0">
                <a:latin typeface="Calibri" pitchFamily="34" charset="0"/>
              </a:rPr>
              <a:t>*  /  %	Evaluate second. If there are several,</a:t>
            </a:r>
            <a:br>
              <a:rPr lang="en-US" sz="2200" b="1" dirty="0">
                <a:latin typeface="Calibri" pitchFamily="34" charset="0"/>
              </a:rPr>
            </a:br>
            <a:r>
              <a:rPr lang="en-US" sz="2200" b="1" dirty="0">
                <a:latin typeface="Calibri" pitchFamily="34" charset="0"/>
              </a:rPr>
              <a:t>	then evaluate from left-to-right</a:t>
            </a:r>
          </a:p>
          <a:p>
            <a:pPr marL="742950" lvl="1" indent="-285750">
              <a:lnSpc>
                <a:spcPct val="90000"/>
              </a:lnSpc>
              <a:spcBef>
                <a:spcPct val="20000"/>
              </a:spcBef>
              <a:buClr>
                <a:schemeClr val="tx1"/>
              </a:buClr>
              <a:buSzPct val="60000"/>
              <a:buFont typeface="Wingdings" pitchFamily="2" charset="2"/>
              <a:buChar char="n"/>
              <a:tabLst>
                <a:tab pos="3200400" algn="l"/>
              </a:tabLst>
            </a:pPr>
            <a:r>
              <a:rPr lang="en-US" sz="2200" b="1" dirty="0">
                <a:latin typeface="Calibri" pitchFamily="34" charset="0"/>
              </a:rPr>
              <a:t>+  -	Evaluate third. If there are several,</a:t>
            </a:r>
            <a:br>
              <a:rPr lang="en-US" sz="2200" b="1" dirty="0">
                <a:latin typeface="Calibri" pitchFamily="34" charset="0"/>
              </a:rPr>
            </a:br>
            <a:r>
              <a:rPr lang="en-US" sz="2200" b="1" dirty="0">
                <a:latin typeface="Calibri" pitchFamily="34" charset="0"/>
              </a:rPr>
              <a:t>	then evaluate from left-to-right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93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93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939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939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93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extBox 1"/>
          <p:cNvSpPr txBox="1">
            <a:spLocks noChangeArrowheads="1"/>
          </p:cNvSpPr>
          <p:nvPr/>
        </p:nvSpPr>
        <p:spPr bwMode="auto">
          <a:xfrm>
            <a:off x="849744" y="1120775"/>
            <a:ext cx="10113819" cy="4616450"/>
          </a:xfrm>
          <a:prstGeom prst="rect">
            <a:avLst/>
          </a:prstGeom>
          <a:noFill/>
          <a:ln w="9525">
            <a:noFill/>
            <a:miter lim="800000"/>
            <a:headEnd/>
            <a:tailEnd/>
          </a:ln>
        </p:spPr>
        <p:txBody>
          <a:bodyPr wrap="square">
            <a:spAutoFit/>
          </a:bodyPr>
          <a:lstStyle/>
          <a:p>
            <a:r>
              <a:rPr lang="en-US" sz="2200" b="1" dirty="0">
                <a:solidFill>
                  <a:srgbClr val="000000"/>
                </a:solidFill>
                <a:latin typeface="Calibri" pitchFamily="34" charset="0"/>
              </a:rPr>
              <a:t>Statements</a:t>
            </a:r>
          </a:p>
          <a:p>
            <a:endParaRPr lang="en-US" sz="2200" b="1" dirty="0">
              <a:solidFill>
                <a:srgbClr val="000000"/>
              </a:solidFill>
              <a:latin typeface="Calibri" pitchFamily="34" charset="0"/>
            </a:endParaRPr>
          </a:p>
          <a:p>
            <a:r>
              <a:rPr lang="en-US" sz="2200" b="1" dirty="0">
                <a:solidFill>
                  <a:srgbClr val="FF0000"/>
                </a:solidFill>
                <a:latin typeface="Calibri" pitchFamily="34" charset="0"/>
              </a:rPr>
              <a:t>Statements are the executable “units” of a program.</a:t>
            </a:r>
          </a:p>
          <a:p>
            <a:endParaRPr lang="en-US" sz="2200" b="1" dirty="0">
              <a:solidFill>
                <a:srgbClr val="000000"/>
              </a:solidFill>
              <a:latin typeface="Calibri" pitchFamily="34" charset="0"/>
            </a:endParaRPr>
          </a:p>
          <a:p>
            <a:r>
              <a:rPr lang="en-US" sz="2200" b="1" dirty="0">
                <a:solidFill>
                  <a:srgbClr val="000000"/>
                </a:solidFill>
                <a:latin typeface="Calibri" pitchFamily="34" charset="0"/>
              </a:rPr>
              <a:t>Statements are the translation of an algorithm into program code.</a:t>
            </a:r>
          </a:p>
          <a:p>
            <a:endParaRPr lang="en-US" sz="2200" b="1" dirty="0">
              <a:solidFill>
                <a:srgbClr val="000000"/>
              </a:solidFill>
              <a:latin typeface="Calibri" pitchFamily="34" charset="0"/>
            </a:endParaRPr>
          </a:p>
          <a:p>
            <a:r>
              <a:rPr lang="en-US" sz="2200" b="1" dirty="0">
                <a:solidFill>
                  <a:srgbClr val="000000"/>
                </a:solidFill>
                <a:latin typeface="Calibri" pitchFamily="34" charset="0"/>
              </a:rPr>
              <a:t>Statements may be</a:t>
            </a:r>
          </a:p>
          <a:p>
            <a:endParaRPr lang="en-US" sz="800" b="1" dirty="0">
              <a:solidFill>
                <a:srgbClr val="000000"/>
              </a:solidFill>
              <a:latin typeface="Calibri" pitchFamily="34" charset="0"/>
            </a:endParaRPr>
          </a:p>
          <a:p>
            <a:r>
              <a:rPr lang="en-US" sz="2200" b="1" dirty="0">
                <a:solidFill>
                  <a:srgbClr val="000000"/>
                </a:solidFill>
                <a:latin typeface="Calibri" pitchFamily="34" charset="0"/>
              </a:rPr>
              <a:t>	</a:t>
            </a:r>
            <a:r>
              <a:rPr lang="en-US" sz="2200" b="1" dirty="0">
                <a:solidFill>
                  <a:srgbClr val="00B050"/>
                </a:solidFill>
                <a:latin typeface="Calibri" pitchFamily="34" charset="0"/>
              </a:rPr>
              <a:t>- Simple – typically one line of program code</a:t>
            </a:r>
          </a:p>
          <a:p>
            <a:endParaRPr lang="en-US" sz="2200" b="1" dirty="0">
              <a:solidFill>
                <a:srgbClr val="000000"/>
              </a:solidFill>
              <a:latin typeface="Calibri" pitchFamily="34" charset="0"/>
            </a:endParaRPr>
          </a:p>
          <a:p>
            <a:r>
              <a:rPr lang="en-US" sz="2200" b="1" dirty="0">
                <a:solidFill>
                  <a:srgbClr val="000000"/>
                </a:solidFill>
                <a:latin typeface="Calibri" pitchFamily="34" charset="0"/>
              </a:rPr>
              <a:t>	</a:t>
            </a:r>
            <a:r>
              <a:rPr lang="en-US" sz="2200" b="1" dirty="0">
                <a:solidFill>
                  <a:srgbClr val="00B050"/>
                </a:solidFill>
                <a:latin typeface="Calibri" pitchFamily="34" charset="0"/>
              </a:rPr>
              <a:t>- Structured – a grouping of a number of statements</a:t>
            </a:r>
          </a:p>
          <a:p>
            <a:r>
              <a:rPr lang="en-US" sz="2200" b="1" dirty="0">
                <a:solidFill>
                  <a:srgbClr val="00B050"/>
                </a:solidFill>
                <a:latin typeface="Calibri" pitchFamily="34" charset="0"/>
              </a:rPr>
              <a:t>		E.g. control structures; functions; etc.</a:t>
            </a:r>
          </a:p>
          <a:p>
            <a:endParaRPr lang="en-US" sz="2200" b="1" dirty="0">
              <a:solidFill>
                <a:srgbClr val="000000"/>
              </a:solidFill>
              <a:latin typeface="Calibri" pitchFamily="34" charset="0"/>
            </a:endParaRPr>
          </a:p>
          <a:p>
            <a:r>
              <a:rPr lang="en-US" sz="2200" b="1" dirty="0">
                <a:solidFill>
                  <a:srgbClr val="0000FF"/>
                </a:solidFill>
                <a:latin typeface="Calibri" pitchFamily="34" charset="0"/>
              </a:rPr>
              <a:t>Statements must be terminated with a ; symbol.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ChangeArrowheads="1"/>
          </p:cNvSpPr>
          <p:nvPr/>
        </p:nvSpPr>
        <p:spPr bwMode="auto">
          <a:xfrm>
            <a:off x="1369291" y="688109"/>
            <a:ext cx="8458200" cy="609600"/>
          </a:xfrm>
          <a:prstGeom prst="rect">
            <a:avLst/>
          </a:prstGeom>
          <a:noFill/>
          <a:ln w="9525">
            <a:noFill/>
            <a:miter lim="800000"/>
            <a:headEnd/>
            <a:tailEnd/>
          </a:ln>
        </p:spPr>
        <p:txBody>
          <a:bodyPr lIns="92075" tIns="46038" rIns="92075" bIns="46038" anchor="b"/>
          <a:lstStyle/>
          <a:p>
            <a:pPr eaLnBrk="0" hangingPunct="0"/>
            <a:r>
              <a:rPr lang="en-US" sz="2200" b="1" dirty="0">
                <a:latin typeface="Calibri" pitchFamily="34" charset="0"/>
              </a:rPr>
              <a:t>Operator Precedence</a:t>
            </a:r>
          </a:p>
        </p:txBody>
      </p:sp>
      <p:sp>
        <p:nvSpPr>
          <p:cNvPr id="178178" name="Rectangle 3" descr="Rectangle: Click to edit Master text styles&#10;Second level&#10;Third level&#10;Fourth level&#10;Fifth level"/>
          <p:cNvSpPr>
            <a:spLocks noChangeArrowheads="1"/>
          </p:cNvSpPr>
          <p:nvPr/>
        </p:nvSpPr>
        <p:spPr bwMode="auto">
          <a:xfrm>
            <a:off x="2055091" y="2055091"/>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en-US" sz="2200" b="1" dirty="0">
                <a:latin typeface="Calibri" pitchFamily="34" charset="0"/>
              </a:rPr>
              <a:t>Example</a:t>
            </a:r>
          </a:p>
          <a:p>
            <a:pPr marL="342900" indent="-342900" eaLnBrk="0" hangingPunct="0">
              <a:spcBef>
                <a:spcPct val="20000"/>
              </a:spcBef>
            </a:pPr>
            <a:r>
              <a:rPr lang="en-US" sz="2200" b="1" dirty="0">
                <a:latin typeface="Calibri" pitchFamily="34" charset="0"/>
              </a:rPr>
              <a:t>		 20 -  4 / 5  * 2   +   3 * 5  % 4</a:t>
            </a:r>
          </a:p>
          <a:p>
            <a:pPr marL="342900" indent="-342900" eaLnBrk="0" hangingPunct="0">
              <a:spcBef>
                <a:spcPct val="20000"/>
              </a:spcBef>
            </a:pPr>
            <a:r>
              <a:rPr lang="en-US" sz="2200" b="1" dirty="0">
                <a:latin typeface="Calibri" pitchFamily="34" charset="0"/>
              </a:rPr>
              <a:t>			</a:t>
            </a:r>
          </a:p>
          <a:p>
            <a:pPr marL="342900" indent="-342900" eaLnBrk="0" hangingPunct="0">
              <a:spcBef>
                <a:spcPct val="20000"/>
              </a:spcBef>
            </a:pPr>
            <a:endParaRPr lang="en-US" sz="2200" b="1" dirty="0">
              <a:latin typeface="Calibri" pitchFamily="34" charset="0"/>
            </a:endParaRPr>
          </a:p>
          <a:p>
            <a:pPr marL="342900" indent="-342900" eaLnBrk="0" hangingPunct="0">
              <a:spcBef>
                <a:spcPct val="20000"/>
              </a:spcBef>
            </a:pPr>
            <a:endParaRPr lang="en-US" sz="2200" b="1" dirty="0">
              <a:latin typeface="Calibri" pitchFamily="34" charset="0"/>
            </a:endParaRPr>
          </a:p>
        </p:txBody>
      </p:sp>
      <p:sp>
        <p:nvSpPr>
          <p:cNvPr id="60420" name="Rectangle 4" descr="Rectangle: Click to edit Master text styles&#10;Second level&#10;Third level&#10;Fourth level&#10;Fifth level"/>
          <p:cNvSpPr>
            <a:spLocks noChangeArrowheads="1"/>
          </p:cNvSpPr>
          <p:nvPr/>
        </p:nvSpPr>
        <p:spPr bwMode="auto">
          <a:xfrm>
            <a:off x="2286000" y="3223491"/>
            <a:ext cx="7772400" cy="2514600"/>
          </a:xfrm>
          <a:prstGeom prst="rect">
            <a:avLst/>
          </a:prstGeom>
          <a:noFill/>
          <a:ln w="9525">
            <a:noFill/>
            <a:miter lim="800000"/>
            <a:headEnd/>
            <a:tailEnd/>
          </a:ln>
        </p:spPr>
        <p:txBody>
          <a:bodyPr lIns="92075" tIns="46038" rIns="92075" bIns="46038"/>
          <a:lstStyle/>
          <a:p>
            <a:pPr marL="342900" indent="-342900">
              <a:spcBef>
                <a:spcPct val="20000"/>
              </a:spcBef>
              <a:buClr>
                <a:schemeClr val="hlink"/>
              </a:buClr>
              <a:buSzPct val="110000"/>
            </a:pPr>
            <a:r>
              <a:rPr lang="en-US" sz="2200" b="1" dirty="0">
                <a:latin typeface="Calibri" pitchFamily="34" charset="0"/>
              </a:rPr>
              <a:t>			(4 / 5)</a:t>
            </a:r>
          </a:p>
          <a:p>
            <a:pPr marL="342900" indent="-342900">
              <a:spcBef>
                <a:spcPct val="20000"/>
              </a:spcBef>
              <a:buClr>
                <a:schemeClr val="hlink"/>
              </a:buClr>
              <a:buSzPct val="110000"/>
            </a:pPr>
            <a:r>
              <a:rPr lang="en-US" sz="2200" b="1" dirty="0">
                <a:latin typeface="Calibri" pitchFamily="34" charset="0"/>
              </a:rPr>
              <a:t>		     ((4 / 5) * 2)</a:t>
            </a:r>
          </a:p>
          <a:p>
            <a:pPr marL="342900" indent="-342900">
              <a:spcBef>
                <a:spcPct val="20000"/>
              </a:spcBef>
              <a:buClr>
                <a:schemeClr val="hlink"/>
              </a:buClr>
              <a:buSzPct val="110000"/>
            </a:pPr>
            <a:r>
              <a:rPr lang="en-US" sz="2200" b="1" dirty="0">
                <a:latin typeface="Calibri" pitchFamily="34" charset="0"/>
              </a:rPr>
              <a:t>		     ((4 / 5) * 2)     (3 * 5)</a:t>
            </a:r>
          </a:p>
          <a:p>
            <a:pPr marL="342900" indent="-342900">
              <a:spcBef>
                <a:spcPct val="20000"/>
              </a:spcBef>
              <a:buClr>
                <a:schemeClr val="hlink"/>
              </a:buClr>
              <a:buSzPct val="110000"/>
            </a:pPr>
            <a:r>
              <a:rPr lang="en-US" sz="2200" b="1" dirty="0">
                <a:latin typeface="Calibri" pitchFamily="34" charset="0"/>
              </a:rPr>
              <a:t>		     ((4 / 5) * 2)    ((3 * 5) % 4)</a:t>
            </a:r>
          </a:p>
          <a:p>
            <a:pPr marL="342900" indent="-342900">
              <a:spcBef>
                <a:spcPct val="20000"/>
              </a:spcBef>
              <a:buClr>
                <a:schemeClr val="hlink"/>
              </a:buClr>
              <a:buSzPct val="110000"/>
            </a:pPr>
            <a:r>
              <a:rPr lang="en-US" sz="2200" b="1" dirty="0">
                <a:latin typeface="Calibri" pitchFamily="34" charset="0"/>
              </a:rPr>
              <a:t>		(20 -((4 / 5) * 2))   ((3 * 5) % 4)</a:t>
            </a:r>
          </a:p>
          <a:p>
            <a:pPr marL="342900" indent="-342900">
              <a:spcBef>
                <a:spcPct val="20000"/>
              </a:spcBef>
              <a:buClr>
                <a:schemeClr val="hlink"/>
              </a:buClr>
              <a:buSzPct val="110000"/>
            </a:pPr>
            <a:r>
              <a:rPr lang="en-US" sz="2200" b="1" dirty="0">
                <a:latin typeface="Calibri" pitchFamily="34" charset="0"/>
              </a:rPr>
              <a:t>		(20 -((4 / 5) * 2)) + ((3 * 5) % 4)</a:t>
            </a:r>
          </a:p>
          <a:p>
            <a:pPr marL="342900" indent="-342900">
              <a:spcBef>
                <a:spcPct val="20000"/>
              </a:spcBef>
              <a:buClr>
                <a:schemeClr val="hlink"/>
              </a:buClr>
              <a:buSzPct val="110000"/>
            </a:pPr>
            <a:endParaRPr lang="en-US" sz="2200" b="1" dirty="0">
              <a:latin typeface="Calibri" pitchFamily="34" charset="0"/>
            </a:endParaRPr>
          </a:p>
          <a:p>
            <a:pPr marL="342900" indent="-342900">
              <a:spcBef>
                <a:spcPct val="20000"/>
              </a:spcBef>
              <a:buClr>
                <a:schemeClr val="hlink"/>
              </a:buClr>
              <a:buSzPct val="110000"/>
            </a:pPr>
            <a:endParaRPr lang="en-US" sz="2200" b="1" dirty="0">
              <a:latin typeface="Calibri" pitchFamily="34" charset="0"/>
            </a:endParaRPr>
          </a:p>
          <a:p>
            <a:pPr marL="342900" indent="-342900">
              <a:spcBef>
                <a:spcPct val="20000"/>
              </a:spcBef>
              <a:buClr>
                <a:schemeClr val="hlink"/>
              </a:buClr>
              <a:buSzPct val="110000"/>
            </a:pPr>
            <a:endParaRPr lang="en-US" sz="2200" b="1"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txBox="1">
            <a:spLocks noChangeArrowheads="1"/>
          </p:cNvSpPr>
          <p:nvPr/>
        </p:nvSpPr>
        <p:spPr bwMode="auto">
          <a:xfrm>
            <a:off x="1200727" y="762000"/>
            <a:ext cx="8458200" cy="609600"/>
          </a:xfrm>
          <a:prstGeom prst="rect">
            <a:avLst/>
          </a:prstGeom>
          <a:noFill/>
          <a:ln w="9525">
            <a:noFill/>
            <a:miter lim="800000"/>
            <a:headEnd/>
            <a:tailEnd/>
          </a:ln>
        </p:spPr>
        <p:txBody>
          <a:bodyPr lIns="92075" tIns="46038" rIns="92075" bIns="46038"/>
          <a:lstStyle/>
          <a:p>
            <a:r>
              <a:rPr lang="en-US" sz="2200" b="1" dirty="0">
                <a:latin typeface="Calibri" pitchFamily="34" charset="0"/>
              </a:rPr>
              <a:t>Increment and Decrement Operators</a:t>
            </a:r>
          </a:p>
        </p:txBody>
      </p:sp>
      <p:sp>
        <p:nvSpPr>
          <p:cNvPr id="179202" name="Rectangle 3" descr="Rectangle: Click to edit Master text styles&#10;Second level&#10;Third level&#10;Fourth level&#10;Fifth level"/>
          <p:cNvSpPr txBox="1">
            <a:spLocks noChangeArrowheads="1"/>
          </p:cNvSpPr>
          <p:nvPr/>
        </p:nvSpPr>
        <p:spPr bwMode="auto">
          <a:xfrm>
            <a:off x="1752599" y="1371600"/>
            <a:ext cx="9552709" cy="4114800"/>
          </a:xfrm>
          <a:prstGeom prst="rect">
            <a:avLst/>
          </a:prstGeom>
          <a:noFill/>
          <a:ln w="9525">
            <a:noFill/>
            <a:miter lim="800000"/>
            <a:headEnd/>
            <a:tailEnd/>
          </a:ln>
        </p:spPr>
        <p:txBody>
          <a:bodyPr lIns="92075" tIns="46038" rIns="92075" bIns="46038"/>
          <a:lstStyle/>
          <a:p>
            <a:pPr marL="342900" indent="-342900">
              <a:spcBef>
                <a:spcPct val="20000"/>
              </a:spcBef>
              <a:buFont typeface="Arial" charset="0"/>
              <a:buChar char="•"/>
            </a:pPr>
            <a:r>
              <a:rPr lang="en-US" sz="2200" b="1" dirty="0">
                <a:latin typeface="Calibri" pitchFamily="34" charset="0"/>
              </a:rPr>
              <a:t>C++ has special operators for incrementing or decrementing a variable’s value by one – “strange” effects!</a:t>
            </a:r>
          </a:p>
          <a:p>
            <a:pPr marL="342900" indent="-342900">
              <a:spcBef>
                <a:spcPct val="20000"/>
              </a:spcBef>
              <a:buFont typeface="Arial" charset="0"/>
              <a:buChar char="•"/>
            </a:pPr>
            <a:r>
              <a:rPr lang="en-US" sz="2200" b="1" dirty="0">
                <a:latin typeface="Calibri" pitchFamily="34" charset="0"/>
              </a:rPr>
              <a:t>Examples</a:t>
            </a:r>
          </a:p>
          <a:p>
            <a:pPr marL="342900" indent="-342900">
              <a:spcBef>
                <a:spcPct val="20000"/>
              </a:spcBef>
              <a:buFont typeface="Arial" charset="0"/>
              <a:buChar char="•"/>
            </a:pPr>
            <a:endParaRPr lang="en-US" sz="2200" b="1" dirty="0">
              <a:latin typeface="Calibri" pitchFamily="34" charset="0"/>
            </a:endParaRPr>
          </a:p>
          <a:p>
            <a:pPr marL="342900" indent="-342900">
              <a:spcBef>
                <a:spcPct val="20000"/>
              </a:spcBef>
            </a:pPr>
            <a:r>
              <a:rPr lang="en-US" sz="2200" b="1" dirty="0">
                <a:solidFill>
                  <a:srgbClr val="0000CC"/>
                </a:solidFill>
                <a:latin typeface="Calibri" pitchFamily="34" charset="0"/>
              </a:rPr>
              <a:t>	int k = 4;</a:t>
            </a:r>
            <a:br>
              <a:rPr lang="en-US" sz="2200" b="1" dirty="0">
                <a:solidFill>
                  <a:srgbClr val="0000CC"/>
                </a:solidFill>
                <a:latin typeface="Calibri" pitchFamily="34" charset="0"/>
              </a:rPr>
            </a:br>
            <a:r>
              <a:rPr lang="en-US" sz="2200" b="1" dirty="0">
                <a:solidFill>
                  <a:srgbClr val="0000CC"/>
                </a:solidFill>
                <a:latin typeface="Calibri" pitchFamily="34" charset="0"/>
              </a:rPr>
              <a:t>++k;                          </a:t>
            </a:r>
            <a:r>
              <a:rPr lang="en-US" sz="2200" b="1" i="1" dirty="0">
                <a:solidFill>
                  <a:srgbClr val="0000CC"/>
                </a:solidFill>
                <a:latin typeface="Calibri" pitchFamily="34" charset="0"/>
              </a:rPr>
              <a:t>// k is 5</a:t>
            </a:r>
            <a:endParaRPr lang="en-US" sz="2200" b="1" dirty="0">
              <a:solidFill>
                <a:srgbClr val="0000CC"/>
              </a:solidFill>
              <a:latin typeface="Calibri" pitchFamily="34" charset="0"/>
            </a:endParaRPr>
          </a:p>
          <a:p>
            <a:pPr marL="342900" indent="-342900">
              <a:spcBef>
                <a:spcPct val="20000"/>
              </a:spcBef>
            </a:pPr>
            <a:r>
              <a:rPr lang="en-US" sz="2200" b="1" dirty="0">
                <a:solidFill>
                  <a:srgbClr val="0000CC"/>
                </a:solidFill>
                <a:latin typeface="Calibri" pitchFamily="34" charset="0"/>
              </a:rPr>
              <a:t>	k++;                          </a:t>
            </a:r>
            <a:r>
              <a:rPr lang="en-US" sz="2200" b="1" i="1" dirty="0">
                <a:solidFill>
                  <a:srgbClr val="0000CC"/>
                </a:solidFill>
                <a:latin typeface="Calibri" pitchFamily="34" charset="0"/>
              </a:rPr>
              <a:t>// k is 6   Nothing strange so far!</a:t>
            </a:r>
            <a:endParaRPr lang="en-US" sz="2200" b="1" dirty="0">
              <a:solidFill>
                <a:srgbClr val="0000CC"/>
              </a:solidFill>
              <a:latin typeface="Calibri" pitchFamily="34" charset="0"/>
            </a:endParaRPr>
          </a:p>
          <a:p>
            <a:pPr marL="342900" indent="-342900">
              <a:spcBef>
                <a:spcPct val="20000"/>
              </a:spcBef>
            </a:pPr>
            <a:br>
              <a:rPr lang="en-US" sz="2200" b="1" dirty="0">
                <a:solidFill>
                  <a:srgbClr val="0000CC"/>
                </a:solidFill>
                <a:latin typeface="Calibri" pitchFamily="34" charset="0"/>
              </a:rPr>
            </a:br>
            <a:r>
              <a:rPr lang="en-US" sz="2200" b="1" dirty="0">
                <a:latin typeface="Calibri" pitchFamily="34" charset="0"/>
              </a:rPr>
              <a:t>BUT</a:t>
            </a:r>
          </a:p>
          <a:p>
            <a:pPr marL="342900" indent="-342900">
              <a:spcBef>
                <a:spcPct val="20000"/>
              </a:spcBef>
            </a:pPr>
            <a:r>
              <a:rPr lang="en-US" sz="2200" b="1" dirty="0">
                <a:solidFill>
                  <a:srgbClr val="0000CC"/>
                </a:solidFill>
                <a:latin typeface="Calibri" pitchFamily="34" charset="0"/>
              </a:rPr>
              <a:t>	</a:t>
            </a:r>
          </a:p>
          <a:p>
            <a:pPr marL="342900" indent="-342900">
              <a:spcBef>
                <a:spcPct val="20000"/>
              </a:spcBef>
            </a:pPr>
            <a:r>
              <a:rPr lang="en-US" sz="2200" b="1" dirty="0">
                <a:solidFill>
                  <a:srgbClr val="0000CC"/>
                </a:solidFill>
                <a:latin typeface="Calibri" pitchFamily="34" charset="0"/>
              </a:rPr>
              <a:t>	int i = k++;                  </a:t>
            </a:r>
            <a:r>
              <a:rPr lang="en-US" sz="2200" b="1" i="1" dirty="0">
                <a:solidFill>
                  <a:srgbClr val="0000CC"/>
                </a:solidFill>
                <a:latin typeface="Calibri" pitchFamily="34" charset="0"/>
              </a:rPr>
              <a:t>// i is 6, and k is 7</a:t>
            </a:r>
            <a:br>
              <a:rPr lang="en-US" sz="2200" b="1" dirty="0">
                <a:solidFill>
                  <a:srgbClr val="0000CC"/>
                </a:solidFill>
                <a:latin typeface="Calibri" pitchFamily="34" charset="0"/>
              </a:rPr>
            </a:br>
            <a:endParaRPr lang="en-US" sz="2200" b="1" dirty="0">
              <a:solidFill>
                <a:srgbClr val="0000CC"/>
              </a:solidFill>
              <a:latin typeface="Calibri" pitchFamily="34" charset="0"/>
            </a:endParaRPr>
          </a:p>
          <a:p>
            <a:pPr marL="342900" indent="-342900">
              <a:spcBef>
                <a:spcPct val="20000"/>
              </a:spcBef>
            </a:pPr>
            <a:r>
              <a:rPr lang="en-US" sz="2200" b="1" dirty="0">
                <a:solidFill>
                  <a:srgbClr val="0000CC"/>
                </a:solidFill>
                <a:latin typeface="Calibri" pitchFamily="34" charset="0"/>
              </a:rPr>
              <a:t>	int j = ++k;                  </a:t>
            </a:r>
            <a:r>
              <a:rPr lang="en-US" sz="2200" b="1" i="1" dirty="0">
                <a:solidFill>
                  <a:srgbClr val="0000CC"/>
                </a:solidFill>
                <a:latin typeface="Calibri" pitchFamily="34" charset="0"/>
              </a:rPr>
              <a:t>// j is 8, and k is 8</a:t>
            </a:r>
            <a:br>
              <a:rPr lang="en-US" sz="2200" b="1" i="1" dirty="0">
                <a:solidFill>
                  <a:srgbClr val="0000CC"/>
                </a:solidFill>
                <a:latin typeface="Calibri" pitchFamily="34" charset="0"/>
              </a:rPr>
            </a:br>
            <a:endParaRPr lang="en-US" sz="2200" b="1" dirty="0">
              <a:solidFill>
                <a:srgbClr val="0000CC"/>
              </a:solidFill>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4"/>
          <p:cNvSpPr>
            <a:spLocks noChangeArrowheads="1"/>
          </p:cNvSpPr>
          <p:nvPr/>
        </p:nvSpPr>
        <p:spPr bwMode="auto">
          <a:xfrm>
            <a:off x="1260763" y="960582"/>
            <a:ext cx="7772400" cy="457200"/>
          </a:xfrm>
          <a:prstGeom prst="rect">
            <a:avLst/>
          </a:prstGeom>
          <a:noFill/>
          <a:ln w="9525">
            <a:noFill/>
            <a:miter lim="800000"/>
            <a:headEnd/>
            <a:tailEnd/>
          </a:ln>
        </p:spPr>
        <p:txBody>
          <a:bodyPr lIns="92075" tIns="46038" rIns="92075" bIns="46038" anchor="ctr"/>
          <a:lstStyle/>
          <a:p>
            <a:pPr eaLnBrk="0" hangingPunct="0"/>
            <a:r>
              <a:rPr lang="en-US" sz="2200" b="1" dirty="0">
                <a:latin typeface="Calibri" pitchFamily="34" charset="0"/>
              </a:rPr>
              <a:t>Increment and Decrement Operators</a:t>
            </a:r>
          </a:p>
        </p:txBody>
      </p:sp>
      <p:sp>
        <p:nvSpPr>
          <p:cNvPr id="180226" name="Rectangle 5"/>
          <p:cNvSpPr>
            <a:spLocks noChangeArrowheads="1"/>
          </p:cNvSpPr>
          <p:nvPr/>
        </p:nvSpPr>
        <p:spPr bwMode="auto">
          <a:xfrm>
            <a:off x="1477819" y="2223654"/>
            <a:ext cx="8534400" cy="3754874"/>
          </a:xfrm>
          <a:prstGeom prst="rect">
            <a:avLst/>
          </a:prstGeom>
          <a:noFill/>
          <a:ln w="12700">
            <a:noFill/>
            <a:miter lim="800000"/>
            <a:headEnd type="none" w="sm" len="sm"/>
            <a:tailEnd type="none" w="sm" len="sm"/>
          </a:ln>
        </p:spPr>
        <p:txBody>
          <a:bodyPr>
            <a:spAutoFit/>
          </a:bodyPr>
          <a:lstStyle/>
          <a:p>
            <a:pPr marL="1371600" indent="-1371600" eaLnBrk="0" hangingPunct="0">
              <a:tabLst>
                <a:tab pos="3433763" algn="l"/>
              </a:tabLst>
            </a:pPr>
            <a:r>
              <a:rPr lang="en-US" sz="2200" b="1" dirty="0">
                <a:latin typeface="Calibri" pitchFamily="34" charset="0"/>
                <a:cs typeface="Times New Roman" pitchFamily="18" charset="0"/>
              </a:rPr>
              <a:t>The “</a:t>
            </a:r>
            <a:r>
              <a:rPr lang="en-US" sz="2200" b="1" dirty="0" err="1">
                <a:latin typeface="Calibri" pitchFamily="34" charset="0"/>
                <a:cs typeface="Times New Roman" pitchFamily="18" charset="0"/>
              </a:rPr>
              <a:t>strange”effects</a:t>
            </a:r>
            <a:r>
              <a:rPr lang="en-US" sz="2200" b="1" dirty="0">
                <a:latin typeface="Calibri" pitchFamily="34" charset="0"/>
                <a:cs typeface="Times New Roman" pitchFamily="18" charset="0"/>
              </a:rPr>
              <a:t> appear when the operators are used in an assignment statement</a:t>
            </a:r>
          </a:p>
          <a:p>
            <a:pPr marL="1371600" indent="-1371600" eaLnBrk="0" hangingPunct="0">
              <a:tabLst>
                <a:tab pos="3433763" algn="l"/>
              </a:tabLst>
            </a:pPr>
            <a:endParaRPr lang="en-US" sz="2200" b="1" dirty="0">
              <a:latin typeface="Calibri" pitchFamily="34" charset="0"/>
              <a:cs typeface="Times New Roman" pitchFamily="18" charset="0"/>
            </a:endParaRPr>
          </a:p>
          <a:p>
            <a:pPr marL="1371600" indent="-1371600" eaLnBrk="0" hangingPunct="0">
              <a:tabLst>
                <a:tab pos="3433763" algn="l"/>
              </a:tabLst>
            </a:pPr>
            <a:endParaRPr lang="en-US" sz="2200" b="1" dirty="0">
              <a:latin typeface="Calibri" pitchFamily="34" charset="0"/>
              <a:cs typeface="Times New Roman" pitchFamily="18" charset="0"/>
            </a:endParaRPr>
          </a:p>
          <a:p>
            <a:pPr marL="1371600" indent="-1371600" eaLnBrk="0" hangingPunct="0">
              <a:tabLst>
                <a:tab pos="3433763" algn="l"/>
              </a:tabLst>
            </a:pPr>
            <a:r>
              <a:rPr lang="en-US" sz="2200" b="1" u="sng" dirty="0">
                <a:latin typeface="Calibri" pitchFamily="34" charset="0"/>
                <a:cs typeface="Times New Roman" pitchFamily="18" charset="0"/>
              </a:rPr>
              <a:t>Operator</a:t>
            </a:r>
            <a:r>
              <a:rPr lang="en-US" sz="2200" b="1" dirty="0">
                <a:latin typeface="Calibri" pitchFamily="34" charset="0"/>
                <a:cs typeface="Times New Roman" pitchFamily="18" charset="0"/>
              </a:rPr>
              <a:t>	</a:t>
            </a:r>
            <a:r>
              <a:rPr lang="en-US" sz="2200" b="1" u="sng" dirty="0">
                <a:latin typeface="Calibri" pitchFamily="34" charset="0"/>
                <a:cs typeface="Times New Roman" pitchFamily="18" charset="0"/>
              </a:rPr>
              <a:t>Name</a:t>
            </a:r>
            <a:r>
              <a:rPr lang="en-US" sz="2200" b="1" dirty="0">
                <a:latin typeface="Calibri" pitchFamily="34" charset="0"/>
                <a:cs typeface="Times New Roman" pitchFamily="18" charset="0"/>
              </a:rPr>
              <a:t>	</a:t>
            </a:r>
            <a:r>
              <a:rPr lang="en-US" sz="2200" b="1" u="sng" dirty="0">
                <a:latin typeface="Calibri" pitchFamily="34" charset="0"/>
                <a:cs typeface="Times New Roman" pitchFamily="18" charset="0"/>
              </a:rPr>
              <a:t>Description</a:t>
            </a:r>
            <a:endParaRPr lang="en-US" sz="2200" b="1" dirty="0">
              <a:latin typeface="Calibri" pitchFamily="34" charset="0"/>
              <a:cs typeface="Times New Roman" pitchFamily="18" charset="0"/>
            </a:endParaRPr>
          </a:p>
          <a:p>
            <a:pPr marL="1371600" indent="-1371600" eaLnBrk="0" hangingPunct="0">
              <a:tabLst>
                <a:tab pos="3433763" algn="l"/>
              </a:tabLst>
            </a:pPr>
            <a:r>
              <a:rPr lang="en-US" sz="2200" b="1" dirty="0">
                <a:latin typeface="Calibri" pitchFamily="34" charset="0"/>
                <a:cs typeface="Times New Roman" pitchFamily="18" charset="0"/>
              </a:rPr>
              <a:t>	</a:t>
            </a:r>
          </a:p>
          <a:p>
            <a:pPr marL="1371600" indent="-1371600" eaLnBrk="0" hangingPunct="0">
              <a:tabLst>
                <a:tab pos="3433763" algn="l"/>
              </a:tabLst>
            </a:pPr>
            <a:r>
              <a:rPr lang="en-US" sz="2200" b="1" dirty="0">
                <a:latin typeface="Calibri" pitchFamily="34" charset="0"/>
                <a:cs typeface="Times New Roman" pitchFamily="18" charset="0"/>
              </a:rPr>
              <a:t>a=++var	pre-increment	The value in var is incremented by 1 and 		this new value of var is assigned to a.</a:t>
            </a:r>
          </a:p>
          <a:p>
            <a:pPr marL="1371600" indent="-1371600" eaLnBrk="0" hangingPunct="0">
              <a:tabLst>
                <a:tab pos="3433763" algn="l"/>
              </a:tabLst>
            </a:pPr>
            <a:endParaRPr lang="en-US" sz="2200" b="1" dirty="0">
              <a:latin typeface="Calibri" pitchFamily="34" charset="0"/>
              <a:cs typeface="Times New Roman" pitchFamily="18" charset="0"/>
            </a:endParaRPr>
          </a:p>
          <a:p>
            <a:pPr marL="1371600" indent="-1371600" eaLnBrk="0" hangingPunct="0">
              <a:tabLst>
                <a:tab pos="3433763" algn="l"/>
              </a:tabLst>
            </a:pPr>
            <a:r>
              <a:rPr lang="en-US" sz="2200" b="1" dirty="0">
                <a:latin typeface="Calibri" pitchFamily="34" charset="0"/>
                <a:cs typeface="Times New Roman" pitchFamily="18" charset="0"/>
              </a:rPr>
              <a:t>a=var++	post-increment	</a:t>
            </a:r>
            <a:r>
              <a:rPr lang="en-US" b="1" dirty="0"/>
              <a:t>The value in var is assigned to a and then 		the value in var is incremented by 1</a:t>
            </a:r>
            <a:endParaRPr lang="en-US" sz="2200" b="1" dirty="0">
              <a:latin typeface="Calibri" pitchFamily="34"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4"/>
          <p:cNvSpPr>
            <a:spLocks noChangeArrowheads="1"/>
          </p:cNvSpPr>
          <p:nvPr/>
        </p:nvSpPr>
        <p:spPr bwMode="auto">
          <a:xfrm>
            <a:off x="1577109" y="1856799"/>
            <a:ext cx="8686800" cy="4087812"/>
          </a:xfrm>
          <a:prstGeom prst="rect">
            <a:avLst/>
          </a:prstGeom>
          <a:noFill/>
          <a:ln w="9525">
            <a:noFill/>
            <a:miter lim="800000"/>
            <a:headEnd/>
            <a:tailEnd/>
          </a:ln>
        </p:spPr>
        <p:txBody>
          <a:bodyPr>
            <a:spAutoFit/>
          </a:bodyPr>
          <a:lstStyle/>
          <a:p>
            <a:pPr eaLnBrk="0" hangingPunct="0">
              <a:spcBef>
                <a:spcPct val="50000"/>
              </a:spcBef>
            </a:pPr>
            <a:r>
              <a:rPr lang="en-US" sz="2200" b="1" u="sng" dirty="0">
                <a:latin typeface="Calibri" pitchFamily="34" charset="0"/>
                <a:cs typeface="Times New Roman" pitchFamily="18" charset="0"/>
              </a:rPr>
              <a:t>Operator</a:t>
            </a:r>
            <a:r>
              <a:rPr lang="en-US" sz="2200" b="1" dirty="0">
                <a:latin typeface="Calibri" pitchFamily="34" charset="0"/>
                <a:cs typeface="Times New Roman" pitchFamily="18" charset="0"/>
              </a:rPr>
              <a:t>	</a:t>
            </a:r>
            <a:r>
              <a:rPr lang="en-US" sz="2200" b="1" u="sng" dirty="0">
                <a:latin typeface="Calibri" pitchFamily="34" charset="0"/>
                <a:cs typeface="Times New Roman" pitchFamily="18" charset="0"/>
              </a:rPr>
              <a:t>Name</a:t>
            </a:r>
            <a:r>
              <a:rPr lang="en-US" sz="2200" b="1" dirty="0">
                <a:latin typeface="Calibri" pitchFamily="34" charset="0"/>
                <a:cs typeface="Times New Roman" pitchFamily="18" charset="0"/>
              </a:rPr>
              <a:t>				</a:t>
            </a:r>
            <a:r>
              <a:rPr lang="en-US" sz="2200" b="1" u="sng" dirty="0">
                <a:latin typeface="Calibri" pitchFamily="34" charset="0"/>
                <a:cs typeface="Times New Roman" pitchFamily="18" charset="0"/>
              </a:rPr>
              <a:t>Description</a:t>
            </a:r>
            <a:endParaRPr lang="en-US" sz="2200" b="1" dirty="0">
              <a:latin typeface="Calibri" pitchFamily="34" charset="0"/>
              <a:cs typeface="Times New Roman" pitchFamily="18" charset="0"/>
            </a:endParaRPr>
          </a:p>
          <a:p>
            <a:pPr eaLnBrk="0" hangingPunct="0">
              <a:spcBef>
                <a:spcPct val="50000"/>
              </a:spcBef>
            </a:pPr>
            <a:r>
              <a:rPr lang="en-US" sz="2200" b="1" dirty="0">
                <a:latin typeface="Calibri" pitchFamily="34" charset="0"/>
                <a:cs typeface="Times New Roman" pitchFamily="18" charset="0"/>
              </a:rPr>
              <a:t>a=--</a:t>
            </a:r>
            <a:r>
              <a:rPr lang="en-US" sz="2200" b="1" dirty="0" err="1">
                <a:latin typeface="Calibri" pitchFamily="34" charset="0"/>
                <a:cs typeface="Times New Roman" pitchFamily="18" charset="0"/>
              </a:rPr>
              <a:t>var</a:t>
            </a:r>
            <a:r>
              <a:rPr lang="en-US" sz="2200" b="1" dirty="0">
                <a:latin typeface="Calibri" pitchFamily="34" charset="0"/>
                <a:cs typeface="Times New Roman" pitchFamily="18" charset="0"/>
              </a:rPr>
              <a:t>		pre-decrement			</a:t>
            </a:r>
            <a:r>
              <a:rPr lang="en-US" b="1" dirty="0"/>
              <a:t>The value in </a:t>
            </a:r>
            <a:r>
              <a:rPr lang="en-US" b="1" dirty="0" err="1"/>
              <a:t>var</a:t>
            </a:r>
            <a:r>
              <a:rPr lang="en-US" b="1" dirty="0"/>
              <a:t> is 							decremented by 1 and 							this new value of </a:t>
            </a:r>
            <a:r>
              <a:rPr lang="en-US" b="1" dirty="0" err="1"/>
              <a:t>var</a:t>
            </a:r>
            <a:r>
              <a:rPr lang="en-US" b="1" dirty="0"/>
              <a:t> is 							assigned to a.</a:t>
            </a:r>
          </a:p>
          <a:p>
            <a:pPr eaLnBrk="0" hangingPunct="0">
              <a:spcBef>
                <a:spcPct val="50000"/>
              </a:spcBef>
            </a:pPr>
            <a:endParaRPr lang="en-US" sz="2200" b="1" dirty="0">
              <a:latin typeface="Calibri" pitchFamily="34" charset="0"/>
              <a:cs typeface="Times New Roman" pitchFamily="18" charset="0"/>
            </a:endParaRPr>
          </a:p>
          <a:p>
            <a:pPr eaLnBrk="0" hangingPunct="0">
              <a:spcBef>
                <a:spcPct val="50000"/>
              </a:spcBef>
            </a:pPr>
            <a:r>
              <a:rPr lang="en-US" sz="2200" b="1" dirty="0">
                <a:latin typeface="Calibri" pitchFamily="34" charset="0"/>
                <a:cs typeface="Times New Roman" pitchFamily="18" charset="0"/>
              </a:rPr>
              <a:t>a=</a:t>
            </a:r>
            <a:r>
              <a:rPr lang="en-US" sz="2200" b="1" dirty="0" err="1">
                <a:latin typeface="Calibri" pitchFamily="34" charset="0"/>
                <a:cs typeface="Times New Roman" pitchFamily="18" charset="0"/>
              </a:rPr>
              <a:t>var</a:t>
            </a:r>
            <a:r>
              <a:rPr lang="en-US" sz="2200" b="1" dirty="0">
                <a:latin typeface="Calibri" pitchFamily="34" charset="0"/>
                <a:cs typeface="Times New Roman" pitchFamily="18" charset="0"/>
              </a:rPr>
              <a:t>--		post-decrement   		</a:t>
            </a:r>
            <a:r>
              <a:rPr lang="en-US" b="1" dirty="0"/>
              <a:t>The value in </a:t>
            </a:r>
            <a:r>
              <a:rPr lang="en-US" b="1" dirty="0" err="1"/>
              <a:t>var</a:t>
            </a:r>
            <a:r>
              <a:rPr lang="en-US" b="1" dirty="0"/>
              <a:t> is 							assigned to a and then 							the value in </a:t>
            </a:r>
            <a:r>
              <a:rPr lang="en-US" b="1" dirty="0" err="1"/>
              <a:t>var</a:t>
            </a:r>
            <a:r>
              <a:rPr lang="en-US" b="1" dirty="0"/>
              <a:t> is 							decremented by 1</a:t>
            </a:r>
          </a:p>
          <a:p>
            <a:pPr eaLnBrk="0" hangingPunct="0">
              <a:spcBef>
                <a:spcPct val="50000"/>
              </a:spcBef>
            </a:pPr>
            <a:endParaRPr lang="en-US" sz="2200" b="1" dirty="0">
              <a:latin typeface="Calibri" pitchFamily="34" charset="0"/>
              <a:cs typeface="Times New Roman" pitchFamily="18" charset="0"/>
            </a:endParaRPr>
          </a:p>
        </p:txBody>
      </p:sp>
      <p:sp>
        <p:nvSpPr>
          <p:cNvPr id="181250" name="Text Box 5"/>
          <p:cNvSpPr txBox="1">
            <a:spLocks noChangeArrowheads="1"/>
          </p:cNvSpPr>
          <p:nvPr/>
        </p:nvSpPr>
        <p:spPr bwMode="auto">
          <a:xfrm>
            <a:off x="1212562" y="887412"/>
            <a:ext cx="5106988" cy="427038"/>
          </a:xfrm>
          <a:prstGeom prst="rect">
            <a:avLst/>
          </a:prstGeom>
          <a:noFill/>
          <a:ln w="9525">
            <a:noFill/>
            <a:miter lim="800000"/>
            <a:headEnd/>
            <a:tailEnd/>
          </a:ln>
        </p:spPr>
        <p:txBody>
          <a:bodyPr wrap="none">
            <a:spAutoFit/>
          </a:bodyPr>
          <a:lstStyle/>
          <a:p>
            <a:r>
              <a:rPr lang="en-US" sz="2200" b="1" dirty="0">
                <a:latin typeface="Calibri" pitchFamily="34" charset="0"/>
              </a:rPr>
              <a:t>Similar effects for the decrement operator</a:t>
            </a:r>
            <a:endParaRPr lang="bg-BG" sz="2200" b="1" dirty="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ChangeArrowheads="1"/>
          </p:cNvSpPr>
          <p:nvPr/>
        </p:nvSpPr>
        <p:spPr bwMode="auto">
          <a:xfrm>
            <a:off x="1383146" y="1012825"/>
            <a:ext cx="8382000" cy="4832350"/>
          </a:xfrm>
          <a:prstGeom prst="rect">
            <a:avLst/>
          </a:prstGeom>
          <a:noFill/>
          <a:ln w="9525">
            <a:noFill/>
            <a:miter lim="800000"/>
            <a:headEnd/>
            <a:tailEnd/>
          </a:ln>
        </p:spPr>
        <p:txBody>
          <a:bodyPr>
            <a:spAutoFit/>
          </a:bodyPr>
          <a:lstStyle/>
          <a:p>
            <a:r>
              <a:rPr lang="bg-BG" sz="2200" b="1" dirty="0">
                <a:latin typeface="Calibri" pitchFamily="34" charset="0"/>
              </a:rPr>
              <a:t>Some Standard Libraries</a:t>
            </a:r>
          </a:p>
          <a:p>
            <a:endParaRPr lang="en-US" sz="2200" b="1" dirty="0">
              <a:latin typeface="Calibri" pitchFamily="34" charset="0"/>
            </a:endParaRPr>
          </a:p>
          <a:p>
            <a:r>
              <a:rPr lang="en-US" sz="2200" b="1" dirty="0">
                <a:latin typeface="Calibri" pitchFamily="34" charset="0"/>
              </a:rPr>
              <a:t>f</a:t>
            </a:r>
            <a:r>
              <a:rPr lang="bg-BG" sz="2200" b="1" dirty="0">
                <a:latin typeface="Calibri" pitchFamily="34" charset="0"/>
              </a:rPr>
              <a:t>stream</a:t>
            </a:r>
            <a:endParaRPr lang="en-US" sz="2200" b="1" dirty="0">
              <a:latin typeface="Calibri" pitchFamily="34" charset="0"/>
            </a:endParaRPr>
          </a:p>
          <a:p>
            <a:r>
              <a:rPr lang="en-US" sz="2200" b="1" dirty="0">
                <a:latin typeface="Calibri" pitchFamily="34" charset="0"/>
              </a:rPr>
              <a:t>	- </a:t>
            </a:r>
            <a:r>
              <a:rPr lang="bg-BG" sz="2200" b="1" dirty="0">
                <a:latin typeface="Calibri" pitchFamily="34" charset="0"/>
              </a:rPr>
              <a:t>File stream processing</a:t>
            </a:r>
          </a:p>
          <a:p>
            <a:r>
              <a:rPr lang="bg-BG" sz="2200" b="1" dirty="0">
                <a:latin typeface="Calibri" pitchFamily="34" charset="0"/>
              </a:rPr>
              <a:t>assert</a:t>
            </a:r>
          </a:p>
          <a:p>
            <a:r>
              <a:rPr lang="en-US" sz="2200" b="1" dirty="0">
                <a:latin typeface="Calibri" pitchFamily="34" charset="0"/>
              </a:rPr>
              <a:t>	- A</a:t>
            </a:r>
            <a:r>
              <a:rPr lang="bg-BG" sz="2200" b="1" dirty="0">
                <a:latin typeface="Calibri" pitchFamily="34" charset="0"/>
              </a:rPr>
              <a:t>ssertion processing</a:t>
            </a:r>
          </a:p>
          <a:p>
            <a:r>
              <a:rPr lang="bg-BG" sz="2200" b="1" dirty="0">
                <a:latin typeface="Calibri" pitchFamily="34" charset="0"/>
              </a:rPr>
              <a:t>iomanip</a:t>
            </a:r>
          </a:p>
          <a:p>
            <a:r>
              <a:rPr lang="en-US" sz="2200" b="1" dirty="0">
                <a:latin typeface="Calibri" pitchFamily="34" charset="0"/>
              </a:rPr>
              <a:t>	- </a:t>
            </a:r>
            <a:r>
              <a:rPr lang="bg-BG" sz="2200" b="1" dirty="0">
                <a:latin typeface="Calibri" pitchFamily="34" charset="0"/>
              </a:rPr>
              <a:t>Formatted input/output (I/O) requests</a:t>
            </a:r>
          </a:p>
          <a:p>
            <a:r>
              <a:rPr lang="bg-BG" sz="2200" b="1" dirty="0">
                <a:latin typeface="Calibri" pitchFamily="34" charset="0"/>
              </a:rPr>
              <a:t>ctype</a:t>
            </a:r>
          </a:p>
          <a:p>
            <a:r>
              <a:rPr lang="en-US" sz="2200" b="1" dirty="0">
                <a:latin typeface="Calibri" pitchFamily="34" charset="0"/>
              </a:rPr>
              <a:t>	- </a:t>
            </a:r>
            <a:r>
              <a:rPr lang="bg-BG" sz="2200" b="1" dirty="0">
                <a:latin typeface="Calibri" pitchFamily="34" charset="0"/>
              </a:rPr>
              <a:t>Character manipulations</a:t>
            </a:r>
          </a:p>
          <a:p>
            <a:r>
              <a:rPr lang="en-US" sz="2200" b="1" dirty="0">
                <a:latin typeface="Calibri" pitchFamily="34" charset="0"/>
              </a:rPr>
              <a:t>c</a:t>
            </a:r>
            <a:r>
              <a:rPr lang="bg-BG" sz="2200" b="1" dirty="0">
                <a:latin typeface="Calibri" pitchFamily="34" charset="0"/>
              </a:rPr>
              <a:t>math</a:t>
            </a:r>
          </a:p>
          <a:p>
            <a:r>
              <a:rPr lang="en-US" sz="2200" b="1" dirty="0">
                <a:latin typeface="Calibri" pitchFamily="34" charset="0"/>
              </a:rPr>
              <a:t>	T</a:t>
            </a:r>
            <a:r>
              <a:rPr lang="bg-BG" sz="2200" b="1" dirty="0">
                <a:latin typeface="Calibri" pitchFamily="34" charset="0"/>
              </a:rPr>
              <a:t>rigonometric and logarithmic functions</a:t>
            </a:r>
          </a:p>
          <a:p>
            <a:r>
              <a:rPr lang="bg-BG" sz="2200" b="1" u="sng" dirty="0">
                <a:latin typeface="Calibri" pitchFamily="34" charset="0"/>
              </a:rPr>
              <a:t>Note</a:t>
            </a:r>
          </a:p>
          <a:p>
            <a:r>
              <a:rPr lang="en-US" sz="2200" b="1" dirty="0">
                <a:latin typeface="Calibri" pitchFamily="34" charset="0"/>
              </a:rPr>
              <a:t>	</a:t>
            </a:r>
            <a:r>
              <a:rPr lang="bg-BG" sz="2200" b="1" dirty="0">
                <a:latin typeface="Calibri" pitchFamily="34" charset="0"/>
              </a:rPr>
              <a:t>C++ has many other libraries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4"/>
          <p:cNvSpPr>
            <a:spLocks noChangeArrowheads="1"/>
          </p:cNvSpPr>
          <p:nvPr/>
        </p:nvSpPr>
        <p:spPr bwMode="auto">
          <a:xfrm>
            <a:off x="914400" y="457200"/>
            <a:ext cx="7772400" cy="1143000"/>
          </a:xfrm>
          <a:prstGeom prst="rect">
            <a:avLst/>
          </a:prstGeom>
          <a:noFill/>
          <a:ln w="9525">
            <a:noFill/>
            <a:miter lim="800000"/>
            <a:headEnd/>
            <a:tailEnd/>
          </a:ln>
        </p:spPr>
        <p:txBody>
          <a:bodyPr anchor="ctr"/>
          <a:lstStyle/>
          <a:p>
            <a:pPr eaLnBrk="0" hangingPunct="0"/>
            <a:r>
              <a:rPr lang="en-US" sz="2200" b="1" dirty="0">
                <a:latin typeface="Calibri" pitchFamily="34" charset="0"/>
              </a:rPr>
              <a:t>C++ </a:t>
            </a:r>
            <a:r>
              <a:rPr lang="en-US" sz="2200" b="1" dirty="0" err="1">
                <a:latin typeface="Calibri" pitchFamily="34" charset="0"/>
              </a:rPr>
              <a:t>cmath</a:t>
            </a:r>
            <a:r>
              <a:rPr lang="en-US" sz="2200" b="1" dirty="0">
                <a:latin typeface="Calibri" pitchFamily="34" charset="0"/>
              </a:rPr>
              <a:t> Library</a:t>
            </a:r>
          </a:p>
        </p:txBody>
      </p:sp>
      <p:sp>
        <p:nvSpPr>
          <p:cNvPr id="183298" name="Rectangle 5"/>
          <p:cNvSpPr>
            <a:spLocks noChangeArrowheads="1"/>
          </p:cNvSpPr>
          <p:nvPr/>
        </p:nvSpPr>
        <p:spPr bwMode="auto">
          <a:xfrm>
            <a:off x="2209800" y="1447800"/>
            <a:ext cx="7772400" cy="48768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200" b="1" dirty="0">
                <a:latin typeface="Calibri" pitchFamily="34" charset="0"/>
              </a:rPr>
              <a:t>Typical mathematical functions</a:t>
            </a:r>
          </a:p>
          <a:p>
            <a:pPr marL="342900" indent="-342900" eaLnBrk="0" hangingPunct="0">
              <a:spcBef>
                <a:spcPct val="20000"/>
              </a:spcBef>
            </a:pPr>
            <a:r>
              <a:rPr lang="en-US" sz="2200" b="1" dirty="0">
                <a:latin typeface="Calibri" pitchFamily="34" charset="0"/>
              </a:rPr>
              <a:t>	e.g. sqrt, sin, cos, log</a:t>
            </a:r>
          </a:p>
          <a:p>
            <a:pPr marL="342900" indent="-342900" eaLnBrk="0" hangingPunct="0">
              <a:spcBef>
                <a:spcPct val="20000"/>
              </a:spcBef>
              <a:buFont typeface="Arial" charset="0"/>
              <a:buChar char="•"/>
            </a:pPr>
            <a:r>
              <a:rPr lang="en-US" sz="2200" b="1" dirty="0">
                <a:latin typeface="Calibri" pitchFamily="34" charset="0"/>
              </a:rPr>
              <a:t>Function use in an assignment statement</a:t>
            </a:r>
          </a:p>
          <a:p>
            <a:pPr marL="342900" indent="-342900" eaLnBrk="0" hangingPunct="0">
              <a:spcBef>
                <a:spcPct val="20000"/>
              </a:spcBef>
            </a:pPr>
            <a:endParaRPr lang="en-US" sz="2200" b="1" dirty="0">
              <a:latin typeface="Calibri" pitchFamily="34" charset="0"/>
            </a:endParaRPr>
          </a:p>
          <a:p>
            <a:pPr marL="342900" indent="-342900" eaLnBrk="0" hangingPunct="0">
              <a:spcBef>
                <a:spcPct val="20000"/>
              </a:spcBef>
            </a:pPr>
            <a:endParaRPr lang="en-US" sz="2200" b="1" dirty="0">
              <a:latin typeface="Calibri" pitchFamily="34" charset="0"/>
            </a:endParaRPr>
          </a:p>
          <a:p>
            <a:pPr marL="342900" indent="-342900" eaLnBrk="0" hangingPunct="0">
              <a:spcBef>
                <a:spcPct val="20000"/>
              </a:spcBef>
            </a:pPr>
            <a:r>
              <a:rPr lang="en-US" sz="2200" b="1" dirty="0">
                <a:solidFill>
                  <a:srgbClr val="00ABDB"/>
                </a:solidFill>
                <a:latin typeface="Calibri" pitchFamily="34" charset="0"/>
              </a:rPr>
              <a:t>		</a:t>
            </a:r>
          </a:p>
          <a:p>
            <a:pPr marL="342900" indent="-342900" eaLnBrk="0" hangingPunct="0">
              <a:spcBef>
                <a:spcPct val="20000"/>
              </a:spcBef>
            </a:pPr>
            <a:r>
              <a:rPr lang="en-US" sz="2200" b="1" dirty="0">
                <a:solidFill>
                  <a:srgbClr val="00ABDB"/>
                </a:solidFill>
                <a:latin typeface="Calibri" pitchFamily="34" charset="0"/>
              </a:rPr>
              <a:t>			</a:t>
            </a:r>
            <a:r>
              <a:rPr lang="en-US" sz="2200" b="1" dirty="0">
                <a:solidFill>
                  <a:srgbClr val="000099"/>
                </a:solidFill>
                <a:latin typeface="Calibri" pitchFamily="34" charset="0"/>
              </a:rPr>
              <a:t>y = sqrt(x);</a:t>
            </a:r>
          </a:p>
        </p:txBody>
      </p:sp>
      <p:sp>
        <p:nvSpPr>
          <p:cNvPr id="183299" name="Text Box 6"/>
          <p:cNvSpPr txBox="1">
            <a:spLocks noChangeArrowheads="1"/>
          </p:cNvSpPr>
          <p:nvPr/>
        </p:nvSpPr>
        <p:spPr bwMode="auto">
          <a:xfrm>
            <a:off x="2743200" y="5562600"/>
            <a:ext cx="1371600" cy="762000"/>
          </a:xfrm>
          <a:prstGeom prst="rect">
            <a:avLst/>
          </a:prstGeom>
          <a:noFill/>
          <a:ln w="9525">
            <a:noFill/>
            <a:miter lim="800000"/>
            <a:headEnd/>
            <a:tailEnd/>
          </a:ln>
        </p:spPr>
        <p:txBody>
          <a:bodyPr>
            <a:spAutoFit/>
          </a:bodyPr>
          <a:lstStyle/>
          <a:p>
            <a:pPr eaLnBrk="0" hangingPunct="0">
              <a:spcBef>
                <a:spcPct val="50000"/>
              </a:spcBef>
            </a:pPr>
            <a:r>
              <a:rPr lang="en-US" sz="2200" b="1">
                <a:latin typeface="Calibri" pitchFamily="34" charset="0"/>
              </a:rPr>
              <a:t>Function name</a:t>
            </a:r>
          </a:p>
        </p:txBody>
      </p:sp>
      <p:sp>
        <p:nvSpPr>
          <p:cNvPr id="183300" name="Text Box 7"/>
          <p:cNvSpPr txBox="1">
            <a:spLocks noChangeArrowheads="1"/>
          </p:cNvSpPr>
          <p:nvPr/>
        </p:nvSpPr>
        <p:spPr bwMode="auto">
          <a:xfrm>
            <a:off x="4800600" y="5562600"/>
            <a:ext cx="1676400" cy="762000"/>
          </a:xfrm>
          <a:prstGeom prst="rect">
            <a:avLst/>
          </a:prstGeom>
          <a:noFill/>
          <a:ln w="9525">
            <a:noFill/>
            <a:miter lim="800000"/>
            <a:headEnd/>
            <a:tailEnd/>
          </a:ln>
        </p:spPr>
        <p:txBody>
          <a:bodyPr>
            <a:spAutoFit/>
          </a:bodyPr>
          <a:lstStyle/>
          <a:p>
            <a:pPr eaLnBrk="0" hangingPunct="0">
              <a:spcBef>
                <a:spcPct val="50000"/>
              </a:spcBef>
            </a:pPr>
            <a:r>
              <a:rPr lang="en-US" sz="2200" b="1">
                <a:latin typeface="Calibri" pitchFamily="34" charset="0"/>
              </a:rPr>
              <a:t>Function argument</a:t>
            </a:r>
          </a:p>
        </p:txBody>
      </p:sp>
      <p:sp>
        <p:nvSpPr>
          <p:cNvPr id="183301" name="Text Box 8"/>
          <p:cNvSpPr txBox="1">
            <a:spLocks noChangeArrowheads="1"/>
          </p:cNvSpPr>
          <p:nvPr/>
        </p:nvSpPr>
        <p:spPr bwMode="auto">
          <a:xfrm>
            <a:off x="3962400" y="2895600"/>
            <a:ext cx="2362200" cy="427038"/>
          </a:xfrm>
          <a:prstGeom prst="rect">
            <a:avLst/>
          </a:prstGeom>
          <a:noFill/>
          <a:ln w="9525">
            <a:noFill/>
            <a:miter lim="800000"/>
            <a:headEnd/>
            <a:tailEnd/>
          </a:ln>
        </p:spPr>
        <p:txBody>
          <a:bodyPr>
            <a:spAutoFit/>
          </a:bodyPr>
          <a:lstStyle/>
          <a:p>
            <a:pPr eaLnBrk="0" hangingPunct="0">
              <a:spcBef>
                <a:spcPct val="50000"/>
              </a:spcBef>
            </a:pPr>
            <a:r>
              <a:rPr lang="en-US" sz="2200" b="1">
                <a:latin typeface="Calibri" pitchFamily="34" charset="0"/>
              </a:rPr>
              <a:t>Function call</a:t>
            </a:r>
          </a:p>
        </p:txBody>
      </p:sp>
      <p:sp>
        <p:nvSpPr>
          <p:cNvPr id="183302" name="Line 9"/>
          <p:cNvSpPr>
            <a:spLocks noChangeShapeType="1"/>
          </p:cNvSpPr>
          <p:nvPr/>
        </p:nvSpPr>
        <p:spPr bwMode="auto">
          <a:xfrm flipV="1">
            <a:off x="3581400" y="4267200"/>
            <a:ext cx="1143000" cy="1295400"/>
          </a:xfrm>
          <a:prstGeom prst="line">
            <a:avLst/>
          </a:prstGeom>
          <a:noFill/>
          <a:ln w="38100">
            <a:solidFill>
              <a:schemeClr val="tx1"/>
            </a:solidFill>
            <a:round/>
            <a:headEnd/>
            <a:tailEnd type="triangle" w="med" len="med"/>
          </a:ln>
        </p:spPr>
        <p:txBody>
          <a:bodyPr wrap="none" anchor="ctr"/>
          <a:lstStyle/>
          <a:p>
            <a:endParaRPr lang="bg-BG"/>
          </a:p>
        </p:txBody>
      </p:sp>
      <p:sp>
        <p:nvSpPr>
          <p:cNvPr id="183303" name="Line 10"/>
          <p:cNvSpPr>
            <a:spLocks noChangeShapeType="1"/>
          </p:cNvSpPr>
          <p:nvPr/>
        </p:nvSpPr>
        <p:spPr bwMode="auto">
          <a:xfrm flipH="1" flipV="1">
            <a:off x="5181600" y="4343400"/>
            <a:ext cx="152400" cy="1219200"/>
          </a:xfrm>
          <a:prstGeom prst="line">
            <a:avLst/>
          </a:prstGeom>
          <a:noFill/>
          <a:ln w="38100">
            <a:solidFill>
              <a:schemeClr val="tx1"/>
            </a:solidFill>
            <a:round/>
            <a:headEnd/>
            <a:tailEnd type="triangle" w="med" len="med"/>
          </a:ln>
        </p:spPr>
        <p:txBody>
          <a:bodyPr wrap="none" anchor="ctr"/>
          <a:lstStyle/>
          <a:p>
            <a:endParaRPr lang="bg-BG"/>
          </a:p>
        </p:txBody>
      </p:sp>
      <p:sp>
        <p:nvSpPr>
          <p:cNvPr id="183304" name="Line 11"/>
          <p:cNvSpPr>
            <a:spLocks noChangeShapeType="1"/>
          </p:cNvSpPr>
          <p:nvPr/>
        </p:nvSpPr>
        <p:spPr bwMode="auto">
          <a:xfrm>
            <a:off x="4191000" y="3733800"/>
            <a:ext cx="1143000" cy="0"/>
          </a:xfrm>
          <a:prstGeom prst="line">
            <a:avLst/>
          </a:prstGeom>
          <a:noFill/>
          <a:ln w="9525">
            <a:solidFill>
              <a:schemeClr val="tx1"/>
            </a:solidFill>
            <a:round/>
            <a:headEnd/>
            <a:tailEnd/>
          </a:ln>
        </p:spPr>
        <p:txBody>
          <a:bodyPr wrap="none" anchor="ctr"/>
          <a:lstStyle/>
          <a:p>
            <a:endParaRPr lang="bg-BG"/>
          </a:p>
        </p:txBody>
      </p:sp>
      <p:sp>
        <p:nvSpPr>
          <p:cNvPr id="183305" name="Line 12"/>
          <p:cNvSpPr>
            <a:spLocks noChangeShapeType="1"/>
          </p:cNvSpPr>
          <p:nvPr/>
        </p:nvSpPr>
        <p:spPr bwMode="auto">
          <a:xfrm>
            <a:off x="4191000" y="3733800"/>
            <a:ext cx="0" cy="152400"/>
          </a:xfrm>
          <a:prstGeom prst="line">
            <a:avLst/>
          </a:prstGeom>
          <a:noFill/>
          <a:ln w="9525">
            <a:solidFill>
              <a:schemeClr val="tx1"/>
            </a:solidFill>
            <a:round/>
            <a:headEnd/>
            <a:tailEnd/>
          </a:ln>
        </p:spPr>
        <p:txBody>
          <a:bodyPr wrap="none" anchor="ctr"/>
          <a:lstStyle/>
          <a:p>
            <a:endParaRPr lang="bg-BG"/>
          </a:p>
        </p:txBody>
      </p:sp>
      <p:sp>
        <p:nvSpPr>
          <p:cNvPr id="183306" name="Line 13"/>
          <p:cNvSpPr>
            <a:spLocks noChangeShapeType="1"/>
          </p:cNvSpPr>
          <p:nvPr/>
        </p:nvSpPr>
        <p:spPr bwMode="auto">
          <a:xfrm>
            <a:off x="5334000" y="3733800"/>
            <a:ext cx="0" cy="152400"/>
          </a:xfrm>
          <a:prstGeom prst="line">
            <a:avLst/>
          </a:prstGeom>
          <a:noFill/>
          <a:ln w="9525">
            <a:solidFill>
              <a:schemeClr val="tx1"/>
            </a:solidFill>
            <a:round/>
            <a:headEnd/>
            <a:tailEnd/>
          </a:ln>
        </p:spPr>
        <p:txBody>
          <a:bodyPr wrap="none" anchor="ctr"/>
          <a:lstStyle/>
          <a:p>
            <a:endParaRPr lang="bg-BG"/>
          </a:p>
        </p:txBody>
      </p:sp>
      <p:sp>
        <p:nvSpPr>
          <p:cNvPr id="183307" name="Line 14"/>
          <p:cNvSpPr>
            <a:spLocks noChangeShapeType="1"/>
          </p:cNvSpPr>
          <p:nvPr/>
        </p:nvSpPr>
        <p:spPr bwMode="auto">
          <a:xfrm>
            <a:off x="4724400" y="3276600"/>
            <a:ext cx="0" cy="457200"/>
          </a:xfrm>
          <a:prstGeom prst="line">
            <a:avLst/>
          </a:prstGeom>
          <a:noFill/>
          <a:ln w="38100">
            <a:solidFill>
              <a:schemeClr val="tx1"/>
            </a:solidFill>
            <a:round/>
            <a:headEnd/>
            <a:tailEnd type="triangle" w="med" len="med"/>
          </a:ln>
        </p:spPr>
        <p:txBody>
          <a:bodyPr wrap="none" anchor="ctr"/>
          <a:lstStyle/>
          <a:p>
            <a:endParaRPr lang="bg-BG"/>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4"/>
          <p:cNvSpPr>
            <a:spLocks noChangeArrowheads="1"/>
          </p:cNvSpPr>
          <p:nvPr/>
        </p:nvSpPr>
        <p:spPr bwMode="auto">
          <a:xfrm>
            <a:off x="1071418" y="736600"/>
            <a:ext cx="7772400" cy="762000"/>
          </a:xfrm>
          <a:prstGeom prst="rect">
            <a:avLst/>
          </a:prstGeom>
          <a:noFill/>
          <a:ln w="9525">
            <a:noFill/>
            <a:miter lim="800000"/>
            <a:headEnd/>
            <a:tailEnd/>
          </a:ln>
        </p:spPr>
        <p:txBody>
          <a:bodyPr anchor="ctr"/>
          <a:lstStyle/>
          <a:p>
            <a:pPr eaLnBrk="0" hangingPunct="0"/>
            <a:r>
              <a:rPr lang="en-US" sz="2200" b="1" dirty="0">
                <a:latin typeface="Calibri" pitchFamily="34" charset="0"/>
              </a:rPr>
              <a:t>Some Mathematical Library Functions</a:t>
            </a:r>
          </a:p>
        </p:txBody>
      </p:sp>
      <p:pic>
        <p:nvPicPr>
          <p:cNvPr id="184322" name="Picture 5"/>
          <p:cNvPicPr>
            <a:picLocks noChangeAspect="1" noChangeArrowheads="1"/>
          </p:cNvPicPr>
          <p:nvPr/>
        </p:nvPicPr>
        <p:blipFill>
          <a:blip r:embed="rId2">
            <a:grayscl/>
          </a:blip>
          <a:srcRect/>
          <a:stretch>
            <a:fillRect/>
          </a:stretch>
        </p:blipFill>
        <p:spPr bwMode="auto">
          <a:xfrm>
            <a:off x="1752600" y="1745672"/>
            <a:ext cx="8686800" cy="480752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5" name="Picture 4"/>
          <p:cNvPicPr>
            <a:picLocks noChangeAspect="1" noChangeArrowheads="1"/>
          </p:cNvPicPr>
          <p:nvPr/>
        </p:nvPicPr>
        <p:blipFill>
          <a:blip r:embed="rId2"/>
          <a:srcRect/>
          <a:stretch>
            <a:fillRect/>
          </a:stretch>
        </p:blipFill>
        <p:spPr bwMode="auto">
          <a:xfrm>
            <a:off x="1475509" y="1302326"/>
            <a:ext cx="8915400" cy="473594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ChangeArrowheads="1"/>
          </p:cNvSpPr>
          <p:nvPr/>
        </p:nvSpPr>
        <p:spPr bwMode="auto">
          <a:xfrm>
            <a:off x="1392382" y="995219"/>
            <a:ext cx="9127836" cy="4462760"/>
          </a:xfrm>
          <a:prstGeom prst="rect">
            <a:avLst/>
          </a:prstGeom>
          <a:noFill/>
          <a:ln w="9525">
            <a:noFill/>
            <a:miter lim="800000"/>
            <a:headEnd/>
            <a:tailEnd/>
          </a:ln>
        </p:spPr>
        <p:txBody>
          <a:bodyPr wrap="square">
            <a:spAutoFit/>
          </a:bodyPr>
          <a:lstStyle/>
          <a:p>
            <a:pPr>
              <a:defRPr/>
            </a:pPr>
            <a:r>
              <a:rPr lang="en-US" sz="2200" b="1" u="sng" dirty="0"/>
              <a:t>Example</a:t>
            </a:r>
          </a:p>
          <a:p>
            <a:pPr>
              <a:defRPr/>
            </a:pPr>
            <a:endParaRPr lang="en-US" sz="2200" b="1" dirty="0">
              <a:solidFill>
                <a:srgbClr val="0000CC"/>
              </a:solidFill>
            </a:endParaRPr>
          </a:p>
          <a:p>
            <a:pPr>
              <a:defRPr/>
            </a:pPr>
            <a:r>
              <a:rPr lang="bg-BG" sz="1200" b="1" dirty="0">
                <a:solidFill>
                  <a:srgbClr val="0000CC"/>
                </a:solidFill>
                <a:latin typeface="Courier New" panose="02070309020205020404" pitchFamily="49" charset="0"/>
                <a:cs typeface="Courier New" panose="02070309020205020404" pitchFamily="49" charset="0"/>
              </a:rPr>
              <a:t>#include &lt;iostream&gt;</a:t>
            </a:r>
          </a:p>
          <a:p>
            <a:pPr>
              <a:defRPr/>
            </a:pPr>
            <a:r>
              <a:rPr lang="bg-BG" sz="1200" b="1" dirty="0">
                <a:solidFill>
                  <a:srgbClr val="FF0000"/>
                </a:solidFill>
                <a:latin typeface="Courier New" panose="02070309020205020404" pitchFamily="49" charset="0"/>
                <a:cs typeface="Courier New" panose="02070309020205020404" pitchFamily="49" charset="0"/>
              </a:rPr>
              <a:t>#include &lt;cmath&gt;</a:t>
            </a:r>
          </a:p>
          <a:p>
            <a:pPr>
              <a:defRPr/>
            </a:pPr>
            <a:r>
              <a:rPr lang="bg-BG" sz="1200" b="1" dirty="0">
                <a:solidFill>
                  <a:srgbClr val="0000CC"/>
                </a:solidFill>
                <a:latin typeface="Courier New" panose="02070309020205020404" pitchFamily="49" charset="0"/>
                <a:cs typeface="Courier New" panose="02070309020205020404" pitchFamily="49" charset="0"/>
              </a:rPr>
              <a:t>using namespace std;</a:t>
            </a:r>
            <a:endParaRPr lang="en-US" sz="1200" b="1" dirty="0">
              <a:solidFill>
                <a:srgbClr val="0000CC"/>
              </a:solidFill>
              <a:latin typeface="Courier New" panose="02070309020205020404" pitchFamily="49" charset="0"/>
              <a:cs typeface="Courier New" panose="02070309020205020404" pitchFamily="49" charset="0"/>
            </a:endParaRPr>
          </a:p>
          <a:p>
            <a:pPr>
              <a:defRPr/>
            </a:pPr>
            <a:endParaRPr lang="en-US" sz="1200" b="1" dirty="0">
              <a:solidFill>
                <a:srgbClr val="0000CC"/>
              </a:solidFill>
              <a:latin typeface="Courier New" panose="02070309020205020404" pitchFamily="49" charset="0"/>
              <a:cs typeface="Courier New" panose="02070309020205020404" pitchFamily="49" charset="0"/>
            </a:endParaRPr>
          </a:p>
          <a:p>
            <a:pPr>
              <a:defRPr/>
            </a:pPr>
            <a:endParaRPr lang="bg-BG" sz="1200" b="1" dirty="0">
              <a:solidFill>
                <a:srgbClr val="0000CC"/>
              </a:solidFill>
              <a:latin typeface="Courier New" panose="02070309020205020404" pitchFamily="49" charset="0"/>
              <a:cs typeface="Courier New" panose="02070309020205020404" pitchFamily="49" charset="0"/>
            </a:endParaRPr>
          </a:p>
          <a:p>
            <a:pPr>
              <a:defRPr/>
            </a:pPr>
            <a:r>
              <a:rPr lang="bg-BG" sz="1200" b="1" dirty="0">
                <a:solidFill>
                  <a:srgbClr val="0000CC"/>
                </a:solidFill>
                <a:latin typeface="Courier New" panose="02070309020205020404" pitchFamily="49" charset="0"/>
                <a:cs typeface="Courier New" panose="02070309020205020404" pitchFamily="49" charset="0"/>
              </a:rPr>
              <a:t>int main() {</a:t>
            </a:r>
          </a:p>
          <a:p>
            <a:pPr>
              <a:defRPr/>
            </a:pPr>
            <a:r>
              <a:rPr lang="en-US" sz="1200" b="1" dirty="0">
                <a:solidFill>
                  <a:srgbClr val="0000CC"/>
                </a:solidFill>
                <a:latin typeface="Courier New" panose="02070309020205020404" pitchFamily="49" charset="0"/>
                <a:cs typeface="Courier New" panose="02070309020205020404" pitchFamily="49" charset="0"/>
              </a:rPr>
              <a:t>  </a:t>
            </a:r>
            <a:r>
              <a:rPr lang="bg-BG" sz="1200" b="1" dirty="0">
                <a:solidFill>
                  <a:srgbClr val="0000CC"/>
                </a:solidFill>
                <a:latin typeface="Courier New" panose="02070309020205020404" pitchFamily="49" charset="0"/>
                <a:cs typeface="Courier New" panose="02070309020205020404" pitchFamily="49" charset="0"/>
              </a:rPr>
              <a:t>cout &lt;&lt; "Enter Quadratic coefficients: ";</a:t>
            </a:r>
          </a:p>
          <a:p>
            <a:pPr>
              <a:defRPr/>
            </a:pPr>
            <a:r>
              <a:rPr lang="en-US" sz="1200" b="1" dirty="0">
                <a:solidFill>
                  <a:srgbClr val="0000CC"/>
                </a:solidFill>
                <a:latin typeface="Courier New" panose="02070309020205020404" pitchFamily="49" charset="0"/>
                <a:cs typeface="Courier New" panose="02070309020205020404" pitchFamily="49" charset="0"/>
              </a:rPr>
              <a:t>  </a:t>
            </a:r>
            <a:r>
              <a:rPr lang="bg-BG" sz="1200" b="1" dirty="0">
                <a:solidFill>
                  <a:srgbClr val="0000CC"/>
                </a:solidFill>
                <a:latin typeface="Courier New" panose="02070309020205020404" pitchFamily="49" charset="0"/>
                <a:cs typeface="Courier New" panose="02070309020205020404" pitchFamily="49" charset="0"/>
              </a:rPr>
              <a:t>double a, b, c;</a:t>
            </a:r>
          </a:p>
          <a:p>
            <a:pPr>
              <a:defRPr/>
            </a:pPr>
            <a:r>
              <a:rPr lang="en-US" sz="1200" b="1" dirty="0">
                <a:solidFill>
                  <a:srgbClr val="0000CC"/>
                </a:solidFill>
                <a:latin typeface="Courier New" panose="02070309020205020404" pitchFamily="49" charset="0"/>
                <a:cs typeface="Courier New" panose="02070309020205020404" pitchFamily="49" charset="0"/>
              </a:rPr>
              <a:t>  </a:t>
            </a:r>
            <a:r>
              <a:rPr lang="bg-BG" sz="1200" b="1" dirty="0">
                <a:solidFill>
                  <a:srgbClr val="0000CC"/>
                </a:solidFill>
                <a:latin typeface="Courier New" panose="02070309020205020404" pitchFamily="49" charset="0"/>
                <a:cs typeface="Courier New" panose="02070309020205020404" pitchFamily="49" charset="0"/>
              </a:rPr>
              <a:t>cin &gt;&gt; a &gt;&gt; b &gt;&gt; c;</a:t>
            </a:r>
            <a:endParaRPr lang="bg-BG" sz="1200" b="1" dirty="0">
              <a:solidFill>
                <a:srgbClr val="00B050"/>
              </a:solidFill>
              <a:latin typeface="Courier New" panose="02070309020205020404" pitchFamily="49" charset="0"/>
              <a:cs typeface="Courier New" panose="02070309020205020404" pitchFamily="49" charset="0"/>
            </a:endParaRP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if ( (a != 0) &amp;&amp; (b*b - 4*a*c &gt; 0) ) {</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double radical = sqrt(b*b - 4*a*c);</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double root1 = (-b + radical) / (2*a);</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double root2 = (-b - radical) / (2*a);</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cout &lt;&lt; "Roots: " &lt;&lt; root1 &lt;&lt; " " &lt;&lt; root2;</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else {</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cout &lt;&lt; "Does not have two real roots";</a:t>
            </a:r>
          </a:p>
          <a:p>
            <a:pPr>
              <a:defRPr/>
            </a:pPr>
            <a:r>
              <a:rPr lang="en-US" sz="1200" b="1" dirty="0">
                <a:solidFill>
                  <a:srgbClr val="00B050"/>
                </a:solidFill>
                <a:latin typeface="Courier New" panose="02070309020205020404" pitchFamily="49" charset="0"/>
                <a:cs typeface="Courier New" panose="02070309020205020404" pitchFamily="49" charset="0"/>
              </a:rPr>
              <a:t>  </a:t>
            </a:r>
            <a:r>
              <a:rPr lang="bg-BG" sz="1200" b="1" dirty="0">
                <a:solidFill>
                  <a:srgbClr val="00B050"/>
                </a:solidFill>
                <a:latin typeface="Courier New" panose="02070309020205020404" pitchFamily="49" charset="0"/>
                <a:cs typeface="Courier New" panose="02070309020205020404" pitchFamily="49" charset="0"/>
              </a:rPr>
              <a:t>}</a:t>
            </a:r>
          </a:p>
          <a:p>
            <a:pPr>
              <a:defRPr/>
            </a:pPr>
            <a:r>
              <a:rPr lang="en-US" sz="1200" b="1" dirty="0">
                <a:solidFill>
                  <a:srgbClr val="0000CC"/>
                </a:solidFill>
                <a:latin typeface="Courier New" panose="02070309020205020404" pitchFamily="49" charset="0"/>
                <a:cs typeface="Courier New" panose="02070309020205020404" pitchFamily="49" charset="0"/>
              </a:rPr>
              <a:t>  </a:t>
            </a:r>
            <a:r>
              <a:rPr lang="bg-BG" sz="1200" b="1" dirty="0">
                <a:solidFill>
                  <a:srgbClr val="0000CC"/>
                </a:solidFill>
                <a:latin typeface="Courier New" panose="02070309020205020404" pitchFamily="49" charset="0"/>
                <a:cs typeface="Courier New" panose="02070309020205020404" pitchFamily="49" charset="0"/>
              </a:rPr>
              <a:t>return 0;</a:t>
            </a:r>
          </a:p>
          <a:p>
            <a:pPr>
              <a:defRPr/>
            </a:pPr>
            <a:r>
              <a:rPr lang="bg-BG" sz="1200" b="1" dirty="0">
                <a:solidFill>
                  <a:srgbClr val="0000CC"/>
                </a:solidFill>
                <a:latin typeface="Courier New" panose="02070309020205020404" pitchFamily="49" charset="0"/>
                <a:cs typeface="Courier New" panose="02070309020205020404"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Const arguments</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In C++ an argument to a function can be declared as const, tells the compiler that the function should not be modify the argument! </a:t>
            </a:r>
          </a:p>
          <a:p>
            <a:r>
              <a:rPr lang="en-US" altLang="en-US" dirty="0"/>
              <a:t>If this condition violates then compiler will generate an error</a:t>
            </a:r>
          </a:p>
          <a:p>
            <a:pPr marL="0" indent="0">
              <a:buNone/>
            </a:pPr>
            <a:endParaRPr lang="en-US" altLang="en-US" dirty="0"/>
          </a:p>
          <a:p>
            <a:pPr marL="0" indent="0">
              <a:buNone/>
            </a:pPr>
            <a:r>
              <a:rPr lang="en-US" altLang="en-US" dirty="0"/>
              <a:t>Int </a:t>
            </a:r>
            <a:r>
              <a:rPr lang="en-US" altLang="en-US" dirty="0" err="1"/>
              <a:t>strlen</a:t>
            </a:r>
            <a:r>
              <a:rPr lang="en-US" altLang="en-US" dirty="0"/>
              <a:t>(const char *p);</a:t>
            </a:r>
          </a:p>
          <a:p>
            <a:pPr marL="0" indent="0">
              <a:buNone/>
            </a:pPr>
            <a:r>
              <a:rPr lang="en-US" altLang="en-US" dirty="0"/>
              <a:t>Int length(const string &amp;s);</a:t>
            </a:r>
          </a:p>
          <a:p>
            <a:pPr marL="0" indent="0">
              <a:buNone/>
            </a:pPr>
            <a:endParaRPr lang="en-US" altLang="en-US" dirty="0"/>
          </a:p>
          <a:p>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270868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extBox 1"/>
          <p:cNvSpPr txBox="1">
            <a:spLocks noChangeArrowheads="1"/>
          </p:cNvSpPr>
          <p:nvPr/>
        </p:nvSpPr>
        <p:spPr bwMode="auto">
          <a:xfrm>
            <a:off x="738909" y="1678710"/>
            <a:ext cx="7543800" cy="3140075"/>
          </a:xfrm>
          <a:prstGeom prst="rect">
            <a:avLst/>
          </a:prstGeom>
          <a:noFill/>
          <a:ln w="9525">
            <a:noFill/>
            <a:miter lim="800000"/>
            <a:headEnd/>
            <a:tailEnd/>
          </a:ln>
        </p:spPr>
        <p:txBody>
          <a:bodyPr>
            <a:spAutoFit/>
          </a:bodyPr>
          <a:lstStyle/>
          <a:p>
            <a:r>
              <a:rPr lang="en-US" sz="2200" b="1" dirty="0">
                <a:latin typeface="Calibri" pitchFamily="34" charset="0"/>
              </a:rPr>
              <a:t>Program statements may be executed by one of three control structures:</a:t>
            </a:r>
          </a:p>
          <a:p>
            <a:endParaRPr lang="en-US" sz="2200" b="1" dirty="0">
              <a:latin typeface="Calibri" pitchFamily="34" charset="0"/>
            </a:endParaRPr>
          </a:p>
          <a:p>
            <a:r>
              <a:rPr lang="en-US" sz="2200" b="1" dirty="0">
                <a:latin typeface="Calibri" pitchFamily="34" charset="0"/>
              </a:rPr>
              <a:t>	- </a:t>
            </a:r>
            <a:r>
              <a:rPr lang="en-US" sz="2200" b="1" dirty="0">
                <a:solidFill>
                  <a:srgbClr val="FF0000"/>
                </a:solidFill>
                <a:latin typeface="Calibri" pitchFamily="34" charset="0"/>
              </a:rPr>
              <a:t>Sequence</a:t>
            </a:r>
            <a:r>
              <a:rPr lang="en-US" sz="2200" b="1" dirty="0">
                <a:latin typeface="Calibri" pitchFamily="34" charset="0"/>
              </a:rPr>
              <a:t> – execute statements one after the other</a:t>
            </a:r>
          </a:p>
          <a:p>
            <a:endParaRPr lang="en-US" sz="2200" b="1" dirty="0">
              <a:latin typeface="Calibri" pitchFamily="34" charset="0"/>
            </a:endParaRPr>
          </a:p>
          <a:p>
            <a:r>
              <a:rPr lang="en-US" sz="2200" b="1" dirty="0">
                <a:latin typeface="Calibri" pitchFamily="34" charset="0"/>
              </a:rPr>
              <a:t>	- </a:t>
            </a:r>
            <a:r>
              <a:rPr lang="en-US" sz="2200" b="1" dirty="0">
                <a:solidFill>
                  <a:srgbClr val="FF0000"/>
                </a:solidFill>
                <a:latin typeface="Calibri" pitchFamily="34" charset="0"/>
              </a:rPr>
              <a:t>Selection</a:t>
            </a:r>
            <a:r>
              <a:rPr lang="en-US" sz="2200" b="1" dirty="0">
                <a:latin typeface="Calibri" pitchFamily="34" charset="0"/>
              </a:rPr>
              <a:t> – select which statement(s) to execute</a:t>
            </a:r>
          </a:p>
          <a:p>
            <a:endParaRPr lang="en-US" sz="2200" b="1" dirty="0">
              <a:latin typeface="Calibri" pitchFamily="34" charset="0"/>
            </a:endParaRPr>
          </a:p>
          <a:p>
            <a:r>
              <a:rPr lang="en-US" sz="2200" b="1" dirty="0">
                <a:latin typeface="Calibri" pitchFamily="34" charset="0"/>
              </a:rPr>
              <a:t>	- </a:t>
            </a:r>
            <a:r>
              <a:rPr lang="en-US" sz="2200" b="1" dirty="0">
                <a:solidFill>
                  <a:srgbClr val="FF0000"/>
                </a:solidFill>
                <a:latin typeface="Calibri" pitchFamily="34" charset="0"/>
              </a:rPr>
              <a:t>Repetition</a:t>
            </a:r>
            <a:r>
              <a:rPr lang="en-US" sz="2200" b="1" dirty="0">
                <a:latin typeface="Calibri" pitchFamily="34" charset="0"/>
              </a:rPr>
              <a:t> – repeatedly  execute statement(s)</a:t>
            </a:r>
          </a:p>
          <a:p>
            <a:endParaRPr lang="en-US" sz="2200" b="1" dirty="0">
              <a:latin typeface="Calibri" pitchFamily="34" charset="0"/>
            </a:endParaRPr>
          </a:p>
        </p:txBody>
      </p:sp>
      <p:sp>
        <p:nvSpPr>
          <p:cNvPr id="138242" name="TextBox 5"/>
          <p:cNvSpPr txBox="1">
            <a:spLocks noChangeArrowheads="1"/>
          </p:cNvSpPr>
          <p:nvPr/>
        </p:nvSpPr>
        <p:spPr bwMode="auto">
          <a:xfrm>
            <a:off x="8772237" y="1678710"/>
            <a:ext cx="2281074" cy="2646878"/>
          </a:xfrm>
          <a:prstGeom prst="rect">
            <a:avLst/>
          </a:prstGeom>
          <a:noFill/>
          <a:ln w="9525">
            <a:noFill/>
            <a:miter lim="800000"/>
            <a:headEnd/>
            <a:tailEnd/>
          </a:ln>
        </p:spPr>
        <p:txBody>
          <a:bodyPr wrap="none">
            <a:spAutoFit/>
          </a:bodyPr>
          <a:lstStyle/>
          <a:p>
            <a:r>
              <a:rPr lang="en-US" sz="2200" b="1" dirty="0">
                <a:solidFill>
                  <a:srgbClr val="0000CC"/>
                </a:solidFill>
                <a:latin typeface="Calibri" pitchFamily="34" charset="0"/>
              </a:rPr>
              <a:t> </a:t>
            </a:r>
            <a:r>
              <a:rPr lang="en-US" b="1" dirty="0">
                <a:solidFill>
                  <a:srgbClr val="0000CC"/>
                </a:solidFill>
                <a:latin typeface="Calibri" pitchFamily="34" charset="0"/>
              </a:rPr>
              <a:t>#include &lt;iostream&gt;</a:t>
            </a:r>
          </a:p>
          <a:p>
            <a:r>
              <a:rPr lang="en-US" b="1" dirty="0">
                <a:solidFill>
                  <a:srgbClr val="0000CC"/>
                </a:solidFill>
                <a:latin typeface="Calibri" pitchFamily="34" charset="0"/>
              </a:rPr>
              <a:t> using namespace std;</a:t>
            </a:r>
          </a:p>
          <a:p>
            <a:endParaRPr lang="en-US" b="1" dirty="0">
              <a:solidFill>
                <a:srgbClr val="0000CC"/>
              </a:solidFill>
              <a:latin typeface="Calibri" pitchFamily="34" charset="0"/>
            </a:endParaRPr>
          </a:p>
          <a:p>
            <a:r>
              <a:rPr lang="en-US" b="1" dirty="0">
                <a:solidFill>
                  <a:srgbClr val="0000CC"/>
                </a:solidFill>
                <a:latin typeface="Calibri" pitchFamily="34" charset="0"/>
              </a:rPr>
              <a:t>    int main()</a:t>
            </a:r>
          </a:p>
          <a:p>
            <a:r>
              <a:rPr lang="en-US" b="1" dirty="0">
                <a:solidFill>
                  <a:srgbClr val="0000CC"/>
                </a:solidFill>
                <a:latin typeface="Calibri" pitchFamily="34" charset="0"/>
              </a:rPr>
              <a:t>        {</a:t>
            </a:r>
          </a:p>
          <a:p>
            <a:r>
              <a:rPr lang="en-US" b="1" dirty="0">
                <a:solidFill>
                  <a:srgbClr val="00B050"/>
                </a:solidFill>
                <a:latin typeface="Calibri" pitchFamily="34" charset="0"/>
              </a:rPr>
              <a:t>        declaration(s);</a:t>
            </a:r>
          </a:p>
          <a:p>
            <a:r>
              <a:rPr lang="en-US" b="1" dirty="0">
                <a:solidFill>
                  <a:srgbClr val="00B050"/>
                </a:solidFill>
                <a:latin typeface="Calibri" pitchFamily="34" charset="0"/>
              </a:rPr>
              <a:t>        statement(s);</a:t>
            </a:r>
          </a:p>
          <a:p>
            <a:r>
              <a:rPr lang="en-US" b="1" dirty="0">
                <a:solidFill>
                  <a:srgbClr val="0000CC"/>
                </a:solidFill>
                <a:latin typeface="Calibri" pitchFamily="34" charset="0"/>
              </a:rPr>
              <a:t>        return 0;</a:t>
            </a:r>
          </a:p>
          <a:p>
            <a:r>
              <a:rPr lang="en-US" b="1" dirty="0">
                <a:solidFill>
                  <a:srgbClr val="0000CC"/>
                </a:solidFill>
                <a:latin typeface="Calibri" pitchFamily="34" charset="0"/>
              </a:rPr>
              <a:t>        }</a:t>
            </a:r>
            <a:endParaRPr lang="en-US" b="1" dirty="0">
              <a:latin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7"/>
          <p:cNvSpPr>
            <a:spLocks noChangeArrowheads="1"/>
          </p:cNvSpPr>
          <p:nvPr/>
        </p:nvSpPr>
        <p:spPr bwMode="auto">
          <a:xfrm>
            <a:off x="461819" y="1289050"/>
            <a:ext cx="11388436" cy="5092700"/>
          </a:xfrm>
          <a:prstGeom prst="rect">
            <a:avLst/>
          </a:prstGeom>
          <a:noFill/>
          <a:ln w="9525">
            <a:noFill/>
            <a:miter lim="800000"/>
            <a:headEnd/>
            <a:tailEnd/>
          </a:ln>
        </p:spPr>
        <p:txBody>
          <a:bodyPr/>
          <a:lstStyle/>
          <a:p>
            <a:pPr marL="342900" indent="-342900" eaLnBrk="0" hangingPunct="0">
              <a:lnSpc>
                <a:spcPct val="75000"/>
              </a:lnSpc>
              <a:spcBef>
                <a:spcPct val="20000"/>
              </a:spcBef>
            </a:pPr>
            <a:r>
              <a:rPr lang="en-US" sz="1400" b="1" dirty="0">
                <a:latin typeface="Courier New" pitchFamily="49" charset="0"/>
              </a:rPr>
              <a:t>/*</a:t>
            </a:r>
          </a:p>
          <a:p>
            <a:pPr marL="342900" indent="-342900" eaLnBrk="0" hangingPunct="0">
              <a:lnSpc>
                <a:spcPct val="75000"/>
              </a:lnSpc>
              <a:spcBef>
                <a:spcPct val="20000"/>
              </a:spcBef>
            </a:pPr>
            <a:r>
              <a:rPr lang="en-US" sz="1400" b="1" dirty="0">
                <a:latin typeface="Courier New" pitchFamily="49" charset="0"/>
              </a:rPr>
              <a:t>This program computes the volume (in liters) of a six-pack of soda cans and the total volume of a six-pack and a two-liter bottle.</a:t>
            </a:r>
          </a:p>
          <a:p>
            <a:pPr marL="342900" indent="-342900" eaLnBrk="0" hangingPunct="0">
              <a:lnSpc>
                <a:spcPct val="75000"/>
              </a:lnSpc>
              <a:spcBef>
                <a:spcPct val="20000"/>
              </a:spcBef>
            </a:pPr>
            <a:r>
              <a:rPr lang="en-US" sz="1400" b="1" dirty="0">
                <a:latin typeface="Courier New" pitchFamily="49" charset="0"/>
              </a:rPr>
              <a:t>*/</a:t>
            </a:r>
          </a:p>
          <a:p>
            <a:pPr marL="342900" indent="-342900" eaLnBrk="0" hangingPunct="0">
              <a:lnSpc>
                <a:spcPct val="75000"/>
              </a:lnSpc>
              <a:spcBef>
                <a:spcPct val="20000"/>
              </a:spcBef>
            </a:pPr>
            <a:endParaRPr lang="en-US" sz="105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int main()</a:t>
            </a:r>
          </a:p>
          <a:p>
            <a:pPr marL="342900" indent="-342900" eaLnBrk="0" hangingPunct="0">
              <a:lnSpc>
                <a:spcPct val="75000"/>
              </a:lnSpc>
              <a:spcBef>
                <a:spcPct val="20000"/>
              </a:spcBef>
            </a:pPr>
            <a:r>
              <a:rPr lang="en-US" sz="1400" b="1" dirty="0">
                <a:latin typeface="Courier New" pitchFamily="49" charset="0"/>
              </a:rPr>
              <a:t>{</a:t>
            </a:r>
          </a:p>
          <a:p>
            <a:pPr marL="342900" indent="-342900" eaLnBrk="0" hangingPunct="0">
              <a:lnSpc>
                <a:spcPct val="75000"/>
              </a:lnSpc>
              <a:spcBef>
                <a:spcPct val="20000"/>
              </a:spcBef>
            </a:pPr>
            <a:r>
              <a:rPr lang="en-US" sz="1400" b="1" dirty="0">
                <a:latin typeface="Courier New" pitchFamily="49" charset="0"/>
              </a:rPr>
              <a:t>   int </a:t>
            </a:r>
            <a:r>
              <a:rPr lang="en-US" sz="1400" b="1" dirty="0" err="1">
                <a:latin typeface="Courier New" pitchFamily="49" charset="0"/>
              </a:rPr>
              <a:t>cans_per_pack</a:t>
            </a:r>
            <a:r>
              <a:rPr lang="en-US" sz="1400" b="1" dirty="0">
                <a:latin typeface="Courier New" pitchFamily="49" charset="0"/>
              </a:rPr>
              <a:t> = 6;</a:t>
            </a:r>
          </a:p>
          <a:p>
            <a:pPr marL="342900" indent="-342900" eaLnBrk="0" hangingPunct="0">
              <a:lnSpc>
                <a:spcPct val="75000"/>
              </a:lnSpc>
              <a:spcBef>
                <a:spcPct val="20000"/>
              </a:spcBef>
            </a:pPr>
            <a:r>
              <a:rPr lang="en-US" sz="1400" b="1" dirty="0">
                <a:latin typeface="Courier New" pitchFamily="49" charset="0"/>
              </a:rPr>
              <a:t>   const double CAN_VOLUME = 0.355; // Liters in a can</a:t>
            </a:r>
          </a:p>
          <a:p>
            <a:pPr marL="342900" indent="-342900" eaLnBrk="0" hangingPunct="0">
              <a:lnSpc>
                <a:spcPct val="75000"/>
              </a:lnSpc>
              <a:spcBef>
                <a:spcPct val="20000"/>
              </a:spcBef>
            </a:pPr>
            <a:r>
              <a:rPr lang="en-US" sz="1400" b="1" dirty="0">
                <a:latin typeface="Courier New" pitchFamily="49" charset="0"/>
              </a:rPr>
              <a:t>   double </a:t>
            </a:r>
            <a:r>
              <a:rPr lang="en-US" sz="1400" b="1" dirty="0" err="1">
                <a:latin typeface="Courier New" pitchFamily="49" charset="0"/>
              </a:rPr>
              <a:t>total_volume</a:t>
            </a:r>
            <a:r>
              <a:rPr lang="en-US" sz="1400" b="1" dirty="0">
                <a:latin typeface="Courier New" pitchFamily="49" charset="0"/>
              </a:rPr>
              <a:t> = </a:t>
            </a:r>
            <a:r>
              <a:rPr lang="en-US" sz="1400" b="1" dirty="0" err="1">
                <a:latin typeface="Courier New" pitchFamily="49" charset="0"/>
              </a:rPr>
              <a:t>cans_per_pack</a:t>
            </a:r>
            <a:r>
              <a:rPr lang="en-US" sz="1400" b="1" dirty="0">
                <a:latin typeface="Courier New" pitchFamily="49" charset="0"/>
              </a:rPr>
              <a:t> * CAN_VOLUME;</a:t>
            </a:r>
          </a:p>
          <a:p>
            <a:pPr marL="342900" indent="-342900" eaLnBrk="0" hangingPunct="0">
              <a:lnSpc>
                <a:spcPct val="75000"/>
              </a:lnSpc>
              <a:spcBef>
                <a:spcPct val="20000"/>
              </a:spcBef>
            </a:pPr>
            <a:endParaRPr lang="en-US" sz="140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six-pack of 12 cans contains "</a:t>
            </a:r>
          </a:p>
          <a:p>
            <a:pPr marL="342900" indent="-342900" eaLnBrk="0" hangingPunct="0">
              <a:lnSpc>
                <a:spcPct val="75000"/>
              </a:lnSpc>
              <a:spcBef>
                <a:spcPct val="20000"/>
              </a:spcBef>
            </a:pPr>
            <a:r>
              <a:rPr lang="en-US" sz="1400" b="1" dirty="0">
                <a:latin typeface="Courier New" pitchFamily="49" charset="0"/>
              </a:rPr>
              <a:t>      &lt;&lt; </a:t>
            </a:r>
            <a:r>
              <a:rPr lang="en-US" sz="1400" b="1" dirty="0" err="1">
                <a:latin typeface="Courier New" pitchFamily="49" charset="0"/>
              </a:rPr>
              <a:t>total_volume</a:t>
            </a:r>
            <a:r>
              <a:rPr lang="en-US" sz="1400" b="1" dirty="0">
                <a:latin typeface="Courier New" pitchFamily="49" charset="0"/>
              </a:rPr>
              <a:t> &lt;&lt; " liters." &lt;&lt; </a:t>
            </a:r>
            <a:r>
              <a:rPr lang="en-US" sz="1400" b="1" dirty="0" err="1">
                <a:latin typeface="Courier New" pitchFamily="49" charset="0"/>
              </a:rPr>
              <a:t>endl</a:t>
            </a:r>
            <a:r>
              <a:rPr lang="en-US" sz="1400" b="1" dirty="0">
                <a:latin typeface="Courier New" pitchFamily="49" charset="0"/>
              </a:rPr>
              <a:t>;</a:t>
            </a:r>
          </a:p>
          <a:p>
            <a:pPr marL="342900" indent="-342900" eaLnBrk="0" hangingPunct="0">
              <a:lnSpc>
                <a:spcPct val="75000"/>
              </a:lnSpc>
              <a:spcBef>
                <a:spcPct val="20000"/>
              </a:spcBef>
            </a:pPr>
            <a:endParaRPr lang="en-US" sz="140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   const double BOTTLE_VOLUME = 2; // Two-liter bottle</a:t>
            </a:r>
          </a:p>
          <a:p>
            <a:pPr marL="342900" indent="-342900" eaLnBrk="0" hangingPunct="0">
              <a:lnSpc>
                <a:spcPct val="75000"/>
              </a:lnSpc>
              <a:spcBef>
                <a:spcPct val="20000"/>
              </a:spcBef>
            </a:pPr>
            <a:endParaRPr lang="en-US" sz="140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   </a:t>
            </a:r>
            <a:r>
              <a:rPr lang="en-US" sz="1400" b="1" dirty="0" err="1">
                <a:latin typeface="Courier New" pitchFamily="49" charset="0"/>
              </a:rPr>
              <a:t>total_volume</a:t>
            </a:r>
            <a:r>
              <a:rPr lang="en-US" sz="1400" b="1" dirty="0">
                <a:latin typeface="Courier New" pitchFamily="49" charset="0"/>
              </a:rPr>
              <a:t> = </a:t>
            </a:r>
            <a:r>
              <a:rPr lang="en-US" sz="1400" b="1" dirty="0" err="1">
                <a:latin typeface="Courier New" pitchFamily="49" charset="0"/>
              </a:rPr>
              <a:t>total_volume</a:t>
            </a:r>
            <a:r>
              <a:rPr lang="en-US" sz="1400" b="1" dirty="0">
                <a:latin typeface="Courier New" pitchFamily="49" charset="0"/>
              </a:rPr>
              <a:t> + BOTTLE_VOLUME;</a:t>
            </a:r>
          </a:p>
          <a:p>
            <a:pPr marL="342900" indent="-342900" eaLnBrk="0" hangingPunct="0">
              <a:lnSpc>
                <a:spcPct val="75000"/>
              </a:lnSpc>
              <a:spcBef>
                <a:spcPct val="20000"/>
              </a:spcBef>
            </a:pPr>
            <a:endParaRPr lang="en-US" sz="140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six-pack and a two-liter bottle contain "</a:t>
            </a:r>
          </a:p>
          <a:p>
            <a:pPr marL="342900" indent="-342900" eaLnBrk="0" hangingPunct="0">
              <a:lnSpc>
                <a:spcPct val="75000"/>
              </a:lnSpc>
              <a:spcBef>
                <a:spcPct val="20000"/>
              </a:spcBef>
            </a:pPr>
            <a:r>
              <a:rPr lang="en-US" sz="1400" b="1" dirty="0">
                <a:latin typeface="Courier New" pitchFamily="49" charset="0"/>
              </a:rPr>
              <a:t>      &lt;&lt; </a:t>
            </a:r>
            <a:r>
              <a:rPr lang="en-US" sz="1400" b="1" dirty="0" err="1">
                <a:latin typeface="Courier New" pitchFamily="49" charset="0"/>
              </a:rPr>
              <a:t>total_volume</a:t>
            </a:r>
            <a:r>
              <a:rPr lang="en-US" sz="1400" b="1" dirty="0">
                <a:latin typeface="Courier New" pitchFamily="49" charset="0"/>
              </a:rPr>
              <a:t> &lt;&lt; " liters." &lt;&lt; </a:t>
            </a:r>
            <a:r>
              <a:rPr lang="en-US" sz="1400" b="1" dirty="0" err="1">
                <a:latin typeface="Courier New" pitchFamily="49" charset="0"/>
              </a:rPr>
              <a:t>endl</a:t>
            </a:r>
            <a:r>
              <a:rPr lang="en-US" sz="1400" b="1" dirty="0">
                <a:latin typeface="Courier New" pitchFamily="49" charset="0"/>
              </a:rPr>
              <a:t>;</a:t>
            </a:r>
          </a:p>
          <a:p>
            <a:pPr marL="342900" indent="-342900" eaLnBrk="0" hangingPunct="0">
              <a:lnSpc>
                <a:spcPct val="75000"/>
              </a:lnSpc>
              <a:spcBef>
                <a:spcPct val="20000"/>
              </a:spcBef>
            </a:pPr>
            <a:endParaRPr lang="en-US" sz="600" b="1" dirty="0">
              <a:latin typeface="Courier New" pitchFamily="49" charset="0"/>
            </a:endParaRPr>
          </a:p>
          <a:p>
            <a:pPr marL="342900" indent="-342900" eaLnBrk="0" hangingPunct="0">
              <a:lnSpc>
                <a:spcPct val="75000"/>
              </a:lnSpc>
              <a:spcBef>
                <a:spcPct val="20000"/>
              </a:spcBef>
            </a:pPr>
            <a:r>
              <a:rPr lang="en-US" sz="1400" b="1" dirty="0">
                <a:latin typeface="Courier New" pitchFamily="49" charset="0"/>
              </a:rPr>
              <a:t>   return 0;</a:t>
            </a:r>
          </a:p>
          <a:p>
            <a:pPr marL="342900" indent="-342900" eaLnBrk="0" hangingPunct="0">
              <a:lnSpc>
                <a:spcPct val="75000"/>
              </a:lnSpc>
              <a:spcBef>
                <a:spcPct val="20000"/>
              </a:spcBef>
            </a:pPr>
            <a:r>
              <a:rPr lang="en-US" sz="1400" b="1" dirty="0">
                <a:latin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ChangeArrowheads="1"/>
          </p:cNvSpPr>
          <p:nvPr/>
        </p:nvSpPr>
        <p:spPr bwMode="auto">
          <a:xfrm>
            <a:off x="1143000" y="1717675"/>
            <a:ext cx="8229600" cy="4297362"/>
          </a:xfrm>
          <a:prstGeom prst="rect">
            <a:avLst/>
          </a:prstGeom>
          <a:noFill/>
          <a:ln w="9525">
            <a:noFill/>
            <a:miter lim="800000"/>
            <a:headEnd/>
            <a:tailEnd/>
          </a:ln>
        </p:spPr>
        <p:txBody>
          <a:bodyPr/>
          <a:lstStyle/>
          <a:p>
            <a:pPr marL="342900" indent="-342900">
              <a:spcBef>
                <a:spcPct val="20000"/>
              </a:spcBef>
            </a:pPr>
            <a:r>
              <a:rPr lang="en-US" sz="2400" dirty="0">
                <a:latin typeface="Calibri" pitchFamily="34" charset="0"/>
              </a:rPr>
              <a:t>Common error</a:t>
            </a:r>
            <a:endParaRPr lang="en-US" sz="3200" dirty="0">
              <a:latin typeface="Calibri" pitchFamily="34" charset="0"/>
            </a:endParaRPr>
          </a:p>
          <a:p>
            <a:pPr marL="342900" indent="-342900">
              <a:spcBef>
                <a:spcPct val="20000"/>
              </a:spcBef>
            </a:pPr>
            <a:r>
              <a:rPr lang="en-US" sz="2400" dirty="0">
                <a:latin typeface="Calibri" pitchFamily="34" charset="0"/>
              </a:rPr>
              <a:t>Omitting a semicolon (or two)</a:t>
            </a:r>
          </a:p>
        </p:txBody>
      </p:sp>
      <p:sp>
        <p:nvSpPr>
          <p:cNvPr id="187394" name="Rectangle 3"/>
          <p:cNvSpPr>
            <a:spLocks noChangeArrowheads="1"/>
          </p:cNvSpPr>
          <p:nvPr/>
        </p:nvSpPr>
        <p:spPr bwMode="auto">
          <a:xfrm>
            <a:off x="812800" y="1000701"/>
            <a:ext cx="9144000" cy="533400"/>
          </a:xfrm>
          <a:prstGeom prst="rect">
            <a:avLst/>
          </a:prstGeom>
          <a:noFill/>
          <a:ln w="9525">
            <a:noFill/>
            <a:miter lim="800000"/>
            <a:headEnd/>
            <a:tailEnd/>
          </a:ln>
        </p:spPr>
        <p:txBody>
          <a:bodyPr anchor="ctr"/>
          <a:lstStyle/>
          <a:p>
            <a:pPr algn="ctr"/>
            <a:r>
              <a:rPr lang="en-US" sz="4400" dirty="0">
                <a:latin typeface="Calibri" pitchFamily="34" charset="0"/>
              </a:rPr>
              <a:t>Common Error – Omitting Semicolons</a:t>
            </a:r>
          </a:p>
        </p:txBody>
      </p:sp>
      <p:sp>
        <p:nvSpPr>
          <p:cNvPr id="187395" name="Text Box 4"/>
          <p:cNvSpPr txBox="1">
            <a:spLocks noChangeArrowheads="1"/>
          </p:cNvSpPr>
          <p:nvPr/>
        </p:nvSpPr>
        <p:spPr bwMode="auto">
          <a:xfrm>
            <a:off x="1064491" y="3033569"/>
            <a:ext cx="6324600" cy="2835275"/>
          </a:xfrm>
          <a:prstGeom prst="rect">
            <a:avLst/>
          </a:prstGeom>
          <a:noFill/>
          <a:ln w="9525">
            <a:noFill/>
            <a:miter lim="800000"/>
            <a:headEnd/>
            <a:tailEnd/>
          </a:ln>
        </p:spPr>
        <p:txBody>
          <a:bodyPr>
            <a:spAutoFit/>
          </a:bodyPr>
          <a:lstStyle/>
          <a:p>
            <a:r>
              <a:rPr lang="en-US" sz="2000" b="1" dirty="0">
                <a:latin typeface="Courier New" pitchFamily="49" charset="0"/>
                <a:ea typeface="ＭＳ Ｐゴシック" pitchFamily="34" charset="-128"/>
              </a:rPr>
              <a:t>1 #include &lt;iostream&gt;</a:t>
            </a:r>
          </a:p>
          <a:p>
            <a:r>
              <a:rPr lang="en-US" sz="2000" b="1" dirty="0">
                <a:latin typeface="Courier New" pitchFamily="49" charset="0"/>
                <a:ea typeface="ＭＳ Ｐゴシック" pitchFamily="34" charset="-128"/>
              </a:rPr>
              <a:t>2</a:t>
            </a:r>
          </a:p>
          <a:p>
            <a:r>
              <a:rPr lang="en-US" sz="2000" b="1" dirty="0">
                <a:latin typeface="Courier New" pitchFamily="49" charset="0"/>
                <a:ea typeface="ＭＳ Ｐゴシック" pitchFamily="34" charset="-128"/>
              </a:rPr>
              <a:t>3 using namespace std;</a:t>
            </a:r>
          </a:p>
          <a:p>
            <a:r>
              <a:rPr lang="en-US" sz="2000" b="1" dirty="0">
                <a:latin typeface="Courier New" pitchFamily="49" charset="0"/>
                <a:ea typeface="ＭＳ Ｐゴシック" pitchFamily="34" charset="-128"/>
              </a:rPr>
              <a:t>4</a:t>
            </a:r>
          </a:p>
          <a:p>
            <a:r>
              <a:rPr lang="en-US" sz="2000" b="1" dirty="0">
                <a:latin typeface="Courier New" pitchFamily="49" charset="0"/>
                <a:ea typeface="ＭＳ Ｐゴシック" pitchFamily="34" charset="-128"/>
              </a:rPr>
              <a:t>5 int main()</a:t>
            </a:r>
          </a:p>
          <a:p>
            <a:r>
              <a:rPr lang="en-US" sz="2000" b="1" dirty="0">
                <a:latin typeface="Courier New" pitchFamily="49" charset="0"/>
                <a:ea typeface="ＭＳ Ｐゴシック" pitchFamily="34" charset="-128"/>
              </a:rPr>
              <a:t>6 {</a:t>
            </a:r>
          </a:p>
          <a:p>
            <a:r>
              <a:rPr lang="en-US" sz="2000" b="1" dirty="0">
                <a:latin typeface="Courier New" pitchFamily="49" charset="0"/>
                <a:ea typeface="ＭＳ Ｐゴシック" pitchFamily="34" charset="-128"/>
              </a:rPr>
              <a:t>7    </a:t>
            </a:r>
            <a:r>
              <a:rPr lang="en-US" sz="2000" b="1" dirty="0" err="1">
                <a:latin typeface="Courier New" pitchFamily="49" charset="0"/>
                <a:ea typeface="ＭＳ Ｐゴシック" pitchFamily="34" charset="-128"/>
              </a:rPr>
              <a:t>cout</a:t>
            </a:r>
            <a:r>
              <a:rPr lang="en-US" sz="2000" b="1" dirty="0">
                <a:latin typeface="Courier New" pitchFamily="49" charset="0"/>
                <a:ea typeface="ＭＳ Ｐゴシック" pitchFamily="34" charset="-128"/>
              </a:rPr>
              <a:t> &lt;&lt; "Hello, World!" &lt;&lt; </a:t>
            </a:r>
            <a:r>
              <a:rPr lang="en-US" sz="2000" b="1" dirty="0" err="1">
                <a:latin typeface="Courier New" pitchFamily="49" charset="0"/>
                <a:ea typeface="ＭＳ Ｐゴシック" pitchFamily="34" charset="-128"/>
              </a:rPr>
              <a:t>endl</a:t>
            </a:r>
            <a:endParaRPr lang="en-US" sz="2000" b="1" dirty="0">
              <a:latin typeface="Courier New" pitchFamily="49" charset="0"/>
              <a:ea typeface="ＭＳ Ｐゴシック" pitchFamily="34" charset="-128"/>
            </a:endParaRPr>
          </a:p>
          <a:p>
            <a:r>
              <a:rPr lang="en-US" sz="2000" b="1" dirty="0">
                <a:latin typeface="Courier New" pitchFamily="49" charset="0"/>
                <a:ea typeface="ＭＳ Ｐゴシック" pitchFamily="34" charset="-128"/>
              </a:rPr>
              <a:t>8    return 0;</a:t>
            </a:r>
          </a:p>
          <a:p>
            <a:r>
              <a:rPr lang="en-US" sz="2000" b="1" dirty="0">
                <a:latin typeface="Courier New" pitchFamily="49" charset="0"/>
                <a:ea typeface="ＭＳ Ｐゴシック" pitchFamily="34" charset="-128"/>
              </a:rPr>
              <a:t>9 }</a:t>
            </a:r>
          </a:p>
        </p:txBody>
      </p:sp>
      <p:sp>
        <p:nvSpPr>
          <p:cNvPr id="182277" name="Line 5"/>
          <p:cNvSpPr>
            <a:spLocks noChangeShapeType="1"/>
          </p:cNvSpPr>
          <p:nvPr/>
        </p:nvSpPr>
        <p:spPr bwMode="auto">
          <a:xfrm flipH="1">
            <a:off x="6721764" y="2419638"/>
            <a:ext cx="381000" cy="2590800"/>
          </a:xfrm>
          <a:prstGeom prst="line">
            <a:avLst/>
          </a:prstGeom>
          <a:noFill/>
          <a:ln w="50800">
            <a:solidFill>
              <a:srgbClr val="FF0000"/>
            </a:solidFill>
            <a:round/>
            <a:headEnd/>
            <a:tailEnd type="stealth" w="lg" len="lg"/>
          </a:ln>
        </p:spPr>
        <p:txBody>
          <a:bodyPr/>
          <a:lstStyle/>
          <a:p>
            <a:endParaRPr lang="bg-BG"/>
          </a:p>
        </p:txBody>
      </p:sp>
      <p:sp>
        <p:nvSpPr>
          <p:cNvPr id="38920" name="Text Box 8"/>
          <p:cNvSpPr txBox="1">
            <a:spLocks noChangeArrowheads="1"/>
          </p:cNvSpPr>
          <p:nvPr/>
        </p:nvSpPr>
        <p:spPr bwMode="auto">
          <a:xfrm>
            <a:off x="7160925" y="2029546"/>
            <a:ext cx="1260475" cy="400110"/>
          </a:xfrm>
          <a:prstGeom prst="rect">
            <a:avLst/>
          </a:prstGeom>
          <a:noFill/>
          <a:ln w="38100">
            <a:solidFill>
              <a:srgbClr val="FF0000"/>
            </a:solidFill>
            <a:miter lim="800000"/>
            <a:headEnd/>
            <a:tailEnd/>
          </a:ln>
        </p:spPr>
        <p:txBody>
          <a:bodyPr>
            <a:spAutoFit/>
          </a:bodyPr>
          <a:lstStyle/>
          <a:p>
            <a:pPr algn="ctr">
              <a:spcBef>
                <a:spcPct val="50000"/>
              </a:spcBef>
            </a:pPr>
            <a:r>
              <a:rPr lang="en-US" sz="2000" b="1" i="1">
                <a:solidFill>
                  <a:srgbClr val="FF0000"/>
                </a:solidFill>
                <a:latin typeface="Courier New" pitchFamily="49" charset="0"/>
                <a:ea typeface="ＭＳ Ｐゴシック" pitchFamily="34" charset="-128"/>
              </a:rPr>
              <a:t>Oh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389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ChangeArrowheads="1"/>
          </p:cNvSpPr>
          <p:nvPr/>
        </p:nvSpPr>
        <p:spPr bwMode="auto">
          <a:xfrm>
            <a:off x="1981200" y="873126"/>
            <a:ext cx="8229600" cy="4525963"/>
          </a:xfrm>
          <a:prstGeom prst="rect">
            <a:avLst/>
          </a:prstGeom>
          <a:noFill/>
          <a:ln w="9525">
            <a:noFill/>
            <a:miter lim="800000"/>
            <a:headEnd/>
            <a:tailEnd/>
          </a:ln>
        </p:spPr>
        <p:txBody>
          <a:bodyPr/>
          <a:lstStyle/>
          <a:p>
            <a:pPr marL="342900" indent="-342900">
              <a:spcBef>
                <a:spcPct val="20000"/>
              </a:spcBef>
            </a:pPr>
            <a:r>
              <a:rPr lang="en-US" sz="2400" dirty="0">
                <a:ea typeface="ＭＳ Ｐゴシック" pitchFamily="34" charset="-128"/>
              </a:rPr>
              <a:t>Suppose you (accidentally of course) wrote:</a:t>
            </a:r>
          </a:p>
          <a:p>
            <a:pPr marL="342900" indent="-342900">
              <a:spcBef>
                <a:spcPct val="20000"/>
              </a:spcBef>
            </a:pPr>
            <a:br>
              <a:rPr lang="en-US" sz="2400" dirty="0">
                <a:ea typeface="ＭＳ Ｐゴシック" pitchFamily="34" charset="-128"/>
              </a:rPr>
            </a:br>
            <a:r>
              <a:rPr lang="en-US" sz="2400" b="1" dirty="0">
                <a:latin typeface="Courier New" pitchFamily="49" charset="0"/>
                <a:ea typeface="ＭＳ Ｐゴシック" pitchFamily="34" charset="-128"/>
              </a:rPr>
              <a:t>cot &lt;&lt; "Hello World!</a:t>
            </a:r>
            <a:r>
              <a:rPr lang="en-US" sz="2400" b="1" dirty="0">
                <a:ea typeface="ＭＳ Ｐゴシック" pitchFamily="34" charset="-128"/>
              </a:rPr>
              <a:t>"</a:t>
            </a:r>
            <a:r>
              <a:rPr lang="en-US" sz="2400" b="1" dirty="0">
                <a:latin typeface="Courier New" pitchFamily="49" charset="0"/>
                <a:ea typeface="ＭＳ Ｐゴシック" pitchFamily="34" charset="-128"/>
              </a:rPr>
              <a:t> &lt;&lt; </a:t>
            </a:r>
            <a:r>
              <a:rPr lang="en-US" sz="2400" b="1" dirty="0" err="1">
                <a:latin typeface="Courier New" pitchFamily="49" charset="0"/>
                <a:ea typeface="ＭＳ Ｐゴシック" pitchFamily="34" charset="-128"/>
              </a:rPr>
              <a:t>endl</a:t>
            </a:r>
            <a:r>
              <a:rPr lang="en-US" sz="2400" b="1" dirty="0">
                <a:latin typeface="Courier New" pitchFamily="49" charset="0"/>
                <a:ea typeface="ＭＳ Ｐゴシック" pitchFamily="34" charset="-128"/>
              </a:rPr>
              <a:t>;</a:t>
            </a:r>
          </a:p>
          <a:p>
            <a:pPr marL="342900" indent="-342900">
              <a:spcBef>
                <a:spcPct val="20000"/>
              </a:spcBef>
            </a:pPr>
            <a:r>
              <a:rPr lang="en-US" sz="2400" b="1" dirty="0">
                <a:latin typeface="Courier New" pitchFamily="49" charset="0"/>
                <a:ea typeface="ＭＳ Ｐゴシック" pitchFamily="34" charset="-128"/>
              </a:rPr>
              <a:t>  count &lt;&lt; "Hello World!</a:t>
            </a:r>
            <a:r>
              <a:rPr lang="en-US" sz="2400" b="1" dirty="0">
                <a:ea typeface="ＭＳ Ｐゴシック" pitchFamily="34" charset="-128"/>
              </a:rPr>
              <a:t>"</a:t>
            </a:r>
            <a:r>
              <a:rPr lang="en-US" sz="2400" b="1" dirty="0">
                <a:latin typeface="Courier New" pitchFamily="49" charset="0"/>
                <a:ea typeface="ＭＳ Ｐゴシック" pitchFamily="34" charset="-128"/>
              </a:rPr>
              <a:t> &lt;&lt; </a:t>
            </a:r>
            <a:r>
              <a:rPr lang="en-US" sz="2400" b="1" dirty="0" err="1">
                <a:latin typeface="Courier New" pitchFamily="49" charset="0"/>
                <a:ea typeface="ＭＳ Ｐゴシック" pitchFamily="34" charset="-128"/>
              </a:rPr>
              <a:t>endl</a:t>
            </a:r>
            <a:r>
              <a:rPr lang="en-US" sz="2400" b="1" dirty="0">
                <a:latin typeface="Courier New" pitchFamily="49" charset="0"/>
                <a:ea typeface="ＭＳ Ｐゴシック" pitchFamily="34" charset="-128"/>
              </a:rPr>
              <a:t>;</a:t>
            </a:r>
            <a:br>
              <a:rPr lang="en-US" sz="2400" dirty="0">
                <a:latin typeface="Courier New" pitchFamily="49" charset="0"/>
                <a:ea typeface="ＭＳ Ｐゴシック" pitchFamily="34" charset="-128"/>
              </a:rPr>
            </a:br>
            <a:endParaRPr lang="en-US" sz="2400" dirty="0">
              <a:ea typeface="ＭＳ Ｐゴシック" pitchFamily="34" charset="-128"/>
            </a:endParaRPr>
          </a:p>
          <a:p>
            <a:pPr marL="342900" indent="-342900">
              <a:spcBef>
                <a:spcPct val="20000"/>
              </a:spcBef>
            </a:pPr>
            <a:endParaRPr lang="en-US" sz="2400" dirty="0">
              <a:ea typeface="ＭＳ Ｐゴシック" pitchFamily="34" charset="-128"/>
            </a:endParaRPr>
          </a:p>
          <a:p>
            <a:pPr marL="342900" indent="-342900">
              <a:spcBef>
                <a:spcPct val="20000"/>
              </a:spcBef>
              <a:buFontTx/>
              <a:buChar char="•"/>
            </a:pPr>
            <a:endParaRPr lang="en-US" sz="2400" dirty="0">
              <a:ea typeface="ＭＳ Ｐゴシック" pitchFamily="34" charset="-128"/>
            </a:endParaRPr>
          </a:p>
          <a:p>
            <a:pPr marL="342900" indent="-342900">
              <a:spcBef>
                <a:spcPct val="20000"/>
              </a:spcBef>
              <a:buFontTx/>
              <a:buChar char="•"/>
            </a:pPr>
            <a:r>
              <a:rPr lang="en-US" sz="2400" dirty="0">
                <a:ea typeface="ＭＳ Ｐゴシック" pitchFamily="34" charset="-128"/>
              </a:rPr>
              <a:t>This will cause a compile-time error and the compiler will complain that it has no clue what you mean by cot.</a:t>
            </a:r>
            <a:br>
              <a:rPr lang="en-US" sz="2400" dirty="0">
                <a:ea typeface="ＭＳ Ｐゴシック" pitchFamily="34" charset="-128"/>
              </a:rPr>
            </a:br>
            <a:r>
              <a:rPr lang="en-US" sz="2400" dirty="0">
                <a:ea typeface="ＭＳ Ｐゴシック" pitchFamily="34" charset="-128"/>
              </a:rPr>
              <a:t>The exact wording of the error message is dependent on the compiler, but it might be something like</a:t>
            </a:r>
            <a:br>
              <a:rPr lang="en-US" sz="2400" dirty="0">
                <a:ea typeface="ＭＳ Ｐゴシック" pitchFamily="34" charset="-128"/>
              </a:rPr>
            </a:br>
            <a:r>
              <a:rPr lang="en-US" sz="2400" dirty="0">
                <a:ea typeface="ＭＳ Ｐゴシック" pitchFamily="34" charset="-128"/>
              </a:rPr>
              <a:t>        “Undefined symbol cot”.</a:t>
            </a:r>
          </a:p>
        </p:txBody>
      </p:sp>
      <p:sp>
        <p:nvSpPr>
          <p:cNvPr id="114692" name="Line 4"/>
          <p:cNvSpPr>
            <a:spLocks noChangeShapeType="1"/>
          </p:cNvSpPr>
          <p:nvPr/>
        </p:nvSpPr>
        <p:spPr bwMode="auto">
          <a:xfrm flipH="1" flipV="1">
            <a:off x="2754458" y="2559050"/>
            <a:ext cx="49212" cy="1154113"/>
          </a:xfrm>
          <a:prstGeom prst="line">
            <a:avLst/>
          </a:prstGeom>
          <a:noFill/>
          <a:ln w="38100">
            <a:solidFill>
              <a:schemeClr val="tx1"/>
            </a:solidFill>
            <a:round/>
            <a:headEnd/>
            <a:tailEnd type="triangle" w="med" len="med"/>
          </a:ln>
        </p:spPr>
        <p:txBody>
          <a:bodyPr/>
          <a:lstStyle/>
          <a:p>
            <a:endParaRPr lang="bg-B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1981200" y="906463"/>
            <a:ext cx="8229600" cy="5059362"/>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Consider this:</a:t>
            </a:r>
            <a:br>
              <a:rPr lang="en-US" sz="2400">
                <a:latin typeface="Calibri" pitchFamily="34" charset="0"/>
              </a:rPr>
            </a:br>
            <a:br>
              <a:rPr lang="en-US" sz="2400">
                <a:latin typeface="Calibri" pitchFamily="34" charset="0"/>
              </a:rPr>
            </a:br>
            <a:r>
              <a:rPr lang="en-US" sz="900">
                <a:latin typeface="Calibri" pitchFamily="34" charset="0"/>
              </a:rPr>
              <a:t> </a:t>
            </a:r>
            <a:r>
              <a:rPr lang="en-US" sz="2400" b="1">
                <a:latin typeface="Courier New" pitchFamily="49" charset="0"/>
              </a:rPr>
              <a:t>cout &lt;&lt; "Hollo, World!" &lt;&lt; endl;</a:t>
            </a:r>
            <a:br>
              <a:rPr lang="en-US" sz="2400" b="1">
                <a:latin typeface="Courier New" pitchFamily="49" charset="0"/>
              </a:rPr>
            </a:br>
            <a:br>
              <a:rPr lang="en-US" sz="2400" b="1">
                <a:latin typeface="Courier New" pitchFamily="49" charset="0"/>
              </a:rPr>
            </a:br>
            <a:endParaRPr lang="en-US" b="1">
              <a:latin typeface="Courier New" pitchFamily="49" charset="0"/>
            </a:endParaRPr>
          </a:p>
          <a:p>
            <a:pPr marL="342900" indent="-342900">
              <a:spcBef>
                <a:spcPct val="20000"/>
              </a:spcBef>
              <a:buFont typeface="Arial" charset="0"/>
              <a:buChar char="•"/>
            </a:pPr>
            <a:r>
              <a:rPr lang="en-US" sz="2400" i="1">
                <a:latin typeface="Calibri" pitchFamily="34" charset="0"/>
              </a:rPr>
              <a:t>Logic errors</a:t>
            </a:r>
            <a:r>
              <a:rPr lang="en-US" sz="2400">
                <a:latin typeface="Calibri" pitchFamily="34" charset="0"/>
              </a:rPr>
              <a:t> or </a:t>
            </a:r>
            <a:r>
              <a:rPr lang="en-US" sz="2400" i="1">
                <a:latin typeface="Calibri" pitchFamily="34" charset="0"/>
              </a:rPr>
              <a:t>run-time errors</a:t>
            </a:r>
            <a:r>
              <a:rPr lang="en-US" sz="2400">
                <a:latin typeface="Calibri" pitchFamily="34" charset="0"/>
              </a:rPr>
              <a:t> are errors in a program that compiles (the syntax is correct), but executes without performing the intended action.</a:t>
            </a:r>
            <a:br>
              <a:rPr lang="en-US" sz="2400">
                <a:latin typeface="Calibri" pitchFamily="34" charset="0"/>
              </a:rPr>
            </a:br>
            <a:br>
              <a:rPr lang="en-US" sz="2400">
                <a:latin typeface="Calibri" pitchFamily="34" charset="0"/>
              </a:rPr>
            </a:br>
            <a:endParaRPr lang="en-US" sz="2400">
              <a:latin typeface="Calibri" pitchFamily="34" charset="0"/>
            </a:endParaRPr>
          </a:p>
        </p:txBody>
      </p:sp>
      <p:sp>
        <p:nvSpPr>
          <p:cNvPr id="185349" name="Line 5"/>
          <p:cNvSpPr>
            <a:spLocks noChangeShapeType="1"/>
          </p:cNvSpPr>
          <p:nvPr/>
        </p:nvSpPr>
        <p:spPr bwMode="auto">
          <a:xfrm flipV="1">
            <a:off x="4191000" y="2003425"/>
            <a:ext cx="152400" cy="762000"/>
          </a:xfrm>
          <a:prstGeom prst="line">
            <a:avLst/>
          </a:prstGeom>
          <a:noFill/>
          <a:ln w="50800">
            <a:solidFill>
              <a:srgbClr val="FF0000"/>
            </a:solidFill>
            <a:round/>
            <a:headEnd/>
            <a:tailEnd type="stealth" w="lg" len="lg"/>
          </a:ln>
        </p:spPr>
        <p:txBody>
          <a:bodyPr/>
          <a:lstStyle/>
          <a:p>
            <a:endParaRPr lang="bg-BG"/>
          </a:p>
        </p:txBody>
      </p:sp>
      <p:sp>
        <p:nvSpPr>
          <p:cNvPr id="2" name="Line 5"/>
          <p:cNvSpPr>
            <a:spLocks noChangeShapeType="1"/>
          </p:cNvSpPr>
          <p:nvPr/>
        </p:nvSpPr>
        <p:spPr bwMode="auto">
          <a:xfrm flipV="1">
            <a:off x="4192588" y="2005013"/>
            <a:ext cx="152400" cy="762000"/>
          </a:xfrm>
          <a:prstGeom prst="line">
            <a:avLst/>
          </a:prstGeom>
          <a:noFill/>
          <a:ln w="60325">
            <a:solidFill>
              <a:srgbClr val="0033CC"/>
            </a:solidFill>
            <a:round/>
            <a:headEnd/>
            <a:tailEnd type="stealth" w="lg" len="lg"/>
          </a:ln>
        </p:spPr>
        <p:txBody>
          <a:bodyPr/>
          <a:lstStyle/>
          <a:p>
            <a:endParaRPr lang="bg-BG"/>
          </a:p>
        </p:txBody>
      </p:sp>
      <p:sp>
        <p:nvSpPr>
          <p:cNvPr id="41992" name="Text Box 8"/>
          <p:cNvSpPr txBox="1">
            <a:spLocks noChangeArrowheads="1"/>
          </p:cNvSpPr>
          <p:nvPr/>
        </p:nvSpPr>
        <p:spPr bwMode="auto">
          <a:xfrm>
            <a:off x="3681414" y="4083050"/>
            <a:ext cx="3271837" cy="400110"/>
          </a:xfrm>
          <a:prstGeom prst="rect">
            <a:avLst/>
          </a:prstGeom>
          <a:noFill/>
          <a:ln w="28575">
            <a:solidFill>
              <a:srgbClr val="0033CC"/>
            </a:solidFill>
            <a:miter lim="800000"/>
            <a:headEnd/>
            <a:tailEnd/>
          </a:ln>
        </p:spPr>
        <p:txBody>
          <a:bodyPr>
            <a:spAutoFit/>
          </a:bodyPr>
          <a:lstStyle/>
          <a:p>
            <a:pPr algn="ctr">
              <a:spcBef>
                <a:spcPct val="50000"/>
              </a:spcBef>
            </a:pPr>
            <a:r>
              <a:rPr lang="en-US" sz="2000" b="1" i="1">
                <a:solidFill>
                  <a:srgbClr val="0033CC"/>
                </a:solidFill>
                <a:latin typeface="Courier New" pitchFamily="49" charset="0"/>
                <a:ea typeface="ＭＳ Ｐゴシック" pitchFamily="34" charset="-128"/>
              </a:rPr>
              <a:t>not really an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P spid="2" grpId="0" animBg="1"/>
      <p:bldP spid="4199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2"/>
          <p:cNvSpPr>
            <a:spLocks noChangeArrowheads="1"/>
          </p:cNvSpPr>
          <p:nvPr/>
        </p:nvSpPr>
        <p:spPr bwMode="auto">
          <a:xfrm>
            <a:off x="863600" y="723900"/>
            <a:ext cx="7086600" cy="533400"/>
          </a:xfrm>
          <a:prstGeom prst="rect">
            <a:avLst/>
          </a:prstGeom>
          <a:noFill/>
          <a:ln w="9525">
            <a:noFill/>
            <a:miter lim="800000"/>
            <a:headEnd/>
            <a:tailEnd/>
          </a:ln>
        </p:spPr>
        <p:txBody>
          <a:bodyPr anchor="ctr"/>
          <a:lstStyle/>
          <a:p>
            <a:r>
              <a:rPr lang="en-US" sz="2400" b="1">
                <a:latin typeface="Calibri" pitchFamily="34" charset="0"/>
              </a:rPr>
              <a:t>Common Error – Using Undefined Variables</a:t>
            </a:r>
          </a:p>
        </p:txBody>
      </p:sp>
      <p:sp>
        <p:nvSpPr>
          <p:cNvPr id="191493" name="Rectangle 3"/>
          <p:cNvSpPr>
            <a:spLocks noChangeArrowheads="1"/>
          </p:cNvSpPr>
          <p:nvPr/>
        </p:nvSpPr>
        <p:spPr bwMode="auto">
          <a:xfrm>
            <a:off x="1905000" y="1219201"/>
            <a:ext cx="8458200" cy="4525963"/>
          </a:xfrm>
          <a:prstGeom prst="rect">
            <a:avLst/>
          </a:prstGeom>
          <a:noFill/>
          <a:ln w="9525">
            <a:noFill/>
            <a:miter lim="800000"/>
            <a:headEnd/>
            <a:tailEnd/>
          </a:ln>
        </p:spPr>
        <p:txBody>
          <a:bodyPr/>
          <a:lstStyle/>
          <a:p>
            <a:pPr marL="342900" indent="-342900">
              <a:lnSpc>
                <a:spcPct val="90000"/>
              </a:lnSpc>
              <a:spcBef>
                <a:spcPct val="20000"/>
              </a:spcBef>
            </a:pPr>
            <a:r>
              <a:rPr lang="en-US" sz="2400" dirty="0">
                <a:latin typeface="Calibri" pitchFamily="34" charset="0"/>
              </a:rPr>
              <a:t>You must define a variable before you use it for the first time.</a:t>
            </a:r>
          </a:p>
          <a:p>
            <a:pPr marL="342900" indent="-342900">
              <a:lnSpc>
                <a:spcPct val="90000"/>
              </a:lnSpc>
              <a:spcBef>
                <a:spcPct val="20000"/>
              </a:spcBef>
            </a:pPr>
            <a:r>
              <a:rPr lang="en-US" sz="2400" dirty="0">
                <a:latin typeface="Calibri" pitchFamily="34" charset="0"/>
              </a:rPr>
              <a:t>For example, the following sequence of statements would not</a:t>
            </a:r>
          </a:p>
          <a:p>
            <a:pPr marL="342900" indent="-342900">
              <a:lnSpc>
                <a:spcPct val="90000"/>
              </a:lnSpc>
              <a:spcBef>
                <a:spcPct val="20000"/>
              </a:spcBef>
            </a:pPr>
            <a:r>
              <a:rPr lang="en-US" sz="2400" dirty="0">
                <a:latin typeface="Calibri" pitchFamily="34" charset="0"/>
              </a:rPr>
              <a:t>be legal:</a:t>
            </a:r>
            <a:br>
              <a:rPr lang="en-US" sz="2400" dirty="0">
                <a:latin typeface="Calibri" pitchFamily="34" charset="0"/>
              </a:rPr>
            </a:br>
            <a:endParaRPr lang="en-US" dirty="0">
              <a:latin typeface="Calibri" pitchFamily="34" charset="0"/>
            </a:endParaRPr>
          </a:p>
          <a:p>
            <a:pPr marL="342900" indent="-342900">
              <a:lnSpc>
                <a:spcPct val="90000"/>
              </a:lnSpc>
              <a:spcBef>
                <a:spcPct val="20000"/>
              </a:spcBef>
            </a:pPr>
            <a:r>
              <a:rPr lang="en-US" sz="2400" b="1" dirty="0">
                <a:latin typeface="Courier New" pitchFamily="49" charset="0"/>
              </a:rPr>
              <a:t>double </a:t>
            </a:r>
            <a:r>
              <a:rPr lang="en-US" sz="2400" b="1" dirty="0" err="1">
                <a:latin typeface="Courier New" pitchFamily="49" charset="0"/>
              </a:rPr>
              <a:t>can_volume</a:t>
            </a:r>
            <a:r>
              <a:rPr lang="en-US" sz="2400" b="1" dirty="0">
                <a:latin typeface="Courier New" pitchFamily="49" charset="0"/>
              </a:rPr>
              <a:t> = 12 * </a:t>
            </a:r>
            <a:r>
              <a:rPr lang="en-US" sz="2400" b="1" dirty="0" err="1">
                <a:latin typeface="Courier New" pitchFamily="49" charset="0"/>
              </a:rPr>
              <a:t>liter_factor</a:t>
            </a:r>
            <a:r>
              <a:rPr lang="en-US" sz="2400" b="1" dirty="0">
                <a:latin typeface="Courier New" pitchFamily="49" charset="0"/>
              </a:rPr>
              <a:t>;</a:t>
            </a:r>
          </a:p>
          <a:p>
            <a:pPr marL="342900" indent="-342900">
              <a:lnSpc>
                <a:spcPct val="90000"/>
              </a:lnSpc>
              <a:spcBef>
                <a:spcPct val="20000"/>
              </a:spcBef>
            </a:pPr>
            <a:r>
              <a:rPr lang="en-US" sz="2400" b="1" dirty="0">
                <a:latin typeface="Courier New" pitchFamily="49" charset="0"/>
              </a:rPr>
              <a:t>double </a:t>
            </a:r>
            <a:r>
              <a:rPr lang="en-US" sz="2400" b="1" dirty="0" err="1">
                <a:latin typeface="Courier New" pitchFamily="49" charset="0"/>
              </a:rPr>
              <a:t>liter_factor</a:t>
            </a:r>
            <a:r>
              <a:rPr lang="en-US" sz="2400" b="1" dirty="0">
                <a:latin typeface="Courier New" pitchFamily="49" charset="0"/>
              </a:rPr>
              <a:t> = 0.0296;</a:t>
            </a:r>
            <a:br>
              <a:rPr lang="en-US" sz="2400" b="1" dirty="0">
                <a:latin typeface="Courier New" pitchFamily="49" charset="0"/>
              </a:rPr>
            </a:br>
            <a:endParaRPr lang="en-US" sz="1200" b="1" dirty="0">
              <a:latin typeface="Courier New" pitchFamily="49" charset="0"/>
            </a:endParaRPr>
          </a:p>
          <a:p>
            <a:pPr marL="342900" indent="-342900">
              <a:lnSpc>
                <a:spcPct val="90000"/>
              </a:lnSpc>
              <a:spcBef>
                <a:spcPct val="20000"/>
              </a:spcBef>
            </a:pPr>
            <a:endParaRPr lang="en-US" sz="1200" b="1" dirty="0">
              <a:latin typeface="Courier New" pitchFamily="49" charset="0"/>
            </a:endParaRPr>
          </a:p>
          <a:p>
            <a:pPr marL="342900" indent="-342900">
              <a:lnSpc>
                <a:spcPct val="90000"/>
              </a:lnSpc>
              <a:spcBef>
                <a:spcPct val="20000"/>
              </a:spcBef>
            </a:pPr>
            <a:endParaRPr lang="en-US" sz="1200" b="1" dirty="0">
              <a:latin typeface="Courier New" pitchFamily="49" charset="0"/>
            </a:endParaRPr>
          </a:p>
          <a:p>
            <a:pPr marL="342900" indent="-342900">
              <a:lnSpc>
                <a:spcPct val="90000"/>
              </a:lnSpc>
              <a:spcBef>
                <a:spcPct val="20000"/>
              </a:spcBef>
            </a:pPr>
            <a:r>
              <a:rPr lang="en-US" sz="2400" b="1" dirty="0">
                <a:latin typeface="Courier New" pitchFamily="49" charset="0"/>
              </a:rPr>
              <a:t>				   </a:t>
            </a:r>
            <a:r>
              <a:rPr lang="en-US" sz="3600" b="1" dirty="0">
                <a:solidFill>
                  <a:srgbClr val="FF0000"/>
                </a:solidFill>
                <a:latin typeface="Courier New" pitchFamily="49" charset="0"/>
              </a:rPr>
              <a:t>? 			?</a:t>
            </a:r>
          </a:p>
          <a:p>
            <a:pPr marL="342900" indent="-342900">
              <a:lnSpc>
                <a:spcPct val="90000"/>
              </a:lnSpc>
              <a:spcBef>
                <a:spcPct val="20000"/>
              </a:spcBef>
            </a:pPr>
            <a:r>
              <a:rPr lang="en-US" sz="2400" dirty="0">
                <a:latin typeface="Calibri" pitchFamily="34" charset="0"/>
              </a:rPr>
              <a:t>Statements are compiled in top to bottom order.</a:t>
            </a:r>
            <a:br>
              <a:rPr lang="en-US" sz="2400" dirty="0">
                <a:latin typeface="Calibri" pitchFamily="34" charset="0"/>
              </a:rPr>
            </a:br>
            <a:br>
              <a:rPr lang="en-US" sz="1400" dirty="0">
                <a:latin typeface="Calibri" pitchFamily="34" charset="0"/>
              </a:rPr>
            </a:br>
            <a:r>
              <a:rPr lang="en-US" sz="2400" dirty="0">
                <a:latin typeface="Calibri" pitchFamily="34" charset="0"/>
              </a:rPr>
              <a:t>When the compiler reaches the first statement, it does not know that </a:t>
            </a:r>
            <a:r>
              <a:rPr lang="en-US" sz="2400" b="1" dirty="0" err="1">
                <a:latin typeface="Courier New" pitchFamily="49" charset="0"/>
              </a:rPr>
              <a:t>liter_factor</a:t>
            </a:r>
            <a:r>
              <a:rPr lang="en-US" sz="2400" dirty="0">
                <a:latin typeface="Calibri" pitchFamily="34" charset="0"/>
              </a:rPr>
              <a:t> will be defined in the next line, and it reports an error.</a:t>
            </a:r>
          </a:p>
        </p:txBody>
      </p:sp>
      <p:sp>
        <p:nvSpPr>
          <p:cNvPr id="191494" name="Line 4"/>
          <p:cNvSpPr>
            <a:spLocks noChangeShapeType="1"/>
          </p:cNvSpPr>
          <p:nvPr/>
        </p:nvSpPr>
        <p:spPr bwMode="auto">
          <a:xfrm flipH="1" flipV="1">
            <a:off x="4997450" y="3498851"/>
            <a:ext cx="573088" cy="790575"/>
          </a:xfrm>
          <a:prstGeom prst="line">
            <a:avLst/>
          </a:prstGeom>
          <a:noFill/>
          <a:ln w="50800">
            <a:solidFill>
              <a:srgbClr val="FF0000"/>
            </a:solidFill>
            <a:round/>
            <a:headEnd/>
            <a:tailEnd type="stealth" w="lg" len="lg"/>
          </a:ln>
        </p:spPr>
        <p:txBody>
          <a:bodyPr/>
          <a:lstStyle/>
          <a:p>
            <a:endParaRPr lang="bg-BG"/>
          </a:p>
        </p:txBody>
      </p:sp>
      <p:sp>
        <p:nvSpPr>
          <p:cNvPr id="191495" name="Line 5"/>
          <p:cNvSpPr>
            <a:spLocks noChangeShapeType="1"/>
          </p:cNvSpPr>
          <p:nvPr/>
        </p:nvSpPr>
        <p:spPr bwMode="auto">
          <a:xfrm flipH="1" flipV="1">
            <a:off x="8534400" y="3124201"/>
            <a:ext cx="274638" cy="1096963"/>
          </a:xfrm>
          <a:prstGeom prst="line">
            <a:avLst/>
          </a:prstGeom>
          <a:noFill/>
          <a:ln w="50800">
            <a:solidFill>
              <a:srgbClr val="FF0000"/>
            </a:solidFill>
            <a:round/>
            <a:headEnd/>
            <a:tailEnd type="stealth" w="lg" len="lg"/>
          </a:ln>
        </p:spPr>
        <p:txBody>
          <a:bodyPr/>
          <a:lstStyle/>
          <a:p>
            <a:endParaRPr lang="bg-BG"/>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2"/>
          <p:cNvSpPr>
            <a:spLocks noChangeArrowheads="1"/>
          </p:cNvSpPr>
          <p:nvPr/>
        </p:nvSpPr>
        <p:spPr bwMode="auto">
          <a:xfrm>
            <a:off x="1016000" y="639618"/>
            <a:ext cx="7086600" cy="533400"/>
          </a:xfrm>
          <a:prstGeom prst="rect">
            <a:avLst/>
          </a:prstGeom>
          <a:noFill/>
          <a:ln w="9525">
            <a:noFill/>
            <a:miter lim="800000"/>
            <a:headEnd/>
            <a:tailEnd/>
          </a:ln>
        </p:spPr>
        <p:txBody>
          <a:bodyPr anchor="ctr"/>
          <a:lstStyle/>
          <a:p>
            <a:r>
              <a:rPr lang="en-US" sz="2000" b="1" dirty="0">
                <a:latin typeface="Calibri" pitchFamily="34" charset="0"/>
              </a:rPr>
              <a:t>Common Error – Using Uninitialized Variables</a:t>
            </a:r>
          </a:p>
        </p:txBody>
      </p:sp>
      <p:sp>
        <p:nvSpPr>
          <p:cNvPr id="37892" name="Rectangle 3"/>
          <p:cNvSpPr>
            <a:spLocks noChangeArrowheads="1"/>
          </p:cNvSpPr>
          <p:nvPr/>
        </p:nvSpPr>
        <p:spPr bwMode="auto">
          <a:xfrm>
            <a:off x="1016000" y="1632527"/>
            <a:ext cx="9144000" cy="5003800"/>
          </a:xfrm>
          <a:prstGeom prst="rect">
            <a:avLst/>
          </a:prstGeom>
          <a:noFill/>
          <a:ln w="9525">
            <a:noFill/>
            <a:miter lim="800000"/>
            <a:headEnd/>
            <a:tailEnd/>
          </a:ln>
        </p:spPr>
        <p:txBody>
          <a:bodyPr/>
          <a:lstStyle/>
          <a:p>
            <a:pPr marL="342900" indent="-342900">
              <a:lnSpc>
                <a:spcPct val="90000"/>
              </a:lnSpc>
              <a:spcBef>
                <a:spcPct val="20000"/>
              </a:spcBef>
            </a:pPr>
            <a:r>
              <a:rPr lang="en-US" sz="2400" dirty="0">
                <a:latin typeface="Calibri" pitchFamily="34" charset="0"/>
              </a:rPr>
              <a:t>	Initializing a variable is not required, but there is always a</a:t>
            </a:r>
            <a:br>
              <a:rPr lang="en-US" sz="2400" dirty="0">
                <a:latin typeface="Calibri" pitchFamily="34" charset="0"/>
              </a:rPr>
            </a:br>
            <a:r>
              <a:rPr lang="en-US" sz="2400" dirty="0">
                <a:latin typeface="Calibri" pitchFamily="34" charset="0"/>
              </a:rPr>
              <a:t>	 value in every variable, even uninitialized ones.</a:t>
            </a:r>
            <a:br>
              <a:rPr lang="en-US" sz="2400" dirty="0">
                <a:latin typeface="Calibri" pitchFamily="34" charset="0"/>
              </a:rPr>
            </a:br>
            <a:r>
              <a:rPr lang="en-US" sz="2400" dirty="0">
                <a:latin typeface="Calibri" pitchFamily="34" charset="0"/>
              </a:rPr>
              <a:t>Some value will be there, the flotsam left over from some 	previous calculation or simply the random value there</a:t>
            </a:r>
            <a:br>
              <a:rPr lang="en-US" sz="2400" dirty="0">
                <a:latin typeface="Calibri" pitchFamily="34" charset="0"/>
              </a:rPr>
            </a:br>
            <a:r>
              <a:rPr lang="en-US" sz="2400" dirty="0">
                <a:latin typeface="Calibri" pitchFamily="34" charset="0"/>
              </a:rPr>
              <a:t>	when the transistors in RAM were first turned on.</a:t>
            </a:r>
          </a:p>
          <a:p>
            <a:pPr marL="342900" indent="-342900">
              <a:lnSpc>
                <a:spcPct val="90000"/>
              </a:lnSpc>
              <a:spcBef>
                <a:spcPct val="20000"/>
              </a:spcBef>
            </a:pPr>
            <a:endParaRPr lang="en-US" sz="2400" dirty="0">
              <a:latin typeface="Calibri" pitchFamily="34" charset="0"/>
            </a:endParaRPr>
          </a:p>
          <a:p>
            <a:pPr marL="342900" indent="-342900">
              <a:lnSpc>
                <a:spcPct val="90000"/>
              </a:lnSpc>
              <a:spcBef>
                <a:spcPct val="20000"/>
              </a:spcBef>
            </a:pPr>
            <a:r>
              <a:rPr lang="en-US" sz="2000" b="1" dirty="0">
                <a:latin typeface="Courier New" pitchFamily="49" charset="0"/>
              </a:rPr>
              <a:t>int bottles; // Forgot to initialize</a:t>
            </a:r>
          </a:p>
          <a:p>
            <a:pPr marL="342900" indent="-342900">
              <a:lnSpc>
                <a:spcPct val="90000"/>
              </a:lnSpc>
              <a:spcBef>
                <a:spcPct val="20000"/>
              </a:spcBef>
            </a:pPr>
            <a:r>
              <a:rPr lang="en-US" sz="2000" b="1" dirty="0">
                <a:latin typeface="Courier New" pitchFamily="49" charset="0"/>
              </a:rPr>
              <a:t>int </a:t>
            </a:r>
            <a:r>
              <a:rPr lang="en-US" sz="2000" b="1" dirty="0" err="1">
                <a:latin typeface="Courier New" pitchFamily="49" charset="0"/>
              </a:rPr>
              <a:t>bottle_volume</a:t>
            </a:r>
            <a:r>
              <a:rPr lang="en-US" sz="2000" b="1" dirty="0">
                <a:latin typeface="Courier New" pitchFamily="49" charset="0"/>
              </a:rPr>
              <a:t> = bottles * 2;</a:t>
            </a:r>
          </a:p>
          <a:p>
            <a:pPr marL="342900" indent="-342900">
              <a:lnSpc>
                <a:spcPct val="90000"/>
              </a:lnSpc>
              <a:spcBef>
                <a:spcPct val="20000"/>
              </a:spcBef>
            </a:pPr>
            <a:endParaRPr lang="en-US" sz="2800" b="1" dirty="0">
              <a:latin typeface="Courier New" pitchFamily="49" charset="0"/>
            </a:endParaRPr>
          </a:p>
          <a:p>
            <a:pPr marL="342900" indent="-342900">
              <a:lnSpc>
                <a:spcPct val="90000"/>
              </a:lnSpc>
              <a:spcBef>
                <a:spcPct val="20000"/>
              </a:spcBef>
            </a:pPr>
            <a:r>
              <a:rPr lang="en-US" sz="2400" dirty="0">
                <a:latin typeface="Calibri" pitchFamily="34" charset="0"/>
              </a:rPr>
              <a:t>	What value would be output from the following statement?</a:t>
            </a:r>
          </a:p>
          <a:p>
            <a:pPr marL="342900" indent="-342900">
              <a:lnSpc>
                <a:spcPct val="90000"/>
              </a:lnSpc>
              <a:spcBef>
                <a:spcPct val="20000"/>
              </a:spcBef>
            </a:pPr>
            <a:endParaRPr lang="en-US" sz="2000" dirty="0">
              <a:latin typeface="Calibri" pitchFamily="34" charset="0"/>
            </a:endParaRPr>
          </a:p>
          <a:p>
            <a:pPr marL="342900" indent="-342900">
              <a:lnSpc>
                <a:spcPct val="90000"/>
              </a:lnSpc>
              <a:spcBef>
                <a:spcPct val="20000"/>
              </a:spcBef>
            </a:pPr>
            <a:r>
              <a:rPr lang="en-US" sz="2000" b="1" dirty="0" err="1">
                <a:latin typeface="Courier New" pitchFamily="49" charset="0"/>
              </a:rPr>
              <a:t>cout</a:t>
            </a:r>
            <a:r>
              <a:rPr lang="en-US" sz="2000" b="1" dirty="0">
                <a:latin typeface="Courier New" pitchFamily="49" charset="0"/>
              </a:rPr>
              <a:t> &lt;&lt; </a:t>
            </a:r>
            <a:r>
              <a:rPr lang="en-US" sz="2000" b="1" dirty="0" err="1">
                <a:latin typeface="Courier New" pitchFamily="49" charset="0"/>
              </a:rPr>
              <a:t>bottle_volume</a:t>
            </a:r>
            <a:r>
              <a:rPr lang="en-US" sz="2000" b="1" dirty="0">
                <a:latin typeface="Courier New" pitchFamily="49" charset="0"/>
              </a:rPr>
              <a:t> &lt;&lt; </a:t>
            </a:r>
            <a:r>
              <a:rPr lang="en-US" sz="2000" b="1" dirty="0" err="1">
                <a:latin typeface="Courier New" pitchFamily="49" charset="0"/>
              </a:rPr>
              <a:t>endl</a:t>
            </a:r>
            <a:r>
              <a:rPr lang="en-US" sz="2000" b="1" dirty="0">
                <a:latin typeface="Courier New" pitchFamily="49" charset="0"/>
              </a:rPr>
              <a:t>;</a:t>
            </a:r>
          </a:p>
          <a:p>
            <a:pPr marL="342900" indent="-342900">
              <a:lnSpc>
                <a:spcPct val="90000"/>
              </a:lnSpc>
              <a:spcBef>
                <a:spcPct val="20000"/>
              </a:spcBef>
            </a:pPr>
            <a:endParaRPr lang="en-US" sz="2000" b="1" dirty="0">
              <a:latin typeface="Courier New" pitchFamily="49" charset="0"/>
            </a:endParaRPr>
          </a:p>
        </p:txBody>
      </p:sp>
      <p:sp>
        <p:nvSpPr>
          <p:cNvPr id="37896" name="Text Box 8"/>
          <p:cNvSpPr txBox="1">
            <a:spLocks noChangeArrowheads="1"/>
          </p:cNvSpPr>
          <p:nvPr/>
        </p:nvSpPr>
        <p:spPr bwMode="auto">
          <a:xfrm>
            <a:off x="5985598" y="5633462"/>
            <a:ext cx="3094037" cy="396875"/>
          </a:xfrm>
          <a:prstGeom prst="rect">
            <a:avLst/>
          </a:prstGeom>
          <a:noFill/>
          <a:ln w="9525">
            <a:noFill/>
            <a:miter lim="800000"/>
            <a:headEnd/>
            <a:tailEnd/>
          </a:ln>
        </p:spPr>
        <p:txBody>
          <a:bodyPr>
            <a:spAutoFit/>
          </a:bodyPr>
          <a:lstStyle/>
          <a:p>
            <a:pPr>
              <a:spcBef>
                <a:spcPct val="50000"/>
              </a:spcBef>
            </a:pPr>
            <a:r>
              <a:rPr lang="en-US" sz="2000" b="1" dirty="0">
                <a:solidFill>
                  <a:srgbClr val="FF0000"/>
                </a:solidFill>
                <a:latin typeface="Courier New" pitchFamily="49" charset="0"/>
                <a:ea typeface="ＭＳ Ｐゴシック" pitchFamily="34" charset="-128"/>
              </a:rPr>
              <a:t>// Unpredictable</a:t>
            </a:r>
          </a:p>
        </p:txBody>
      </p:sp>
      <p:sp>
        <p:nvSpPr>
          <p:cNvPr id="37897" name="Text Box 9"/>
          <p:cNvSpPr txBox="1">
            <a:spLocks noChangeArrowheads="1"/>
          </p:cNvSpPr>
          <p:nvPr/>
        </p:nvSpPr>
        <p:spPr bwMode="auto">
          <a:xfrm>
            <a:off x="6223363" y="4042930"/>
            <a:ext cx="4379913" cy="377026"/>
          </a:xfrm>
          <a:prstGeom prst="rect">
            <a:avLst/>
          </a:prstGeom>
          <a:noFill/>
          <a:ln w="9525">
            <a:noFill/>
            <a:miter lim="800000"/>
            <a:headEnd/>
            <a:tailEnd/>
          </a:ln>
        </p:spPr>
        <p:txBody>
          <a:bodyPr>
            <a:spAutoFit/>
          </a:bodyPr>
          <a:lstStyle/>
          <a:p>
            <a:pPr>
              <a:lnSpc>
                <a:spcPct val="90000"/>
              </a:lnSpc>
              <a:spcBef>
                <a:spcPct val="20000"/>
              </a:spcBef>
            </a:pPr>
            <a:r>
              <a:rPr lang="en-US" sz="2000" b="1" i="1" dirty="0">
                <a:solidFill>
                  <a:srgbClr val="FF0000"/>
                </a:solidFill>
                <a:latin typeface="Courier New" pitchFamily="49" charset="0"/>
                <a:ea typeface="ＭＳ Ｐゴシック" pitchFamily="34" charset="-128"/>
              </a:rPr>
              <a:t> </a:t>
            </a:r>
            <a:r>
              <a:rPr lang="en-US" sz="2000" b="1" dirty="0">
                <a:solidFill>
                  <a:srgbClr val="FF0000"/>
                </a:solidFill>
                <a:latin typeface="Courier New" pitchFamily="49" charset="0"/>
                <a:ea typeface="ＭＳ Ｐゴシック" pitchFamily="34" charset="-128"/>
              </a:rPr>
              <a:t>// Result is unpredictable</a:t>
            </a:r>
            <a:endParaRPr lang="en-US" sz="2000" b="1" i="1" dirty="0">
              <a:solidFill>
                <a:srgbClr val="FF0000"/>
              </a:solidFill>
              <a:latin typeface="Courier New" pitchFamily="49"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89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2"/>
          <p:cNvSpPr>
            <a:spLocks noChangeArrowheads="1"/>
          </p:cNvSpPr>
          <p:nvPr/>
        </p:nvSpPr>
        <p:spPr bwMode="auto">
          <a:xfrm>
            <a:off x="655782" y="817418"/>
            <a:ext cx="7086600" cy="533400"/>
          </a:xfrm>
          <a:prstGeom prst="rect">
            <a:avLst/>
          </a:prstGeom>
          <a:noFill/>
          <a:ln w="9525">
            <a:noFill/>
            <a:miter lim="800000"/>
            <a:headEnd/>
            <a:tailEnd/>
          </a:ln>
        </p:spPr>
        <p:txBody>
          <a:bodyPr anchor="ctr"/>
          <a:lstStyle/>
          <a:p>
            <a:pPr algn="ctr" eaLnBrk="0" hangingPunct="0"/>
            <a:r>
              <a:rPr lang="en-US" sz="2400" b="1" dirty="0">
                <a:latin typeface="Calibri" pitchFamily="34" charset="0"/>
              </a:rPr>
              <a:t>Common Error – Unintended Integer Division</a:t>
            </a:r>
          </a:p>
        </p:txBody>
      </p:sp>
      <p:sp>
        <p:nvSpPr>
          <p:cNvPr id="193541" name="Rectangle 3"/>
          <p:cNvSpPr>
            <a:spLocks noChangeArrowheads="1"/>
          </p:cNvSpPr>
          <p:nvPr/>
        </p:nvSpPr>
        <p:spPr bwMode="auto">
          <a:xfrm>
            <a:off x="979055" y="1533236"/>
            <a:ext cx="9585759" cy="4994565"/>
          </a:xfrm>
          <a:prstGeom prst="rect">
            <a:avLst/>
          </a:prstGeom>
          <a:noFill/>
          <a:ln w="9525">
            <a:noFill/>
            <a:miter lim="800000"/>
            <a:headEnd/>
            <a:tailEnd/>
          </a:ln>
        </p:spPr>
        <p:txBody>
          <a:bodyPr/>
          <a:lstStyle/>
          <a:p>
            <a:pPr marL="342900" indent="-342900" eaLnBrk="0" hangingPunct="0">
              <a:lnSpc>
                <a:spcPct val="80000"/>
              </a:lnSpc>
              <a:spcBef>
                <a:spcPct val="20000"/>
              </a:spcBef>
            </a:pPr>
            <a:r>
              <a:rPr lang="en-US" sz="1600" dirty="0">
                <a:latin typeface="Calibri" pitchFamily="34" charset="0"/>
              </a:rPr>
              <a:t>	</a:t>
            </a:r>
            <a:r>
              <a:rPr lang="en-US" sz="2400" dirty="0">
                <a:latin typeface="Calibri" pitchFamily="34" charset="0"/>
              </a:rPr>
              <a:t>It is unfortunate that C++ uses the same symbol:  </a:t>
            </a:r>
            <a:r>
              <a:rPr lang="en-US" sz="2400" b="1" dirty="0">
                <a:latin typeface="Courier New" pitchFamily="49" charset="0"/>
              </a:rPr>
              <a:t>/</a:t>
            </a:r>
            <a:br>
              <a:rPr lang="en-US" sz="2400" dirty="0">
                <a:latin typeface="Calibri" pitchFamily="34" charset="0"/>
              </a:rPr>
            </a:br>
            <a:r>
              <a:rPr lang="en-US" sz="2400" dirty="0">
                <a:latin typeface="Calibri" pitchFamily="34" charset="0"/>
              </a:rPr>
              <a:t>for both integer and floating-point division.</a:t>
            </a:r>
            <a:br>
              <a:rPr lang="en-US" sz="2400" dirty="0">
                <a:latin typeface="Calibri" pitchFamily="34" charset="0"/>
              </a:rPr>
            </a:br>
            <a:r>
              <a:rPr lang="en-US" sz="2400" dirty="0">
                <a:latin typeface="Calibri" pitchFamily="34" charset="0"/>
              </a:rPr>
              <a:t>These are really quite different operations.</a:t>
            </a:r>
            <a:br>
              <a:rPr lang="en-US" sz="2400" dirty="0">
                <a:latin typeface="Calibri" pitchFamily="34" charset="0"/>
              </a:rPr>
            </a:br>
            <a:br>
              <a:rPr lang="en-US" sz="2400" dirty="0">
                <a:latin typeface="Calibri" pitchFamily="34" charset="0"/>
              </a:rPr>
            </a:br>
            <a:r>
              <a:rPr lang="en-US" sz="2400" dirty="0">
                <a:latin typeface="Calibri" pitchFamily="34" charset="0"/>
              </a:rPr>
              <a:t>It is a common error to use integer division by accident.</a:t>
            </a:r>
            <a:br>
              <a:rPr lang="en-US" sz="2400" dirty="0">
                <a:latin typeface="Calibri" pitchFamily="34" charset="0"/>
              </a:rPr>
            </a:br>
            <a:r>
              <a:rPr lang="en-US" sz="2400" dirty="0">
                <a:latin typeface="Calibri" pitchFamily="34" charset="0"/>
              </a:rPr>
              <a:t>Consider this segment that computes the average of three integers:</a:t>
            </a:r>
          </a:p>
          <a:p>
            <a:pPr marL="342900" indent="-342900" eaLnBrk="0" hangingPunct="0">
              <a:lnSpc>
                <a:spcPct val="80000"/>
              </a:lnSpc>
              <a:spcBef>
                <a:spcPct val="20000"/>
              </a:spcBef>
            </a:pPr>
            <a:endParaRPr lang="en-US" sz="2400" dirty="0">
              <a:latin typeface="Calibri" pitchFamily="34" charset="0"/>
            </a:endParaRPr>
          </a:p>
          <a:p>
            <a:pPr marL="342900" indent="-342900" eaLnBrk="0" hangingPunct="0">
              <a:lnSpc>
                <a:spcPct val="80000"/>
              </a:lnSpc>
              <a:spcBef>
                <a:spcPct val="20000"/>
              </a:spcBef>
            </a:pPr>
            <a:r>
              <a:rPr lang="en-US" sz="2100" b="1" dirty="0" err="1">
                <a:latin typeface="Courier New" pitchFamily="49" charset="0"/>
              </a:rPr>
              <a:t>cout</a:t>
            </a:r>
            <a:r>
              <a:rPr lang="en-US" sz="2100" b="1" dirty="0">
                <a:latin typeface="Courier New" pitchFamily="49" charset="0"/>
              </a:rPr>
              <a:t> &lt;&lt; "Please enter your last three test scores: "; </a:t>
            </a:r>
          </a:p>
          <a:p>
            <a:pPr marL="342900" indent="-342900" eaLnBrk="0" hangingPunct="0">
              <a:lnSpc>
                <a:spcPct val="80000"/>
              </a:lnSpc>
              <a:spcBef>
                <a:spcPct val="20000"/>
              </a:spcBef>
            </a:pPr>
            <a:r>
              <a:rPr lang="en-US" sz="2100" b="1" dirty="0">
                <a:latin typeface="Courier New" pitchFamily="49" charset="0"/>
              </a:rPr>
              <a:t>int s1;</a:t>
            </a:r>
          </a:p>
          <a:p>
            <a:pPr marL="342900" indent="-342900" eaLnBrk="0" hangingPunct="0">
              <a:lnSpc>
                <a:spcPct val="80000"/>
              </a:lnSpc>
              <a:spcBef>
                <a:spcPct val="20000"/>
              </a:spcBef>
            </a:pPr>
            <a:r>
              <a:rPr lang="en-US" sz="2100" b="1" dirty="0">
                <a:latin typeface="Courier New" pitchFamily="49" charset="0"/>
              </a:rPr>
              <a:t>int s2;</a:t>
            </a:r>
          </a:p>
          <a:p>
            <a:pPr marL="342900" indent="-342900" eaLnBrk="0" hangingPunct="0">
              <a:lnSpc>
                <a:spcPct val="80000"/>
              </a:lnSpc>
              <a:spcBef>
                <a:spcPct val="20000"/>
              </a:spcBef>
            </a:pPr>
            <a:r>
              <a:rPr lang="en-US" sz="2100" b="1" dirty="0">
                <a:latin typeface="Courier New" pitchFamily="49" charset="0"/>
              </a:rPr>
              <a:t>int s3;</a:t>
            </a:r>
          </a:p>
          <a:p>
            <a:pPr marL="342900" indent="-342900" eaLnBrk="0" hangingPunct="0">
              <a:lnSpc>
                <a:spcPct val="80000"/>
              </a:lnSpc>
              <a:spcBef>
                <a:spcPct val="20000"/>
              </a:spcBef>
            </a:pPr>
            <a:r>
              <a:rPr lang="en-US" sz="2100" b="1" dirty="0" err="1">
                <a:latin typeface="Courier New" pitchFamily="49" charset="0"/>
              </a:rPr>
              <a:t>cin</a:t>
            </a:r>
            <a:r>
              <a:rPr lang="en-US" sz="2100" b="1" dirty="0">
                <a:latin typeface="Courier New" pitchFamily="49" charset="0"/>
              </a:rPr>
              <a:t> &gt;&gt; s1 &gt;&gt; s2 &gt;&gt; s3;</a:t>
            </a:r>
          </a:p>
          <a:p>
            <a:pPr marL="342900" indent="-342900" eaLnBrk="0" hangingPunct="0">
              <a:lnSpc>
                <a:spcPct val="80000"/>
              </a:lnSpc>
              <a:spcBef>
                <a:spcPct val="20000"/>
              </a:spcBef>
            </a:pPr>
            <a:r>
              <a:rPr lang="en-US" sz="2100" b="1" dirty="0">
                <a:latin typeface="Courier New" pitchFamily="49" charset="0"/>
              </a:rPr>
              <a:t>double average = (s1 + s2 + s3) / 3; </a:t>
            </a:r>
            <a:endParaRPr lang="en-US" sz="2100" b="1" dirty="0">
              <a:solidFill>
                <a:srgbClr val="FF0000"/>
              </a:solidFill>
              <a:latin typeface="Calibri" pitchFamily="34" charset="0"/>
            </a:endParaRPr>
          </a:p>
          <a:p>
            <a:pPr marL="342900" indent="-342900" eaLnBrk="0" hangingPunct="0">
              <a:lnSpc>
                <a:spcPct val="80000"/>
              </a:lnSpc>
              <a:spcBef>
                <a:spcPct val="20000"/>
              </a:spcBef>
            </a:pPr>
            <a:r>
              <a:rPr lang="en-US" sz="2100" b="1" dirty="0" err="1">
                <a:latin typeface="Courier New" pitchFamily="49" charset="0"/>
              </a:rPr>
              <a:t>cout</a:t>
            </a:r>
            <a:r>
              <a:rPr lang="en-US" sz="2100" b="1" dirty="0">
                <a:latin typeface="Courier New" pitchFamily="49" charset="0"/>
              </a:rPr>
              <a:t> &lt;&lt; "Your average score is " &lt;&lt; average &lt;&lt; </a:t>
            </a:r>
            <a:r>
              <a:rPr lang="en-US" sz="2100" b="1" dirty="0" err="1">
                <a:latin typeface="Courier New" pitchFamily="49" charset="0"/>
              </a:rPr>
              <a:t>endl</a:t>
            </a:r>
            <a:r>
              <a:rPr lang="en-US" sz="2100" b="1" dirty="0">
                <a:latin typeface="Courier New" pitchFamily="49" charset="0"/>
              </a:rPr>
              <a:t>;</a:t>
            </a:r>
          </a:p>
        </p:txBody>
      </p:sp>
      <p:sp>
        <p:nvSpPr>
          <p:cNvPr id="139269" name="Text Box 5"/>
          <p:cNvSpPr txBox="1">
            <a:spLocks noChangeArrowheads="1"/>
          </p:cNvSpPr>
          <p:nvPr/>
        </p:nvSpPr>
        <p:spPr bwMode="auto">
          <a:xfrm rot="-1652021">
            <a:off x="6520800" y="4668982"/>
            <a:ext cx="2443163" cy="396875"/>
          </a:xfrm>
          <a:prstGeom prst="rect">
            <a:avLst/>
          </a:prstGeom>
          <a:noFill/>
          <a:ln w="9525">
            <a:noFill/>
            <a:miter lim="800000"/>
            <a:headEnd/>
            <a:tailEnd/>
          </a:ln>
        </p:spPr>
        <p:txBody>
          <a:bodyPr>
            <a:spAutoFit/>
          </a:bodyPr>
          <a:lstStyle/>
          <a:p>
            <a:pPr>
              <a:spcBef>
                <a:spcPct val="50000"/>
              </a:spcBef>
            </a:pPr>
            <a:r>
              <a:rPr lang="en-US" sz="2000" b="1" dirty="0">
                <a:solidFill>
                  <a:srgbClr val="FF0000"/>
                </a:solidFill>
                <a:latin typeface="Courier New" pitchFamily="49" charset="0"/>
                <a:ea typeface="ＭＳ Ｐゴシック" pitchFamily="34" charset="-128"/>
                <a:sym typeface="Wingdings" pitchFamily="2" charset="2"/>
              </a:rPr>
              <a:t></a:t>
            </a:r>
            <a:r>
              <a:rPr lang="en-US" sz="2000" b="1" dirty="0">
                <a:latin typeface="Courier New" pitchFamily="49" charset="0"/>
                <a:ea typeface="ＭＳ Ｐゴシック" pitchFamily="34" charset="-128"/>
                <a:sym typeface="Wingdings" pitchFamily="2" charset="2"/>
              </a:rPr>
              <a:t> </a:t>
            </a:r>
            <a:r>
              <a:rPr lang="en-US" sz="2000" b="1" dirty="0">
                <a:solidFill>
                  <a:srgbClr val="FF0000"/>
                </a:solidFill>
                <a:latin typeface="Courier New" pitchFamily="49" charset="0"/>
                <a:ea typeface="ＭＳ Ｐゴシック" pitchFamily="34" charset="-128"/>
                <a:sym typeface="Wingdings" pitchFamily="2" charset="2"/>
              </a:rPr>
              <a:t></a:t>
            </a:r>
            <a:r>
              <a:rPr lang="en-US" sz="2000" b="1" dirty="0">
                <a:latin typeface="Courier New" pitchFamily="49" charset="0"/>
                <a:ea typeface="ＭＳ Ｐゴシック" pitchFamily="34" charset="-128"/>
                <a:sym typeface="Wingdings" pitchFamily="2" charset="2"/>
              </a:rPr>
              <a:t> </a:t>
            </a:r>
            <a:r>
              <a:rPr lang="en-US" sz="2000" b="1" dirty="0">
                <a:solidFill>
                  <a:srgbClr val="FF0000"/>
                </a:solidFill>
                <a:latin typeface="Courier New" pitchFamily="49" charset="0"/>
                <a:ea typeface="ＭＳ Ｐゴシック" pitchFamily="34" charset="-128"/>
                <a:sym typeface="Wingdings" pitchFamily="2" charset="2"/>
              </a:rPr>
              <a:t></a:t>
            </a:r>
            <a:r>
              <a:rPr lang="en-US" sz="2000" b="1" dirty="0">
                <a:latin typeface="Courier New" pitchFamily="49" charset="0"/>
                <a:ea typeface="ＭＳ Ｐゴシック" pitchFamily="34" charset="-128"/>
                <a:sym typeface="Wingdings" pitchFamily="2" charset="2"/>
              </a:rPr>
              <a:t> </a:t>
            </a:r>
            <a:r>
              <a:rPr lang="en-US" sz="2000" b="1" dirty="0">
                <a:solidFill>
                  <a:srgbClr val="FF0000"/>
                </a:solidFill>
                <a:latin typeface="Courier New" pitchFamily="49" charset="0"/>
                <a:ea typeface="ＭＳ Ｐゴシック" pitchFamily="34" charset="-128"/>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3"/>
          <p:cNvSpPr>
            <a:spLocks noChangeArrowheads="1"/>
          </p:cNvSpPr>
          <p:nvPr/>
        </p:nvSpPr>
        <p:spPr bwMode="auto">
          <a:xfrm>
            <a:off x="2043113" y="1144588"/>
            <a:ext cx="8229600" cy="4591050"/>
          </a:xfrm>
          <a:prstGeom prst="rect">
            <a:avLst/>
          </a:prstGeom>
          <a:noFill/>
          <a:ln w="9525">
            <a:noFill/>
            <a:miter lim="800000"/>
            <a:headEnd/>
            <a:tailEnd/>
          </a:ln>
        </p:spPr>
        <p:txBody>
          <a:bodyPr/>
          <a:lstStyle/>
          <a:p>
            <a:pPr marL="342900" indent="-342900" eaLnBrk="0" hangingPunct="0">
              <a:lnSpc>
                <a:spcPct val="80000"/>
              </a:lnSpc>
              <a:spcBef>
                <a:spcPct val="20000"/>
              </a:spcBef>
            </a:pPr>
            <a:r>
              <a:rPr lang="en-US" sz="2400">
                <a:latin typeface="Calibri" pitchFamily="34" charset="0"/>
              </a:rPr>
              <a:t>What could be wrong with that?</a:t>
            </a:r>
          </a:p>
          <a:p>
            <a:pPr marL="342900" indent="-342900" eaLnBrk="0" hangingPunct="0">
              <a:lnSpc>
                <a:spcPct val="80000"/>
              </a:lnSpc>
              <a:spcBef>
                <a:spcPct val="20000"/>
              </a:spcBef>
            </a:pP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Of course, the average of </a:t>
            </a:r>
            <a:r>
              <a:rPr lang="en-US" sz="2400" b="1">
                <a:latin typeface="Courier New" pitchFamily="49" charset="0"/>
              </a:rPr>
              <a:t>s1</a:t>
            </a:r>
            <a:r>
              <a:rPr lang="en-US" sz="2400">
                <a:latin typeface="Calibri" pitchFamily="34" charset="0"/>
              </a:rPr>
              <a:t>, </a:t>
            </a:r>
            <a:r>
              <a:rPr lang="en-US" sz="2400" b="1">
                <a:latin typeface="Courier New" pitchFamily="49" charset="0"/>
              </a:rPr>
              <a:t>s2</a:t>
            </a:r>
            <a:r>
              <a:rPr lang="en-US" sz="2400">
                <a:latin typeface="Calibri" pitchFamily="34" charset="0"/>
              </a:rPr>
              <a:t>, and </a:t>
            </a:r>
            <a:r>
              <a:rPr lang="en-US" sz="2400" b="1">
                <a:latin typeface="Courier New" pitchFamily="49" charset="0"/>
              </a:rPr>
              <a:t>s3</a:t>
            </a:r>
            <a:r>
              <a:rPr lang="en-US" sz="2400">
                <a:latin typeface="Calibri" pitchFamily="34" charset="0"/>
              </a:rPr>
              <a:t> is</a:t>
            </a:r>
            <a:br>
              <a:rPr lang="en-US" sz="2400">
                <a:latin typeface="Calibri" pitchFamily="34" charset="0"/>
              </a:rPr>
            </a:br>
            <a:br>
              <a:rPr lang="en-US" sz="2400">
                <a:latin typeface="Calibri" pitchFamily="34" charset="0"/>
              </a:rPr>
            </a:br>
            <a:r>
              <a:rPr lang="en-US" sz="2400" b="1">
                <a:latin typeface="Calibri" pitchFamily="34" charset="0"/>
              </a:rPr>
              <a:t>(</a:t>
            </a:r>
            <a:r>
              <a:rPr lang="en-US" sz="2400" b="1">
                <a:latin typeface="Courier New" pitchFamily="49" charset="0"/>
              </a:rPr>
              <a:t>s1+ s2+ s3) / 3</a:t>
            </a:r>
            <a:endParaRPr lang="en-US" sz="2400" b="1">
              <a:latin typeface="Calibri" pitchFamily="34" charset="0"/>
            </a:endParaRPr>
          </a:p>
          <a:p>
            <a:pPr marL="342900" indent="-342900" eaLnBrk="0" hangingPunct="0">
              <a:lnSpc>
                <a:spcPct val="80000"/>
              </a:lnSpc>
              <a:spcBef>
                <a:spcPct val="20000"/>
              </a:spcBef>
            </a:pP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Here, however, the </a:t>
            </a:r>
            <a:r>
              <a:rPr lang="en-US" sz="2400" b="1">
                <a:latin typeface="Courier New" pitchFamily="49" charset="0"/>
              </a:rPr>
              <a:t>/</a:t>
            </a:r>
            <a:r>
              <a:rPr lang="en-US" sz="2400">
                <a:latin typeface="Calibri" pitchFamily="34" charset="0"/>
              </a:rPr>
              <a:t> does not mean division in the </a:t>
            </a:r>
          </a:p>
          <a:p>
            <a:pPr marL="342900" indent="-342900" eaLnBrk="0" hangingPunct="0">
              <a:lnSpc>
                <a:spcPct val="80000"/>
              </a:lnSpc>
              <a:spcBef>
                <a:spcPct val="20000"/>
              </a:spcBef>
            </a:pPr>
            <a:r>
              <a:rPr lang="en-US" sz="2400">
                <a:latin typeface="Calibri" pitchFamily="34" charset="0"/>
              </a:rPr>
              <a:t>mathematical sense.</a:t>
            </a:r>
          </a:p>
          <a:p>
            <a:pPr marL="342900" indent="-342900" eaLnBrk="0" hangingPunct="0">
              <a:lnSpc>
                <a:spcPct val="80000"/>
              </a:lnSpc>
              <a:spcBef>
                <a:spcPct val="20000"/>
              </a:spcBef>
            </a:pP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It denotes integer division because</a:t>
            </a:r>
          </a:p>
          <a:p>
            <a:pPr marL="342900" indent="-342900" eaLnBrk="0" hangingPunct="0">
              <a:lnSpc>
                <a:spcPct val="80000"/>
              </a:lnSpc>
              <a:spcBef>
                <a:spcPct val="20000"/>
              </a:spcBef>
            </a:pPr>
            <a:r>
              <a:rPr lang="en-US" sz="2400">
                <a:latin typeface="Calibri" pitchFamily="34" charset="0"/>
              </a:rPr>
              <a:t>both </a:t>
            </a:r>
            <a:r>
              <a:rPr lang="en-US" sz="2400" b="1">
                <a:latin typeface="Courier New" pitchFamily="49" charset="0"/>
              </a:rPr>
              <a:t>(s1 + s2 + s3)</a:t>
            </a:r>
            <a:r>
              <a:rPr lang="en-US" sz="2400">
                <a:latin typeface="Calibri" pitchFamily="34" charset="0"/>
              </a:rPr>
              <a:t>and </a:t>
            </a:r>
            <a:r>
              <a:rPr lang="en-US" sz="2400" b="1">
                <a:latin typeface="Courier New" pitchFamily="49" charset="0"/>
              </a:rPr>
              <a:t>3</a:t>
            </a:r>
            <a:r>
              <a:rPr lang="en-US" sz="2400">
                <a:latin typeface="Calibri" pitchFamily="34" charset="0"/>
              </a:rPr>
              <a:t> are integers.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ChangeArrowheads="1"/>
          </p:cNvSpPr>
          <p:nvPr/>
        </p:nvSpPr>
        <p:spPr bwMode="auto">
          <a:xfrm>
            <a:off x="1981201" y="685800"/>
            <a:ext cx="7961313" cy="4762500"/>
          </a:xfrm>
          <a:prstGeom prst="rect">
            <a:avLst/>
          </a:prstGeom>
          <a:noFill/>
          <a:ln w="9525">
            <a:noFill/>
            <a:miter lim="800000"/>
            <a:headEnd/>
            <a:tailEnd/>
          </a:ln>
        </p:spPr>
        <p:txBody>
          <a:bodyPr/>
          <a:lstStyle/>
          <a:p>
            <a:pPr marL="342900" indent="-342900" eaLnBrk="0" hangingPunct="0">
              <a:lnSpc>
                <a:spcPct val="80000"/>
              </a:lnSpc>
              <a:spcBef>
                <a:spcPct val="20000"/>
              </a:spcBef>
            </a:pPr>
            <a:r>
              <a:rPr lang="en-US" sz="2400">
                <a:latin typeface="Calibri" pitchFamily="34" charset="0"/>
              </a:rPr>
              <a:t>For example, if the scores add up to 14,</a:t>
            </a:r>
          </a:p>
          <a:p>
            <a:pPr marL="342900" indent="-342900" eaLnBrk="0" hangingPunct="0">
              <a:lnSpc>
                <a:spcPct val="80000"/>
              </a:lnSpc>
              <a:spcBef>
                <a:spcPct val="20000"/>
              </a:spcBef>
            </a:pPr>
            <a:r>
              <a:rPr lang="en-US" sz="2400">
                <a:latin typeface="Calibri" pitchFamily="34" charset="0"/>
              </a:rPr>
              <a:t>the average is computed to be 4.</a:t>
            </a:r>
          </a:p>
          <a:p>
            <a:pPr marL="342900" indent="-342900" eaLnBrk="0" hangingPunct="0">
              <a:lnSpc>
                <a:spcPct val="80000"/>
              </a:lnSpc>
              <a:spcBef>
                <a:spcPct val="20000"/>
              </a:spcBef>
            </a:pPr>
            <a:r>
              <a:rPr lang="en-US" sz="2400">
                <a:latin typeface="Calibri" pitchFamily="34" charset="0"/>
              </a:rPr>
              <a:t>						WHAT?</a:t>
            </a:r>
          </a:p>
          <a:p>
            <a:pPr marL="342900" indent="-342900" eaLnBrk="0" hangingPunct="0">
              <a:lnSpc>
                <a:spcPct val="80000"/>
              </a:lnSpc>
              <a:spcBef>
                <a:spcPct val="20000"/>
              </a:spcBef>
            </a:pPr>
            <a:endParaRPr lang="en-US" sz="700">
              <a:latin typeface="Calibri" pitchFamily="34" charset="0"/>
            </a:endParaRPr>
          </a:p>
          <a:p>
            <a:pPr marL="342900" indent="-342900" eaLnBrk="0" hangingPunct="0">
              <a:lnSpc>
                <a:spcPct val="80000"/>
              </a:lnSpc>
              <a:spcBef>
                <a:spcPct val="20000"/>
              </a:spcBef>
            </a:pPr>
            <a:r>
              <a:rPr lang="en-US" sz="2400">
                <a:latin typeface="Calibri" pitchFamily="34" charset="0"/>
              </a:rPr>
              <a:t>Yes, the result of the integer division of 14 by 3 is 4</a:t>
            </a:r>
          </a:p>
          <a:p>
            <a:pPr marL="342900" indent="-342900" eaLnBrk="0" hangingPunct="0">
              <a:lnSpc>
                <a:spcPct val="80000"/>
              </a:lnSpc>
              <a:spcBef>
                <a:spcPct val="20000"/>
              </a:spcBef>
            </a:pPr>
            <a:r>
              <a:rPr lang="en-US" sz="2400">
                <a:latin typeface="Calibri" pitchFamily="34" charset="0"/>
              </a:rPr>
              <a:t>How many times does 3 evenly divide into 14?</a:t>
            </a:r>
          </a:p>
          <a:p>
            <a:pPr marL="342900" indent="-342900" eaLnBrk="0" hangingPunct="0">
              <a:lnSpc>
                <a:spcPct val="80000"/>
              </a:lnSpc>
              <a:spcBef>
                <a:spcPct val="20000"/>
              </a:spcBef>
            </a:pPr>
            <a:r>
              <a:rPr lang="en-US" sz="2400">
                <a:latin typeface="Calibri" pitchFamily="34" charset="0"/>
              </a:rPr>
              <a:t>Right!</a:t>
            </a:r>
          </a:p>
          <a:p>
            <a:pPr marL="342900" indent="-342900" eaLnBrk="0" hangingPunct="0">
              <a:lnSpc>
                <a:spcPct val="80000"/>
              </a:lnSpc>
              <a:spcBef>
                <a:spcPct val="20000"/>
              </a:spcBef>
            </a:pP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That integer 4 is then moved into the floating-point</a:t>
            </a:r>
          </a:p>
          <a:p>
            <a:pPr marL="342900" indent="-342900" eaLnBrk="0" hangingPunct="0">
              <a:lnSpc>
                <a:spcPct val="80000"/>
              </a:lnSpc>
              <a:spcBef>
                <a:spcPct val="20000"/>
              </a:spcBef>
            </a:pPr>
            <a:r>
              <a:rPr lang="en-US" sz="2400">
                <a:latin typeface="Calibri" pitchFamily="34" charset="0"/>
              </a:rPr>
              <a:t>variable </a:t>
            </a:r>
            <a:r>
              <a:rPr lang="en-US" sz="2400" b="1">
                <a:latin typeface="Courier New" pitchFamily="49" charset="0"/>
              </a:rPr>
              <a:t>average</a:t>
            </a:r>
            <a:r>
              <a:rPr lang="en-US" sz="2400">
                <a:latin typeface="Calibri" pitchFamily="34" charset="0"/>
              </a:rPr>
              <a:t>.</a:t>
            </a:r>
            <a:br>
              <a:rPr lang="en-US" sz="2400">
                <a:latin typeface="Calibri" pitchFamily="34" charset="0"/>
              </a:rPr>
            </a:b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So 4.0 is stored.</a:t>
            </a:r>
          </a:p>
          <a:p>
            <a:pPr marL="342900" indent="-342900" eaLnBrk="0" hangingPunct="0">
              <a:lnSpc>
                <a:spcPct val="80000"/>
              </a:lnSpc>
              <a:spcBef>
                <a:spcPct val="20000"/>
              </a:spcBef>
            </a:pPr>
            <a:endParaRPr lang="en-US" sz="2400">
              <a:latin typeface="Calibri" pitchFamily="34" charset="0"/>
            </a:endParaRPr>
          </a:p>
          <a:p>
            <a:pPr marL="342900" indent="-342900" eaLnBrk="0" hangingPunct="0">
              <a:lnSpc>
                <a:spcPct val="80000"/>
              </a:lnSpc>
              <a:spcBef>
                <a:spcPct val="20000"/>
              </a:spcBef>
            </a:pPr>
            <a:r>
              <a:rPr lang="en-US" sz="2400">
                <a:latin typeface="Calibri" pitchFamily="34" charset="0"/>
              </a:rPr>
              <a:t>That’s not what we want!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1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131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1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3"/>
          <p:cNvSpPr>
            <a:spLocks noChangeArrowheads="1"/>
          </p:cNvSpPr>
          <p:nvPr/>
        </p:nvSpPr>
        <p:spPr bwMode="auto">
          <a:xfrm>
            <a:off x="1925638" y="1128713"/>
            <a:ext cx="7961312" cy="4762500"/>
          </a:xfrm>
          <a:prstGeom prst="rect">
            <a:avLst/>
          </a:prstGeom>
          <a:noFill/>
          <a:ln w="9525">
            <a:noFill/>
            <a:miter lim="800000"/>
            <a:headEnd/>
            <a:tailEnd/>
          </a:ln>
        </p:spPr>
        <p:txBody>
          <a:bodyPr/>
          <a:lstStyle/>
          <a:p>
            <a:pPr marL="342900" indent="-342900" eaLnBrk="0" hangingPunct="0">
              <a:lnSpc>
                <a:spcPct val="80000"/>
              </a:lnSpc>
              <a:spcBef>
                <a:spcPct val="20000"/>
              </a:spcBef>
            </a:pPr>
            <a:endParaRPr lang="en-US" sz="2400" dirty="0">
              <a:latin typeface="Calibri" pitchFamily="34" charset="0"/>
            </a:endParaRPr>
          </a:p>
          <a:p>
            <a:pPr marL="342900" indent="-342900" eaLnBrk="0" hangingPunct="0">
              <a:lnSpc>
                <a:spcPct val="80000"/>
              </a:lnSpc>
              <a:spcBef>
                <a:spcPct val="20000"/>
              </a:spcBef>
            </a:pPr>
            <a:r>
              <a:rPr lang="en-US" sz="2400" dirty="0">
                <a:latin typeface="Calibri" pitchFamily="34" charset="0"/>
              </a:rPr>
              <a:t>	The remedy is  to make the numerator or denominator into a floating-point number:</a:t>
            </a:r>
            <a:br>
              <a:rPr lang="en-US" sz="2400" dirty="0">
                <a:latin typeface="Calibri" pitchFamily="34" charset="0"/>
              </a:rPr>
            </a:br>
            <a:endParaRPr lang="en-US" sz="2400" dirty="0">
              <a:latin typeface="Calibri" pitchFamily="34" charset="0"/>
            </a:endParaRPr>
          </a:p>
          <a:p>
            <a:pPr marL="342900" indent="-342900" eaLnBrk="0" hangingPunct="0">
              <a:lnSpc>
                <a:spcPct val="80000"/>
              </a:lnSpc>
              <a:spcBef>
                <a:spcPct val="20000"/>
              </a:spcBef>
            </a:pPr>
            <a:endParaRPr lang="en-US" sz="2400" dirty="0">
              <a:latin typeface="Calibri" pitchFamily="34" charset="0"/>
            </a:endParaRPr>
          </a:p>
          <a:p>
            <a:pPr marL="342900" indent="-342900" eaLnBrk="0" hangingPunct="0">
              <a:lnSpc>
                <a:spcPct val="80000"/>
              </a:lnSpc>
              <a:spcBef>
                <a:spcPct val="20000"/>
              </a:spcBef>
            </a:pPr>
            <a:r>
              <a:rPr lang="en-US" sz="2400" b="1" dirty="0">
                <a:latin typeface="Courier New" pitchFamily="49" charset="0"/>
              </a:rPr>
              <a:t>double total = s1 + s2 + s3;</a:t>
            </a:r>
          </a:p>
          <a:p>
            <a:pPr marL="342900" indent="-342900" eaLnBrk="0" hangingPunct="0">
              <a:lnSpc>
                <a:spcPct val="80000"/>
              </a:lnSpc>
              <a:spcBef>
                <a:spcPct val="20000"/>
              </a:spcBef>
            </a:pPr>
            <a:r>
              <a:rPr lang="en-US" sz="2400" b="1" dirty="0">
                <a:latin typeface="Courier New" pitchFamily="49" charset="0"/>
              </a:rPr>
              <a:t>double average = total / 3;</a:t>
            </a:r>
          </a:p>
          <a:p>
            <a:pPr marL="342900" indent="-342900" eaLnBrk="0" hangingPunct="0">
              <a:lnSpc>
                <a:spcPct val="80000"/>
              </a:lnSpc>
              <a:spcBef>
                <a:spcPct val="20000"/>
              </a:spcBef>
            </a:pPr>
            <a:endParaRPr lang="en-US" sz="2400" dirty="0">
              <a:latin typeface="Calibri" pitchFamily="34" charset="0"/>
            </a:endParaRPr>
          </a:p>
          <a:p>
            <a:pPr marL="342900" indent="-342900" eaLnBrk="0" hangingPunct="0">
              <a:lnSpc>
                <a:spcPct val="80000"/>
              </a:lnSpc>
              <a:spcBef>
                <a:spcPct val="20000"/>
              </a:spcBef>
            </a:pPr>
            <a:r>
              <a:rPr lang="en-US" sz="2400" dirty="0">
                <a:latin typeface="Calibri" pitchFamily="34" charset="0"/>
              </a:rPr>
              <a:t>	or</a:t>
            </a:r>
          </a:p>
          <a:p>
            <a:pPr marL="342900" indent="-342900" eaLnBrk="0" hangingPunct="0">
              <a:lnSpc>
                <a:spcPct val="80000"/>
              </a:lnSpc>
              <a:spcBef>
                <a:spcPct val="20000"/>
              </a:spcBef>
            </a:pPr>
            <a:endParaRPr lang="en-US" sz="2400" dirty="0">
              <a:latin typeface="Courier New" pitchFamily="49" charset="0"/>
            </a:endParaRPr>
          </a:p>
          <a:p>
            <a:pPr marL="342900" indent="-342900" eaLnBrk="0" hangingPunct="0">
              <a:lnSpc>
                <a:spcPct val="80000"/>
              </a:lnSpc>
              <a:spcBef>
                <a:spcPct val="20000"/>
              </a:spcBef>
            </a:pPr>
            <a:r>
              <a:rPr lang="en-US" sz="2400" b="1" dirty="0">
                <a:latin typeface="Courier New" pitchFamily="49" charset="0"/>
              </a:rPr>
              <a:t>double average = (s1 + s2 + s3) / 3.0;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25946" y="895350"/>
            <a:ext cx="777240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2200" b="1" dirty="0">
                <a:latin typeface="+mn-lt"/>
              </a:rPr>
              <a:t>The #include Directive</a:t>
            </a:r>
          </a:p>
        </p:txBody>
      </p:sp>
      <p:sp>
        <p:nvSpPr>
          <p:cNvPr id="139266" name="Rectangle 3"/>
          <p:cNvSpPr txBox="1">
            <a:spLocks noChangeArrowheads="1"/>
          </p:cNvSpPr>
          <p:nvPr/>
        </p:nvSpPr>
        <p:spPr bwMode="auto">
          <a:xfrm>
            <a:off x="706078" y="1638299"/>
            <a:ext cx="9019309" cy="4114800"/>
          </a:xfrm>
          <a:prstGeom prst="rect">
            <a:avLst/>
          </a:prstGeom>
          <a:noFill/>
          <a:ln w="9525">
            <a:noFill/>
            <a:miter lim="800000"/>
            <a:headEnd/>
            <a:tailEnd/>
          </a:ln>
        </p:spPr>
        <p:txBody>
          <a:bodyPr/>
          <a:lstStyle/>
          <a:p>
            <a:pPr marL="342900" indent="-342900">
              <a:spcBef>
                <a:spcPct val="20000"/>
              </a:spcBef>
              <a:buFont typeface="Arial" charset="0"/>
              <a:buChar char="•"/>
            </a:pPr>
            <a:r>
              <a:rPr lang="en-US" sz="2200" b="1" dirty="0">
                <a:latin typeface="Calibri" pitchFamily="34" charset="0"/>
              </a:rPr>
              <a:t>Preprocessor directive</a:t>
            </a:r>
          </a:p>
          <a:p>
            <a:pPr marL="342900" indent="-342900">
              <a:spcBef>
                <a:spcPct val="20000"/>
              </a:spcBef>
              <a:buFont typeface="Arial" charset="0"/>
              <a:buChar char="•"/>
            </a:pPr>
            <a:endParaRPr lang="en-US" sz="2200" b="1" dirty="0">
              <a:latin typeface="Calibri" pitchFamily="34" charset="0"/>
            </a:endParaRPr>
          </a:p>
          <a:p>
            <a:pPr marL="342900" indent="-342900">
              <a:spcBef>
                <a:spcPct val="20000"/>
              </a:spcBef>
              <a:buFont typeface="Arial" charset="0"/>
              <a:buChar char="•"/>
            </a:pPr>
            <a:r>
              <a:rPr lang="en-US" sz="2200" b="1" dirty="0">
                <a:latin typeface="Calibri" pitchFamily="34" charset="0"/>
              </a:rPr>
              <a:t>Inserts the contents of another file into the program</a:t>
            </a:r>
          </a:p>
          <a:p>
            <a:pPr marL="342900" indent="-342900">
              <a:spcBef>
                <a:spcPct val="20000"/>
              </a:spcBef>
            </a:pPr>
            <a:r>
              <a:rPr lang="en-US" sz="2200" b="1" dirty="0">
                <a:latin typeface="Calibri" pitchFamily="34" charset="0"/>
              </a:rPr>
              <a:t>		</a:t>
            </a:r>
            <a:r>
              <a:rPr lang="en-US" sz="2200" b="1" dirty="0">
                <a:solidFill>
                  <a:srgbClr val="0000CC"/>
                </a:solidFill>
                <a:latin typeface="Calibri" pitchFamily="34" charset="0"/>
              </a:rPr>
              <a:t>iostream</a:t>
            </a:r>
            <a:r>
              <a:rPr lang="en-US" sz="2200" b="1" dirty="0">
                <a:latin typeface="Calibri" pitchFamily="34" charset="0"/>
              </a:rPr>
              <a:t> is C++ library of input/output functions</a:t>
            </a:r>
          </a:p>
          <a:p>
            <a:pPr marL="342900" indent="-342900">
              <a:spcBef>
                <a:spcPct val="20000"/>
              </a:spcBef>
            </a:pPr>
            <a:r>
              <a:rPr lang="en-US" sz="2200" b="1" dirty="0">
                <a:latin typeface="Calibri" pitchFamily="34" charset="0"/>
              </a:rPr>
              <a:t>	This includes </a:t>
            </a:r>
          </a:p>
          <a:p>
            <a:pPr marL="342900" indent="-342900">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cout</a:t>
            </a:r>
            <a:r>
              <a:rPr lang="en-US" sz="2200" b="1" dirty="0">
                <a:latin typeface="Calibri" pitchFamily="34" charset="0"/>
              </a:rPr>
              <a:t> (printing) and </a:t>
            </a:r>
          </a:p>
          <a:p>
            <a:pPr marL="342900" indent="-342900">
              <a:spcBef>
                <a:spcPct val="20000"/>
              </a:spcBef>
            </a:pPr>
            <a:r>
              <a:rPr lang="en-US" sz="2200" b="1" dirty="0">
                <a:solidFill>
                  <a:srgbClr val="0000CC"/>
                </a:solidFill>
                <a:latin typeface="Calibri" pitchFamily="34" charset="0"/>
              </a:rPr>
              <a:t>		</a:t>
            </a:r>
            <a:r>
              <a:rPr lang="en-US" sz="2200" b="1" dirty="0" err="1">
                <a:solidFill>
                  <a:srgbClr val="0000CC"/>
                </a:solidFill>
                <a:latin typeface="Calibri" pitchFamily="34" charset="0"/>
              </a:rPr>
              <a:t>cin</a:t>
            </a:r>
            <a:r>
              <a:rPr lang="en-US" sz="2200" b="1" dirty="0">
                <a:solidFill>
                  <a:srgbClr val="0000CC"/>
                </a:solidFill>
                <a:latin typeface="Calibri" pitchFamily="34" charset="0"/>
              </a:rPr>
              <a:t> </a:t>
            </a:r>
            <a:r>
              <a:rPr lang="en-US" sz="2200" b="1" dirty="0">
                <a:latin typeface="Calibri" pitchFamily="34" charset="0"/>
              </a:rPr>
              <a:t>(accept keyboard input from the user)</a:t>
            </a:r>
          </a:p>
          <a:p>
            <a:pPr marL="342900" indent="-342900">
              <a:spcBef>
                <a:spcPct val="20000"/>
              </a:spcBef>
              <a:buFont typeface="Arial" charset="0"/>
              <a:buChar char="•"/>
            </a:pPr>
            <a:r>
              <a:rPr lang="en-US" sz="2200" b="1" dirty="0">
                <a:latin typeface="Calibri" pitchFamily="34" charset="0"/>
              </a:rPr>
              <a:t>Do </a:t>
            </a:r>
            <a:r>
              <a:rPr lang="en-US" sz="2200" b="1" u="sng" dirty="0">
                <a:latin typeface="Calibri" pitchFamily="34" charset="0"/>
              </a:rPr>
              <a:t>not</a:t>
            </a:r>
            <a:r>
              <a:rPr lang="en-US" sz="2200" b="1" dirty="0">
                <a:latin typeface="Calibri" pitchFamily="34" charset="0"/>
              </a:rPr>
              <a:t> use ; at end of #include statement</a:t>
            </a:r>
          </a:p>
        </p:txBody>
      </p:sp>
      <p:sp>
        <p:nvSpPr>
          <p:cNvPr id="139267" name="TextBox 5"/>
          <p:cNvSpPr txBox="1">
            <a:spLocks noChangeArrowheads="1"/>
          </p:cNvSpPr>
          <p:nvPr/>
        </p:nvSpPr>
        <p:spPr bwMode="auto">
          <a:xfrm>
            <a:off x="8591119" y="2105818"/>
            <a:ext cx="2333972" cy="2646878"/>
          </a:xfrm>
          <a:prstGeom prst="rect">
            <a:avLst/>
          </a:prstGeom>
          <a:noFill/>
          <a:ln w="9525">
            <a:noFill/>
            <a:miter lim="800000"/>
            <a:headEnd/>
            <a:tailEnd/>
          </a:ln>
        </p:spPr>
        <p:txBody>
          <a:bodyPr wrap="none">
            <a:spAutoFit/>
          </a:bodyPr>
          <a:lstStyle/>
          <a:p>
            <a:r>
              <a:rPr lang="en-US" sz="2200" b="1" dirty="0">
                <a:solidFill>
                  <a:srgbClr val="0000CC"/>
                </a:solidFill>
                <a:latin typeface="Calibri" pitchFamily="34" charset="0"/>
              </a:rPr>
              <a:t> </a:t>
            </a:r>
            <a:r>
              <a:rPr lang="en-US" b="1" dirty="0">
                <a:solidFill>
                  <a:srgbClr val="0000CC"/>
                </a:solidFill>
                <a:latin typeface="Calibri" pitchFamily="34" charset="0"/>
              </a:rPr>
              <a:t>#include &lt;iostream&gt;</a:t>
            </a:r>
          </a:p>
          <a:p>
            <a:r>
              <a:rPr lang="en-US" b="1" dirty="0">
                <a:solidFill>
                  <a:srgbClr val="0000CC"/>
                </a:solidFill>
                <a:latin typeface="Calibri" pitchFamily="34" charset="0"/>
              </a:rPr>
              <a:t> using namespace std;</a:t>
            </a:r>
          </a:p>
          <a:p>
            <a:endParaRPr lang="en-US" b="1" dirty="0">
              <a:solidFill>
                <a:srgbClr val="0000CC"/>
              </a:solidFill>
              <a:latin typeface="Calibri" pitchFamily="34" charset="0"/>
            </a:endParaRPr>
          </a:p>
          <a:p>
            <a:r>
              <a:rPr lang="en-US" b="1" dirty="0">
                <a:solidFill>
                  <a:srgbClr val="0000CC"/>
                </a:solidFill>
                <a:latin typeface="Calibri" pitchFamily="34" charset="0"/>
              </a:rPr>
              <a:t>    int main()</a:t>
            </a:r>
          </a:p>
          <a:p>
            <a:r>
              <a:rPr lang="en-US" b="1" dirty="0">
                <a:solidFill>
                  <a:srgbClr val="0000CC"/>
                </a:solidFill>
                <a:latin typeface="Calibri" pitchFamily="34" charset="0"/>
              </a:rPr>
              <a:t>        {</a:t>
            </a:r>
          </a:p>
          <a:p>
            <a:r>
              <a:rPr lang="en-US" b="1" dirty="0">
                <a:solidFill>
                  <a:srgbClr val="00B050"/>
                </a:solidFill>
                <a:latin typeface="Calibri" pitchFamily="34" charset="0"/>
              </a:rPr>
              <a:t>        declaration(s);</a:t>
            </a:r>
          </a:p>
          <a:p>
            <a:r>
              <a:rPr lang="en-US" b="1" dirty="0">
                <a:solidFill>
                  <a:srgbClr val="00B050"/>
                </a:solidFill>
                <a:latin typeface="Calibri" pitchFamily="34" charset="0"/>
              </a:rPr>
              <a:t>        statement(s);</a:t>
            </a:r>
          </a:p>
          <a:p>
            <a:r>
              <a:rPr lang="en-US" b="1" dirty="0">
                <a:solidFill>
                  <a:srgbClr val="0000CC"/>
                </a:solidFill>
                <a:latin typeface="Calibri" pitchFamily="34" charset="0"/>
              </a:rPr>
              <a:t>        return 0;</a:t>
            </a:r>
          </a:p>
          <a:p>
            <a:r>
              <a:rPr lang="en-US" b="1" dirty="0">
                <a:solidFill>
                  <a:srgbClr val="0000CC"/>
                </a:solidFill>
                <a:latin typeface="Calibri" pitchFamily="34" charset="0"/>
              </a:rPr>
              <a:t>        }</a:t>
            </a:r>
            <a:endParaRPr lang="en-US" b="1" dirty="0">
              <a:latin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2"/>
          <p:cNvSpPr>
            <a:spLocks noChangeArrowheads="1"/>
          </p:cNvSpPr>
          <p:nvPr/>
        </p:nvSpPr>
        <p:spPr bwMode="auto">
          <a:xfrm>
            <a:off x="517237" y="775062"/>
            <a:ext cx="7086600" cy="533400"/>
          </a:xfrm>
          <a:prstGeom prst="rect">
            <a:avLst/>
          </a:prstGeom>
          <a:noFill/>
          <a:ln w="9525">
            <a:noFill/>
            <a:miter lim="800000"/>
            <a:headEnd/>
            <a:tailEnd/>
          </a:ln>
        </p:spPr>
        <p:txBody>
          <a:bodyPr anchor="ctr"/>
          <a:lstStyle/>
          <a:p>
            <a:pPr algn="ctr"/>
            <a:r>
              <a:rPr lang="en-US" sz="2400" b="1" dirty="0">
                <a:latin typeface="Calibri" pitchFamily="34" charset="0"/>
              </a:rPr>
              <a:t>Common Error – Unbalanced Parentheses</a:t>
            </a:r>
          </a:p>
        </p:txBody>
      </p:sp>
      <p:sp>
        <p:nvSpPr>
          <p:cNvPr id="70660" name="Rectangle 3"/>
          <p:cNvSpPr>
            <a:spLocks noChangeArrowheads="1"/>
          </p:cNvSpPr>
          <p:nvPr/>
        </p:nvSpPr>
        <p:spPr bwMode="auto">
          <a:xfrm>
            <a:off x="1731819" y="1783197"/>
            <a:ext cx="8229600" cy="4525963"/>
          </a:xfrm>
          <a:prstGeom prst="rect">
            <a:avLst/>
          </a:prstGeom>
          <a:noFill/>
          <a:ln w="9525">
            <a:noFill/>
            <a:miter lim="800000"/>
            <a:headEnd/>
            <a:tailEnd/>
          </a:ln>
        </p:spPr>
        <p:txBody>
          <a:bodyPr/>
          <a:lstStyle/>
          <a:p>
            <a:pPr marL="342900" indent="-342900">
              <a:spcBef>
                <a:spcPct val="20000"/>
              </a:spcBef>
            </a:pPr>
            <a:r>
              <a:rPr lang="en-US" sz="2400" dirty="0">
                <a:latin typeface="Calibri" pitchFamily="34" charset="0"/>
              </a:rPr>
              <a:t>Consider the expression</a:t>
            </a:r>
            <a:br>
              <a:rPr lang="en-US" sz="2400" dirty="0">
                <a:latin typeface="Calibri" pitchFamily="34" charset="0"/>
              </a:rPr>
            </a:br>
            <a:endParaRPr lang="en-US" sz="2400" dirty="0">
              <a:latin typeface="Calibri" pitchFamily="34" charset="0"/>
            </a:endParaRPr>
          </a:p>
          <a:p>
            <a:pPr marL="342900" indent="-342900">
              <a:spcBef>
                <a:spcPct val="20000"/>
              </a:spcBef>
            </a:pPr>
            <a:r>
              <a:rPr lang="en-US" sz="2400" dirty="0">
                <a:latin typeface="Calibri" pitchFamily="34" charset="0"/>
              </a:rPr>
              <a:t>		</a:t>
            </a:r>
            <a:r>
              <a:rPr lang="en-US" sz="2400" b="1" dirty="0">
                <a:latin typeface="Courier New" pitchFamily="49" charset="0"/>
              </a:rPr>
              <a:t>(-(b * b - 4 * a * c) / (2 * a)</a:t>
            </a:r>
            <a:br>
              <a:rPr lang="en-US" sz="2400" dirty="0">
                <a:latin typeface="Calibri" pitchFamily="34" charset="0"/>
              </a:rPr>
            </a:br>
            <a:br>
              <a:rPr lang="en-US" sz="2400" dirty="0">
                <a:latin typeface="Calibri" pitchFamily="34" charset="0"/>
              </a:rPr>
            </a:br>
            <a:endParaRPr lang="en-US" sz="2400" dirty="0">
              <a:latin typeface="Calibri" pitchFamily="34" charset="0"/>
            </a:endParaRPr>
          </a:p>
          <a:p>
            <a:pPr marL="342900" indent="-342900">
              <a:spcBef>
                <a:spcPct val="20000"/>
              </a:spcBef>
            </a:pPr>
            <a:r>
              <a:rPr lang="en-US" sz="2400" dirty="0">
                <a:latin typeface="Calibri" pitchFamily="34" charset="0"/>
              </a:rPr>
              <a:t>	</a:t>
            </a:r>
          </a:p>
          <a:p>
            <a:pPr marL="342900" indent="-342900">
              <a:spcBef>
                <a:spcPct val="20000"/>
              </a:spcBef>
            </a:pPr>
            <a:r>
              <a:rPr lang="en-US" sz="2400" dirty="0">
                <a:latin typeface="Calibri" pitchFamily="34" charset="0"/>
              </a:rPr>
              <a:t>	 What is wrong with it? 				  </a:t>
            </a:r>
            <a:br>
              <a:rPr lang="en-US" sz="2400" dirty="0">
                <a:latin typeface="Calibri" pitchFamily="34" charset="0"/>
              </a:rPr>
            </a:br>
            <a:br>
              <a:rPr lang="en-US" sz="2400" dirty="0">
                <a:latin typeface="Calibri" pitchFamily="34" charset="0"/>
              </a:rPr>
            </a:br>
            <a:endParaRPr lang="en-US" sz="2400" b="1" dirty="0">
              <a:latin typeface="Courier New" pitchFamily="49" charset="0"/>
            </a:endParaRPr>
          </a:p>
        </p:txBody>
      </p:sp>
      <p:sp>
        <p:nvSpPr>
          <p:cNvPr id="293895" name="Text Box 7"/>
          <p:cNvSpPr txBox="1">
            <a:spLocks noChangeArrowheads="1"/>
          </p:cNvSpPr>
          <p:nvPr/>
        </p:nvSpPr>
        <p:spPr bwMode="auto">
          <a:xfrm>
            <a:off x="1655619" y="4899891"/>
            <a:ext cx="8305800" cy="1200150"/>
          </a:xfrm>
          <a:prstGeom prst="rect">
            <a:avLst/>
          </a:prstGeom>
          <a:noFill/>
          <a:ln w="9525">
            <a:noFill/>
            <a:miter lim="800000"/>
            <a:headEnd/>
            <a:tailEnd/>
          </a:ln>
        </p:spPr>
        <p:txBody>
          <a:bodyPr>
            <a:spAutoFit/>
          </a:bodyPr>
          <a:lstStyle/>
          <a:p>
            <a:pPr>
              <a:spcBef>
                <a:spcPct val="50000"/>
              </a:spcBef>
            </a:pPr>
            <a:r>
              <a:rPr lang="en-US" sz="2400" dirty="0">
                <a:ea typeface="ＭＳ Ｐゴシック" pitchFamily="34" charset="-128"/>
              </a:rPr>
              <a:t>The parentheses are </a:t>
            </a:r>
            <a:r>
              <a:rPr lang="en-US" sz="2400" i="1" dirty="0">
                <a:ea typeface="ＭＳ Ｐゴシック" pitchFamily="34" charset="-128"/>
              </a:rPr>
              <a:t>unbalanced</a:t>
            </a:r>
            <a:r>
              <a:rPr lang="en-US" sz="2400" dirty="0">
                <a:ea typeface="ＭＳ Ｐゴシック" pitchFamily="34" charset="-128"/>
              </a:rPr>
              <a:t>.</a:t>
            </a:r>
            <a:br>
              <a:rPr lang="en-US" sz="2400" dirty="0">
                <a:ea typeface="ＭＳ Ｐゴシック" pitchFamily="34" charset="-128"/>
              </a:rPr>
            </a:br>
            <a:r>
              <a:rPr lang="en-US" sz="2400" dirty="0">
                <a:ea typeface="ＭＳ Ｐゴシック" pitchFamily="34" charset="-128"/>
              </a:rPr>
              <a:t>This is very common with complicated expressions.</a:t>
            </a:r>
            <a:br>
              <a:rPr lang="en-US" sz="2400" dirty="0">
                <a:ea typeface="ＭＳ Ｐゴシック" pitchFamily="34" charset="-128"/>
              </a:rPr>
            </a:br>
            <a:endParaRPr lang="en-US" sz="2400" dirty="0">
              <a:ea typeface="ＭＳ Ｐゴシック" pitchFamily="34" charset="-128"/>
            </a:endParaRPr>
          </a:p>
        </p:txBody>
      </p:sp>
      <p:sp>
        <p:nvSpPr>
          <p:cNvPr id="70662" name="Line 4"/>
          <p:cNvSpPr>
            <a:spLocks noChangeShapeType="1"/>
          </p:cNvSpPr>
          <p:nvPr/>
        </p:nvSpPr>
        <p:spPr bwMode="auto">
          <a:xfrm flipV="1">
            <a:off x="2879004" y="3124201"/>
            <a:ext cx="0" cy="685800"/>
          </a:xfrm>
          <a:prstGeom prst="line">
            <a:avLst/>
          </a:prstGeom>
          <a:noFill/>
          <a:ln w="50800">
            <a:solidFill>
              <a:srgbClr val="FF0000"/>
            </a:solidFill>
            <a:round/>
            <a:headEnd/>
            <a:tailEnd type="stealth" w="lg" len="lg"/>
          </a:ln>
        </p:spPr>
        <p:txBody>
          <a:bodyPr/>
          <a:lstStyle/>
          <a:p>
            <a:endParaRPr lang="bg-BG"/>
          </a:p>
        </p:txBody>
      </p:sp>
      <p:sp>
        <p:nvSpPr>
          <p:cNvPr id="70663" name="Line 5"/>
          <p:cNvSpPr>
            <a:spLocks noChangeShapeType="1"/>
          </p:cNvSpPr>
          <p:nvPr/>
        </p:nvSpPr>
        <p:spPr bwMode="auto">
          <a:xfrm flipV="1">
            <a:off x="8490672" y="3009900"/>
            <a:ext cx="0" cy="838200"/>
          </a:xfrm>
          <a:prstGeom prst="line">
            <a:avLst/>
          </a:prstGeom>
          <a:noFill/>
          <a:ln w="50800">
            <a:solidFill>
              <a:srgbClr val="FF0000"/>
            </a:solidFill>
            <a:round/>
            <a:headEnd/>
            <a:tailEnd type="stealth" w="lg" len="lg"/>
          </a:ln>
        </p:spPr>
        <p:txBody>
          <a:bodyPr/>
          <a:lstStyle/>
          <a:p>
            <a:endParaRPr lang="bg-BG"/>
          </a:p>
        </p:txBody>
      </p:sp>
      <p:sp>
        <p:nvSpPr>
          <p:cNvPr id="70664" name="Text Box 8"/>
          <p:cNvSpPr txBox="1">
            <a:spLocks noChangeArrowheads="1"/>
          </p:cNvSpPr>
          <p:nvPr/>
        </p:nvSpPr>
        <p:spPr bwMode="auto">
          <a:xfrm>
            <a:off x="7881072" y="3831937"/>
            <a:ext cx="1219200" cy="519113"/>
          </a:xfrm>
          <a:prstGeom prst="rect">
            <a:avLst/>
          </a:prstGeom>
          <a:noFill/>
          <a:ln w="9525">
            <a:noFill/>
            <a:miter lim="800000"/>
            <a:headEnd/>
            <a:tailEnd/>
          </a:ln>
        </p:spPr>
        <p:txBody>
          <a:bodyPr>
            <a:spAutoFit/>
          </a:bodyPr>
          <a:lstStyle/>
          <a:p>
            <a:pPr algn="ctr">
              <a:spcBef>
                <a:spcPct val="50000"/>
              </a:spcBef>
            </a:pPr>
            <a:r>
              <a:rPr lang="en-US" sz="2800" dirty="0">
                <a:solidFill>
                  <a:srgbClr val="FF0000"/>
                </a:solidFill>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8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P spid="70663" grpId="0" animBg="1"/>
      <p:bldP spid="7066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2"/>
          <p:cNvSpPr>
            <a:spLocks noChangeArrowheads="1"/>
          </p:cNvSpPr>
          <p:nvPr/>
        </p:nvSpPr>
        <p:spPr bwMode="auto">
          <a:xfrm>
            <a:off x="0" y="685800"/>
            <a:ext cx="7086600" cy="533400"/>
          </a:xfrm>
          <a:prstGeom prst="rect">
            <a:avLst/>
          </a:prstGeom>
          <a:noFill/>
          <a:ln w="9525">
            <a:noFill/>
            <a:miter lim="800000"/>
            <a:headEnd/>
            <a:tailEnd/>
          </a:ln>
        </p:spPr>
        <p:txBody>
          <a:bodyPr anchor="ctr"/>
          <a:lstStyle/>
          <a:p>
            <a:pPr algn="ctr"/>
            <a:r>
              <a:rPr lang="en-US" sz="2400" b="1" dirty="0">
                <a:latin typeface="Calibri" pitchFamily="34" charset="0"/>
              </a:rPr>
              <a:t>Common Error – Roundoff Errors</a:t>
            </a:r>
          </a:p>
        </p:txBody>
      </p:sp>
      <p:sp>
        <p:nvSpPr>
          <p:cNvPr id="198661" name="Rectangle 3"/>
          <p:cNvSpPr>
            <a:spLocks noChangeArrowheads="1"/>
          </p:cNvSpPr>
          <p:nvPr/>
        </p:nvSpPr>
        <p:spPr bwMode="auto">
          <a:xfrm>
            <a:off x="1676400" y="1434667"/>
            <a:ext cx="9610436" cy="4439660"/>
          </a:xfrm>
          <a:prstGeom prst="rect">
            <a:avLst/>
          </a:prstGeom>
          <a:noFill/>
          <a:ln w="9525">
            <a:noFill/>
            <a:miter lim="800000"/>
            <a:headEnd/>
            <a:tailEnd/>
          </a:ln>
        </p:spPr>
        <p:txBody>
          <a:bodyPr/>
          <a:lstStyle/>
          <a:p>
            <a:pPr marL="342900" indent="-342900">
              <a:lnSpc>
                <a:spcPct val="80000"/>
              </a:lnSpc>
              <a:spcBef>
                <a:spcPct val="20000"/>
              </a:spcBef>
            </a:pPr>
            <a:r>
              <a:rPr lang="en-US" sz="2400" dirty="0">
                <a:latin typeface="Calibri" pitchFamily="34" charset="0"/>
              </a:rPr>
              <a:t>This program produces the wrong output:</a:t>
            </a:r>
          </a:p>
          <a:p>
            <a:pPr marL="342900" indent="-342900">
              <a:lnSpc>
                <a:spcPct val="80000"/>
              </a:lnSpc>
              <a:spcBef>
                <a:spcPct val="20000"/>
              </a:spcBef>
            </a:pPr>
            <a:endParaRPr lang="en-US" sz="1200" dirty="0">
              <a:latin typeface="Calibri" pitchFamily="34" charset="0"/>
            </a:endParaRPr>
          </a:p>
          <a:p>
            <a:pPr marL="342900" indent="-342900">
              <a:lnSpc>
                <a:spcPct val="80000"/>
              </a:lnSpc>
              <a:spcBef>
                <a:spcPct val="20000"/>
              </a:spcBef>
            </a:pPr>
            <a:r>
              <a:rPr lang="en-US" b="1" dirty="0">
                <a:latin typeface="Courier New" pitchFamily="49" charset="0"/>
              </a:rPr>
              <a:t>#include &lt;iostream&gt;</a:t>
            </a:r>
          </a:p>
          <a:p>
            <a:pPr marL="342900" indent="-342900">
              <a:lnSpc>
                <a:spcPct val="80000"/>
              </a:lnSpc>
              <a:spcBef>
                <a:spcPct val="20000"/>
              </a:spcBef>
            </a:pPr>
            <a:r>
              <a:rPr lang="en-US" b="1" dirty="0">
                <a:latin typeface="Courier New" pitchFamily="49" charset="0"/>
              </a:rPr>
              <a:t>using namespace std;</a:t>
            </a:r>
          </a:p>
          <a:p>
            <a:pPr marL="342900" indent="-342900">
              <a:lnSpc>
                <a:spcPct val="80000"/>
              </a:lnSpc>
              <a:spcBef>
                <a:spcPct val="20000"/>
              </a:spcBef>
            </a:pPr>
            <a:r>
              <a:rPr lang="en-US" b="1" dirty="0">
                <a:latin typeface="Courier New" pitchFamily="49" charset="0"/>
              </a:rPr>
              <a:t>int main()</a:t>
            </a:r>
          </a:p>
          <a:p>
            <a:pPr marL="342900" indent="-342900">
              <a:lnSpc>
                <a:spcPct val="80000"/>
              </a:lnSpc>
              <a:spcBef>
                <a:spcPct val="20000"/>
              </a:spcBef>
            </a:pPr>
            <a:r>
              <a:rPr lang="en-US" b="1" dirty="0">
                <a:latin typeface="Courier New" pitchFamily="49" charset="0"/>
              </a:rPr>
              <a:t>{</a:t>
            </a:r>
          </a:p>
          <a:p>
            <a:pPr marL="342900" indent="-342900">
              <a:lnSpc>
                <a:spcPct val="80000"/>
              </a:lnSpc>
              <a:spcBef>
                <a:spcPct val="20000"/>
              </a:spcBef>
            </a:pPr>
            <a:r>
              <a:rPr lang="en-US" b="1" dirty="0">
                <a:latin typeface="Courier New" pitchFamily="49" charset="0"/>
              </a:rPr>
              <a:t>   double price = 4.35;</a:t>
            </a:r>
          </a:p>
          <a:p>
            <a:pPr marL="342900" indent="-342900">
              <a:lnSpc>
                <a:spcPct val="80000"/>
              </a:lnSpc>
              <a:spcBef>
                <a:spcPct val="20000"/>
              </a:spcBef>
            </a:pPr>
            <a:r>
              <a:rPr lang="en-US" b="1" dirty="0">
                <a:latin typeface="Courier New" pitchFamily="49" charset="0"/>
              </a:rPr>
              <a:t>   int cents = 100 * price;</a:t>
            </a:r>
          </a:p>
          <a:p>
            <a:pPr marL="342900" indent="-342900">
              <a:lnSpc>
                <a:spcPct val="80000"/>
              </a:lnSpc>
              <a:spcBef>
                <a:spcPct val="20000"/>
              </a:spcBef>
            </a:pPr>
            <a:r>
              <a:rPr lang="en-US" b="1" dirty="0">
                <a:latin typeface="Courier New" pitchFamily="49" charset="0"/>
              </a:rPr>
              <a:t>			// Should be 100 * 4.35 = 435</a:t>
            </a:r>
          </a:p>
          <a:p>
            <a:pPr marL="342900" indent="-342900">
              <a:lnSpc>
                <a:spcPct val="80000"/>
              </a:lnSpc>
              <a:spcBef>
                <a:spcPct val="20000"/>
              </a:spcBef>
            </a:pPr>
            <a:r>
              <a:rPr lang="en-US" b="1" dirty="0">
                <a:latin typeface="Courier New" pitchFamily="49" charset="0"/>
              </a:rPr>
              <a:t>   </a:t>
            </a:r>
            <a:r>
              <a:rPr lang="en-US" b="1" dirty="0" err="1">
                <a:latin typeface="Courier New" pitchFamily="49" charset="0"/>
              </a:rPr>
              <a:t>cout</a:t>
            </a:r>
            <a:r>
              <a:rPr lang="en-US" b="1" dirty="0">
                <a:latin typeface="Courier New" pitchFamily="49" charset="0"/>
              </a:rPr>
              <a:t> &lt;&lt; cents &lt;&lt; </a:t>
            </a:r>
            <a:r>
              <a:rPr lang="en-US" b="1" dirty="0" err="1">
                <a:latin typeface="Courier New" pitchFamily="49" charset="0"/>
              </a:rPr>
              <a:t>endl</a:t>
            </a:r>
            <a:r>
              <a:rPr lang="en-US" b="1" dirty="0">
                <a:latin typeface="Courier New" pitchFamily="49" charset="0"/>
              </a:rPr>
              <a:t>;</a:t>
            </a:r>
          </a:p>
          <a:p>
            <a:pPr marL="342900" indent="-342900">
              <a:lnSpc>
                <a:spcPct val="80000"/>
              </a:lnSpc>
              <a:spcBef>
                <a:spcPct val="20000"/>
              </a:spcBef>
            </a:pPr>
            <a:r>
              <a:rPr lang="en-US" b="1" dirty="0">
                <a:latin typeface="Courier New" pitchFamily="49" charset="0"/>
              </a:rPr>
              <a:t>			// Prints 434!</a:t>
            </a:r>
          </a:p>
          <a:p>
            <a:pPr marL="342900" indent="-342900">
              <a:lnSpc>
                <a:spcPct val="80000"/>
              </a:lnSpc>
              <a:spcBef>
                <a:spcPct val="20000"/>
              </a:spcBef>
            </a:pPr>
            <a:r>
              <a:rPr lang="en-US" b="1" dirty="0">
                <a:latin typeface="Courier New" pitchFamily="49" charset="0"/>
              </a:rPr>
              <a:t>   return 0;</a:t>
            </a:r>
          </a:p>
          <a:p>
            <a:pPr marL="342900" indent="-342900">
              <a:lnSpc>
                <a:spcPct val="80000"/>
              </a:lnSpc>
              <a:spcBef>
                <a:spcPct val="20000"/>
              </a:spcBef>
            </a:pPr>
            <a:r>
              <a:rPr lang="en-US" b="1" dirty="0">
                <a:latin typeface="Courier New" pitchFamily="49" charset="0"/>
              </a:rPr>
              <a:t>}</a:t>
            </a:r>
          </a:p>
          <a:p>
            <a:pPr marL="342900" indent="-342900">
              <a:lnSpc>
                <a:spcPct val="80000"/>
              </a:lnSpc>
              <a:spcBef>
                <a:spcPct val="20000"/>
              </a:spcBef>
            </a:pPr>
            <a:endParaRPr lang="en-US" sz="1200" b="1" dirty="0">
              <a:latin typeface="Courier New" pitchFamily="49" charset="0"/>
            </a:endParaRPr>
          </a:p>
          <a:p>
            <a:pPr marL="342900" indent="-342900">
              <a:lnSpc>
                <a:spcPct val="80000"/>
              </a:lnSpc>
              <a:spcBef>
                <a:spcPct val="20000"/>
              </a:spcBef>
            </a:pPr>
            <a:r>
              <a:rPr lang="en-US" sz="2400" dirty="0">
                <a:latin typeface="Calibri" pitchFamily="34" charset="0"/>
              </a:rPr>
              <a:t>Why?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2"/>
          <p:cNvSpPr>
            <a:spLocks noChangeArrowheads="1"/>
          </p:cNvSpPr>
          <p:nvPr/>
        </p:nvSpPr>
        <p:spPr bwMode="auto">
          <a:xfrm>
            <a:off x="0" y="685800"/>
            <a:ext cx="7086600" cy="533400"/>
          </a:xfrm>
          <a:prstGeom prst="rect">
            <a:avLst/>
          </a:prstGeom>
          <a:noFill/>
          <a:ln w="9525">
            <a:noFill/>
            <a:miter lim="800000"/>
            <a:headEnd/>
            <a:tailEnd/>
          </a:ln>
        </p:spPr>
        <p:txBody>
          <a:bodyPr anchor="ctr"/>
          <a:lstStyle/>
          <a:p>
            <a:pPr algn="ctr"/>
            <a:r>
              <a:rPr lang="en-US" sz="2400" b="1" dirty="0">
                <a:latin typeface="Calibri" pitchFamily="34" charset="0"/>
              </a:rPr>
              <a:t>Common Error – Roundoff Errors</a:t>
            </a:r>
          </a:p>
        </p:txBody>
      </p:sp>
      <p:sp>
        <p:nvSpPr>
          <p:cNvPr id="199685" name="Rectangle 3"/>
          <p:cNvSpPr>
            <a:spLocks noChangeArrowheads="1"/>
          </p:cNvSpPr>
          <p:nvPr/>
        </p:nvSpPr>
        <p:spPr bwMode="auto">
          <a:xfrm>
            <a:off x="2057400" y="1447800"/>
            <a:ext cx="8229600" cy="49530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pPr>
            <a:r>
              <a:rPr lang="en-US" sz="2400">
                <a:latin typeface="Calibri" pitchFamily="34" charset="0"/>
              </a:rPr>
              <a:t>In the computer, numbers are represented in the binary number system, not in decimal.</a:t>
            </a:r>
          </a:p>
          <a:p>
            <a:pPr marL="342900" indent="-342900">
              <a:lnSpc>
                <a:spcPct val="80000"/>
              </a:lnSpc>
              <a:spcBef>
                <a:spcPct val="20000"/>
              </a:spcBef>
              <a:buFont typeface="Arial" charset="0"/>
              <a:buChar char="•"/>
            </a:pPr>
            <a:endParaRPr lang="en-US" sz="2400">
              <a:latin typeface="Calibri" pitchFamily="34" charset="0"/>
            </a:endParaRPr>
          </a:p>
          <a:p>
            <a:pPr marL="342900" indent="-342900">
              <a:lnSpc>
                <a:spcPct val="80000"/>
              </a:lnSpc>
              <a:spcBef>
                <a:spcPct val="20000"/>
              </a:spcBef>
              <a:buFont typeface="Arial" charset="0"/>
              <a:buChar char="•"/>
            </a:pPr>
            <a:r>
              <a:rPr lang="en-US" sz="2400">
                <a:latin typeface="Calibri" pitchFamily="34" charset="0"/>
              </a:rPr>
              <a:t>In the binary system, there is no exact representation for 4.35, just as there is no exact representation for ⅓ in the decimal system.</a:t>
            </a:r>
            <a:br>
              <a:rPr lang="en-US" sz="2400">
                <a:latin typeface="Calibri" pitchFamily="34" charset="0"/>
              </a:rPr>
            </a:br>
            <a:endParaRPr lang="en-US" sz="2400">
              <a:latin typeface="Calibri" pitchFamily="34" charset="0"/>
            </a:endParaRPr>
          </a:p>
          <a:p>
            <a:pPr marL="342900" indent="-342900">
              <a:lnSpc>
                <a:spcPct val="80000"/>
              </a:lnSpc>
              <a:spcBef>
                <a:spcPct val="20000"/>
              </a:spcBef>
              <a:buFont typeface="Arial" charset="0"/>
              <a:buChar char="•"/>
            </a:pPr>
            <a:r>
              <a:rPr lang="en-US" sz="2400">
                <a:latin typeface="Calibri" pitchFamily="34" charset="0"/>
              </a:rPr>
              <a:t>The representation used by the computer is just a little less than 4.35, so 100 times that value is just a little less than 435.</a:t>
            </a:r>
          </a:p>
          <a:p>
            <a:pPr marL="342900" indent="-342900">
              <a:lnSpc>
                <a:spcPct val="80000"/>
              </a:lnSpc>
              <a:spcBef>
                <a:spcPct val="20000"/>
              </a:spcBef>
              <a:buFont typeface="Arial" charset="0"/>
              <a:buChar char="•"/>
            </a:pPr>
            <a:endParaRPr lang="en-US" sz="2400">
              <a:latin typeface="Calibri" pitchFamily="34" charset="0"/>
            </a:endParaRPr>
          </a:p>
          <a:p>
            <a:pPr marL="342900" indent="-342900">
              <a:lnSpc>
                <a:spcPct val="80000"/>
              </a:lnSpc>
              <a:spcBef>
                <a:spcPct val="20000"/>
              </a:spcBef>
              <a:buFont typeface="Arial" charset="0"/>
              <a:buChar char="•"/>
            </a:pPr>
            <a:r>
              <a:rPr lang="en-US" sz="2400">
                <a:latin typeface="Calibri" pitchFamily="34" charset="0"/>
              </a:rPr>
              <a:t>The remedy is to add 0.5 in order to round to the nearest integer:</a:t>
            </a:r>
          </a:p>
          <a:p>
            <a:pPr marL="342900" indent="-342900">
              <a:lnSpc>
                <a:spcPct val="80000"/>
              </a:lnSpc>
              <a:spcBef>
                <a:spcPct val="20000"/>
              </a:spcBef>
            </a:pPr>
            <a:r>
              <a:rPr lang="en-US" sz="2400">
                <a:latin typeface="Calibri" pitchFamily="34" charset="0"/>
              </a:rPr>
              <a:t>		</a:t>
            </a:r>
            <a:r>
              <a:rPr lang="en-US" sz="2400" b="1">
                <a:latin typeface="Courier New" pitchFamily="49" charset="0"/>
              </a:rPr>
              <a:t>int cents = 100 * price + 0.5;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r>
              <a:rPr lang="en-US" dirty="0">
                <a:hlinkClick r:id="rId2"/>
              </a:rPr>
              <a:t>https://github.com/paddumelanahalli/coen275</a:t>
            </a:r>
            <a:endParaRPr lang="en-US" dirty="0"/>
          </a:p>
          <a:p>
            <a:pPr lvl="1"/>
            <a:endParaRPr 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pic>
        <p:nvPicPr>
          <p:cNvPr id="8" name="Picture 7">
            <a:extLst>
              <a:ext uri="{FF2B5EF4-FFF2-40B4-BE49-F238E27FC236}">
                <a16:creationId xmlns:a16="http://schemas.microsoft.com/office/drawing/2014/main" id="{2C82E95E-FB6A-4115-AA84-8C1552300CAD}"/>
              </a:ext>
            </a:extLst>
          </p:cNvPr>
          <p:cNvPicPr>
            <a:picLocks noChangeAspect="1"/>
          </p:cNvPicPr>
          <p:nvPr/>
        </p:nvPicPr>
        <p:blipFill>
          <a:blip r:embed="rId3"/>
          <a:stretch>
            <a:fillRect/>
          </a:stretch>
        </p:blipFill>
        <p:spPr>
          <a:xfrm>
            <a:off x="1278466" y="2419758"/>
            <a:ext cx="9042400" cy="2018484"/>
          </a:xfrm>
          <a:prstGeom prst="rect">
            <a:avLst/>
          </a:prstGeom>
        </p:spPr>
      </p:pic>
      <p:sp>
        <p:nvSpPr>
          <p:cNvPr id="4" name="TextBox 3">
            <a:extLst>
              <a:ext uri="{FF2B5EF4-FFF2-40B4-BE49-F238E27FC236}">
                <a16:creationId xmlns:a16="http://schemas.microsoft.com/office/drawing/2014/main" id="{4C68C8FA-6EFD-47A6-A14B-0499860ABB48}"/>
              </a:ext>
            </a:extLst>
          </p:cNvPr>
          <p:cNvSpPr txBox="1"/>
          <p:nvPr/>
        </p:nvSpPr>
        <p:spPr>
          <a:xfrm>
            <a:off x="1278466" y="5089236"/>
            <a:ext cx="5602625" cy="369332"/>
          </a:xfrm>
          <a:prstGeom prst="rect">
            <a:avLst/>
          </a:prstGeom>
          <a:noFill/>
        </p:spPr>
        <p:txBody>
          <a:bodyPr wrap="square" rtlCol="0">
            <a:spAutoFit/>
          </a:bodyPr>
          <a:lstStyle/>
          <a:p>
            <a:r>
              <a:rPr lang="en-US"/>
              <a:t>Complete - 05-11 Programs</a:t>
            </a:r>
          </a:p>
        </p:txBody>
      </p:sp>
    </p:spTree>
    <p:extLst>
      <p:ext uri="{BB962C8B-B14F-4D97-AF65-F5344CB8AC3E}">
        <p14:creationId xmlns:p14="http://schemas.microsoft.com/office/powerpoint/2010/main" val="1643757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55D3-876C-C343-BD87-E7730E1CFF1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69441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43383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extBox 1"/>
          <p:cNvSpPr txBox="1">
            <a:spLocks noChangeArrowheads="1"/>
          </p:cNvSpPr>
          <p:nvPr/>
        </p:nvSpPr>
        <p:spPr bwMode="auto">
          <a:xfrm>
            <a:off x="858982" y="891123"/>
            <a:ext cx="9428018" cy="5878532"/>
          </a:xfrm>
          <a:prstGeom prst="rect">
            <a:avLst/>
          </a:prstGeom>
          <a:noFill/>
          <a:ln w="9525">
            <a:noFill/>
            <a:miter lim="800000"/>
            <a:headEnd/>
            <a:tailEnd/>
          </a:ln>
        </p:spPr>
        <p:txBody>
          <a:bodyPr wrap="square">
            <a:spAutoFit/>
          </a:bodyPr>
          <a:lstStyle/>
          <a:p>
            <a:r>
              <a:rPr lang="en-US" sz="2200" b="1" dirty="0">
                <a:latin typeface="Calibri" pitchFamily="34" charset="0"/>
              </a:rPr>
              <a:t>The namespace Directive</a:t>
            </a:r>
          </a:p>
          <a:p>
            <a:endParaRPr lang="en-US" sz="2200" b="1" dirty="0">
              <a:latin typeface="Calibri" pitchFamily="34" charset="0"/>
            </a:endParaRPr>
          </a:p>
          <a:p>
            <a:r>
              <a:rPr lang="en-US" sz="1600" b="0" i="0" dirty="0">
                <a:solidFill>
                  <a:srgbClr val="3D3B49"/>
                </a:solidFill>
                <a:effectLst/>
                <a:latin typeface="Noto serif" panose="02020600060500020200" pitchFamily="18" charset="0"/>
              </a:rPr>
              <a:t>Namespaces prevent naming conflicts. In large projects or when importing libraries, namespaces are essential for disambiguating exactly the symbols you’re looking for.</a:t>
            </a:r>
            <a:endParaRPr lang="en-US" sz="1600" b="1" i="0" dirty="0">
              <a:solidFill>
                <a:srgbClr val="3D3B49"/>
              </a:solidFill>
              <a:effectLst/>
              <a:latin typeface="Calibri" pitchFamily="34" charset="0"/>
            </a:endParaRPr>
          </a:p>
          <a:p>
            <a:endParaRPr lang="en-US" sz="1600" b="1" dirty="0">
              <a:latin typeface="Calibri" pitchFamily="34" charset="0"/>
            </a:endParaRPr>
          </a:p>
          <a:p>
            <a:r>
              <a:rPr lang="en-US" sz="2200" b="1" dirty="0">
                <a:latin typeface="Calibri" pitchFamily="34" charset="0"/>
              </a:rPr>
              <a:t>This directive allows the </a:t>
            </a:r>
            <a:r>
              <a:rPr lang="en-US" sz="2200" b="1" dirty="0" err="1">
                <a:solidFill>
                  <a:srgbClr val="0000CC"/>
                </a:solidFill>
                <a:latin typeface="Calibri" pitchFamily="34" charset="0"/>
              </a:rPr>
              <a:t>cout</a:t>
            </a:r>
            <a:r>
              <a:rPr lang="en-US" sz="2200" b="1" dirty="0">
                <a:latin typeface="Calibri" pitchFamily="34" charset="0"/>
              </a:rPr>
              <a:t> and </a:t>
            </a:r>
            <a:r>
              <a:rPr lang="en-US" sz="2200" b="1" dirty="0" err="1">
                <a:solidFill>
                  <a:srgbClr val="0000CC"/>
                </a:solidFill>
                <a:latin typeface="Calibri" pitchFamily="34" charset="0"/>
              </a:rPr>
              <a:t>cin</a:t>
            </a:r>
            <a:r>
              <a:rPr lang="en-US" sz="2200" b="1" dirty="0">
                <a:latin typeface="Calibri" pitchFamily="34" charset="0"/>
              </a:rPr>
              <a:t> statements to be used in a program without using the prefix </a:t>
            </a:r>
            <a:r>
              <a:rPr lang="en-US" sz="2200" b="1" dirty="0">
                <a:solidFill>
                  <a:srgbClr val="0000CC"/>
                </a:solidFill>
                <a:latin typeface="Calibri" pitchFamily="34" charset="0"/>
              </a:rPr>
              <a:t>std::</a:t>
            </a:r>
          </a:p>
          <a:p>
            <a:endParaRPr lang="en-US" sz="2200" b="1" dirty="0">
              <a:latin typeface="Calibri" pitchFamily="34" charset="0"/>
            </a:endParaRPr>
          </a:p>
          <a:p>
            <a:r>
              <a:rPr lang="en-US" sz="2200" b="1" dirty="0">
                <a:latin typeface="Calibri" pitchFamily="34" charset="0"/>
              </a:rPr>
              <a:t>With this directive, may write</a:t>
            </a:r>
          </a:p>
          <a:p>
            <a:endParaRPr lang="en-US" sz="2200" b="1" dirty="0">
              <a:latin typeface="Calibri" pitchFamily="34" charset="0"/>
            </a:endParaRPr>
          </a:p>
          <a:p>
            <a:r>
              <a:rPr lang="en-US" sz="2200" b="1" dirty="0">
                <a:latin typeface="Calibri" pitchFamily="34" charset="0"/>
              </a:rPr>
              <a:t>	</a:t>
            </a:r>
            <a:r>
              <a:rPr lang="en-US" sz="2200" b="1" dirty="0" err="1">
                <a:solidFill>
                  <a:srgbClr val="0000CC"/>
                </a:solidFill>
                <a:latin typeface="Calibri" pitchFamily="34" charset="0"/>
              </a:rPr>
              <a:t>cin</a:t>
            </a:r>
            <a:r>
              <a:rPr lang="en-US" sz="2200" b="1" dirty="0">
                <a:latin typeface="Calibri" pitchFamily="34" charset="0"/>
              </a:rPr>
              <a:t> or </a:t>
            </a:r>
            <a:r>
              <a:rPr lang="en-US" sz="2200" b="1" dirty="0" err="1">
                <a:solidFill>
                  <a:srgbClr val="0000CC"/>
                </a:solidFill>
                <a:latin typeface="Calibri" pitchFamily="34" charset="0"/>
              </a:rPr>
              <a:t>cout</a:t>
            </a:r>
            <a:endParaRPr lang="en-US" sz="2200" b="1" dirty="0">
              <a:solidFill>
                <a:srgbClr val="0000CC"/>
              </a:solidFill>
              <a:latin typeface="Calibri" pitchFamily="34" charset="0"/>
            </a:endParaRPr>
          </a:p>
          <a:p>
            <a:endParaRPr lang="en-US" sz="2200" b="1" dirty="0">
              <a:latin typeface="Calibri" pitchFamily="34" charset="0"/>
            </a:endParaRPr>
          </a:p>
          <a:p>
            <a:r>
              <a:rPr lang="en-US" sz="2200" b="1" dirty="0">
                <a:latin typeface="Calibri" pitchFamily="34" charset="0"/>
              </a:rPr>
              <a:t>Otherwise, we would have to write</a:t>
            </a:r>
          </a:p>
          <a:p>
            <a:endParaRPr lang="en-US" sz="2200" b="1" dirty="0">
              <a:latin typeface="Calibri" pitchFamily="34" charset="0"/>
            </a:endParaRPr>
          </a:p>
          <a:p>
            <a:r>
              <a:rPr lang="en-US" sz="2200" b="1" dirty="0">
                <a:latin typeface="Calibri" pitchFamily="34" charset="0"/>
              </a:rPr>
              <a:t>	</a:t>
            </a:r>
            <a:r>
              <a:rPr lang="en-US" sz="2200" b="1" dirty="0">
                <a:solidFill>
                  <a:srgbClr val="0000CC"/>
                </a:solidFill>
                <a:latin typeface="Calibri" pitchFamily="34" charset="0"/>
              </a:rPr>
              <a:t>std::</a:t>
            </a:r>
            <a:r>
              <a:rPr lang="en-US" sz="2200" b="1" dirty="0" err="1">
                <a:solidFill>
                  <a:srgbClr val="0000CC"/>
                </a:solidFill>
                <a:latin typeface="Calibri" pitchFamily="34" charset="0"/>
              </a:rPr>
              <a:t>cout</a:t>
            </a:r>
            <a:r>
              <a:rPr lang="en-US" sz="2200" b="1" dirty="0">
                <a:solidFill>
                  <a:srgbClr val="0000CC"/>
                </a:solidFill>
                <a:latin typeface="Calibri" pitchFamily="34" charset="0"/>
              </a:rPr>
              <a:t> </a:t>
            </a:r>
            <a:r>
              <a:rPr lang="en-US" sz="2200" b="1" dirty="0">
                <a:latin typeface="Calibri" pitchFamily="34" charset="0"/>
              </a:rPr>
              <a:t>or </a:t>
            </a:r>
            <a:r>
              <a:rPr lang="en-US" sz="2200" b="1" dirty="0">
                <a:solidFill>
                  <a:srgbClr val="0000CC"/>
                </a:solidFill>
                <a:latin typeface="Calibri" pitchFamily="34" charset="0"/>
              </a:rPr>
              <a:t>std::</a:t>
            </a:r>
            <a:r>
              <a:rPr lang="en-US" sz="2200" b="1" dirty="0" err="1">
                <a:solidFill>
                  <a:srgbClr val="0000CC"/>
                </a:solidFill>
                <a:latin typeface="Calibri" pitchFamily="34" charset="0"/>
              </a:rPr>
              <a:t>cin</a:t>
            </a:r>
            <a:endParaRPr lang="en-US" sz="2200" b="1" dirty="0">
              <a:solidFill>
                <a:srgbClr val="0000CC"/>
              </a:solidFill>
              <a:latin typeface="Calibri" pitchFamily="34" charset="0"/>
            </a:endParaRPr>
          </a:p>
          <a:p>
            <a:endParaRPr lang="en-US" sz="2200" b="1" dirty="0">
              <a:solidFill>
                <a:srgbClr val="0000CC"/>
              </a:solidFill>
              <a:latin typeface="Calibri" pitchFamily="34" charset="0"/>
            </a:endParaRPr>
          </a:p>
          <a:p>
            <a:r>
              <a:rPr lang="en-US" b="1" dirty="0"/>
              <a:t>Must use ; at end of namespace directive</a:t>
            </a:r>
            <a:endParaRPr lang="en-US" sz="2200" b="1" dirty="0">
              <a:latin typeface="Calibri" pitchFamily="34" charset="0"/>
            </a:endParaRPr>
          </a:p>
          <a:p>
            <a:endParaRPr lang="en-US" sz="2200" b="1" dirty="0">
              <a:latin typeface="Calibri" pitchFamily="34" charset="0"/>
            </a:endParaRPr>
          </a:p>
        </p:txBody>
      </p:sp>
      <p:sp>
        <p:nvSpPr>
          <p:cNvPr id="140290" name="TextBox 2"/>
          <p:cNvSpPr txBox="1">
            <a:spLocks noChangeArrowheads="1"/>
          </p:cNvSpPr>
          <p:nvPr/>
        </p:nvSpPr>
        <p:spPr bwMode="auto">
          <a:xfrm>
            <a:off x="7796190" y="2967661"/>
            <a:ext cx="2281074" cy="2646878"/>
          </a:xfrm>
          <a:prstGeom prst="rect">
            <a:avLst/>
          </a:prstGeom>
          <a:noFill/>
          <a:ln w="9525">
            <a:noFill/>
            <a:miter lim="800000"/>
            <a:headEnd/>
            <a:tailEnd/>
          </a:ln>
        </p:spPr>
        <p:txBody>
          <a:bodyPr wrap="none">
            <a:spAutoFit/>
          </a:bodyPr>
          <a:lstStyle/>
          <a:p>
            <a:r>
              <a:rPr lang="en-US" sz="2200" b="1" dirty="0">
                <a:solidFill>
                  <a:srgbClr val="0000CC"/>
                </a:solidFill>
                <a:latin typeface="Calibri" pitchFamily="34" charset="0"/>
              </a:rPr>
              <a:t> </a:t>
            </a:r>
            <a:r>
              <a:rPr lang="en-US" b="1" dirty="0">
                <a:solidFill>
                  <a:srgbClr val="0000CC"/>
                </a:solidFill>
                <a:latin typeface="Calibri" pitchFamily="34" charset="0"/>
              </a:rPr>
              <a:t>#include &lt;iostream&gt;</a:t>
            </a:r>
          </a:p>
          <a:p>
            <a:r>
              <a:rPr lang="en-US" b="1" dirty="0">
                <a:solidFill>
                  <a:srgbClr val="0000CC"/>
                </a:solidFill>
                <a:latin typeface="Calibri" pitchFamily="34" charset="0"/>
              </a:rPr>
              <a:t> using namespace std;</a:t>
            </a:r>
          </a:p>
          <a:p>
            <a:endParaRPr lang="en-US" b="1" dirty="0">
              <a:solidFill>
                <a:srgbClr val="0000CC"/>
              </a:solidFill>
              <a:latin typeface="Calibri" pitchFamily="34" charset="0"/>
            </a:endParaRPr>
          </a:p>
          <a:p>
            <a:r>
              <a:rPr lang="en-US" b="1" dirty="0">
                <a:solidFill>
                  <a:srgbClr val="0000CC"/>
                </a:solidFill>
                <a:latin typeface="Calibri" pitchFamily="34" charset="0"/>
              </a:rPr>
              <a:t>    int main()</a:t>
            </a:r>
          </a:p>
          <a:p>
            <a:r>
              <a:rPr lang="en-US" b="1" dirty="0">
                <a:solidFill>
                  <a:srgbClr val="0000CC"/>
                </a:solidFill>
                <a:latin typeface="Calibri" pitchFamily="34" charset="0"/>
              </a:rPr>
              <a:t>        {</a:t>
            </a:r>
          </a:p>
          <a:p>
            <a:r>
              <a:rPr lang="en-US" b="1" dirty="0">
                <a:solidFill>
                  <a:srgbClr val="00B050"/>
                </a:solidFill>
                <a:latin typeface="Calibri" pitchFamily="34" charset="0"/>
              </a:rPr>
              <a:t>        declaration(s);</a:t>
            </a:r>
          </a:p>
          <a:p>
            <a:r>
              <a:rPr lang="en-US" b="1" dirty="0">
                <a:solidFill>
                  <a:srgbClr val="00B050"/>
                </a:solidFill>
                <a:latin typeface="Calibri" pitchFamily="34" charset="0"/>
              </a:rPr>
              <a:t>        statement(s);</a:t>
            </a:r>
          </a:p>
          <a:p>
            <a:r>
              <a:rPr lang="en-US" b="1" dirty="0">
                <a:solidFill>
                  <a:srgbClr val="0000CC"/>
                </a:solidFill>
                <a:latin typeface="Calibri" pitchFamily="34" charset="0"/>
              </a:rPr>
              <a:t>        return 0;</a:t>
            </a:r>
          </a:p>
          <a:p>
            <a:r>
              <a:rPr lang="en-US" b="1" dirty="0">
                <a:solidFill>
                  <a:srgbClr val="0000CC"/>
                </a:solidFill>
                <a:latin typeface="Calibri" pitchFamily="34" charset="0"/>
              </a:rPr>
              <a:t>        }</a:t>
            </a:r>
            <a:endParaRPr lang="en-US" b="1"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extBox 1"/>
          <p:cNvSpPr txBox="1">
            <a:spLocks noChangeArrowheads="1"/>
          </p:cNvSpPr>
          <p:nvPr/>
        </p:nvSpPr>
        <p:spPr bwMode="auto">
          <a:xfrm>
            <a:off x="923636" y="685800"/>
            <a:ext cx="9287164" cy="4832092"/>
          </a:xfrm>
          <a:prstGeom prst="rect">
            <a:avLst/>
          </a:prstGeom>
          <a:noFill/>
          <a:ln w="9525">
            <a:noFill/>
            <a:miter lim="800000"/>
            <a:headEnd/>
            <a:tailEnd/>
          </a:ln>
        </p:spPr>
        <p:txBody>
          <a:bodyPr wrap="square">
            <a:spAutoFit/>
          </a:bodyPr>
          <a:lstStyle/>
          <a:p>
            <a:r>
              <a:rPr lang="en-US" sz="2200" b="1" dirty="0">
                <a:latin typeface="Calibri" pitchFamily="34" charset="0"/>
              </a:rPr>
              <a:t>Declarations - Constants and Variables</a:t>
            </a:r>
          </a:p>
          <a:p>
            <a:endParaRPr lang="en-US" sz="2200" b="1" dirty="0">
              <a:latin typeface="Calibri" pitchFamily="34" charset="0"/>
            </a:endParaRPr>
          </a:p>
          <a:p>
            <a:r>
              <a:rPr lang="en-US" sz="2200" b="1" dirty="0">
                <a:solidFill>
                  <a:srgbClr val="009900"/>
                </a:solidFill>
                <a:latin typeface="Calibri" pitchFamily="34" charset="0"/>
              </a:rPr>
              <a:t>Constants</a:t>
            </a:r>
            <a:r>
              <a:rPr lang="en-US" sz="2200" b="1" dirty="0">
                <a:latin typeface="Calibri" pitchFamily="34" charset="0"/>
              </a:rPr>
              <a:t> are </a:t>
            </a:r>
            <a:r>
              <a:rPr lang="en-US" sz="2200" b="1" dirty="0">
                <a:solidFill>
                  <a:srgbClr val="FF0000"/>
                </a:solidFill>
                <a:latin typeface="Calibri" pitchFamily="34" charset="0"/>
              </a:rPr>
              <a:t>data that having unchanging values.</a:t>
            </a:r>
          </a:p>
          <a:p>
            <a:endParaRPr lang="en-US" sz="2200" b="1" dirty="0">
              <a:latin typeface="Calibri" pitchFamily="34" charset="0"/>
            </a:endParaRPr>
          </a:p>
          <a:p>
            <a:r>
              <a:rPr lang="en-US" sz="2200" b="1" dirty="0">
                <a:solidFill>
                  <a:srgbClr val="009900"/>
                </a:solidFill>
                <a:latin typeface="Calibri" pitchFamily="34" charset="0"/>
              </a:rPr>
              <a:t>Variables</a:t>
            </a:r>
            <a:r>
              <a:rPr lang="en-US" sz="2200" b="1" dirty="0">
                <a:latin typeface="Calibri" pitchFamily="34" charset="0"/>
              </a:rPr>
              <a:t>, as their name implies, are </a:t>
            </a:r>
            <a:r>
              <a:rPr lang="en-US" sz="2200" b="1" dirty="0">
                <a:solidFill>
                  <a:srgbClr val="0000FF"/>
                </a:solidFill>
                <a:latin typeface="Calibri" pitchFamily="34" charset="0"/>
              </a:rPr>
              <a:t>data whose values can change during the course of execution of your program.</a:t>
            </a:r>
          </a:p>
          <a:p>
            <a:endParaRPr lang="en-US" sz="2200" b="1" dirty="0">
              <a:latin typeface="Calibri" pitchFamily="34" charset="0"/>
            </a:endParaRPr>
          </a:p>
          <a:p>
            <a:r>
              <a:rPr lang="en-US" sz="2200" b="1" dirty="0">
                <a:solidFill>
                  <a:srgbClr val="C00000"/>
                </a:solidFill>
                <a:latin typeface="Calibri" pitchFamily="34" charset="0"/>
              </a:rPr>
              <a:t>For both constants and variables, the name, the data type, and value must be specified.</a:t>
            </a:r>
          </a:p>
          <a:p>
            <a:endParaRPr lang="en-US" sz="2200" b="1" dirty="0">
              <a:latin typeface="Calibri" pitchFamily="34" charset="0"/>
            </a:endParaRPr>
          </a:p>
          <a:p>
            <a:r>
              <a:rPr lang="en-US" sz="2200" b="1" dirty="0">
                <a:latin typeface="Calibri" pitchFamily="34" charset="0"/>
              </a:rPr>
              <a:t>Any variable in your program must be defined before it can be used</a:t>
            </a:r>
          </a:p>
          <a:p>
            <a:endParaRPr lang="en-US" sz="2200" b="1" dirty="0">
              <a:latin typeface="Calibri" pitchFamily="34" charset="0"/>
            </a:endParaRPr>
          </a:p>
          <a:p>
            <a:endParaRPr lang="en-US" sz="2200" b="1" dirty="0">
              <a:latin typeface="Calibri" pitchFamily="34" charset="0"/>
            </a:endParaRPr>
          </a:p>
          <a:p>
            <a:r>
              <a:rPr lang="en-US" sz="2200" b="1" dirty="0">
                <a:latin typeface="Calibri" pitchFamily="34" charset="0"/>
              </a:rPr>
              <a:t>Data type specifies whether data is integral, real, character or logical.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extBox 1"/>
          <p:cNvSpPr txBox="1">
            <a:spLocks noChangeArrowheads="1"/>
          </p:cNvSpPr>
          <p:nvPr/>
        </p:nvSpPr>
        <p:spPr bwMode="auto">
          <a:xfrm>
            <a:off x="942109" y="808282"/>
            <a:ext cx="9497291" cy="5515356"/>
          </a:xfrm>
          <a:prstGeom prst="rect">
            <a:avLst/>
          </a:prstGeom>
          <a:noFill/>
          <a:ln w="9525">
            <a:noFill/>
            <a:miter lim="800000"/>
            <a:headEnd/>
            <a:tailEnd/>
          </a:ln>
        </p:spPr>
        <p:txBody>
          <a:bodyPr wrap="square">
            <a:spAutoFit/>
          </a:bodyPr>
          <a:lstStyle/>
          <a:p>
            <a:r>
              <a:rPr lang="en-US" sz="2200" b="1" dirty="0">
                <a:latin typeface="Calibri" pitchFamily="34" charset="0"/>
              </a:rPr>
              <a:t>Constants</a:t>
            </a:r>
          </a:p>
          <a:p>
            <a:endParaRPr lang="en-US" sz="2200" b="1" dirty="0">
              <a:latin typeface="Calibri" pitchFamily="34" charset="0"/>
            </a:endParaRPr>
          </a:p>
          <a:p>
            <a:r>
              <a:rPr lang="en-US" sz="2200" b="1" dirty="0">
                <a:latin typeface="Calibri" pitchFamily="34" charset="0"/>
              </a:rPr>
              <a:t>Syntax</a:t>
            </a:r>
          </a:p>
          <a:p>
            <a:r>
              <a:rPr lang="en-US" sz="2200" b="1" dirty="0">
                <a:latin typeface="Calibri" pitchFamily="34" charset="0"/>
              </a:rPr>
              <a:t>	</a:t>
            </a:r>
            <a:r>
              <a:rPr lang="en-US" sz="2200" b="1" dirty="0">
                <a:solidFill>
                  <a:srgbClr val="0000CC"/>
                </a:solidFill>
                <a:latin typeface="Calibri" pitchFamily="34" charset="0"/>
              </a:rPr>
              <a:t>const</a:t>
            </a:r>
            <a:r>
              <a:rPr lang="en-US" sz="2200" b="1" dirty="0">
                <a:latin typeface="Calibri" pitchFamily="34" charset="0"/>
              </a:rPr>
              <a:t>  </a:t>
            </a:r>
            <a:r>
              <a:rPr lang="en-US" sz="2200" b="1" dirty="0">
                <a:solidFill>
                  <a:srgbClr val="009900"/>
                </a:solidFill>
                <a:latin typeface="Calibri" pitchFamily="34" charset="0"/>
              </a:rPr>
              <a:t>type  name = expression;</a:t>
            </a:r>
            <a:r>
              <a:rPr lang="en-US" sz="2200" b="1" dirty="0">
                <a:latin typeface="Calibri" pitchFamily="34" charset="0"/>
              </a:rPr>
              <a:t> </a:t>
            </a:r>
          </a:p>
          <a:p>
            <a:endParaRPr lang="en-US" sz="2200" b="1" dirty="0">
              <a:latin typeface="Calibri" pitchFamily="34" charset="0"/>
            </a:endParaRPr>
          </a:p>
          <a:p>
            <a:r>
              <a:rPr lang="en-US" sz="2200" b="1" dirty="0">
                <a:latin typeface="Calibri" pitchFamily="34" charset="0"/>
              </a:rPr>
              <a:t>The statement must include the reserved word </a:t>
            </a:r>
            <a:r>
              <a:rPr lang="en-US" sz="2200" b="1" dirty="0">
                <a:solidFill>
                  <a:srgbClr val="0000CC"/>
                </a:solidFill>
                <a:latin typeface="Calibri" pitchFamily="34" charset="0"/>
              </a:rPr>
              <a:t>const</a:t>
            </a:r>
            <a:r>
              <a:rPr lang="en-US" sz="2200" b="1" dirty="0">
                <a:latin typeface="Calibri" pitchFamily="34" charset="0"/>
              </a:rPr>
              <a:t>, which designates the declaration as a constant declaration.</a:t>
            </a:r>
          </a:p>
          <a:p>
            <a:endParaRPr lang="en-US" sz="2200" b="1" dirty="0">
              <a:latin typeface="Calibri" pitchFamily="34" charset="0"/>
            </a:endParaRPr>
          </a:p>
          <a:p>
            <a:r>
              <a:rPr lang="en-US" sz="2200" b="1" dirty="0">
                <a:latin typeface="Calibri" pitchFamily="34" charset="0"/>
              </a:rPr>
              <a:t>The type specification is optional and will be assumed to be integer.</a:t>
            </a:r>
          </a:p>
          <a:p>
            <a:endParaRPr lang="en-US" sz="2200" b="1" dirty="0">
              <a:latin typeface="Calibri" pitchFamily="34" charset="0"/>
            </a:endParaRPr>
          </a:p>
          <a:p>
            <a:r>
              <a:rPr lang="en-US" sz="2200" b="1" dirty="0">
                <a:latin typeface="Calibri" pitchFamily="34" charset="0"/>
              </a:rPr>
              <a:t>Examples</a:t>
            </a:r>
            <a:endParaRPr lang="en-US" dirty="0">
              <a:latin typeface="Calibri" pitchFamily="34" charset="0"/>
            </a:endParaRPr>
          </a:p>
          <a:p>
            <a:pPr lvl="1">
              <a:lnSpc>
                <a:spcPct val="90000"/>
              </a:lnSpc>
            </a:pPr>
            <a:r>
              <a:rPr lang="en-US" b="1" dirty="0">
                <a:solidFill>
                  <a:srgbClr val="0000CC"/>
                </a:solidFill>
                <a:latin typeface="Calibri" pitchFamily="34" charset="0"/>
              </a:rPr>
              <a:t>	const float TAXRATE = 0.0675;</a:t>
            </a:r>
          </a:p>
          <a:p>
            <a:pPr lvl="1">
              <a:lnSpc>
                <a:spcPct val="90000"/>
              </a:lnSpc>
            </a:pPr>
            <a:r>
              <a:rPr lang="en-US" b="1" dirty="0">
                <a:solidFill>
                  <a:srgbClr val="0000CC"/>
                </a:solidFill>
                <a:latin typeface="Calibri" pitchFamily="34" charset="0"/>
              </a:rPr>
              <a:t>	const int NUMSTATES = 50;</a:t>
            </a:r>
          </a:p>
          <a:p>
            <a:pPr lvl="2"/>
            <a:r>
              <a:rPr lang="en-US" sz="1400" b="1" dirty="0">
                <a:latin typeface="Calibri" pitchFamily="34" charset="0"/>
              </a:rPr>
              <a:t>void </a:t>
            </a:r>
            <a:r>
              <a:rPr lang="en-US" sz="1400" b="1" dirty="0" err="1">
                <a:latin typeface="Calibri" pitchFamily="34" charset="0"/>
              </a:rPr>
              <a:t>petruchio</a:t>
            </a:r>
            <a:r>
              <a:rPr lang="en-US" sz="1400" b="1" dirty="0">
                <a:latin typeface="Calibri" pitchFamily="34" charset="0"/>
              </a:rPr>
              <a:t>(const char* shrew) {</a:t>
            </a:r>
          </a:p>
          <a:p>
            <a:pPr lvl="2"/>
            <a:r>
              <a:rPr lang="en-US" sz="1400" b="1" dirty="0">
                <a:latin typeface="Calibri" pitchFamily="34" charset="0"/>
              </a:rPr>
              <a:t>  </a:t>
            </a:r>
            <a:r>
              <a:rPr lang="en-US" sz="1400" b="1" dirty="0" err="1">
                <a:latin typeface="Calibri" pitchFamily="34" charset="0"/>
              </a:rPr>
              <a:t>cout</a:t>
            </a:r>
            <a:r>
              <a:rPr lang="en-US" sz="1400" b="1" dirty="0">
                <a:latin typeface="Calibri" pitchFamily="34" charset="0"/>
              </a:rPr>
              <a:t> &lt;&lt; "Fear not, sweet wench, they shall not touch thee“ &lt;&lt; shrew;</a:t>
            </a:r>
          </a:p>
          <a:p>
            <a:pPr lvl="2"/>
            <a:r>
              <a:rPr lang="en-US" sz="1400" b="1" dirty="0">
                <a:latin typeface="Calibri" pitchFamily="34" charset="0"/>
              </a:rPr>
              <a:t>  shrew[0] = "K"; // Compiler error! The shrew cannot be tamed.</a:t>
            </a:r>
          </a:p>
          <a:p>
            <a:pPr lvl="2"/>
            <a:r>
              <a:rPr lang="en-US" sz="1400" b="1" dirty="0">
                <a:latin typeface="Calibri" pitchFamily="34" charset="0"/>
              </a:rPr>
              <a:t>}</a:t>
            </a:r>
          </a:p>
          <a:p>
            <a:r>
              <a:rPr lang="en-US" sz="2200" b="1" dirty="0">
                <a:latin typeface="Calibri" pitchFamily="34" charset="0"/>
              </a:rPr>
              <a:t>Convention is to use uppercase letters for names of constants.</a:t>
            </a:r>
          </a:p>
        </p:txBody>
      </p:sp>
    </p:spTree>
  </p:cSld>
  <p:clrMapOvr>
    <a:masterClrMapping/>
  </p:clrMapOvr>
</p:sld>
</file>

<file path=ppt/theme/theme1.xml><?xml version="1.0" encoding="utf-8"?>
<a:theme xmlns:a="http://schemas.openxmlformats.org/drawingml/2006/main" name="Office Theme">
  <a:themeElements>
    <a:clrScheme name="Santa Clara Powerpoint 1">
      <a:dk1>
        <a:srgbClr val="000000"/>
      </a:dk1>
      <a:lt1>
        <a:srgbClr val="FFFFFF"/>
      </a:lt1>
      <a:dk2>
        <a:srgbClr val="44546A"/>
      </a:dk2>
      <a:lt2>
        <a:srgbClr val="E7E6E6"/>
      </a:lt2>
      <a:accent1>
        <a:srgbClr val="596641"/>
      </a:accent1>
      <a:accent2>
        <a:srgbClr val="495764"/>
      </a:accent2>
      <a:accent3>
        <a:srgbClr val="71001B"/>
      </a:accent3>
      <a:accent4>
        <a:srgbClr val="FFC000"/>
      </a:accent4>
      <a:accent5>
        <a:srgbClr val="9D9B7B"/>
      </a:accent5>
      <a:accent6>
        <a:srgbClr val="759C9A"/>
      </a:accent6>
      <a:hlink>
        <a:srgbClr val="9E1B32"/>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51B4CF40-D6F1-4F49-8E86-A25009FA316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4596CD6F-A5C3-6442-8B99-8BFED413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UMC_0618_PresentationTemplate</Template>
  <TotalTime>1827</TotalTime>
  <Words>4549</Words>
  <Application>Microsoft Office PowerPoint</Application>
  <PresentationFormat>Widescreen</PresentationFormat>
  <Paragraphs>726</Paragraphs>
  <Slides>65</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65</vt:i4>
      </vt:variant>
    </vt:vector>
  </HeadingPairs>
  <TitlesOfParts>
    <vt:vector size="77" baseType="lpstr">
      <vt:lpstr>Arial</vt:lpstr>
      <vt:lpstr>Arial Narrow</vt:lpstr>
      <vt:lpstr>Calibri</vt:lpstr>
      <vt:lpstr>Courier New</vt:lpstr>
      <vt:lpstr>Garamond</vt:lpstr>
      <vt:lpstr>Noto serif</vt:lpstr>
      <vt:lpstr>Wingdings</vt:lpstr>
      <vt:lpstr>Office Theme</vt:lpstr>
      <vt:lpstr>Custom Design</vt:lpstr>
      <vt:lpstr>VISIO</vt:lpstr>
      <vt:lpstr>Picture</vt:lpstr>
      <vt:lpstr>Equation</vt:lpstr>
      <vt:lpstr>COEN 275 Object-Oriented Analysis, Design and Programming  (4 units)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&amp; range of c++ basic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 arguments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275 Object-Oriented Analysis, Design and Programming  (4 units)</dc:title>
  <dc:creator>Paddu Melanahalli (pmelanah)</dc:creator>
  <cp:lastModifiedBy>Paddu Melanahalli (pmelanah)</cp:lastModifiedBy>
  <cp:revision>4</cp:revision>
  <dcterms:created xsi:type="dcterms:W3CDTF">2021-12-15T20:02:55Z</dcterms:created>
  <dcterms:modified xsi:type="dcterms:W3CDTF">2023-04-18T03:22:27Z</dcterms:modified>
</cp:coreProperties>
</file>