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</p:sldMasterIdLst>
  <p:notesMasterIdLst>
    <p:notesMasterId r:id="rId41"/>
  </p:notesMasterIdLst>
  <p:sldIdLst>
    <p:sldId id="259" r:id="rId3"/>
    <p:sldId id="366" r:id="rId4"/>
    <p:sldId id="367" r:id="rId5"/>
    <p:sldId id="351" r:id="rId6"/>
    <p:sldId id="352" r:id="rId7"/>
    <p:sldId id="353" r:id="rId8"/>
    <p:sldId id="354" r:id="rId9"/>
    <p:sldId id="355" r:id="rId10"/>
    <p:sldId id="292" r:id="rId11"/>
    <p:sldId id="293" r:id="rId12"/>
    <p:sldId id="280" r:id="rId13"/>
    <p:sldId id="281" r:id="rId14"/>
    <p:sldId id="294" r:id="rId15"/>
    <p:sldId id="303" r:id="rId16"/>
    <p:sldId id="356" r:id="rId17"/>
    <p:sldId id="357" r:id="rId18"/>
    <p:sldId id="358" r:id="rId19"/>
    <p:sldId id="342" r:id="rId20"/>
    <p:sldId id="359" r:id="rId21"/>
    <p:sldId id="362" r:id="rId22"/>
    <p:sldId id="363" r:id="rId23"/>
    <p:sldId id="361" r:id="rId24"/>
    <p:sldId id="364" r:id="rId25"/>
    <p:sldId id="365" r:id="rId26"/>
    <p:sldId id="339" r:id="rId27"/>
    <p:sldId id="320" r:id="rId28"/>
    <p:sldId id="326" r:id="rId29"/>
    <p:sldId id="310" r:id="rId30"/>
    <p:sldId id="345" r:id="rId31"/>
    <p:sldId id="346" r:id="rId32"/>
    <p:sldId id="302" r:id="rId33"/>
    <p:sldId id="295" r:id="rId34"/>
    <p:sldId id="299" r:id="rId35"/>
    <p:sldId id="296" r:id="rId36"/>
    <p:sldId id="262" r:id="rId37"/>
    <p:sldId id="300" r:id="rId38"/>
    <p:sldId id="297" r:id="rId39"/>
    <p:sldId id="29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7B2F4-A122-486C-A2F1-9334C0384F3F}" v="144" dt="2022-01-20T02:56:20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8"/>
    <p:restoredTop sz="95533" autoAdjust="0"/>
  </p:normalViewPr>
  <p:slideViewPr>
    <p:cSldViewPr snapToGrid="0" snapToObjects="1">
      <p:cViewPr varScale="1">
        <p:scale>
          <a:sx n="115" d="100"/>
          <a:sy n="115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du Melanahalli (pmelanah)" userId="3ea83e3d-ad00-43de-9889-2b397f359b0e" providerId="ADAL" clId="{89F74267-2165-4E43-9EFF-F0475999B268}"/>
    <pc:docChg chg="undo custSel addSld delSld modSld sldOrd">
      <pc:chgData name="Paddu Melanahalli (pmelanah)" userId="3ea83e3d-ad00-43de-9889-2b397f359b0e" providerId="ADAL" clId="{89F74267-2165-4E43-9EFF-F0475999B268}" dt="2021-12-25T05:46:33.451" v="3701" actId="20577"/>
      <pc:docMkLst>
        <pc:docMk/>
      </pc:docMkLst>
      <pc:sldChg chg="ord">
        <pc:chgData name="Paddu Melanahalli (pmelanah)" userId="3ea83e3d-ad00-43de-9889-2b397f359b0e" providerId="ADAL" clId="{89F74267-2165-4E43-9EFF-F0475999B268}" dt="2021-12-18T23:31:49.359" v="17"/>
        <pc:sldMkLst>
          <pc:docMk/>
          <pc:sldMk cId="2069441152" sldId="262"/>
        </pc:sldMkLst>
      </pc:sldChg>
      <pc:sldChg chg="add del">
        <pc:chgData name="Paddu Melanahalli (pmelanah)" userId="3ea83e3d-ad00-43de-9889-2b397f359b0e" providerId="ADAL" clId="{89F74267-2165-4E43-9EFF-F0475999B268}" dt="2021-12-23T15:59:51.254" v="1195"/>
        <pc:sldMkLst>
          <pc:docMk/>
          <pc:sldMk cId="2932318703" sldId="280"/>
        </pc:sldMkLst>
      </pc:sldChg>
      <pc:sldChg chg="add del ord">
        <pc:chgData name="Paddu Melanahalli (pmelanah)" userId="3ea83e3d-ad00-43de-9889-2b397f359b0e" providerId="ADAL" clId="{89F74267-2165-4E43-9EFF-F0475999B268}" dt="2021-12-23T16:30:21.531" v="2250"/>
        <pc:sldMkLst>
          <pc:docMk/>
          <pc:sldMk cId="4011909133" sldId="281"/>
        </pc:sldMkLst>
      </pc:sldChg>
      <pc:sldChg chg="del">
        <pc:chgData name="Paddu Melanahalli (pmelanah)" userId="3ea83e3d-ad00-43de-9889-2b397f359b0e" providerId="ADAL" clId="{89F74267-2165-4E43-9EFF-F0475999B268}" dt="2021-12-18T23:31:36.459" v="4" actId="47"/>
        <pc:sldMkLst>
          <pc:docMk/>
          <pc:sldMk cId="1420765897" sldId="282"/>
        </pc:sldMkLst>
      </pc:sldChg>
      <pc:sldChg chg="del">
        <pc:chgData name="Paddu Melanahalli (pmelanah)" userId="3ea83e3d-ad00-43de-9889-2b397f359b0e" providerId="ADAL" clId="{89F74267-2165-4E43-9EFF-F0475999B268}" dt="2021-12-18T23:31:34.905" v="2" actId="47"/>
        <pc:sldMkLst>
          <pc:docMk/>
          <pc:sldMk cId="2594497332" sldId="283"/>
        </pc:sldMkLst>
      </pc:sldChg>
      <pc:sldChg chg="del">
        <pc:chgData name="Paddu Melanahalli (pmelanah)" userId="3ea83e3d-ad00-43de-9889-2b397f359b0e" providerId="ADAL" clId="{89F74267-2165-4E43-9EFF-F0475999B268}" dt="2021-12-18T23:31:35.719" v="3" actId="47"/>
        <pc:sldMkLst>
          <pc:docMk/>
          <pc:sldMk cId="4088582767" sldId="284"/>
        </pc:sldMkLst>
      </pc:sldChg>
      <pc:sldChg chg="del">
        <pc:chgData name="Paddu Melanahalli (pmelanah)" userId="3ea83e3d-ad00-43de-9889-2b397f359b0e" providerId="ADAL" clId="{89F74267-2165-4E43-9EFF-F0475999B268}" dt="2021-12-18T23:31:41.794" v="11" actId="47"/>
        <pc:sldMkLst>
          <pc:docMk/>
          <pc:sldMk cId="1643757816" sldId="285"/>
        </pc:sldMkLst>
      </pc:sldChg>
      <pc:sldChg chg="del">
        <pc:chgData name="Paddu Melanahalli (pmelanah)" userId="3ea83e3d-ad00-43de-9889-2b397f359b0e" providerId="ADAL" clId="{89F74267-2165-4E43-9EFF-F0475999B268}" dt="2021-12-18T23:31:37.125" v="5" actId="47"/>
        <pc:sldMkLst>
          <pc:docMk/>
          <pc:sldMk cId="408119822" sldId="286"/>
        </pc:sldMkLst>
      </pc:sldChg>
      <pc:sldChg chg="del">
        <pc:chgData name="Paddu Melanahalli (pmelanah)" userId="3ea83e3d-ad00-43de-9889-2b397f359b0e" providerId="ADAL" clId="{89F74267-2165-4E43-9EFF-F0475999B268}" dt="2021-12-18T23:31:39.422" v="8" actId="47"/>
        <pc:sldMkLst>
          <pc:docMk/>
          <pc:sldMk cId="2912014022" sldId="287"/>
        </pc:sldMkLst>
      </pc:sldChg>
      <pc:sldChg chg="del">
        <pc:chgData name="Paddu Melanahalli (pmelanah)" userId="3ea83e3d-ad00-43de-9889-2b397f359b0e" providerId="ADAL" clId="{89F74267-2165-4E43-9EFF-F0475999B268}" dt="2021-12-18T23:31:37.823" v="6" actId="47"/>
        <pc:sldMkLst>
          <pc:docMk/>
          <pc:sldMk cId="1559105299" sldId="288"/>
        </pc:sldMkLst>
      </pc:sldChg>
      <pc:sldChg chg="del">
        <pc:chgData name="Paddu Melanahalli (pmelanah)" userId="3ea83e3d-ad00-43de-9889-2b397f359b0e" providerId="ADAL" clId="{89F74267-2165-4E43-9EFF-F0475999B268}" dt="2021-12-18T23:31:41.061" v="10" actId="47"/>
        <pc:sldMkLst>
          <pc:docMk/>
          <pc:sldMk cId="1612182143" sldId="289"/>
        </pc:sldMkLst>
      </pc:sldChg>
      <pc:sldChg chg="del">
        <pc:chgData name="Paddu Melanahalli (pmelanah)" userId="3ea83e3d-ad00-43de-9889-2b397f359b0e" providerId="ADAL" clId="{89F74267-2165-4E43-9EFF-F0475999B268}" dt="2021-12-18T23:31:40.397" v="9" actId="47"/>
        <pc:sldMkLst>
          <pc:docMk/>
          <pc:sldMk cId="2752773783" sldId="290"/>
        </pc:sldMkLst>
      </pc:sldChg>
      <pc:sldChg chg="addSp delSp modSp mod">
        <pc:chgData name="Paddu Melanahalli (pmelanah)" userId="3ea83e3d-ad00-43de-9889-2b397f359b0e" providerId="ADAL" clId="{89F74267-2165-4E43-9EFF-F0475999B268}" dt="2021-12-20T04:25:51.519" v="149" actId="20577"/>
        <pc:sldMkLst>
          <pc:docMk/>
          <pc:sldMk cId="1059160830" sldId="291"/>
        </pc:sldMkLst>
        <pc:spChg chg="add del mod">
          <ac:chgData name="Paddu Melanahalli (pmelanah)" userId="3ea83e3d-ad00-43de-9889-2b397f359b0e" providerId="ADAL" clId="{89F74267-2165-4E43-9EFF-F0475999B268}" dt="2021-12-20T04:25:51.519" v="149" actId="20577"/>
          <ac:spMkLst>
            <pc:docMk/>
            <pc:sldMk cId="1059160830" sldId="291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89F74267-2165-4E43-9EFF-F0475999B268}" dt="2021-12-19T06:27:34.671" v="124" actId="108"/>
          <ac:spMkLst>
            <pc:docMk/>
            <pc:sldMk cId="1059160830" sldId="291"/>
            <ac:spMk id="3" creationId="{252C05AF-69F4-4046-8FF1-078C08332D97}"/>
          </ac:spMkLst>
        </pc:spChg>
        <pc:spChg chg="add del mod">
          <ac:chgData name="Paddu Melanahalli (pmelanah)" userId="3ea83e3d-ad00-43de-9889-2b397f359b0e" providerId="ADAL" clId="{89F74267-2165-4E43-9EFF-F0475999B268}" dt="2021-12-19T06:24:56.910" v="68" actId="478"/>
          <ac:spMkLst>
            <pc:docMk/>
            <pc:sldMk cId="1059160830" sldId="291"/>
            <ac:spMk id="6" creationId="{CB1DDC5F-6B4C-4422-BF07-57B1382710C2}"/>
          </ac:spMkLst>
        </pc:spChg>
      </pc:sldChg>
      <pc:sldChg chg="addSp modSp add mod">
        <pc:chgData name="Paddu Melanahalli (pmelanah)" userId="3ea83e3d-ad00-43de-9889-2b397f359b0e" providerId="ADAL" clId="{89F74267-2165-4E43-9EFF-F0475999B268}" dt="2021-12-20T04:37:59.963" v="640" actId="33524"/>
        <pc:sldMkLst>
          <pc:docMk/>
          <pc:sldMk cId="1491040622" sldId="292"/>
        </pc:sldMkLst>
        <pc:spChg chg="mod">
          <ac:chgData name="Paddu Melanahalli (pmelanah)" userId="3ea83e3d-ad00-43de-9889-2b397f359b0e" providerId="ADAL" clId="{89F74267-2165-4E43-9EFF-F0475999B268}" dt="2021-12-20T04:26:11.653" v="189" actId="20577"/>
          <ac:spMkLst>
            <pc:docMk/>
            <pc:sldMk cId="1491040622" sldId="292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89F74267-2165-4E43-9EFF-F0475999B268}" dt="2021-12-20T04:37:59.963" v="640" actId="33524"/>
          <ac:spMkLst>
            <pc:docMk/>
            <pc:sldMk cId="1491040622" sldId="292"/>
            <ac:spMk id="3" creationId="{252C05AF-69F4-4046-8FF1-078C08332D97}"/>
          </ac:spMkLst>
        </pc:spChg>
        <pc:spChg chg="add mod">
          <ac:chgData name="Paddu Melanahalli (pmelanah)" userId="3ea83e3d-ad00-43de-9889-2b397f359b0e" providerId="ADAL" clId="{89F74267-2165-4E43-9EFF-F0475999B268}" dt="2021-12-20T04:27:29.887" v="206" actId="20577"/>
          <ac:spMkLst>
            <pc:docMk/>
            <pc:sldMk cId="1491040622" sldId="292"/>
            <ac:spMk id="4" creationId="{8C0B75D8-784F-4063-B663-CDA56D090982}"/>
          </ac:spMkLst>
        </pc:spChg>
        <pc:spChg chg="add mod">
          <ac:chgData name="Paddu Melanahalli (pmelanah)" userId="3ea83e3d-ad00-43de-9889-2b397f359b0e" providerId="ADAL" clId="{89F74267-2165-4E43-9EFF-F0475999B268}" dt="2021-12-20T04:27:34.832" v="216" actId="20577"/>
          <ac:spMkLst>
            <pc:docMk/>
            <pc:sldMk cId="1491040622" sldId="292"/>
            <ac:spMk id="6" creationId="{19C4E48E-4B1C-440E-BF89-F71393E018C9}"/>
          </ac:spMkLst>
        </pc:spChg>
        <pc:spChg chg="add mod">
          <ac:chgData name="Paddu Melanahalli (pmelanah)" userId="3ea83e3d-ad00-43de-9889-2b397f359b0e" providerId="ADAL" clId="{89F74267-2165-4E43-9EFF-F0475999B268}" dt="2021-12-20T04:27:39.916" v="228" actId="20577"/>
          <ac:spMkLst>
            <pc:docMk/>
            <pc:sldMk cId="1491040622" sldId="292"/>
            <ac:spMk id="7" creationId="{D93E264C-403F-46BE-B5F1-1DCC97112A95}"/>
          </ac:spMkLst>
        </pc:spChg>
        <pc:spChg chg="add mod">
          <ac:chgData name="Paddu Melanahalli (pmelanah)" userId="3ea83e3d-ad00-43de-9889-2b397f359b0e" providerId="ADAL" clId="{89F74267-2165-4E43-9EFF-F0475999B268}" dt="2021-12-20T04:27:44.671" v="239" actId="20577"/>
          <ac:spMkLst>
            <pc:docMk/>
            <pc:sldMk cId="1491040622" sldId="292"/>
            <ac:spMk id="8" creationId="{0256D488-E0F9-4799-AB05-20B21B4BD68A}"/>
          </ac:spMkLst>
        </pc:spChg>
        <pc:spChg chg="add mod">
          <ac:chgData name="Paddu Melanahalli (pmelanah)" userId="3ea83e3d-ad00-43de-9889-2b397f359b0e" providerId="ADAL" clId="{89F74267-2165-4E43-9EFF-F0475999B268}" dt="2021-12-20T04:30:14.796" v="286" actId="1076"/>
          <ac:spMkLst>
            <pc:docMk/>
            <pc:sldMk cId="1491040622" sldId="292"/>
            <ac:spMk id="9" creationId="{B13B85F9-167E-42CB-B467-62D570575F8D}"/>
          </ac:spMkLst>
        </pc:spChg>
        <pc:spChg chg="add mod">
          <ac:chgData name="Paddu Melanahalli (pmelanah)" userId="3ea83e3d-ad00-43de-9889-2b397f359b0e" providerId="ADAL" clId="{89F74267-2165-4E43-9EFF-F0475999B268}" dt="2021-12-20T04:27:57.627" v="261" actId="20577"/>
          <ac:spMkLst>
            <pc:docMk/>
            <pc:sldMk cId="1491040622" sldId="292"/>
            <ac:spMk id="10" creationId="{A1A68375-036A-4064-8500-ACE806B0E249}"/>
          </ac:spMkLst>
        </pc:spChg>
        <pc:spChg chg="add mod">
          <ac:chgData name="Paddu Melanahalli (pmelanah)" userId="3ea83e3d-ad00-43de-9889-2b397f359b0e" providerId="ADAL" clId="{89F74267-2165-4E43-9EFF-F0475999B268}" dt="2021-12-20T04:32:06.118" v="309" actId="20577"/>
          <ac:spMkLst>
            <pc:docMk/>
            <pc:sldMk cId="1491040622" sldId="292"/>
            <ac:spMk id="32" creationId="{615F07B6-0F39-4CEF-8EB6-2625BF11A18A}"/>
          </ac:spMkLst>
        </pc:spChg>
        <pc:spChg chg="add mod">
          <ac:chgData name="Paddu Melanahalli (pmelanah)" userId="3ea83e3d-ad00-43de-9889-2b397f359b0e" providerId="ADAL" clId="{89F74267-2165-4E43-9EFF-F0475999B268}" dt="2021-12-20T04:32:14.614" v="319" actId="20577"/>
          <ac:spMkLst>
            <pc:docMk/>
            <pc:sldMk cId="1491040622" sldId="292"/>
            <ac:spMk id="33" creationId="{A0F438D6-40C3-4BBC-9265-83C01D09EB55}"/>
          </ac:spMkLst>
        </pc:spChg>
        <pc:spChg chg="add mod">
          <ac:chgData name="Paddu Melanahalli (pmelanah)" userId="3ea83e3d-ad00-43de-9889-2b397f359b0e" providerId="ADAL" clId="{89F74267-2165-4E43-9EFF-F0475999B268}" dt="2021-12-20T04:34:08.687" v="351" actId="20577"/>
          <ac:spMkLst>
            <pc:docMk/>
            <pc:sldMk cId="1491040622" sldId="292"/>
            <ac:spMk id="34" creationId="{EAA2A09A-E8A9-4B2B-AB2F-231B3F6DEACF}"/>
          </ac:spMkLst>
        </pc:spChg>
        <pc:spChg chg="add mod">
          <ac:chgData name="Paddu Melanahalli (pmelanah)" userId="3ea83e3d-ad00-43de-9889-2b397f359b0e" providerId="ADAL" clId="{89F74267-2165-4E43-9EFF-F0475999B268}" dt="2021-12-20T04:34:01.732" v="341" actId="20577"/>
          <ac:spMkLst>
            <pc:docMk/>
            <pc:sldMk cId="1491040622" sldId="292"/>
            <ac:spMk id="35" creationId="{362059CB-A211-4579-AF3D-C726DB2EC280}"/>
          </ac:spMkLst>
        </pc:spChg>
        <pc:spChg chg="add mod">
          <ac:chgData name="Paddu Melanahalli (pmelanah)" userId="3ea83e3d-ad00-43de-9889-2b397f359b0e" providerId="ADAL" clId="{89F74267-2165-4E43-9EFF-F0475999B268}" dt="2021-12-20T04:34:19.353" v="355" actId="20577"/>
          <ac:spMkLst>
            <pc:docMk/>
            <pc:sldMk cId="1491040622" sldId="292"/>
            <ac:spMk id="36" creationId="{C9FAF190-D631-48F9-BEDA-9951D73E446F}"/>
          </ac:spMkLst>
        </pc:spChg>
        <pc:spChg chg="add mod">
          <ac:chgData name="Paddu Melanahalli (pmelanah)" userId="3ea83e3d-ad00-43de-9889-2b397f359b0e" providerId="ADAL" clId="{89F74267-2165-4E43-9EFF-F0475999B268}" dt="2021-12-20T04:34:16.737" v="353" actId="1076"/>
          <ac:spMkLst>
            <pc:docMk/>
            <pc:sldMk cId="1491040622" sldId="292"/>
            <ac:spMk id="37" creationId="{F539EACC-6729-4BA9-8D9C-84A95F055E7F}"/>
          </ac:spMkLst>
        </pc:spChg>
        <pc:cxnChg chg="add mod">
          <ac:chgData name="Paddu Melanahalli (pmelanah)" userId="3ea83e3d-ad00-43de-9889-2b397f359b0e" providerId="ADAL" clId="{89F74267-2165-4E43-9EFF-F0475999B268}" dt="2021-12-20T04:28:24.334" v="263" actId="17032"/>
          <ac:cxnSpMkLst>
            <pc:docMk/>
            <pc:sldMk cId="1491040622" sldId="292"/>
            <ac:cxnSpMk id="12" creationId="{673DF347-7CD7-42C8-A8B5-E8CA07A30969}"/>
          </ac:cxnSpMkLst>
        </pc:cxnChg>
        <pc:cxnChg chg="add mod">
          <ac:chgData name="Paddu Melanahalli (pmelanah)" userId="3ea83e3d-ad00-43de-9889-2b397f359b0e" providerId="ADAL" clId="{89F74267-2165-4E43-9EFF-F0475999B268}" dt="2021-12-20T04:28:34.340" v="266" actId="14100"/>
          <ac:cxnSpMkLst>
            <pc:docMk/>
            <pc:sldMk cId="1491040622" sldId="292"/>
            <ac:cxnSpMk id="13" creationId="{A31CDA6C-2D20-498E-846A-8F69A5498804}"/>
          </ac:cxnSpMkLst>
        </pc:cxnChg>
        <pc:cxnChg chg="add mod">
          <ac:chgData name="Paddu Melanahalli (pmelanah)" userId="3ea83e3d-ad00-43de-9889-2b397f359b0e" providerId="ADAL" clId="{89F74267-2165-4E43-9EFF-F0475999B268}" dt="2021-12-20T04:29:03.441" v="273" actId="14100"/>
          <ac:cxnSpMkLst>
            <pc:docMk/>
            <pc:sldMk cId="1491040622" sldId="292"/>
            <ac:cxnSpMk id="16" creationId="{E5713BF2-49CC-48F4-919F-23352D6974C8}"/>
          </ac:cxnSpMkLst>
        </pc:cxnChg>
        <pc:cxnChg chg="add mod">
          <ac:chgData name="Paddu Melanahalli (pmelanah)" userId="3ea83e3d-ad00-43de-9889-2b397f359b0e" providerId="ADAL" clId="{89F74267-2165-4E43-9EFF-F0475999B268}" dt="2021-12-20T04:29:07.476" v="274" actId="14100"/>
          <ac:cxnSpMkLst>
            <pc:docMk/>
            <pc:sldMk cId="1491040622" sldId="292"/>
            <ac:cxnSpMk id="17" creationId="{24AB1AF0-86F9-4C99-99AB-69F4BEA1C594}"/>
          </ac:cxnSpMkLst>
        </pc:cxnChg>
        <pc:cxnChg chg="add mod">
          <ac:chgData name="Paddu Melanahalli (pmelanah)" userId="3ea83e3d-ad00-43de-9889-2b397f359b0e" providerId="ADAL" clId="{89F74267-2165-4E43-9EFF-F0475999B268}" dt="2021-12-20T04:34:24.557" v="356" actId="1076"/>
          <ac:cxnSpMkLst>
            <pc:docMk/>
            <pc:sldMk cId="1491040622" sldId="292"/>
            <ac:cxnSpMk id="22" creationId="{6A87D8DA-49AD-42BE-B006-7641CFE8D743}"/>
          </ac:cxnSpMkLst>
        </pc:cxnChg>
        <pc:cxnChg chg="add mod">
          <ac:chgData name="Paddu Melanahalli (pmelanah)" userId="3ea83e3d-ad00-43de-9889-2b397f359b0e" providerId="ADAL" clId="{89F74267-2165-4E43-9EFF-F0475999B268}" dt="2021-12-20T04:29:36.061" v="278" actId="1076"/>
          <ac:cxnSpMkLst>
            <pc:docMk/>
            <pc:sldMk cId="1491040622" sldId="292"/>
            <ac:cxnSpMk id="24" creationId="{330083BE-F20F-46AD-8D11-93E7B5DF5BEE}"/>
          </ac:cxnSpMkLst>
        </pc:cxnChg>
        <pc:cxnChg chg="add mod">
          <ac:chgData name="Paddu Melanahalli (pmelanah)" userId="3ea83e3d-ad00-43de-9889-2b397f359b0e" providerId="ADAL" clId="{89F74267-2165-4E43-9EFF-F0475999B268}" dt="2021-12-20T04:30:19.714" v="287" actId="14100"/>
          <ac:cxnSpMkLst>
            <pc:docMk/>
            <pc:sldMk cId="1491040622" sldId="292"/>
            <ac:cxnSpMk id="25" creationId="{43B810E0-7EEF-422D-A2C8-C64D96593C02}"/>
          </ac:cxnSpMkLst>
        </pc:cxnChg>
        <pc:cxnChg chg="add mod">
          <ac:chgData name="Paddu Melanahalli (pmelanah)" userId="3ea83e3d-ad00-43de-9889-2b397f359b0e" providerId="ADAL" clId="{89F74267-2165-4E43-9EFF-F0475999B268}" dt="2021-12-20T04:30:05.219" v="284" actId="14100"/>
          <ac:cxnSpMkLst>
            <pc:docMk/>
            <pc:sldMk cId="1491040622" sldId="292"/>
            <ac:cxnSpMk id="26" creationId="{75659CA5-D6EB-4569-A2A7-CF473E47DBF8}"/>
          </ac:cxnSpMkLst>
        </pc:cxnChg>
        <pc:cxnChg chg="add mod">
          <ac:chgData name="Paddu Melanahalli (pmelanah)" userId="3ea83e3d-ad00-43de-9889-2b397f359b0e" providerId="ADAL" clId="{89F74267-2165-4E43-9EFF-F0475999B268}" dt="2021-12-20T04:37:54.442" v="639" actId="14100"/>
          <ac:cxnSpMkLst>
            <pc:docMk/>
            <pc:sldMk cId="1491040622" sldId="292"/>
            <ac:cxnSpMk id="31" creationId="{609B6B14-9F7A-4B83-8894-C1884878B661}"/>
          </ac:cxnSpMkLst>
        </pc:cxnChg>
        <pc:cxnChg chg="add mod">
          <ac:chgData name="Paddu Melanahalli (pmelanah)" userId="3ea83e3d-ad00-43de-9889-2b397f359b0e" providerId="ADAL" clId="{89F74267-2165-4E43-9EFF-F0475999B268}" dt="2021-12-20T04:35:31.082" v="373" actId="14100"/>
          <ac:cxnSpMkLst>
            <pc:docMk/>
            <pc:sldMk cId="1491040622" sldId="292"/>
            <ac:cxnSpMk id="38" creationId="{744DAE7C-5769-44BA-9155-B69E73832846}"/>
          </ac:cxnSpMkLst>
        </pc:cxnChg>
        <pc:cxnChg chg="add mod">
          <ac:chgData name="Paddu Melanahalli (pmelanah)" userId="3ea83e3d-ad00-43de-9889-2b397f359b0e" providerId="ADAL" clId="{89F74267-2165-4E43-9EFF-F0475999B268}" dt="2021-12-20T04:35:26.675" v="372" actId="14100"/>
          <ac:cxnSpMkLst>
            <pc:docMk/>
            <pc:sldMk cId="1491040622" sldId="292"/>
            <ac:cxnSpMk id="40" creationId="{F01F84CF-9571-4399-BA47-5F4D924A752A}"/>
          </ac:cxnSpMkLst>
        </pc:cxnChg>
        <pc:cxnChg chg="add mod">
          <ac:chgData name="Paddu Melanahalli (pmelanah)" userId="3ea83e3d-ad00-43de-9889-2b397f359b0e" providerId="ADAL" clId="{89F74267-2165-4E43-9EFF-F0475999B268}" dt="2021-12-20T04:35:38.567" v="374" actId="14100"/>
          <ac:cxnSpMkLst>
            <pc:docMk/>
            <pc:sldMk cId="1491040622" sldId="292"/>
            <ac:cxnSpMk id="42" creationId="{11D7693F-B354-461E-BB8F-153CD8376008}"/>
          </ac:cxnSpMkLst>
        </pc:cxnChg>
        <pc:cxnChg chg="add mod">
          <ac:chgData name="Paddu Melanahalli (pmelanah)" userId="3ea83e3d-ad00-43de-9889-2b397f359b0e" providerId="ADAL" clId="{89F74267-2165-4E43-9EFF-F0475999B268}" dt="2021-12-20T04:35:10.910" v="369" actId="14100"/>
          <ac:cxnSpMkLst>
            <pc:docMk/>
            <pc:sldMk cId="1491040622" sldId="292"/>
            <ac:cxnSpMk id="44" creationId="{E4EEE4E8-E1E4-40C8-8A5F-6F3FF1BE45FE}"/>
          </ac:cxnSpMkLst>
        </pc:cxnChg>
      </pc:sldChg>
      <pc:sldChg chg="del">
        <pc:chgData name="Paddu Melanahalli (pmelanah)" userId="3ea83e3d-ad00-43de-9889-2b397f359b0e" providerId="ADAL" clId="{89F74267-2165-4E43-9EFF-F0475999B268}" dt="2021-12-18T23:31:38.524" v="7" actId="47"/>
        <pc:sldMkLst>
          <pc:docMk/>
          <pc:sldMk cId="3579455924" sldId="292"/>
        </pc:sldMkLst>
      </pc:sldChg>
      <pc:sldChg chg="addSp delSp modSp add mod">
        <pc:chgData name="Paddu Melanahalli (pmelanah)" userId="3ea83e3d-ad00-43de-9889-2b397f359b0e" providerId="ADAL" clId="{89F74267-2165-4E43-9EFF-F0475999B268}" dt="2021-12-23T15:58:48.557" v="1194" actId="33524"/>
        <pc:sldMkLst>
          <pc:docMk/>
          <pc:sldMk cId="2115625498" sldId="293"/>
        </pc:sldMkLst>
        <pc:spChg chg="mod">
          <ac:chgData name="Paddu Melanahalli (pmelanah)" userId="3ea83e3d-ad00-43de-9889-2b397f359b0e" providerId="ADAL" clId="{89F74267-2165-4E43-9EFF-F0475999B268}" dt="2021-12-20T04:39:37.960" v="657" actId="20577"/>
          <ac:spMkLst>
            <pc:docMk/>
            <pc:sldMk cId="2115625498" sldId="293"/>
            <ac:spMk id="2" creationId="{17F12FD9-18A7-4355-9D13-4C69C7836597}"/>
          </ac:spMkLst>
        </pc:spChg>
        <pc:spChg chg="add">
          <ac:chgData name="Paddu Melanahalli (pmelanah)" userId="3ea83e3d-ad00-43de-9889-2b397f359b0e" providerId="ADAL" clId="{89F74267-2165-4E43-9EFF-F0475999B268}" dt="2021-12-20T04:40:02.417" v="658" actId="11529"/>
          <ac:spMkLst>
            <pc:docMk/>
            <pc:sldMk cId="2115625498" sldId="293"/>
            <ac:spMk id="4" creationId="{C292F101-235B-4735-BF50-EBF64828A481}"/>
          </ac:spMkLst>
        </pc:spChg>
        <pc:spChg chg="add mod">
          <ac:chgData name="Paddu Melanahalli (pmelanah)" userId="3ea83e3d-ad00-43de-9889-2b397f359b0e" providerId="ADAL" clId="{89F74267-2165-4E43-9EFF-F0475999B268}" dt="2021-12-20T04:43:51.089" v="728" actId="1076"/>
          <ac:spMkLst>
            <pc:docMk/>
            <pc:sldMk cId="2115625498" sldId="293"/>
            <ac:spMk id="6" creationId="{F929E0CF-3A0F-44C5-93EB-EB88519897CE}"/>
          </ac:spMkLst>
        </pc:spChg>
        <pc:spChg chg="add mod">
          <ac:chgData name="Paddu Melanahalli (pmelanah)" userId="3ea83e3d-ad00-43de-9889-2b397f359b0e" providerId="ADAL" clId="{89F74267-2165-4E43-9EFF-F0475999B268}" dt="2021-12-20T04:40:15.587" v="662" actId="1076"/>
          <ac:spMkLst>
            <pc:docMk/>
            <pc:sldMk cId="2115625498" sldId="293"/>
            <ac:spMk id="7" creationId="{73908C5F-5B99-47C6-B11A-A015DFB9A943}"/>
          </ac:spMkLst>
        </pc:spChg>
        <pc:spChg chg="add mod">
          <ac:chgData name="Paddu Melanahalli (pmelanah)" userId="3ea83e3d-ad00-43de-9889-2b397f359b0e" providerId="ADAL" clId="{89F74267-2165-4E43-9EFF-F0475999B268}" dt="2021-12-20T04:41:23.702" v="681" actId="20577"/>
          <ac:spMkLst>
            <pc:docMk/>
            <pc:sldMk cId="2115625498" sldId="293"/>
            <ac:spMk id="8" creationId="{2BD9696E-3EA8-4D60-BB33-5B95501D1D7F}"/>
          </ac:spMkLst>
        </pc:spChg>
        <pc:spChg chg="add del mod">
          <ac:chgData name="Paddu Melanahalli (pmelanah)" userId="3ea83e3d-ad00-43de-9889-2b397f359b0e" providerId="ADAL" clId="{89F74267-2165-4E43-9EFF-F0475999B268}" dt="2021-12-20T04:40:46.553" v="669" actId="478"/>
          <ac:spMkLst>
            <pc:docMk/>
            <pc:sldMk cId="2115625498" sldId="293"/>
            <ac:spMk id="9" creationId="{04E3D752-3E66-45CF-82F1-B3063C05BBF8}"/>
          </ac:spMkLst>
        </pc:spChg>
        <pc:spChg chg="add mod">
          <ac:chgData name="Paddu Melanahalli (pmelanah)" userId="3ea83e3d-ad00-43de-9889-2b397f359b0e" providerId="ADAL" clId="{89F74267-2165-4E43-9EFF-F0475999B268}" dt="2021-12-20T04:41:40.899" v="695" actId="14100"/>
          <ac:spMkLst>
            <pc:docMk/>
            <pc:sldMk cId="2115625498" sldId="293"/>
            <ac:spMk id="10" creationId="{9BD26922-EC1A-4FC6-BB2F-90D414F2459D}"/>
          </ac:spMkLst>
        </pc:spChg>
        <pc:spChg chg="add mod">
          <ac:chgData name="Paddu Melanahalli (pmelanah)" userId="3ea83e3d-ad00-43de-9889-2b397f359b0e" providerId="ADAL" clId="{89F74267-2165-4E43-9EFF-F0475999B268}" dt="2021-12-20T04:41:29.908" v="693" actId="20577"/>
          <ac:spMkLst>
            <pc:docMk/>
            <pc:sldMk cId="2115625498" sldId="293"/>
            <ac:spMk id="11" creationId="{6F02C99C-EB42-41CF-9488-73100A2E2452}"/>
          </ac:spMkLst>
        </pc:spChg>
        <pc:spChg chg="add mod">
          <ac:chgData name="Paddu Melanahalli (pmelanah)" userId="3ea83e3d-ad00-43de-9889-2b397f359b0e" providerId="ADAL" clId="{89F74267-2165-4E43-9EFF-F0475999B268}" dt="2021-12-20T04:41:47.795" v="705" actId="14100"/>
          <ac:spMkLst>
            <pc:docMk/>
            <pc:sldMk cId="2115625498" sldId="293"/>
            <ac:spMk id="12" creationId="{1DB85055-EE71-4345-BBF9-08636FD0CDC0}"/>
          </ac:spMkLst>
        </pc:spChg>
        <pc:spChg chg="add mod">
          <ac:chgData name="Paddu Melanahalli (pmelanah)" userId="3ea83e3d-ad00-43de-9889-2b397f359b0e" providerId="ADAL" clId="{89F74267-2165-4E43-9EFF-F0475999B268}" dt="2021-12-20T04:42:23.140" v="722" actId="1076"/>
          <ac:spMkLst>
            <pc:docMk/>
            <pc:sldMk cId="2115625498" sldId="293"/>
            <ac:spMk id="13" creationId="{7E58469E-E1EB-46AC-8BEB-76D6B4983BA2}"/>
          </ac:spMkLst>
        </pc:spChg>
        <pc:spChg chg="add mod">
          <ac:chgData name="Paddu Melanahalli (pmelanah)" userId="3ea83e3d-ad00-43de-9889-2b397f359b0e" providerId="ADAL" clId="{89F74267-2165-4E43-9EFF-F0475999B268}" dt="2021-12-20T04:42:10.999" v="721" actId="1076"/>
          <ac:spMkLst>
            <pc:docMk/>
            <pc:sldMk cId="2115625498" sldId="293"/>
            <ac:spMk id="14" creationId="{D6AAAF70-DD85-4D81-9493-89147FCEF13D}"/>
          </ac:spMkLst>
        </pc:spChg>
        <pc:spChg chg="add mod">
          <ac:chgData name="Paddu Melanahalli (pmelanah)" userId="3ea83e3d-ad00-43de-9889-2b397f359b0e" providerId="ADAL" clId="{89F74267-2165-4E43-9EFF-F0475999B268}" dt="2021-12-23T15:58:48.557" v="1194" actId="33524"/>
          <ac:spMkLst>
            <pc:docMk/>
            <pc:sldMk cId="2115625498" sldId="293"/>
            <ac:spMk id="33" creationId="{47736BC6-857E-42B6-94C8-443712671B93}"/>
          </ac:spMkLst>
        </pc:spChg>
        <pc:spChg chg="add mod">
          <ac:chgData name="Paddu Melanahalli (pmelanah)" userId="3ea83e3d-ad00-43de-9889-2b397f359b0e" providerId="ADAL" clId="{89F74267-2165-4E43-9EFF-F0475999B268}" dt="2021-12-20T04:50:46.216" v="1166" actId="13926"/>
          <ac:spMkLst>
            <pc:docMk/>
            <pc:sldMk cId="2115625498" sldId="293"/>
            <ac:spMk id="34" creationId="{5CEA5690-1FBD-4981-A19C-1FCC9A54C43A}"/>
          </ac:spMkLst>
        </pc:spChg>
        <pc:spChg chg="add del mod">
          <ac:chgData name="Paddu Melanahalli (pmelanah)" userId="3ea83e3d-ad00-43de-9889-2b397f359b0e" providerId="ADAL" clId="{89F74267-2165-4E43-9EFF-F0475999B268}" dt="2021-12-20T04:50:53.844" v="1168"/>
          <ac:spMkLst>
            <pc:docMk/>
            <pc:sldMk cId="2115625498" sldId="293"/>
            <ac:spMk id="35" creationId="{8EBD4219-A354-413B-AEDE-7CB46E14E0C0}"/>
          </ac:spMkLst>
        </pc:spChg>
        <pc:spChg chg="add del mod">
          <ac:chgData name="Paddu Melanahalli (pmelanah)" userId="3ea83e3d-ad00-43de-9889-2b397f359b0e" providerId="ADAL" clId="{89F74267-2165-4E43-9EFF-F0475999B268}" dt="2021-12-20T04:51:02.113" v="1170"/>
          <ac:spMkLst>
            <pc:docMk/>
            <pc:sldMk cId="2115625498" sldId="293"/>
            <ac:spMk id="36" creationId="{E4827736-D51A-48D5-88B6-5E521504B20A}"/>
          </ac:spMkLst>
        </pc:spChg>
        <pc:spChg chg="add mod">
          <ac:chgData name="Paddu Melanahalli (pmelanah)" userId="3ea83e3d-ad00-43de-9889-2b397f359b0e" providerId="ADAL" clId="{89F74267-2165-4E43-9EFF-F0475999B268}" dt="2021-12-20T04:51:26.129" v="1178" actId="20577"/>
          <ac:spMkLst>
            <pc:docMk/>
            <pc:sldMk cId="2115625498" sldId="293"/>
            <ac:spMk id="37" creationId="{647C5169-B288-4033-937A-5718557E99C4}"/>
          </ac:spMkLst>
        </pc:spChg>
        <pc:spChg chg="add mod">
          <ac:chgData name="Paddu Melanahalli (pmelanah)" userId="3ea83e3d-ad00-43de-9889-2b397f359b0e" providerId="ADAL" clId="{89F74267-2165-4E43-9EFF-F0475999B268}" dt="2021-12-20T04:51:21.461" v="1176" actId="20577"/>
          <ac:spMkLst>
            <pc:docMk/>
            <pc:sldMk cId="2115625498" sldId="293"/>
            <ac:spMk id="38" creationId="{C58B4C20-5A13-4832-8177-EA76473B7A66}"/>
          </ac:spMkLst>
        </pc:spChg>
        <pc:spChg chg="add mod">
          <ac:chgData name="Paddu Melanahalli (pmelanah)" userId="3ea83e3d-ad00-43de-9889-2b397f359b0e" providerId="ADAL" clId="{89F74267-2165-4E43-9EFF-F0475999B268}" dt="2021-12-20T04:57:23.682" v="1193" actId="20577"/>
          <ac:spMkLst>
            <pc:docMk/>
            <pc:sldMk cId="2115625498" sldId="293"/>
            <ac:spMk id="39" creationId="{0C517848-78B4-4EBA-B391-C3C50618D4ED}"/>
          </ac:spMkLst>
        </pc:spChg>
        <pc:cxnChg chg="add mod">
          <ac:chgData name="Paddu Melanahalli (pmelanah)" userId="3ea83e3d-ad00-43de-9889-2b397f359b0e" providerId="ADAL" clId="{89F74267-2165-4E43-9EFF-F0475999B268}" dt="2021-12-20T04:44:47.514" v="734" actId="14100"/>
          <ac:cxnSpMkLst>
            <pc:docMk/>
            <pc:sldMk cId="2115625498" sldId="293"/>
            <ac:cxnSpMk id="15" creationId="{83C3AE99-F2F0-4C5F-8978-2912A3CC8D27}"/>
          </ac:cxnSpMkLst>
        </pc:cxnChg>
        <pc:cxnChg chg="add mod">
          <ac:chgData name="Paddu Melanahalli (pmelanah)" userId="3ea83e3d-ad00-43de-9889-2b397f359b0e" providerId="ADAL" clId="{89F74267-2165-4E43-9EFF-F0475999B268}" dt="2021-12-20T04:44:53.148" v="736" actId="1076"/>
          <ac:cxnSpMkLst>
            <pc:docMk/>
            <pc:sldMk cId="2115625498" sldId="293"/>
            <ac:cxnSpMk id="24" creationId="{C775340B-B7BF-495D-AC91-D563F84F34CF}"/>
          </ac:cxnSpMkLst>
        </pc:cxnChg>
        <pc:cxnChg chg="add mod">
          <ac:chgData name="Paddu Melanahalli (pmelanah)" userId="3ea83e3d-ad00-43de-9889-2b397f359b0e" providerId="ADAL" clId="{89F74267-2165-4E43-9EFF-F0475999B268}" dt="2021-12-20T04:45:07.482" v="740" actId="1076"/>
          <ac:cxnSpMkLst>
            <pc:docMk/>
            <pc:sldMk cId="2115625498" sldId="293"/>
            <ac:cxnSpMk id="25" creationId="{19A49BA4-EAA2-4A83-8A01-C239F34D4233}"/>
          </ac:cxnSpMkLst>
        </pc:cxnChg>
        <pc:cxnChg chg="add mod">
          <ac:chgData name="Paddu Melanahalli (pmelanah)" userId="3ea83e3d-ad00-43de-9889-2b397f359b0e" providerId="ADAL" clId="{89F74267-2165-4E43-9EFF-F0475999B268}" dt="2021-12-20T04:45:16.788" v="743" actId="14100"/>
          <ac:cxnSpMkLst>
            <pc:docMk/>
            <pc:sldMk cId="2115625498" sldId="293"/>
            <ac:cxnSpMk id="27" creationId="{3C39FAC6-DFDD-45D4-811B-27D8BD08AD7B}"/>
          </ac:cxnSpMkLst>
        </pc:cxnChg>
        <pc:cxnChg chg="add mod">
          <ac:chgData name="Paddu Melanahalli (pmelanah)" userId="3ea83e3d-ad00-43de-9889-2b397f359b0e" providerId="ADAL" clId="{89F74267-2165-4E43-9EFF-F0475999B268}" dt="2021-12-20T04:45:25.769" v="746" actId="14100"/>
          <ac:cxnSpMkLst>
            <pc:docMk/>
            <pc:sldMk cId="2115625498" sldId="293"/>
            <ac:cxnSpMk id="29" creationId="{BAEDE60A-8C32-4343-BF43-FC073F44774F}"/>
          </ac:cxnSpMkLst>
        </pc:cxnChg>
        <pc:cxnChg chg="add mod">
          <ac:chgData name="Paddu Melanahalli (pmelanah)" userId="3ea83e3d-ad00-43de-9889-2b397f359b0e" providerId="ADAL" clId="{89F74267-2165-4E43-9EFF-F0475999B268}" dt="2021-12-20T04:45:35.612" v="749" actId="14100"/>
          <ac:cxnSpMkLst>
            <pc:docMk/>
            <pc:sldMk cId="2115625498" sldId="293"/>
            <ac:cxnSpMk id="31" creationId="{0976C4D8-40FA-4C88-83B1-7EC288BBA215}"/>
          </ac:cxnSpMkLst>
        </pc:cxnChg>
      </pc:sldChg>
      <pc:sldChg chg="modSp add mod ord">
        <pc:chgData name="Paddu Melanahalli (pmelanah)" userId="3ea83e3d-ad00-43de-9889-2b397f359b0e" providerId="ADAL" clId="{89F74267-2165-4E43-9EFF-F0475999B268}" dt="2021-12-23T16:30:13.109" v="2248" actId="33524"/>
        <pc:sldMkLst>
          <pc:docMk/>
          <pc:sldMk cId="1516614068" sldId="294"/>
        </pc:sldMkLst>
        <pc:spChg chg="mod">
          <ac:chgData name="Paddu Melanahalli (pmelanah)" userId="3ea83e3d-ad00-43de-9889-2b397f359b0e" providerId="ADAL" clId="{89F74267-2165-4E43-9EFF-F0475999B268}" dt="2021-12-23T16:00:52.166" v="1228" actId="20577"/>
          <ac:spMkLst>
            <pc:docMk/>
            <pc:sldMk cId="1516614068" sldId="294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89F74267-2165-4E43-9EFF-F0475999B268}" dt="2021-12-23T16:30:13.109" v="2248" actId="33524"/>
          <ac:spMkLst>
            <pc:docMk/>
            <pc:sldMk cId="1516614068" sldId="294"/>
            <ac:spMk id="3" creationId="{252C05AF-69F4-4046-8FF1-078C08332D97}"/>
          </ac:spMkLst>
        </pc:spChg>
      </pc:sldChg>
      <pc:sldChg chg="add">
        <pc:chgData name="Paddu Melanahalli (pmelanah)" userId="3ea83e3d-ad00-43de-9889-2b397f359b0e" providerId="ADAL" clId="{89F74267-2165-4E43-9EFF-F0475999B268}" dt="2021-12-18T23:31:46.466" v="15"/>
        <pc:sldMkLst>
          <pc:docMk/>
          <pc:sldMk cId="740761661" sldId="295"/>
        </pc:sldMkLst>
      </pc:sldChg>
      <pc:sldChg chg="add del">
        <pc:chgData name="Paddu Melanahalli (pmelanah)" userId="3ea83e3d-ad00-43de-9889-2b397f359b0e" providerId="ADAL" clId="{89F74267-2165-4E43-9EFF-F0475999B268}" dt="2021-12-20T04:39:22.689" v="642" actId="47"/>
        <pc:sldMkLst>
          <pc:docMk/>
          <pc:sldMk cId="122267123" sldId="296"/>
        </pc:sldMkLst>
      </pc:sldChg>
      <pc:sldChg chg="modSp add mod ord">
        <pc:chgData name="Paddu Melanahalli (pmelanah)" userId="3ea83e3d-ad00-43de-9889-2b397f359b0e" providerId="ADAL" clId="{89F74267-2165-4E43-9EFF-F0475999B268}" dt="2021-12-25T05:46:33.451" v="3701" actId="20577"/>
        <pc:sldMkLst>
          <pc:docMk/>
          <pc:sldMk cId="2765556134" sldId="296"/>
        </pc:sldMkLst>
        <pc:spChg chg="mod">
          <ac:chgData name="Paddu Melanahalli (pmelanah)" userId="3ea83e3d-ad00-43de-9889-2b397f359b0e" providerId="ADAL" clId="{89F74267-2165-4E43-9EFF-F0475999B268}" dt="2021-12-25T05:46:33.451" v="3701" actId="20577"/>
          <ac:spMkLst>
            <pc:docMk/>
            <pc:sldMk cId="2765556134" sldId="296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89F74267-2165-4E43-9EFF-F0475999B268}" dt="2021-12-24T05:16:42.064" v="3697" actId="20577"/>
          <ac:spMkLst>
            <pc:docMk/>
            <pc:sldMk cId="2765556134" sldId="296"/>
            <ac:spMk id="3" creationId="{252C05AF-69F4-4046-8FF1-078C08332D97}"/>
          </ac:spMkLst>
        </pc:spChg>
      </pc:sldChg>
      <pc:sldChg chg="addSp delSp modSp add mod ord">
        <pc:chgData name="Paddu Melanahalli (pmelanah)" userId="3ea83e3d-ad00-43de-9889-2b397f359b0e" providerId="ADAL" clId="{89F74267-2165-4E43-9EFF-F0475999B268}" dt="2021-12-23T16:29:04.884" v="2243" actId="20577"/>
        <pc:sldMkLst>
          <pc:docMk/>
          <pc:sldMk cId="471417550" sldId="297"/>
        </pc:sldMkLst>
        <pc:spChg chg="mod">
          <ac:chgData name="Paddu Melanahalli (pmelanah)" userId="3ea83e3d-ad00-43de-9889-2b397f359b0e" providerId="ADAL" clId="{89F74267-2165-4E43-9EFF-F0475999B268}" dt="2021-12-23T16:18:26.311" v="1762" actId="20577"/>
          <ac:spMkLst>
            <pc:docMk/>
            <pc:sldMk cId="471417550" sldId="297"/>
            <ac:spMk id="2" creationId="{17F12FD9-18A7-4355-9D13-4C69C7836597}"/>
          </ac:spMkLst>
        </pc:spChg>
        <pc:spChg chg="del mod">
          <ac:chgData name="Paddu Melanahalli (pmelanah)" userId="3ea83e3d-ad00-43de-9889-2b397f359b0e" providerId="ADAL" clId="{89F74267-2165-4E43-9EFF-F0475999B268}" dt="2021-12-23T16:20:35.178" v="1766" actId="3680"/>
          <ac:spMkLst>
            <pc:docMk/>
            <pc:sldMk cId="471417550" sldId="297"/>
            <ac:spMk id="3" creationId="{252C05AF-69F4-4046-8FF1-078C08332D97}"/>
          </ac:spMkLst>
        </pc:spChg>
        <pc:spChg chg="add mod">
          <ac:chgData name="Paddu Melanahalli (pmelanah)" userId="3ea83e3d-ad00-43de-9889-2b397f359b0e" providerId="ADAL" clId="{89F74267-2165-4E43-9EFF-F0475999B268}" dt="2021-12-23T16:29:04.884" v="2243" actId="20577"/>
          <ac:spMkLst>
            <pc:docMk/>
            <pc:sldMk cId="471417550" sldId="297"/>
            <ac:spMk id="6" creationId="{1217527C-C833-4163-A79C-709EB70DE7E4}"/>
          </ac:spMkLst>
        </pc:spChg>
        <pc:graphicFrameChg chg="add mod ord modGraphic">
          <ac:chgData name="Paddu Melanahalli (pmelanah)" userId="3ea83e3d-ad00-43de-9889-2b397f359b0e" providerId="ADAL" clId="{89F74267-2165-4E43-9EFF-F0475999B268}" dt="2021-12-23T16:22:08.607" v="1880" actId="1076"/>
          <ac:graphicFrameMkLst>
            <pc:docMk/>
            <pc:sldMk cId="471417550" sldId="297"/>
            <ac:graphicFrameMk id="4" creationId="{D8F0D5D9-4070-419C-8CB5-6420EEE3C017}"/>
          </ac:graphicFrameMkLst>
        </pc:graphicFrameChg>
        <pc:graphicFrameChg chg="add mod modGraphic">
          <ac:chgData name="Paddu Melanahalli (pmelanah)" userId="3ea83e3d-ad00-43de-9889-2b397f359b0e" providerId="ADAL" clId="{89F74267-2165-4E43-9EFF-F0475999B268}" dt="2021-12-23T16:24:24.190" v="1945" actId="2165"/>
          <ac:graphicFrameMkLst>
            <pc:docMk/>
            <pc:sldMk cId="471417550" sldId="297"/>
            <ac:graphicFrameMk id="7" creationId="{11F3326D-E54A-499C-82C1-B380FD1CAA7D}"/>
          </ac:graphicFrameMkLst>
        </pc:graphicFrameChg>
        <pc:graphicFrameChg chg="add mod modGraphic">
          <ac:chgData name="Paddu Melanahalli (pmelanah)" userId="3ea83e3d-ad00-43de-9889-2b397f359b0e" providerId="ADAL" clId="{89F74267-2165-4E43-9EFF-F0475999B268}" dt="2021-12-23T16:25:40.154" v="1982" actId="20577"/>
          <ac:graphicFrameMkLst>
            <pc:docMk/>
            <pc:sldMk cId="471417550" sldId="297"/>
            <ac:graphicFrameMk id="8" creationId="{6B343911-93F2-4D41-BBAA-C5C9511517BE}"/>
          </ac:graphicFrameMkLst>
        </pc:graphicFrameChg>
        <pc:cxnChg chg="add mod">
          <ac:chgData name="Paddu Melanahalli (pmelanah)" userId="3ea83e3d-ad00-43de-9889-2b397f359b0e" providerId="ADAL" clId="{89F74267-2165-4E43-9EFF-F0475999B268}" dt="2021-12-23T16:25:58.144" v="1984" actId="13822"/>
          <ac:cxnSpMkLst>
            <pc:docMk/>
            <pc:sldMk cId="471417550" sldId="297"/>
            <ac:cxnSpMk id="10" creationId="{0BC92605-69A0-4C0A-97AF-AD9CBC57B7DA}"/>
          </ac:cxnSpMkLst>
        </pc:cxnChg>
      </pc:sldChg>
      <pc:sldChg chg="addSp modSp add mod ord">
        <pc:chgData name="Paddu Melanahalli (pmelanah)" userId="3ea83e3d-ad00-43de-9889-2b397f359b0e" providerId="ADAL" clId="{89F74267-2165-4E43-9EFF-F0475999B268}" dt="2021-12-23T16:59:22.305" v="3588" actId="20577"/>
        <pc:sldMkLst>
          <pc:docMk/>
          <pc:sldMk cId="1011145893" sldId="298"/>
        </pc:sldMkLst>
        <pc:spChg chg="mod">
          <ac:chgData name="Paddu Melanahalli (pmelanah)" userId="3ea83e3d-ad00-43de-9889-2b397f359b0e" providerId="ADAL" clId="{89F74267-2165-4E43-9EFF-F0475999B268}" dt="2021-12-23T16:30:56.358" v="2275" actId="20577"/>
          <ac:spMkLst>
            <pc:docMk/>
            <pc:sldMk cId="1011145893" sldId="298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89F74267-2165-4E43-9EFF-F0475999B268}" dt="2021-12-23T16:48:16.112" v="3328" actId="20577"/>
          <ac:spMkLst>
            <pc:docMk/>
            <pc:sldMk cId="1011145893" sldId="298"/>
            <ac:spMk id="3" creationId="{252C05AF-69F4-4046-8FF1-078C08332D97}"/>
          </ac:spMkLst>
        </pc:spChg>
        <pc:spChg chg="add mod">
          <ac:chgData name="Paddu Melanahalli (pmelanah)" userId="3ea83e3d-ad00-43de-9889-2b397f359b0e" providerId="ADAL" clId="{89F74267-2165-4E43-9EFF-F0475999B268}" dt="2021-12-23T16:59:22.305" v="3588" actId="20577"/>
          <ac:spMkLst>
            <pc:docMk/>
            <pc:sldMk cId="1011145893" sldId="298"/>
            <ac:spMk id="6" creationId="{406E300D-6FD4-478F-8A62-16C2EAC39112}"/>
          </ac:spMkLst>
        </pc:spChg>
      </pc:sldChg>
    </pc:docChg>
  </pc:docChgLst>
  <pc:docChgLst>
    <pc:chgData name="Paddu Melanahalli (pmelanah)" userId="3ea83e3d-ad00-43de-9889-2b397f359b0e" providerId="ADAL" clId="{CA57B2F4-A122-486C-A2F1-9334C0384F3F}"/>
    <pc:docChg chg="undo custSel addSld delSld modSld sldOrd">
      <pc:chgData name="Paddu Melanahalli (pmelanah)" userId="3ea83e3d-ad00-43de-9889-2b397f359b0e" providerId="ADAL" clId="{CA57B2F4-A122-486C-A2F1-9334C0384F3F}" dt="2022-10-03T17:23:05.801" v="3675" actId="47"/>
      <pc:docMkLst>
        <pc:docMk/>
      </pc:docMkLst>
      <pc:sldChg chg="modSp mod">
        <pc:chgData name="Paddu Melanahalli (pmelanah)" userId="3ea83e3d-ad00-43de-9889-2b397f359b0e" providerId="ADAL" clId="{CA57B2F4-A122-486C-A2F1-9334C0384F3F}" dt="2022-10-03T17:20:55.434" v="3674" actId="27636"/>
        <pc:sldMkLst>
          <pc:docMk/>
          <pc:sldMk cId="3945166923" sldId="259"/>
        </pc:sldMkLst>
        <pc:spChg chg="mod">
          <ac:chgData name="Paddu Melanahalli (pmelanah)" userId="3ea83e3d-ad00-43de-9889-2b397f359b0e" providerId="ADAL" clId="{CA57B2F4-A122-486C-A2F1-9334C0384F3F}" dt="2022-10-03T17:20:55.434" v="3674" actId="27636"/>
          <ac:spMkLst>
            <pc:docMk/>
            <pc:sldMk cId="3945166923" sldId="259"/>
            <ac:spMk id="2" creationId="{DAF3DE3F-7502-904F-9BAB-B1F5DEA23BEF}"/>
          </ac:spMkLst>
        </pc:spChg>
      </pc:sldChg>
      <pc:sldChg chg="ord">
        <pc:chgData name="Paddu Melanahalli (pmelanah)" userId="3ea83e3d-ad00-43de-9889-2b397f359b0e" providerId="ADAL" clId="{CA57B2F4-A122-486C-A2F1-9334C0384F3F}" dt="2022-01-10T01:06:21.350" v="118"/>
        <pc:sldMkLst>
          <pc:docMk/>
          <pc:sldMk cId="2069441152" sldId="262"/>
        </pc:sldMkLst>
      </pc:sldChg>
      <pc:sldChg chg="del">
        <pc:chgData name="Paddu Melanahalli (pmelanah)" userId="3ea83e3d-ad00-43de-9889-2b397f359b0e" providerId="ADAL" clId="{CA57B2F4-A122-486C-A2F1-9334C0384F3F}" dt="2022-01-10T00:24:34.357" v="21" actId="47"/>
        <pc:sldMkLst>
          <pc:docMk/>
          <pc:sldMk cId="1059160830" sldId="291"/>
        </pc:sldMkLst>
      </pc:sldChg>
      <pc:sldChg chg="modSp mod">
        <pc:chgData name="Paddu Melanahalli (pmelanah)" userId="3ea83e3d-ad00-43de-9889-2b397f359b0e" providerId="ADAL" clId="{CA57B2F4-A122-486C-A2F1-9334C0384F3F}" dt="2022-01-17T05:40:49.288" v="877" actId="14100"/>
        <pc:sldMkLst>
          <pc:docMk/>
          <pc:sldMk cId="1491040622" sldId="292"/>
        </pc:sldMkLst>
        <pc:cxnChg chg="mod">
          <ac:chgData name="Paddu Melanahalli (pmelanah)" userId="3ea83e3d-ad00-43de-9889-2b397f359b0e" providerId="ADAL" clId="{CA57B2F4-A122-486C-A2F1-9334C0384F3F}" dt="2022-01-17T05:40:49.288" v="877" actId="14100"/>
          <ac:cxnSpMkLst>
            <pc:docMk/>
            <pc:sldMk cId="1491040622" sldId="292"/>
            <ac:cxnSpMk id="31" creationId="{609B6B14-9F7A-4B83-8894-C1884878B661}"/>
          </ac:cxnSpMkLst>
        </pc:cxnChg>
      </pc:sldChg>
      <pc:sldChg chg="modSp mod">
        <pc:chgData name="Paddu Melanahalli (pmelanah)" userId="3ea83e3d-ad00-43de-9889-2b397f359b0e" providerId="ADAL" clId="{CA57B2F4-A122-486C-A2F1-9334C0384F3F}" dt="2022-01-17T16:16:44.235" v="909" actId="33524"/>
        <pc:sldMkLst>
          <pc:docMk/>
          <pc:sldMk cId="2115625498" sldId="293"/>
        </pc:sldMkLst>
        <pc:spChg chg="mod">
          <ac:chgData name="Paddu Melanahalli (pmelanah)" userId="3ea83e3d-ad00-43de-9889-2b397f359b0e" providerId="ADAL" clId="{CA57B2F4-A122-486C-A2F1-9334C0384F3F}" dt="2022-01-17T16:16:44.235" v="909" actId="33524"/>
          <ac:spMkLst>
            <pc:docMk/>
            <pc:sldMk cId="2115625498" sldId="293"/>
            <ac:spMk id="33" creationId="{47736BC6-857E-42B6-94C8-443712671B93}"/>
          </ac:spMkLst>
        </pc:spChg>
      </pc:sldChg>
      <pc:sldChg chg="addSp delSp modSp mod">
        <pc:chgData name="Paddu Melanahalli (pmelanah)" userId="3ea83e3d-ad00-43de-9889-2b397f359b0e" providerId="ADAL" clId="{CA57B2F4-A122-486C-A2F1-9334C0384F3F}" dt="2022-01-10T00:18:48.440" v="10" actId="15"/>
        <pc:sldMkLst>
          <pc:docMk/>
          <pc:sldMk cId="1516614068" sldId="294"/>
        </pc:sldMkLst>
        <pc:spChg chg="mod">
          <ac:chgData name="Paddu Melanahalli (pmelanah)" userId="3ea83e3d-ad00-43de-9889-2b397f359b0e" providerId="ADAL" clId="{CA57B2F4-A122-486C-A2F1-9334C0384F3F}" dt="2022-01-10T00:18:48.440" v="10" actId="15"/>
          <ac:spMkLst>
            <pc:docMk/>
            <pc:sldMk cId="1516614068" sldId="294"/>
            <ac:spMk id="3" creationId="{252C05AF-69F4-4046-8FF1-078C08332D97}"/>
          </ac:spMkLst>
        </pc:spChg>
        <pc:picChg chg="add del">
          <ac:chgData name="Paddu Melanahalli (pmelanah)" userId="3ea83e3d-ad00-43de-9889-2b397f359b0e" providerId="ADAL" clId="{CA57B2F4-A122-486C-A2F1-9334C0384F3F}" dt="2022-01-10T00:18:17.246" v="2" actId="478"/>
          <ac:picMkLst>
            <pc:docMk/>
            <pc:sldMk cId="1516614068" sldId="294"/>
            <ac:picMk id="6" creationId="{19578157-1737-4505-85D0-D4ACC6177FB5}"/>
          </ac:picMkLst>
        </pc:picChg>
        <pc:picChg chg="add del">
          <ac:chgData name="Paddu Melanahalli (pmelanah)" userId="3ea83e3d-ad00-43de-9889-2b397f359b0e" providerId="ADAL" clId="{CA57B2F4-A122-486C-A2F1-9334C0384F3F}" dt="2022-01-10T00:18:26.643" v="4" actId="478"/>
          <ac:picMkLst>
            <pc:docMk/>
            <pc:sldMk cId="1516614068" sldId="294"/>
            <ac:picMk id="8" creationId="{73E36B6F-5EFD-4F1B-8DF6-5DFB67BC8AC1}"/>
          </ac:picMkLst>
        </pc:picChg>
      </pc:sldChg>
      <pc:sldChg chg="modSp mod ord">
        <pc:chgData name="Paddu Melanahalli (pmelanah)" userId="3ea83e3d-ad00-43de-9889-2b397f359b0e" providerId="ADAL" clId="{CA57B2F4-A122-486C-A2F1-9334C0384F3F}" dt="2022-01-10T02:11:35.595" v="505" actId="20577"/>
        <pc:sldMkLst>
          <pc:docMk/>
          <pc:sldMk cId="740761661" sldId="295"/>
        </pc:sldMkLst>
        <pc:spChg chg="mod">
          <ac:chgData name="Paddu Melanahalli (pmelanah)" userId="3ea83e3d-ad00-43de-9889-2b397f359b0e" providerId="ADAL" clId="{CA57B2F4-A122-486C-A2F1-9334C0384F3F}" dt="2022-01-10T02:10:52.823" v="405" actId="20577"/>
          <ac:spMkLst>
            <pc:docMk/>
            <pc:sldMk cId="740761661" sldId="295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0T02:11:35.595" v="505" actId="20577"/>
          <ac:spMkLst>
            <pc:docMk/>
            <pc:sldMk cId="740761661" sldId="295"/>
            <ac:spMk id="3" creationId="{252C05AF-69F4-4046-8FF1-078C08332D97}"/>
          </ac:spMkLst>
        </pc:spChg>
      </pc:sldChg>
      <pc:sldChg chg="modSp mod ord">
        <pc:chgData name="Paddu Melanahalli (pmelanah)" userId="3ea83e3d-ad00-43de-9889-2b397f359b0e" providerId="ADAL" clId="{CA57B2F4-A122-486C-A2F1-9334C0384F3F}" dt="2022-01-10T23:00:01.180" v="875" actId="20577"/>
        <pc:sldMkLst>
          <pc:docMk/>
          <pc:sldMk cId="2765556134" sldId="296"/>
        </pc:sldMkLst>
        <pc:spChg chg="mod">
          <ac:chgData name="Paddu Melanahalli (pmelanah)" userId="3ea83e3d-ad00-43de-9889-2b397f359b0e" providerId="ADAL" clId="{CA57B2F4-A122-486C-A2F1-9334C0384F3F}" dt="2022-01-10T23:00:01.180" v="875" actId="20577"/>
          <ac:spMkLst>
            <pc:docMk/>
            <pc:sldMk cId="2765556134" sldId="296"/>
            <ac:spMk id="3" creationId="{252C05AF-69F4-4046-8FF1-078C08332D97}"/>
          </ac:spMkLst>
        </pc:spChg>
      </pc:sldChg>
      <pc:sldChg chg="ord">
        <pc:chgData name="Paddu Melanahalli (pmelanah)" userId="3ea83e3d-ad00-43de-9889-2b397f359b0e" providerId="ADAL" clId="{CA57B2F4-A122-486C-A2F1-9334C0384F3F}" dt="2022-01-17T05:57:32.585" v="887"/>
        <pc:sldMkLst>
          <pc:docMk/>
          <pc:sldMk cId="471417550" sldId="297"/>
        </pc:sldMkLst>
      </pc:sldChg>
      <pc:sldChg chg="ord">
        <pc:chgData name="Paddu Melanahalli (pmelanah)" userId="3ea83e3d-ad00-43de-9889-2b397f359b0e" providerId="ADAL" clId="{CA57B2F4-A122-486C-A2F1-9334C0384F3F}" dt="2022-01-17T05:57:32.585" v="887"/>
        <pc:sldMkLst>
          <pc:docMk/>
          <pc:sldMk cId="1011145893" sldId="298"/>
        </pc:sldMkLst>
      </pc:sldChg>
      <pc:sldChg chg="modSp add mod ord">
        <pc:chgData name="Paddu Melanahalli (pmelanah)" userId="3ea83e3d-ad00-43de-9889-2b397f359b0e" providerId="ADAL" clId="{CA57B2F4-A122-486C-A2F1-9334C0384F3F}" dt="2022-01-10T20:53:14.159" v="873" actId="20577"/>
        <pc:sldMkLst>
          <pc:docMk/>
          <pc:sldMk cId="3914156450" sldId="299"/>
        </pc:sldMkLst>
        <pc:spChg chg="mod">
          <ac:chgData name="Paddu Melanahalli (pmelanah)" userId="3ea83e3d-ad00-43de-9889-2b397f359b0e" providerId="ADAL" clId="{CA57B2F4-A122-486C-A2F1-9334C0384F3F}" dt="2022-01-10T20:27:33.993" v="513" actId="20577"/>
          <ac:spMkLst>
            <pc:docMk/>
            <pc:sldMk cId="3914156450" sldId="299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0T20:53:14.159" v="873" actId="20577"/>
          <ac:spMkLst>
            <pc:docMk/>
            <pc:sldMk cId="3914156450" sldId="299"/>
            <ac:spMk id="3" creationId="{252C05AF-69F4-4046-8FF1-078C08332D97}"/>
          </ac:spMkLst>
        </pc:spChg>
      </pc:sldChg>
      <pc:sldChg chg="add">
        <pc:chgData name="Paddu Melanahalli (pmelanah)" userId="3ea83e3d-ad00-43de-9889-2b397f359b0e" providerId="ADAL" clId="{CA57B2F4-A122-486C-A2F1-9334C0384F3F}" dt="2022-01-10T00:20:18.856" v="12"/>
        <pc:sldMkLst>
          <pc:docMk/>
          <pc:sldMk cId="3441510095" sldId="300"/>
        </pc:sldMkLst>
      </pc:sldChg>
      <pc:sldChg chg="add del">
        <pc:chgData name="Paddu Melanahalli (pmelanah)" userId="3ea83e3d-ad00-43de-9889-2b397f359b0e" providerId="ADAL" clId="{CA57B2F4-A122-486C-A2F1-9334C0384F3F}" dt="2022-01-10T23:00:38.986" v="876" actId="47"/>
        <pc:sldMkLst>
          <pc:docMk/>
          <pc:sldMk cId="2905760340" sldId="301"/>
        </pc:sldMkLst>
      </pc:sldChg>
      <pc:sldChg chg="modSp add mod ord">
        <pc:chgData name="Paddu Melanahalli (pmelanah)" userId="3ea83e3d-ad00-43de-9889-2b397f359b0e" providerId="ADAL" clId="{CA57B2F4-A122-486C-A2F1-9334C0384F3F}" dt="2022-01-10T02:10:00.414" v="383" actId="20577"/>
        <pc:sldMkLst>
          <pc:docMk/>
          <pc:sldMk cId="1243198618" sldId="302"/>
        </pc:sldMkLst>
        <pc:spChg chg="mod">
          <ac:chgData name="Paddu Melanahalli (pmelanah)" userId="3ea83e3d-ad00-43de-9889-2b397f359b0e" providerId="ADAL" clId="{CA57B2F4-A122-486C-A2F1-9334C0384F3F}" dt="2022-01-10T02:08:04.359" v="141" actId="20577"/>
          <ac:spMkLst>
            <pc:docMk/>
            <pc:sldMk cId="1243198618" sldId="302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0T02:10:00.414" v="383" actId="20577"/>
          <ac:spMkLst>
            <pc:docMk/>
            <pc:sldMk cId="1243198618" sldId="302"/>
            <ac:spMk id="3" creationId="{252C05AF-69F4-4046-8FF1-078C08332D97}"/>
          </ac:spMkLst>
        </pc:spChg>
      </pc:sldChg>
      <pc:sldChg chg="modSp add mod">
        <pc:chgData name="Paddu Melanahalli (pmelanah)" userId="3ea83e3d-ad00-43de-9889-2b397f359b0e" providerId="ADAL" clId="{CA57B2F4-A122-486C-A2F1-9334C0384F3F}" dt="2022-01-17T17:29:00.476" v="1235" actId="14100"/>
        <pc:sldMkLst>
          <pc:docMk/>
          <pc:sldMk cId="0" sldId="303"/>
        </pc:sldMkLst>
        <pc:spChg chg="mod">
          <ac:chgData name="Paddu Melanahalli (pmelanah)" userId="3ea83e3d-ad00-43de-9889-2b397f359b0e" providerId="ADAL" clId="{CA57B2F4-A122-486C-A2F1-9334C0384F3F}" dt="2022-01-17T17:29:00.476" v="1235" actId="14100"/>
          <ac:spMkLst>
            <pc:docMk/>
            <pc:sldMk cId="0" sldId="303"/>
            <ac:spMk id="62466" creationId="{00B48C0B-9435-48DD-9AB0-7008417A7159}"/>
          </ac:spMkLst>
        </pc:spChg>
        <pc:spChg chg="mod">
          <ac:chgData name="Paddu Melanahalli (pmelanah)" userId="3ea83e3d-ad00-43de-9889-2b397f359b0e" providerId="ADAL" clId="{CA57B2F4-A122-486C-A2F1-9334C0384F3F}" dt="2022-01-17T16:18:56.833" v="1050" actId="20577"/>
          <ac:spMkLst>
            <pc:docMk/>
            <pc:sldMk cId="0" sldId="303"/>
            <ac:spMk id="62467" creationId="{B95F2170-A3CB-479B-9747-09E0BDE24B41}"/>
          </ac:spMkLst>
        </pc:spChg>
      </pc:sldChg>
      <pc:sldChg chg="modSp add mod">
        <pc:chgData name="Paddu Melanahalli (pmelanah)" userId="3ea83e3d-ad00-43de-9889-2b397f359b0e" providerId="ADAL" clId="{CA57B2F4-A122-486C-A2F1-9334C0384F3F}" dt="2022-01-17T05:59:18.292" v="900" actId="14100"/>
        <pc:sldMkLst>
          <pc:docMk/>
          <pc:sldMk cId="0" sldId="310"/>
        </pc:sldMkLst>
        <pc:spChg chg="mod">
          <ac:chgData name="Paddu Melanahalli (pmelanah)" userId="3ea83e3d-ad00-43de-9889-2b397f359b0e" providerId="ADAL" clId="{CA57B2F4-A122-486C-A2F1-9334C0384F3F}" dt="2022-01-10T00:36:45.482" v="52" actId="1076"/>
          <ac:spMkLst>
            <pc:docMk/>
            <pc:sldMk cId="0" sldId="310"/>
            <ac:spMk id="96258" creationId="{2729DA97-0B42-451B-BEC7-5272B9E18716}"/>
          </ac:spMkLst>
        </pc:spChg>
        <pc:spChg chg="mod">
          <ac:chgData name="Paddu Melanahalli (pmelanah)" userId="3ea83e3d-ad00-43de-9889-2b397f359b0e" providerId="ADAL" clId="{CA57B2F4-A122-486C-A2F1-9334C0384F3F}" dt="2022-01-17T05:59:18.292" v="900" actId="14100"/>
          <ac:spMkLst>
            <pc:docMk/>
            <pc:sldMk cId="0" sldId="310"/>
            <ac:spMk id="96259" creationId="{E3F0AC67-0387-4F3D-8FF0-F91568D42AC6}"/>
          </ac:spMkLst>
        </pc:spChg>
      </pc:sldChg>
      <pc:sldChg chg="modSp add mod">
        <pc:chgData name="Paddu Melanahalli (pmelanah)" userId="3ea83e3d-ad00-43de-9889-2b397f359b0e" providerId="ADAL" clId="{CA57B2F4-A122-486C-A2F1-9334C0384F3F}" dt="2022-01-10T00:36:38.013" v="51" actId="1076"/>
        <pc:sldMkLst>
          <pc:docMk/>
          <pc:sldMk cId="0" sldId="320"/>
        </pc:sldMkLst>
        <pc:spChg chg="mod">
          <ac:chgData name="Paddu Melanahalli (pmelanah)" userId="3ea83e3d-ad00-43de-9889-2b397f359b0e" providerId="ADAL" clId="{CA57B2F4-A122-486C-A2F1-9334C0384F3F}" dt="2022-01-10T00:36:38.013" v="51" actId="1076"/>
          <ac:spMkLst>
            <pc:docMk/>
            <pc:sldMk cId="0" sldId="320"/>
            <ac:spMk id="106498" creationId="{622A7A61-1A09-4266-AAB7-EC14B9C0095C}"/>
          </ac:spMkLst>
        </pc:spChg>
      </pc:sldChg>
      <pc:sldChg chg="modSp add mod">
        <pc:chgData name="Paddu Melanahalli (pmelanah)" userId="3ea83e3d-ad00-43de-9889-2b397f359b0e" providerId="ADAL" clId="{CA57B2F4-A122-486C-A2F1-9334C0384F3F}" dt="2022-01-10T00:31:13.538" v="50" actId="1076"/>
        <pc:sldMkLst>
          <pc:docMk/>
          <pc:sldMk cId="0" sldId="326"/>
        </pc:sldMkLst>
        <pc:spChg chg="mod">
          <ac:chgData name="Paddu Melanahalli (pmelanah)" userId="3ea83e3d-ad00-43de-9889-2b397f359b0e" providerId="ADAL" clId="{CA57B2F4-A122-486C-A2F1-9334C0384F3F}" dt="2022-01-10T00:31:13.538" v="50" actId="1076"/>
          <ac:spMkLst>
            <pc:docMk/>
            <pc:sldMk cId="0" sldId="326"/>
            <ac:spMk id="114690" creationId="{5682E639-FDD4-4E0E-9E72-68A5AF615CE1}"/>
          </ac:spMkLst>
        </pc:spChg>
      </pc:sldChg>
      <pc:sldChg chg="modSp add mod">
        <pc:chgData name="Paddu Melanahalli (pmelanah)" userId="3ea83e3d-ad00-43de-9889-2b397f359b0e" providerId="ADAL" clId="{CA57B2F4-A122-486C-A2F1-9334C0384F3F}" dt="2022-01-10T00:28:27.170" v="48" actId="1076"/>
        <pc:sldMkLst>
          <pc:docMk/>
          <pc:sldMk cId="0" sldId="339"/>
        </pc:sldMkLst>
        <pc:spChg chg="mod">
          <ac:chgData name="Paddu Melanahalli (pmelanah)" userId="3ea83e3d-ad00-43de-9889-2b397f359b0e" providerId="ADAL" clId="{CA57B2F4-A122-486C-A2F1-9334C0384F3F}" dt="2022-01-10T00:28:27.170" v="48" actId="1076"/>
          <ac:spMkLst>
            <pc:docMk/>
            <pc:sldMk cId="0" sldId="339"/>
            <ac:spMk id="198658" creationId="{5F0FE8A7-9E25-4092-820E-9BB85B7005AE}"/>
          </ac:spMkLst>
        </pc:spChg>
        <pc:spChg chg="mod">
          <ac:chgData name="Paddu Melanahalli (pmelanah)" userId="3ea83e3d-ad00-43de-9889-2b397f359b0e" providerId="ADAL" clId="{CA57B2F4-A122-486C-A2F1-9334C0384F3F}" dt="2022-01-10T00:28:20.507" v="47" actId="1036"/>
          <ac:spMkLst>
            <pc:docMk/>
            <pc:sldMk cId="0" sldId="339"/>
            <ac:spMk id="198660" creationId="{1E372F8C-BA06-4992-A0D8-8C63E74FB32D}"/>
          </ac:spMkLst>
        </pc:spChg>
        <pc:spChg chg="mod">
          <ac:chgData name="Paddu Melanahalli (pmelanah)" userId="3ea83e3d-ad00-43de-9889-2b397f359b0e" providerId="ADAL" clId="{CA57B2F4-A122-486C-A2F1-9334C0384F3F}" dt="2022-01-10T00:28:20.507" v="47" actId="1036"/>
          <ac:spMkLst>
            <pc:docMk/>
            <pc:sldMk cId="0" sldId="339"/>
            <ac:spMk id="198662" creationId="{DFB394C0-F5AE-4430-9ECD-0ED252E3626C}"/>
          </ac:spMkLst>
        </pc:spChg>
        <pc:spChg chg="mod">
          <ac:chgData name="Paddu Melanahalli (pmelanah)" userId="3ea83e3d-ad00-43de-9889-2b397f359b0e" providerId="ADAL" clId="{CA57B2F4-A122-486C-A2F1-9334C0384F3F}" dt="2022-01-10T00:28:20.507" v="47" actId="1036"/>
          <ac:spMkLst>
            <pc:docMk/>
            <pc:sldMk cId="0" sldId="339"/>
            <ac:spMk id="198663" creationId="{97C1576F-520D-4D24-8CEE-01534B86B876}"/>
          </ac:spMkLst>
        </pc:spChg>
        <pc:spChg chg="mod">
          <ac:chgData name="Paddu Melanahalli (pmelanah)" userId="3ea83e3d-ad00-43de-9889-2b397f359b0e" providerId="ADAL" clId="{CA57B2F4-A122-486C-A2F1-9334C0384F3F}" dt="2022-01-10T00:28:20.507" v="47" actId="1036"/>
          <ac:spMkLst>
            <pc:docMk/>
            <pc:sldMk cId="0" sldId="339"/>
            <ac:spMk id="198664" creationId="{5828AF83-EF14-44F9-B325-F5C5C6566EAF}"/>
          </ac:spMkLst>
        </pc:spChg>
        <pc:spChg chg="mod">
          <ac:chgData name="Paddu Melanahalli (pmelanah)" userId="3ea83e3d-ad00-43de-9889-2b397f359b0e" providerId="ADAL" clId="{CA57B2F4-A122-486C-A2F1-9334C0384F3F}" dt="2022-01-10T00:28:20.507" v="47" actId="1036"/>
          <ac:spMkLst>
            <pc:docMk/>
            <pc:sldMk cId="0" sldId="339"/>
            <ac:spMk id="198665" creationId="{FCCD6E06-24A1-4535-B0C8-D8EF574B47C5}"/>
          </ac:spMkLst>
        </pc:spChg>
        <pc:spChg chg="mod">
          <ac:chgData name="Paddu Melanahalli (pmelanah)" userId="3ea83e3d-ad00-43de-9889-2b397f359b0e" providerId="ADAL" clId="{CA57B2F4-A122-486C-A2F1-9334C0384F3F}" dt="2022-01-10T00:28:20.507" v="47" actId="1036"/>
          <ac:spMkLst>
            <pc:docMk/>
            <pc:sldMk cId="0" sldId="339"/>
            <ac:spMk id="198666" creationId="{6BC04A53-70B9-4DAB-AA9A-F5DDA0120E4B}"/>
          </ac:spMkLst>
        </pc:spChg>
        <pc:spChg chg="mod">
          <ac:chgData name="Paddu Melanahalli (pmelanah)" userId="3ea83e3d-ad00-43de-9889-2b397f359b0e" providerId="ADAL" clId="{CA57B2F4-A122-486C-A2F1-9334C0384F3F}" dt="2022-01-10T00:28:20.507" v="47" actId="1036"/>
          <ac:spMkLst>
            <pc:docMk/>
            <pc:sldMk cId="0" sldId="339"/>
            <ac:spMk id="198667" creationId="{D848705F-E8B3-4AD1-8043-B8D49AE76858}"/>
          </ac:spMkLst>
        </pc:spChg>
      </pc:sldChg>
      <pc:sldChg chg="modSp add del mod modNotesTx">
        <pc:chgData name="Paddu Melanahalli (pmelanah)" userId="3ea83e3d-ad00-43de-9889-2b397f359b0e" providerId="ADAL" clId="{CA57B2F4-A122-486C-A2F1-9334C0384F3F}" dt="2022-01-17T18:12:04.924" v="2649" actId="47"/>
        <pc:sldMkLst>
          <pc:docMk/>
          <pc:sldMk cId="0" sldId="341"/>
        </pc:sldMkLst>
        <pc:spChg chg="mod">
          <ac:chgData name="Paddu Melanahalli (pmelanah)" userId="3ea83e3d-ad00-43de-9889-2b397f359b0e" providerId="ADAL" clId="{CA57B2F4-A122-486C-A2F1-9334C0384F3F}" dt="2022-01-10T00:42:23.957" v="71" actId="1076"/>
          <ac:spMkLst>
            <pc:docMk/>
            <pc:sldMk cId="0" sldId="341"/>
            <ac:spMk id="51205" creationId="{4561C261-CB80-4725-B125-8AEFA41F4647}"/>
          </ac:spMkLst>
        </pc:spChg>
      </pc:sldChg>
      <pc:sldChg chg="modSp add mod ord modNotesTx">
        <pc:chgData name="Paddu Melanahalli (pmelanah)" userId="3ea83e3d-ad00-43de-9889-2b397f359b0e" providerId="ADAL" clId="{CA57B2F4-A122-486C-A2F1-9334C0384F3F}" dt="2022-01-17T19:25:59.483" v="2805"/>
        <pc:sldMkLst>
          <pc:docMk/>
          <pc:sldMk cId="0" sldId="342"/>
        </pc:sldMkLst>
        <pc:spChg chg="mod">
          <ac:chgData name="Paddu Melanahalli (pmelanah)" userId="3ea83e3d-ad00-43de-9889-2b397f359b0e" providerId="ADAL" clId="{CA57B2F4-A122-486C-A2F1-9334C0384F3F}" dt="2022-01-10T00:41:49.239" v="67" actId="1076"/>
          <ac:spMkLst>
            <pc:docMk/>
            <pc:sldMk cId="0" sldId="342"/>
            <ac:spMk id="53253" creationId="{A169E6F7-E41D-48FF-B235-F9EF11D7680E}"/>
          </ac:spMkLst>
        </pc:spChg>
        <pc:spChg chg="mod">
          <ac:chgData name="Paddu Melanahalli (pmelanah)" userId="3ea83e3d-ad00-43de-9889-2b397f359b0e" providerId="ADAL" clId="{CA57B2F4-A122-486C-A2F1-9334C0384F3F}" dt="2022-01-10T00:42:08.287" v="70" actId="1076"/>
          <ac:spMkLst>
            <pc:docMk/>
            <pc:sldMk cId="0" sldId="342"/>
            <ac:spMk id="53254" creationId="{44D3EE41-FB6C-478F-84D0-B08742F6ECB8}"/>
          </ac:spMkLst>
        </pc:spChg>
        <pc:spChg chg="mod">
          <ac:chgData name="Paddu Melanahalli (pmelanah)" userId="3ea83e3d-ad00-43de-9889-2b397f359b0e" providerId="ADAL" clId="{CA57B2F4-A122-486C-A2F1-9334C0384F3F}" dt="2022-01-10T00:41:58.462" v="68" actId="1076"/>
          <ac:spMkLst>
            <pc:docMk/>
            <pc:sldMk cId="0" sldId="342"/>
            <ac:spMk id="53255" creationId="{4A1E8D47-C2EC-43C8-A0FC-1574707378BC}"/>
          </ac:spMkLst>
        </pc:spChg>
        <pc:spChg chg="mod">
          <ac:chgData name="Paddu Melanahalli (pmelanah)" userId="3ea83e3d-ad00-43de-9889-2b397f359b0e" providerId="ADAL" clId="{CA57B2F4-A122-486C-A2F1-9334C0384F3F}" dt="2022-01-10T00:42:03.613" v="69" actId="1076"/>
          <ac:spMkLst>
            <pc:docMk/>
            <pc:sldMk cId="0" sldId="342"/>
            <ac:spMk id="53259" creationId="{18749D58-43B4-489D-9F3E-DDBBF6B2F01A}"/>
          </ac:spMkLst>
        </pc:spChg>
      </pc:sldChg>
      <pc:sldChg chg="modSp add mod modNotesTx">
        <pc:chgData name="Paddu Melanahalli (pmelanah)" userId="3ea83e3d-ad00-43de-9889-2b397f359b0e" providerId="ADAL" clId="{CA57B2F4-A122-486C-A2F1-9334C0384F3F}" dt="2022-01-10T00:45:44.614" v="114" actId="14100"/>
        <pc:sldMkLst>
          <pc:docMk/>
          <pc:sldMk cId="0" sldId="345"/>
        </pc:sldMkLst>
        <pc:spChg chg="mod">
          <ac:chgData name="Paddu Melanahalli (pmelanah)" userId="3ea83e3d-ad00-43de-9889-2b397f359b0e" providerId="ADAL" clId="{CA57B2F4-A122-486C-A2F1-9334C0384F3F}" dt="2022-01-10T00:45:44.614" v="114" actId="14100"/>
          <ac:spMkLst>
            <pc:docMk/>
            <pc:sldMk cId="0" sldId="345"/>
            <ac:spMk id="59397" creationId="{85146665-9D3C-45A5-8262-84EAEB172F64}"/>
          </ac:spMkLst>
        </pc:spChg>
        <pc:spChg chg="mod">
          <ac:chgData name="Paddu Melanahalli (pmelanah)" userId="3ea83e3d-ad00-43de-9889-2b397f359b0e" providerId="ADAL" clId="{CA57B2F4-A122-486C-A2F1-9334C0384F3F}" dt="2022-01-10T00:43:38.628" v="74" actId="1076"/>
          <ac:spMkLst>
            <pc:docMk/>
            <pc:sldMk cId="0" sldId="345"/>
            <ac:spMk id="59398" creationId="{A3C90018-936B-417D-BE36-88DC24CBE589}"/>
          </ac:spMkLst>
        </pc:spChg>
        <pc:spChg chg="mod">
          <ac:chgData name="Paddu Melanahalli (pmelanah)" userId="3ea83e3d-ad00-43de-9889-2b397f359b0e" providerId="ADAL" clId="{CA57B2F4-A122-486C-A2F1-9334C0384F3F}" dt="2022-01-10T00:44:54.941" v="111" actId="14100"/>
          <ac:spMkLst>
            <pc:docMk/>
            <pc:sldMk cId="0" sldId="345"/>
            <ac:spMk id="59402" creationId="{F5ABDF39-4494-4820-BF06-A4D85B734FFE}"/>
          </ac:spMkLst>
        </pc:spChg>
        <pc:spChg chg="mod">
          <ac:chgData name="Paddu Melanahalli (pmelanah)" userId="3ea83e3d-ad00-43de-9889-2b397f359b0e" providerId="ADAL" clId="{CA57B2F4-A122-486C-A2F1-9334C0384F3F}" dt="2022-01-10T00:44:29.548" v="110" actId="1076"/>
          <ac:spMkLst>
            <pc:docMk/>
            <pc:sldMk cId="0" sldId="345"/>
            <ac:spMk id="59403" creationId="{41E1A3BC-8912-4E9A-9B7E-7342B40B133E}"/>
          </ac:spMkLst>
        </pc:spChg>
        <pc:spChg chg="mod">
          <ac:chgData name="Paddu Melanahalli (pmelanah)" userId="3ea83e3d-ad00-43de-9889-2b397f359b0e" providerId="ADAL" clId="{CA57B2F4-A122-486C-A2F1-9334C0384F3F}" dt="2022-01-10T00:44:07.056" v="108" actId="1076"/>
          <ac:spMkLst>
            <pc:docMk/>
            <pc:sldMk cId="0" sldId="345"/>
            <ac:spMk id="59404" creationId="{DF7625C0-1723-4150-98B0-7C48158054C3}"/>
          </ac:spMkLst>
        </pc:spChg>
        <pc:spChg chg="mod">
          <ac:chgData name="Paddu Melanahalli (pmelanah)" userId="3ea83e3d-ad00-43de-9889-2b397f359b0e" providerId="ADAL" clId="{CA57B2F4-A122-486C-A2F1-9334C0384F3F}" dt="2022-01-10T00:44:07.056" v="108" actId="1076"/>
          <ac:spMkLst>
            <pc:docMk/>
            <pc:sldMk cId="0" sldId="345"/>
            <ac:spMk id="59405" creationId="{452E8383-E8EE-47D6-9437-6DC400A7E816}"/>
          </ac:spMkLst>
        </pc:spChg>
        <pc:spChg chg="mod">
          <ac:chgData name="Paddu Melanahalli (pmelanah)" userId="3ea83e3d-ad00-43de-9889-2b397f359b0e" providerId="ADAL" clId="{CA57B2F4-A122-486C-A2F1-9334C0384F3F}" dt="2022-01-10T00:44:07.056" v="108" actId="1076"/>
          <ac:spMkLst>
            <pc:docMk/>
            <pc:sldMk cId="0" sldId="345"/>
            <ac:spMk id="59406" creationId="{6DD8B124-22FB-41B3-A389-11E57547AA46}"/>
          </ac:spMkLst>
        </pc:spChg>
        <pc:spChg chg="mod">
          <ac:chgData name="Paddu Melanahalli (pmelanah)" userId="3ea83e3d-ad00-43de-9889-2b397f359b0e" providerId="ADAL" clId="{CA57B2F4-A122-486C-A2F1-9334C0384F3F}" dt="2022-01-10T00:44:07.056" v="108" actId="1076"/>
          <ac:spMkLst>
            <pc:docMk/>
            <pc:sldMk cId="0" sldId="345"/>
            <ac:spMk id="59407" creationId="{0B960D00-CCFB-4BEF-B260-9B61F2BC92E8}"/>
          </ac:spMkLst>
        </pc:spChg>
        <pc:grpChg chg="mod">
          <ac:chgData name="Paddu Melanahalli (pmelanah)" userId="3ea83e3d-ad00-43de-9889-2b397f359b0e" providerId="ADAL" clId="{CA57B2F4-A122-486C-A2F1-9334C0384F3F}" dt="2022-01-10T00:44:07.056" v="108" actId="1076"/>
          <ac:grpSpMkLst>
            <pc:docMk/>
            <pc:sldMk cId="0" sldId="345"/>
            <ac:grpSpMk id="2" creationId="{3349FE6D-1FF1-4C25-9A7F-5FBA7EEE4C62}"/>
          </ac:grpSpMkLst>
        </pc:grpChg>
        <pc:grpChg chg="mod">
          <ac:chgData name="Paddu Melanahalli (pmelanah)" userId="3ea83e3d-ad00-43de-9889-2b397f359b0e" providerId="ADAL" clId="{CA57B2F4-A122-486C-A2F1-9334C0384F3F}" dt="2022-01-10T00:44:07.056" v="108" actId="1076"/>
          <ac:grpSpMkLst>
            <pc:docMk/>
            <pc:sldMk cId="0" sldId="345"/>
            <ac:grpSpMk id="3" creationId="{8C903521-6EE7-4B31-82A7-80F691726A9F}"/>
          </ac:grpSpMkLst>
        </pc:grpChg>
        <pc:grpChg chg="mod">
          <ac:chgData name="Paddu Melanahalli (pmelanah)" userId="3ea83e3d-ad00-43de-9889-2b397f359b0e" providerId="ADAL" clId="{CA57B2F4-A122-486C-A2F1-9334C0384F3F}" dt="2022-01-10T00:44:29.548" v="110" actId="1076"/>
          <ac:grpSpMkLst>
            <pc:docMk/>
            <pc:sldMk cId="0" sldId="345"/>
            <ac:grpSpMk id="4" creationId="{BA5407F5-9372-4742-86C0-64C0C60143BC}"/>
          </ac:grpSpMkLst>
        </pc:grpChg>
      </pc:sldChg>
      <pc:sldChg chg="modSp add mod">
        <pc:chgData name="Paddu Melanahalli (pmelanah)" userId="3ea83e3d-ad00-43de-9889-2b397f359b0e" providerId="ADAL" clId="{CA57B2F4-A122-486C-A2F1-9334C0384F3F}" dt="2022-01-10T00:45:06.898" v="112" actId="1076"/>
        <pc:sldMkLst>
          <pc:docMk/>
          <pc:sldMk cId="0" sldId="346"/>
        </pc:sldMkLst>
        <pc:spChg chg="mod">
          <ac:chgData name="Paddu Melanahalli (pmelanah)" userId="3ea83e3d-ad00-43de-9889-2b397f359b0e" providerId="ADAL" clId="{CA57B2F4-A122-486C-A2F1-9334C0384F3F}" dt="2022-01-10T00:45:06.898" v="112" actId="1076"/>
          <ac:spMkLst>
            <pc:docMk/>
            <pc:sldMk cId="0" sldId="346"/>
            <ac:spMk id="61445" creationId="{ACF6F2C4-7D63-4292-8108-E5282831B300}"/>
          </ac:spMkLst>
        </pc:spChg>
      </pc:sldChg>
      <pc:sldChg chg="delSp add del mod ord">
        <pc:chgData name="Paddu Melanahalli (pmelanah)" userId="3ea83e3d-ad00-43de-9889-2b397f359b0e" providerId="ADAL" clId="{CA57B2F4-A122-486C-A2F1-9334C0384F3F}" dt="2022-01-17T17:29:34.750" v="1246" actId="47"/>
        <pc:sldMkLst>
          <pc:docMk/>
          <pc:sldMk cId="2419419129" sldId="347"/>
        </pc:sldMkLst>
        <pc:spChg chg="del">
          <ac:chgData name="Paddu Melanahalli (pmelanah)" userId="3ea83e3d-ad00-43de-9889-2b397f359b0e" providerId="ADAL" clId="{CA57B2F4-A122-486C-A2F1-9334C0384F3F}" dt="2022-01-17T16:22:37.052" v="1052" actId="478"/>
          <ac:spMkLst>
            <pc:docMk/>
            <pc:sldMk cId="2419419129" sldId="347"/>
            <ac:spMk id="51206" creationId="{F85DBEF7-C482-4ECB-875D-9DFB31DEC001}"/>
          </ac:spMkLst>
        </pc:spChg>
        <pc:spChg chg="del">
          <ac:chgData name="Paddu Melanahalli (pmelanah)" userId="3ea83e3d-ad00-43de-9889-2b397f359b0e" providerId="ADAL" clId="{CA57B2F4-A122-486C-A2F1-9334C0384F3F}" dt="2022-01-17T16:22:40.884" v="1053" actId="478"/>
          <ac:spMkLst>
            <pc:docMk/>
            <pc:sldMk cId="2419419129" sldId="347"/>
            <ac:spMk id="51207" creationId="{EC698726-A6C0-48A9-9DE1-65D98136F47D}"/>
          </ac:spMkLst>
        </pc:spChg>
        <pc:spChg chg="del">
          <ac:chgData name="Paddu Melanahalli (pmelanah)" userId="3ea83e3d-ad00-43de-9889-2b397f359b0e" providerId="ADAL" clId="{CA57B2F4-A122-486C-A2F1-9334C0384F3F}" dt="2022-01-17T16:22:40.884" v="1053" actId="478"/>
          <ac:spMkLst>
            <pc:docMk/>
            <pc:sldMk cId="2419419129" sldId="347"/>
            <ac:spMk id="51208" creationId="{49685046-E2E8-420D-9CA5-34B67CD29D3E}"/>
          </ac:spMkLst>
        </pc:spChg>
        <pc:spChg chg="del">
          <ac:chgData name="Paddu Melanahalli (pmelanah)" userId="3ea83e3d-ad00-43de-9889-2b397f359b0e" providerId="ADAL" clId="{CA57B2F4-A122-486C-A2F1-9334C0384F3F}" dt="2022-01-17T16:22:40.884" v="1053" actId="478"/>
          <ac:spMkLst>
            <pc:docMk/>
            <pc:sldMk cId="2419419129" sldId="347"/>
            <ac:spMk id="51209" creationId="{F57488D0-0CDA-437A-89B8-75569314B3E3}"/>
          </ac:spMkLst>
        </pc:spChg>
        <pc:spChg chg="del">
          <ac:chgData name="Paddu Melanahalli (pmelanah)" userId="3ea83e3d-ad00-43de-9889-2b397f359b0e" providerId="ADAL" clId="{CA57B2F4-A122-486C-A2F1-9334C0384F3F}" dt="2022-01-17T16:22:40.884" v="1053" actId="478"/>
          <ac:spMkLst>
            <pc:docMk/>
            <pc:sldMk cId="2419419129" sldId="347"/>
            <ac:spMk id="51210" creationId="{11C9F7D0-3BD4-45F6-97D6-9874B731B033}"/>
          </ac:spMkLst>
        </pc:spChg>
        <pc:spChg chg="del">
          <ac:chgData name="Paddu Melanahalli (pmelanah)" userId="3ea83e3d-ad00-43de-9889-2b397f359b0e" providerId="ADAL" clId="{CA57B2F4-A122-486C-A2F1-9334C0384F3F}" dt="2022-01-17T16:22:40.884" v="1053" actId="478"/>
          <ac:spMkLst>
            <pc:docMk/>
            <pc:sldMk cId="2419419129" sldId="347"/>
            <ac:spMk id="51211" creationId="{5FA90A78-2C11-4215-8D9F-D287ACF77C39}"/>
          </ac:spMkLst>
        </pc:spChg>
        <pc:spChg chg="del">
          <ac:chgData name="Paddu Melanahalli (pmelanah)" userId="3ea83e3d-ad00-43de-9889-2b397f359b0e" providerId="ADAL" clId="{CA57B2F4-A122-486C-A2F1-9334C0384F3F}" dt="2022-01-17T16:22:40.884" v="1053" actId="478"/>
          <ac:spMkLst>
            <pc:docMk/>
            <pc:sldMk cId="2419419129" sldId="347"/>
            <ac:spMk id="51212" creationId="{C37FBD9B-5651-4631-B243-E04BE34B956E}"/>
          </ac:spMkLst>
        </pc:spChg>
        <pc:spChg chg="del">
          <ac:chgData name="Paddu Melanahalli (pmelanah)" userId="3ea83e3d-ad00-43de-9889-2b397f359b0e" providerId="ADAL" clId="{CA57B2F4-A122-486C-A2F1-9334C0384F3F}" dt="2022-01-17T16:22:40.884" v="1053" actId="478"/>
          <ac:spMkLst>
            <pc:docMk/>
            <pc:sldMk cId="2419419129" sldId="347"/>
            <ac:spMk id="51213" creationId="{C3281995-2D18-4829-A8FA-BE3085C7211A}"/>
          </ac:spMkLst>
        </pc:spChg>
        <pc:spChg chg="del">
          <ac:chgData name="Paddu Melanahalli (pmelanah)" userId="3ea83e3d-ad00-43de-9889-2b397f359b0e" providerId="ADAL" clId="{CA57B2F4-A122-486C-A2F1-9334C0384F3F}" dt="2022-01-17T16:22:40.884" v="1053" actId="478"/>
          <ac:spMkLst>
            <pc:docMk/>
            <pc:sldMk cId="2419419129" sldId="347"/>
            <ac:spMk id="51214" creationId="{07BCC2C8-28AC-481A-A651-594839377569}"/>
          </ac:spMkLst>
        </pc:spChg>
        <pc:spChg chg="del">
          <ac:chgData name="Paddu Melanahalli (pmelanah)" userId="3ea83e3d-ad00-43de-9889-2b397f359b0e" providerId="ADAL" clId="{CA57B2F4-A122-486C-A2F1-9334C0384F3F}" dt="2022-01-17T16:22:40.884" v="1053" actId="478"/>
          <ac:spMkLst>
            <pc:docMk/>
            <pc:sldMk cId="2419419129" sldId="347"/>
            <ac:spMk id="51215" creationId="{3419987F-5F44-40FC-B5D2-C41370FA392D}"/>
          </ac:spMkLst>
        </pc:spChg>
      </pc:sldChg>
      <pc:sldChg chg="add del">
        <pc:chgData name="Paddu Melanahalli (pmelanah)" userId="3ea83e3d-ad00-43de-9889-2b397f359b0e" providerId="ADAL" clId="{CA57B2F4-A122-486C-A2F1-9334C0384F3F}" dt="2022-01-17T17:29:11.548" v="1238" actId="47"/>
        <pc:sldMkLst>
          <pc:docMk/>
          <pc:sldMk cId="2309100162" sldId="348"/>
        </pc:sldMkLst>
      </pc:sldChg>
      <pc:sldChg chg="add del">
        <pc:chgData name="Paddu Melanahalli (pmelanah)" userId="3ea83e3d-ad00-43de-9889-2b397f359b0e" providerId="ADAL" clId="{CA57B2F4-A122-486C-A2F1-9334C0384F3F}" dt="2022-01-17T17:29:16.439" v="1240" actId="47"/>
        <pc:sldMkLst>
          <pc:docMk/>
          <pc:sldMk cId="2398189914" sldId="349"/>
        </pc:sldMkLst>
      </pc:sldChg>
      <pc:sldChg chg="add del">
        <pc:chgData name="Paddu Melanahalli (pmelanah)" userId="3ea83e3d-ad00-43de-9889-2b397f359b0e" providerId="ADAL" clId="{CA57B2F4-A122-486C-A2F1-9334C0384F3F}" dt="2022-01-17T17:29:14.346" v="1239" actId="47"/>
        <pc:sldMkLst>
          <pc:docMk/>
          <pc:sldMk cId="2692574630" sldId="350"/>
        </pc:sldMkLst>
      </pc:sldChg>
      <pc:sldChg chg="modSp add mod ord">
        <pc:chgData name="Paddu Melanahalli (pmelanah)" userId="3ea83e3d-ad00-43de-9889-2b397f359b0e" providerId="ADAL" clId="{CA57B2F4-A122-486C-A2F1-9334C0384F3F}" dt="2022-01-17T16:55:09.424" v="1115" actId="27636"/>
        <pc:sldMkLst>
          <pc:docMk/>
          <pc:sldMk cId="3126828519" sldId="351"/>
        </pc:sldMkLst>
        <pc:spChg chg="mod">
          <ac:chgData name="Paddu Melanahalli (pmelanah)" userId="3ea83e3d-ad00-43de-9889-2b397f359b0e" providerId="ADAL" clId="{CA57B2F4-A122-486C-A2F1-9334C0384F3F}" dt="2022-01-17T16:52:52.878" v="1085" actId="20577"/>
          <ac:spMkLst>
            <pc:docMk/>
            <pc:sldMk cId="3126828519" sldId="351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7T16:55:09.424" v="1115" actId="27636"/>
          <ac:spMkLst>
            <pc:docMk/>
            <pc:sldMk cId="3126828519" sldId="351"/>
            <ac:spMk id="3" creationId="{252C05AF-69F4-4046-8FF1-078C08332D97}"/>
          </ac:spMkLst>
        </pc:spChg>
      </pc:sldChg>
      <pc:sldChg chg="modSp add mod ord">
        <pc:chgData name="Paddu Melanahalli (pmelanah)" userId="3ea83e3d-ad00-43de-9889-2b397f359b0e" providerId="ADAL" clId="{CA57B2F4-A122-486C-A2F1-9334C0384F3F}" dt="2022-01-17T17:16:44.988" v="1140" actId="27636"/>
        <pc:sldMkLst>
          <pc:docMk/>
          <pc:sldMk cId="2634023082" sldId="352"/>
        </pc:sldMkLst>
        <pc:spChg chg="mod">
          <ac:chgData name="Paddu Melanahalli (pmelanah)" userId="3ea83e3d-ad00-43de-9889-2b397f359b0e" providerId="ADAL" clId="{CA57B2F4-A122-486C-A2F1-9334C0384F3F}" dt="2022-01-17T17:16:06.317" v="1137" actId="20577"/>
          <ac:spMkLst>
            <pc:docMk/>
            <pc:sldMk cId="2634023082" sldId="352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7T17:16:44.988" v="1140" actId="27636"/>
          <ac:spMkLst>
            <pc:docMk/>
            <pc:sldMk cId="2634023082" sldId="352"/>
            <ac:spMk id="3" creationId="{252C05AF-69F4-4046-8FF1-078C08332D97}"/>
          </ac:spMkLst>
        </pc:spChg>
      </pc:sldChg>
      <pc:sldChg chg="modSp add mod ord">
        <pc:chgData name="Paddu Melanahalli (pmelanah)" userId="3ea83e3d-ad00-43de-9889-2b397f359b0e" providerId="ADAL" clId="{CA57B2F4-A122-486C-A2F1-9334C0384F3F}" dt="2022-01-19T18:07:40.622" v="3560" actId="27636"/>
        <pc:sldMkLst>
          <pc:docMk/>
          <pc:sldMk cId="2868204416" sldId="353"/>
        </pc:sldMkLst>
        <pc:spChg chg="mod">
          <ac:chgData name="Paddu Melanahalli (pmelanah)" userId="3ea83e3d-ad00-43de-9889-2b397f359b0e" providerId="ADAL" clId="{CA57B2F4-A122-486C-A2F1-9334C0384F3F}" dt="2022-01-17T17:17:22.324" v="1164" actId="20577"/>
          <ac:spMkLst>
            <pc:docMk/>
            <pc:sldMk cId="2868204416" sldId="353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9T18:07:40.622" v="3560" actId="27636"/>
          <ac:spMkLst>
            <pc:docMk/>
            <pc:sldMk cId="2868204416" sldId="353"/>
            <ac:spMk id="3" creationId="{252C05AF-69F4-4046-8FF1-078C08332D97}"/>
          </ac:spMkLst>
        </pc:spChg>
      </pc:sldChg>
      <pc:sldChg chg="add del">
        <pc:chgData name="Paddu Melanahalli (pmelanah)" userId="3ea83e3d-ad00-43de-9889-2b397f359b0e" providerId="ADAL" clId="{CA57B2F4-A122-486C-A2F1-9334C0384F3F}" dt="2022-01-17T17:18:26.581" v="1168"/>
        <pc:sldMkLst>
          <pc:docMk/>
          <pc:sldMk cId="2762339243" sldId="354"/>
        </pc:sldMkLst>
      </pc:sldChg>
      <pc:sldChg chg="modSp add mod ord">
        <pc:chgData name="Paddu Melanahalli (pmelanah)" userId="3ea83e3d-ad00-43de-9889-2b397f359b0e" providerId="ADAL" clId="{CA57B2F4-A122-486C-A2F1-9334C0384F3F}" dt="2022-01-17T17:19:43.762" v="1199" actId="33524"/>
        <pc:sldMkLst>
          <pc:docMk/>
          <pc:sldMk cId="2787341962" sldId="354"/>
        </pc:sldMkLst>
        <pc:spChg chg="mod">
          <ac:chgData name="Paddu Melanahalli (pmelanah)" userId="3ea83e3d-ad00-43de-9889-2b397f359b0e" providerId="ADAL" clId="{CA57B2F4-A122-486C-A2F1-9334C0384F3F}" dt="2022-01-17T17:18:50.989" v="1196" actId="20577"/>
          <ac:spMkLst>
            <pc:docMk/>
            <pc:sldMk cId="2787341962" sldId="354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7T17:19:43.762" v="1199" actId="33524"/>
          <ac:spMkLst>
            <pc:docMk/>
            <pc:sldMk cId="2787341962" sldId="354"/>
            <ac:spMk id="3" creationId="{252C05AF-69F4-4046-8FF1-078C08332D97}"/>
          </ac:spMkLst>
        </pc:spChg>
      </pc:sldChg>
      <pc:sldChg chg="modSp add mod ord">
        <pc:chgData name="Paddu Melanahalli (pmelanah)" userId="3ea83e3d-ad00-43de-9889-2b397f359b0e" providerId="ADAL" clId="{CA57B2F4-A122-486C-A2F1-9334C0384F3F}" dt="2022-01-17T17:22:20.478" v="1234" actId="20577"/>
        <pc:sldMkLst>
          <pc:docMk/>
          <pc:sldMk cId="177968441" sldId="355"/>
        </pc:sldMkLst>
        <pc:spChg chg="mod">
          <ac:chgData name="Paddu Melanahalli (pmelanah)" userId="3ea83e3d-ad00-43de-9889-2b397f359b0e" providerId="ADAL" clId="{CA57B2F4-A122-486C-A2F1-9334C0384F3F}" dt="2022-01-17T17:22:06.520" v="1230" actId="20577"/>
          <ac:spMkLst>
            <pc:docMk/>
            <pc:sldMk cId="177968441" sldId="355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7T17:22:20.478" v="1234" actId="20577"/>
          <ac:spMkLst>
            <pc:docMk/>
            <pc:sldMk cId="177968441" sldId="355"/>
            <ac:spMk id="3" creationId="{252C05AF-69F4-4046-8FF1-078C08332D97}"/>
          </ac:spMkLst>
        </pc:spChg>
      </pc:sldChg>
      <pc:sldChg chg="addSp modSp add mod ord">
        <pc:chgData name="Paddu Melanahalli (pmelanah)" userId="3ea83e3d-ad00-43de-9889-2b397f359b0e" providerId="ADAL" clId="{CA57B2F4-A122-486C-A2F1-9334C0384F3F}" dt="2022-01-17T17:48:12.292" v="2017" actId="20577"/>
        <pc:sldMkLst>
          <pc:docMk/>
          <pc:sldMk cId="3478468133" sldId="356"/>
        </pc:sldMkLst>
        <pc:spChg chg="mod">
          <ac:chgData name="Paddu Melanahalli (pmelanah)" userId="3ea83e3d-ad00-43de-9889-2b397f359b0e" providerId="ADAL" clId="{CA57B2F4-A122-486C-A2F1-9334C0384F3F}" dt="2022-01-17T17:29:41.981" v="1261" actId="20577"/>
          <ac:spMkLst>
            <pc:docMk/>
            <pc:sldMk cId="3478468133" sldId="356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7T17:40:50.637" v="1791" actId="20577"/>
          <ac:spMkLst>
            <pc:docMk/>
            <pc:sldMk cId="3478468133" sldId="356"/>
            <ac:spMk id="3" creationId="{252C05AF-69F4-4046-8FF1-078C08332D97}"/>
          </ac:spMkLst>
        </pc:spChg>
        <pc:spChg chg="add mod">
          <ac:chgData name="Paddu Melanahalli (pmelanah)" userId="3ea83e3d-ad00-43de-9889-2b397f359b0e" providerId="ADAL" clId="{CA57B2F4-A122-486C-A2F1-9334C0384F3F}" dt="2022-01-17T17:43:15.110" v="1892" actId="1038"/>
          <ac:spMkLst>
            <pc:docMk/>
            <pc:sldMk cId="3478468133" sldId="356"/>
            <ac:spMk id="4" creationId="{9F92028F-7B7A-47D7-9539-954813680256}"/>
          </ac:spMkLst>
        </pc:spChg>
        <pc:spChg chg="add mod">
          <ac:chgData name="Paddu Melanahalli (pmelanah)" userId="3ea83e3d-ad00-43de-9889-2b397f359b0e" providerId="ADAL" clId="{CA57B2F4-A122-486C-A2F1-9334C0384F3F}" dt="2022-01-17T17:43:42.708" v="1915" actId="20577"/>
          <ac:spMkLst>
            <pc:docMk/>
            <pc:sldMk cId="3478468133" sldId="356"/>
            <ac:spMk id="6" creationId="{92D8D537-6745-4828-8A16-531F59BB130B}"/>
          </ac:spMkLst>
        </pc:spChg>
        <pc:spChg chg="add mod">
          <ac:chgData name="Paddu Melanahalli (pmelanah)" userId="3ea83e3d-ad00-43de-9889-2b397f359b0e" providerId="ADAL" clId="{CA57B2F4-A122-486C-A2F1-9334C0384F3F}" dt="2022-01-17T17:43:15.110" v="1892" actId="1038"/>
          <ac:spMkLst>
            <pc:docMk/>
            <pc:sldMk cId="3478468133" sldId="356"/>
            <ac:spMk id="7" creationId="{1FB8CAFB-3E76-4BA4-B3E3-87E830C27685}"/>
          </ac:spMkLst>
        </pc:spChg>
        <pc:spChg chg="add mod">
          <ac:chgData name="Paddu Melanahalli (pmelanah)" userId="3ea83e3d-ad00-43de-9889-2b397f359b0e" providerId="ADAL" clId="{CA57B2F4-A122-486C-A2F1-9334C0384F3F}" dt="2022-01-17T17:43:03.633" v="1861" actId="20577"/>
          <ac:spMkLst>
            <pc:docMk/>
            <pc:sldMk cId="3478468133" sldId="356"/>
            <ac:spMk id="8" creationId="{6BE839EC-3D97-4F09-9430-CAC1C9B6B7F0}"/>
          </ac:spMkLst>
        </pc:spChg>
        <pc:spChg chg="add mod">
          <ac:chgData name="Paddu Melanahalli (pmelanah)" userId="3ea83e3d-ad00-43de-9889-2b397f359b0e" providerId="ADAL" clId="{CA57B2F4-A122-486C-A2F1-9334C0384F3F}" dt="2022-01-17T17:43:40.614" v="1913" actId="1076"/>
          <ac:spMkLst>
            <pc:docMk/>
            <pc:sldMk cId="3478468133" sldId="356"/>
            <ac:spMk id="9" creationId="{B313BD2E-5B44-4CDE-8561-6E8FC75AD6CC}"/>
          </ac:spMkLst>
        </pc:spChg>
        <pc:spChg chg="add mod">
          <ac:chgData name="Paddu Melanahalli (pmelanah)" userId="3ea83e3d-ad00-43de-9889-2b397f359b0e" providerId="ADAL" clId="{CA57B2F4-A122-486C-A2F1-9334C0384F3F}" dt="2022-01-17T17:45:25.410" v="1960" actId="20577"/>
          <ac:spMkLst>
            <pc:docMk/>
            <pc:sldMk cId="3478468133" sldId="356"/>
            <ac:spMk id="10" creationId="{3469A0DC-5F94-46CA-81AA-ED5350419F40}"/>
          </ac:spMkLst>
        </pc:spChg>
        <pc:spChg chg="add mod">
          <ac:chgData name="Paddu Melanahalli (pmelanah)" userId="3ea83e3d-ad00-43de-9889-2b397f359b0e" providerId="ADAL" clId="{CA57B2F4-A122-486C-A2F1-9334C0384F3F}" dt="2022-01-17T17:47:40.118" v="2007" actId="404"/>
          <ac:spMkLst>
            <pc:docMk/>
            <pc:sldMk cId="3478468133" sldId="356"/>
            <ac:spMk id="16" creationId="{3D835B20-95DD-4A5F-890E-4441E210051C}"/>
          </ac:spMkLst>
        </pc:spChg>
        <pc:spChg chg="add mod">
          <ac:chgData name="Paddu Melanahalli (pmelanah)" userId="3ea83e3d-ad00-43de-9889-2b397f359b0e" providerId="ADAL" clId="{CA57B2F4-A122-486C-A2F1-9334C0384F3F}" dt="2022-01-17T17:46:16.678" v="1969" actId="1076"/>
          <ac:spMkLst>
            <pc:docMk/>
            <pc:sldMk cId="3478468133" sldId="356"/>
            <ac:spMk id="17" creationId="{793A3A0A-D2AE-4E36-81F1-02E15D866554}"/>
          </ac:spMkLst>
        </pc:spChg>
        <pc:spChg chg="add mod">
          <ac:chgData name="Paddu Melanahalli (pmelanah)" userId="3ea83e3d-ad00-43de-9889-2b397f359b0e" providerId="ADAL" clId="{CA57B2F4-A122-486C-A2F1-9334C0384F3F}" dt="2022-01-17T17:46:22.367" v="1971" actId="1076"/>
          <ac:spMkLst>
            <pc:docMk/>
            <pc:sldMk cId="3478468133" sldId="356"/>
            <ac:spMk id="18" creationId="{D826C751-A7FE-4EC2-A240-68390DAE4AE6}"/>
          </ac:spMkLst>
        </pc:spChg>
        <pc:spChg chg="add mod">
          <ac:chgData name="Paddu Melanahalli (pmelanah)" userId="3ea83e3d-ad00-43de-9889-2b397f359b0e" providerId="ADAL" clId="{CA57B2F4-A122-486C-A2F1-9334C0384F3F}" dt="2022-01-17T17:46:40.302" v="1977" actId="1076"/>
          <ac:spMkLst>
            <pc:docMk/>
            <pc:sldMk cId="3478468133" sldId="356"/>
            <ac:spMk id="19" creationId="{1EE45EAD-A48D-4A47-882A-6831B22C104A}"/>
          </ac:spMkLst>
        </pc:spChg>
        <pc:spChg chg="add mod">
          <ac:chgData name="Paddu Melanahalli (pmelanah)" userId="3ea83e3d-ad00-43de-9889-2b397f359b0e" providerId="ADAL" clId="{CA57B2F4-A122-486C-A2F1-9334C0384F3F}" dt="2022-01-17T17:47:21.039" v="1993" actId="1076"/>
          <ac:spMkLst>
            <pc:docMk/>
            <pc:sldMk cId="3478468133" sldId="356"/>
            <ac:spMk id="20" creationId="{C1587936-4F52-4636-9187-249DF4434FC9}"/>
          </ac:spMkLst>
        </pc:spChg>
        <pc:spChg chg="add mod">
          <ac:chgData name="Paddu Melanahalli (pmelanah)" userId="3ea83e3d-ad00-43de-9889-2b397f359b0e" providerId="ADAL" clId="{CA57B2F4-A122-486C-A2F1-9334C0384F3F}" dt="2022-01-17T17:47:58.141" v="2009" actId="1076"/>
          <ac:spMkLst>
            <pc:docMk/>
            <pc:sldMk cId="3478468133" sldId="356"/>
            <ac:spMk id="21" creationId="{730C4930-656B-4752-88F8-2EBB149D7F88}"/>
          </ac:spMkLst>
        </pc:spChg>
        <pc:spChg chg="add mod">
          <ac:chgData name="Paddu Melanahalli (pmelanah)" userId="3ea83e3d-ad00-43de-9889-2b397f359b0e" providerId="ADAL" clId="{CA57B2F4-A122-486C-A2F1-9334C0384F3F}" dt="2022-01-17T17:47:58.141" v="2009" actId="1076"/>
          <ac:spMkLst>
            <pc:docMk/>
            <pc:sldMk cId="3478468133" sldId="356"/>
            <ac:spMk id="22" creationId="{3234A81E-A647-4BC6-968C-59246E29DB4F}"/>
          </ac:spMkLst>
        </pc:spChg>
        <pc:spChg chg="add mod">
          <ac:chgData name="Paddu Melanahalli (pmelanah)" userId="3ea83e3d-ad00-43de-9889-2b397f359b0e" providerId="ADAL" clId="{CA57B2F4-A122-486C-A2F1-9334C0384F3F}" dt="2022-01-17T17:47:58.141" v="2009" actId="1076"/>
          <ac:spMkLst>
            <pc:docMk/>
            <pc:sldMk cId="3478468133" sldId="356"/>
            <ac:spMk id="23" creationId="{A323A162-F1DC-4715-B7F7-2C884E529DF7}"/>
          </ac:spMkLst>
        </pc:spChg>
        <pc:spChg chg="add mod">
          <ac:chgData name="Paddu Melanahalli (pmelanah)" userId="3ea83e3d-ad00-43de-9889-2b397f359b0e" providerId="ADAL" clId="{CA57B2F4-A122-486C-A2F1-9334C0384F3F}" dt="2022-01-17T17:48:12.292" v="2017" actId="20577"/>
          <ac:spMkLst>
            <pc:docMk/>
            <pc:sldMk cId="3478468133" sldId="356"/>
            <ac:spMk id="24" creationId="{190414CF-6E8F-4A99-8D57-679E72414D49}"/>
          </ac:spMkLst>
        </pc:spChg>
        <pc:cxnChg chg="add">
          <ac:chgData name="Paddu Melanahalli (pmelanah)" userId="3ea83e3d-ad00-43de-9889-2b397f359b0e" providerId="ADAL" clId="{CA57B2F4-A122-486C-A2F1-9334C0384F3F}" dt="2022-01-17T17:45:48.299" v="1961" actId="11529"/>
          <ac:cxnSpMkLst>
            <pc:docMk/>
            <pc:sldMk cId="3478468133" sldId="356"/>
            <ac:cxnSpMk id="12" creationId="{387C6013-E9F3-4C99-892F-6710C5217B67}"/>
          </ac:cxnSpMkLst>
        </pc:cxnChg>
        <pc:cxnChg chg="add mod">
          <ac:chgData name="Paddu Melanahalli (pmelanah)" userId="3ea83e3d-ad00-43de-9889-2b397f359b0e" providerId="ADAL" clId="{CA57B2F4-A122-486C-A2F1-9334C0384F3F}" dt="2022-01-17T17:46:02.557" v="1965" actId="14100"/>
          <ac:cxnSpMkLst>
            <pc:docMk/>
            <pc:sldMk cId="3478468133" sldId="356"/>
            <ac:cxnSpMk id="13" creationId="{EE2310AD-92E9-4DB1-8CF1-99CC26C560A6}"/>
          </ac:cxnSpMkLst>
        </pc:cxnChg>
      </pc:sldChg>
      <pc:sldChg chg="addSp delSp modSp add mod ord">
        <pc:chgData name="Paddu Melanahalli (pmelanah)" userId="3ea83e3d-ad00-43de-9889-2b397f359b0e" providerId="ADAL" clId="{CA57B2F4-A122-486C-A2F1-9334C0384F3F}" dt="2022-01-17T17:51:42.621" v="2071" actId="20577"/>
        <pc:sldMkLst>
          <pc:docMk/>
          <pc:sldMk cId="3499714977" sldId="357"/>
        </pc:sldMkLst>
        <pc:spChg chg="mod">
          <ac:chgData name="Paddu Melanahalli (pmelanah)" userId="3ea83e3d-ad00-43de-9889-2b397f359b0e" providerId="ADAL" clId="{CA57B2F4-A122-486C-A2F1-9334C0384F3F}" dt="2022-01-17T17:49:02.040" v="2027" actId="20577"/>
          <ac:spMkLst>
            <pc:docMk/>
            <pc:sldMk cId="3499714977" sldId="357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7T17:51:42.621" v="2071" actId="20577"/>
          <ac:spMkLst>
            <pc:docMk/>
            <pc:sldMk cId="3499714977" sldId="357"/>
            <ac:spMk id="3" creationId="{252C05AF-69F4-4046-8FF1-078C08332D97}"/>
          </ac:spMkLst>
        </pc:spChg>
        <pc:spChg chg="add del mod">
          <ac:chgData name="Paddu Melanahalli (pmelanah)" userId="3ea83e3d-ad00-43de-9889-2b397f359b0e" providerId="ADAL" clId="{CA57B2F4-A122-486C-A2F1-9334C0384F3F}" dt="2022-01-17T17:49:30.087" v="2033" actId="478"/>
          <ac:spMkLst>
            <pc:docMk/>
            <pc:sldMk cId="3499714977" sldId="357"/>
            <ac:spMk id="4" creationId="{7DA9E9F4-DB35-4EAE-95ED-3996B098CBF6}"/>
          </ac:spMkLst>
        </pc:spChg>
      </pc:sldChg>
      <pc:sldChg chg="addSp delSp modSp add mod ord">
        <pc:chgData name="Paddu Melanahalli (pmelanah)" userId="3ea83e3d-ad00-43de-9889-2b397f359b0e" providerId="ADAL" clId="{CA57B2F4-A122-486C-A2F1-9334C0384F3F}" dt="2022-01-17T17:57:54.410" v="2332" actId="14100"/>
        <pc:sldMkLst>
          <pc:docMk/>
          <pc:sldMk cId="2633332519" sldId="358"/>
        </pc:sldMkLst>
        <pc:spChg chg="mod">
          <ac:chgData name="Paddu Melanahalli (pmelanah)" userId="3ea83e3d-ad00-43de-9889-2b397f359b0e" providerId="ADAL" clId="{CA57B2F4-A122-486C-A2F1-9334C0384F3F}" dt="2022-01-17T17:51:10.558" v="2064" actId="20577"/>
          <ac:spMkLst>
            <pc:docMk/>
            <pc:sldMk cId="2633332519" sldId="358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7T17:55:01.256" v="2235" actId="20577"/>
          <ac:spMkLst>
            <pc:docMk/>
            <pc:sldMk cId="2633332519" sldId="358"/>
            <ac:spMk id="3" creationId="{252C05AF-69F4-4046-8FF1-078C08332D97}"/>
          </ac:spMkLst>
        </pc:spChg>
        <pc:spChg chg="add del">
          <ac:chgData name="Paddu Melanahalli (pmelanah)" userId="3ea83e3d-ad00-43de-9889-2b397f359b0e" providerId="ADAL" clId="{CA57B2F4-A122-486C-A2F1-9334C0384F3F}" dt="2022-01-17T17:52:28.016" v="2076"/>
          <ac:spMkLst>
            <pc:docMk/>
            <pc:sldMk cId="2633332519" sldId="358"/>
            <ac:spMk id="4" creationId="{31C4640B-DCD5-4167-BB2E-26CF6DC6EE65}"/>
          </ac:spMkLst>
        </pc:spChg>
        <pc:spChg chg="add mod">
          <ac:chgData name="Paddu Melanahalli (pmelanah)" userId="3ea83e3d-ad00-43de-9889-2b397f359b0e" providerId="ADAL" clId="{CA57B2F4-A122-486C-A2F1-9334C0384F3F}" dt="2022-01-17T17:55:51.351" v="2258" actId="1036"/>
          <ac:spMkLst>
            <pc:docMk/>
            <pc:sldMk cId="2633332519" sldId="358"/>
            <ac:spMk id="6" creationId="{65CE738D-364F-4F43-A74C-3D80A6D3FAFF}"/>
          </ac:spMkLst>
        </pc:spChg>
        <pc:spChg chg="add mod">
          <ac:chgData name="Paddu Melanahalli (pmelanah)" userId="3ea83e3d-ad00-43de-9889-2b397f359b0e" providerId="ADAL" clId="{CA57B2F4-A122-486C-A2F1-9334C0384F3F}" dt="2022-01-17T17:55:51.351" v="2258" actId="1036"/>
          <ac:spMkLst>
            <pc:docMk/>
            <pc:sldMk cId="2633332519" sldId="358"/>
            <ac:spMk id="7" creationId="{E14BDA83-CCE0-4D0F-88EC-3FBBBF7FE311}"/>
          </ac:spMkLst>
        </pc:spChg>
        <pc:spChg chg="add mod">
          <ac:chgData name="Paddu Melanahalli (pmelanah)" userId="3ea83e3d-ad00-43de-9889-2b397f359b0e" providerId="ADAL" clId="{CA57B2F4-A122-486C-A2F1-9334C0384F3F}" dt="2022-01-17T17:55:51.351" v="2258" actId="1036"/>
          <ac:spMkLst>
            <pc:docMk/>
            <pc:sldMk cId="2633332519" sldId="358"/>
            <ac:spMk id="8" creationId="{B4981DD1-D20A-4A11-A40C-46DF9B94C201}"/>
          </ac:spMkLst>
        </pc:spChg>
        <pc:spChg chg="add mod">
          <ac:chgData name="Paddu Melanahalli (pmelanah)" userId="3ea83e3d-ad00-43de-9889-2b397f359b0e" providerId="ADAL" clId="{CA57B2F4-A122-486C-A2F1-9334C0384F3F}" dt="2022-01-17T17:55:51.351" v="2258" actId="1036"/>
          <ac:spMkLst>
            <pc:docMk/>
            <pc:sldMk cId="2633332519" sldId="358"/>
            <ac:spMk id="9" creationId="{244855B8-7415-483D-80C2-D62439F8F0D2}"/>
          </ac:spMkLst>
        </pc:spChg>
        <pc:spChg chg="add mod">
          <ac:chgData name="Paddu Melanahalli (pmelanah)" userId="3ea83e3d-ad00-43de-9889-2b397f359b0e" providerId="ADAL" clId="{CA57B2F4-A122-486C-A2F1-9334C0384F3F}" dt="2022-01-17T17:56:29.789" v="2271" actId="1076"/>
          <ac:spMkLst>
            <pc:docMk/>
            <pc:sldMk cId="2633332519" sldId="358"/>
            <ac:spMk id="10" creationId="{9B43BA02-EB23-454F-99E9-2BE0781D750A}"/>
          </ac:spMkLst>
        </pc:spChg>
        <pc:spChg chg="add del mod">
          <ac:chgData name="Paddu Melanahalli (pmelanah)" userId="3ea83e3d-ad00-43de-9889-2b397f359b0e" providerId="ADAL" clId="{CA57B2F4-A122-486C-A2F1-9334C0384F3F}" dt="2022-01-17T17:56:56.374" v="2274"/>
          <ac:spMkLst>
            <pc:docMk/>
            <pc:sldMk cId="2633332519" sldId="358"/>
            <ac:spMk id="11" creationId="{7E682AFE-5B4C-4B25-8485-9AF998D7C3D0}"/>
          </ac:spMkLst>
        </pc:spChg>
        <pc:spChg chg="add mod">
          <ac:chgData name="Paddu Melanahalli (pmelanah)" userId="3ea83e3d-ad00-43de-9889-2b397f359b0e" providerId="ADAL" clId="{CA57B2F4-A122-486C-A2F1-9334C0384F3F}" dt="2022-01-17T17:57:54.410" v="2332" actId="14100"/>
          <ac:spMkLst>
            <pc:docMk/>
            <pc:sldMk cId="2633332519" sldId="358"/>
            <ac:spMk id="12" creationId="{33863EEF-06D8-46F8-A5B7-678A4244C469}"/>
          </ac:spMkLst>
        </pc:spChg>
      </pc:sldChg>
      <pc:sldChg chg="addSp delSp modSp add mod ord">
        <pc:chgData name="Paddu Melanahalli (pmelanah)" userId="3ea83e3d-ad00-43de-9889-2b397f359b0e" providerId="ADAL" clId="{CA57B2F4-A122-486C-A2F1-9334C0384F3F}" dt="2022-01-17T18:08:04.716" v="2629" actId="1076"/>
        <pc:sldMkLst>
          <pc:docMk/>
          <pc:sldMk cId="374884937" sldId="359"/>
        </pc:sldMkLst>
        <pc:spChg chg="mod">
          <ac:chgData name="Paddu Melanahalli (pmelanah)" userId="3ea83e3d-ad00-43de-9889-2b397f359b0e" providerId="ADAL" clId="{CA57B2F4-A122-486C-A2F1-9334C0384F3F}" dt="2022-01-17T17:58:31.558" v="2351" actId="20577"/>
          <ac:spMkLst>
            <pc:docMk/>
            <pc:sldMk cId="374884937" sldId="359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7T18:07:59.013" v="2628" actId="1076"/>
          <ac:spMkLst>
            <pc:docMk/>
            <pc:sldMk cId="374884937" sldId="359"/>
            <ac:spMk id="3" creationId="{252C05AF-69F4-4046-8FF1-078C08332D97}"/>
          </ac:spMkLst>
        </pc:spChg>
        <pc:spChg chg="add del">
          <ac:chgData name="Paddu Melanahalli (pmelanah)" userId="3ea83e3d-ad00-43de-9889-2b397f359b0e" providerId="ADAL" clId="{CA57B2F4-A122-486C-A2F1-9334C0384F3F}" dt="2022-01-17T18:02:55.154" v="2509"/>
          <ac:spMkLst>
            <pc:docMk/>
            <pc:sldMk cId="374884937" sldId="359"/>
            <ac:spMk id="4" creationId="{313B9819-73F6-44DF-9766-6931C3FCD9D8}"/>
          </ac:spMkLst>
        </pc:spChg>
        <pc:spChg chg="add mod">
          <ac:chgData name="Paddu Melanahalli (pmelanah)" userId="3ea83e3d-ad00-43de-9889-2b397f359b0e" providerId="ADAL" clId="{CA57B2F4-A122-486C-A2F1-9334C0384F3F}" dt="2022-01-17T18:08:04.716" v="2629" actId="1076"/>
          <ac:spMkLst>
            <pc:docMk/>
            <pc:sldMk cId="374884937" sldId="359"/>
            <ac:spMk id="6" creationId="{241F25EC-4E26-44FC-B53D-2C3ACD857BAF}"/>
          </ac:spMkLst>
        </pc:spChg>
      </pc:sldChg>
      <pc:sldChg chg="add del ord">
        <pc:chgData name="Paddu Melanahalli (pmelanah)" userId="3ea83e3d-ad00-43de-9889-2b397f359b0e" providerId="ADAL" clId="{CA57B2F4-A122-486C-A2F1-9334C0384F3F}" dt="2022-01-17T18:10:56.204" v="2631" actId="47"/>
        <pc:sldMkLst>
          <pc:docMk/>
          <pc:sldMk cId="3811082929" sldId="360"/>
        </pc:sldMkLst>
      </pc:sldChg>
      <pc:sldChg chg="modSp add mod">
        <pc:chgData name="Paddu Melanahalli (pmelanah)" userId="3ea83e3d-ad00-43de-9889-2b397f359b0e" providerId="ADAL" clId="{CA57B2F4-A122-486C-A2F1-9334C0384F3F}" dt="2022-01-17T19:25:38.271" v="2803" actId="20577"/>
        <pc:sldMkLst>
          <pc:docMk/>
          <pc:sldMk cId="3965286241" sldId="361"/>
        </pc:sldMkLst>
        <pc:spChg chg="mod">
          <ac:chgData name="Paddu Melanahalli (pmelanah)" userId="3ea83e3d-ad00-43de-9889-2b397f359b0e" providerId="ADAL" clId="{CA57B2F4-A122-486C-A2F1-9334C0384F3F}" dt="2022-01-17T19:25:38.271" v="2803" actId="20577"/>
          <ac:spMkLst>
            <pc:docMk/>
            <pc:sldMk cId="3965286241" sldId="361"/>
            <ac:spMk id="3" creationId="{252C05AF-69F4-4046-8FF1-078C08332D97}"/>
          </ac:spMkLst>
        </pc:spChg>
      </pc:sldChg>
      <pc:sldChg chg="modSp add mod ord">
        <pc:chgData name="Paddu Melanahalli (pmelanah)" userId="3ea83e3d-ad00-43de-9889-2b397f359b0e" providerId="ADAL" clId="{CA57B2F4-A122-486C-A2F1-9334C0384F3F}" dt="2022-01-17T18:23:09.494" v="2688" actId="20577"/>
        <pc:sldMkLst>
          <pc:docMk/>
          <pc:sldMk cId="3186540386" sldId="362"/>
        </pc:sldMkLst>
        <pc:spChg chg="mod">
          <ac:chgData name="Paddu Melanahalli (pmelanah)" userId="3ea83e3d-ad00-43de-9889-2b397f359b0e" providerId="ADAL" clId="{CA57B2F4-A122-486C-A2F1-9334C0384F3F}" dt="2022-01-17T18:12:29.285" v="2667" actId="20577"/>
          <ac:spMkLst>
            <pc:docMk/>
            <pc:sldMk cId="3186540386" sldId="362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7T18:23:09.494" v="2688" actId="20577"/>
          <ac:spMkLst>
            <pc:docMk/>
            <pc:sldMk cId="3186540386" sldId="362"/>
            <ac:spMk id="3" creationId="{252C05AF-69F4-4046-8FF1-078C08332D97}"/>
          </ac:spMkLst>
        </pc:spChg>
      </pc:sldChg>
      <pc:sldChg chg="addSp modSp add mod ord">
        <pc:chgData name="Paddu Melanahalli (pmelanah)" userId="3ea83e3d-ad00-43de-9889-2b397f359b0e" providerId="ADAL" clId="{CA57B2F4-A122-486C-A2F1-9334C0384F3F}" dt="2022-01-17T18:29:59.079" v="2792" actId="20577"/>
        <pc:sldMkLst>
          <pc:docMk/>
          <pc:sldMk cId="1428626906" sldId="363"/>
        </pc:sldMkLst>
        <pc:spChg chg="mod">
          <ac:chgData name="Paddu Melanahalli (pmelanah)" userId="3ea83e3d-ad00-43de-9889-2b397f359b0e" providerId="ADAL" clId="{CA57B2F4-A122-486C-A2F1-9334C0384F3F}" dt="2022-01-17T18:23:34.505" v="2709" actId="20577"/>
          <ac:spMkLst>
            <pc:docMk/>
            <pc:sldMk cId="1428626906" sldId="363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7T18:26:01.568" v="2745" actId="1076"/>
          <ac:spMkLst>
            <pc:docMk/>
            <pc:sldMk cId="1428626906" sldId="363"/>
            <ac:spMk id="3" creationId="{252C05AF-69F4-4046-8FF1-078C08332D97}"/>
          </ac:spMkLst>
        </pc:spChg>
        <pc:spChg chg="add mod">
          <ac:chgData name="Paddu Melanahalli (pmelanah)" userId="3ea83e3d-ad00-43de-9889-2b397f359b0e" providerId="ADAL" clId="{CA57B2F4-A122-486C-A2F1-9334C0384F3F}" dt="2022-01-17T18:27:12.686" v="2774" actId="20577"/>
          <ac:spMkLst>
            <pc:docMk/>
            <pc:sldMk cId="1428626906" sldId="363"/>
            <ac:spMk id="4" creationId="{5D3C0AC7-259A-4DAE-B89A-BB66BDB555C8}"/>
          </ac:spMkLst>
        </pc:spChg>
        <pc:spChg chg="add mod">
          <ac:chgData name="Paddu Melanahalli (pmelanah)" userId="3ea83e3d-ad00-43de-9889-2b397f359b0e" providerId="ADAL" clId="{CA57B2F4-A122-486C-A2F1-9334C0384F3F}" dt="2022-01-17T18:29:37.986" v="2779" actId="14100"/>
          <ac:spMkLst>
            <pc:docMk/>
            <pc:sldMk cId="1428626906" sldId="363"/>
            <ac:spMk id="6" creationId="{3568615D-384F-435A-BE0E-6FE501769227}"/>
          </ac:spMkLst>
        </pc:spChg>
        <pc:spChg chg="add mod">
          <ac:chgData name="Paddu Melanahalli (pmelanah)" userId="3ea83e3d-ad00-43de-9889-2b397f359b0e" providerId="ADAL" clId="{CA57B2F4-A122-486C-A2F1-9334C0384F3F}" dt="2022-01-17T18:29:59.079" v="2792" actId="20577"/>
          <ac:spMkLst>
            <pc:docMk/>
            <pc:sldMk cId="1428626906" sldId="363"/>
            <ac:spMk id="7" creationId="{3CA63BA0-BEAB-4E74-8CDD-B7CB96A0CE5E}"/>
          </ac:spMkLst>
        </pc:spChg>
      </pc:sldChg>
      <pc:sldChg chg="add del">
        <pc:chgData name="Paddu Melanahalli (pmelanah)" userId="3ea83e3d-ad00-43de-9889-2b397f359b0e" providerId="ADAL" clId="{CA57B2F4-A122-486C-A2F1-9334C0384F3F}" dt="2022-01-17T18:22:52.215" v="2684"/>
        <pc:sldMkLst>
          <pc:docMk/>
          <pc:sldMk cId="4131861363" sldId="363"/>
        </pc:sldMkLst>
      </pc:sldChg>
      <pc:sldChg chg="add del">
        <pc:chgData name="Paddu Melanahalli (pmelanah)" userId="3ea83e3d-ad00-43de-9889-2b397f359b0e" providerId="ADAL" clId="{CA57B2F4-A122-486C-A2F1-9334C0384F3F}" dt="2022-01-17T18:12:33.817" v="2669"/>
        <pc:sldMkLst>
          <pc:docMk/>
          <pc:sldMk cId="4288370922" sldId="363"/>
        </pc:sldMkLst>
      </pc:sldChg>
      <pc:sldChg chg="modSp add mod">
        <pc:chgData name="Paddu Melanahalli (pmelanah)" userId="3ea83e3d-ad00-43de-9889-2b397f359b0e" providerId="ADAL" clId="{CA57B2F4-A122-486C-A2F1-9334C0384F3F}" dt="2022-01-17T23:47:13.285" v="3329" actId="20577"/>
        <pc:sldMkLst>
          <pc:docMk/>
          <pc:sldMk cId="4271766794" sldId="364"/>
        </pc:sldMkLst>
        <pc:spChg chg="mod">
          <ac:chgData name="Paddu Melanahalli (pmelanah)" userId="3ea83e3d-ad00-43de-9889-2b397f359b0e" providerId="ADAL" clId="{CA57B2F4-A122-486C-A2F1-9334C0384F3F}" dt="2022-01-17T23:39:47.220" v="2833" actId="20577"/>
          <ac:spMkLst>
            <pc:docMk/>
            <pc:sldMk cId="4271766794" sldId="364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7T23:47:13.285" v="3329" actId="20577"/>
          <ac:spMkLst>
            <pc:docMk/>
            <pc:sldMk cId="4271766794" sldId="364"/>
            <ac:spMk id="3" creationId="{252C05AF-69F4-4046-8FF1-078C08332D97}"/>
          </ac:spMkLst>
        </pc:spChg>
      </pc:sldChg>
      <pc:sldChg chg="addSp delSp modSp add mod">
        <pc:chgData name="Paddu Melanahalli (pmelanah)" userId="3ea83e3d-ad00-43de-9889-2b397f359b0e" providerId="ADAL" clId="{CA57B2F4-A122-486C-A2F1-9334C0384F3F}" dt="2022-01-17T23:57:23.508" v="3552" actId="20577"/>
        <pc:sldMkLst>
          <pc:docMk/>
          <pc:sldMk cId="3155343029" sldId="365"/>
        </pc:sldMkLst>
        <pc:spChg chg="mod">
          <ac:chgData name="Paddu Melanahalli (pmelanah)" userId="3ea83e3d-ad00-43de-9889-2b397f359b0e" providerId="ADAL" clId="{CA57B2F4-A122-486C-A2F1-9334C0384F3F}" dt="2022-01-17T23:47:33.456" v="3331"/>
          <ac:spMkLst>
            <pc:docMk/>
            <pc:sldMk cId="3155343029" sldId="365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17T23:57:23.508" v="3552" actId="20577"/>
          <ac:spMkLst>
            <pc:docMk/>
            <pc:sldMk cId="3155343029" sldId="365"/>
            <ac:spMk id="3" creationId="{252C05AF-69F4-4046-8FF1-078C08332D97}"/>
          </ac:spMkLst>
        </pc:spChg>
        <pc:spChg chg="add del">
          <ac:chgData name="Paddu Melanahalli (pmelanah)" userId="3ea83e3d-ad00-43de-9889-2b397f359b0e" providerId="ADAL" clId="{CA57B2F4-A122-486C-A2F1-9334C0384F3F}" dt="2022-01-17T23:52:59.151" v="3334"/>
          <ac:spMkLst>
            <pc:docMk/>
            <pc:sldMk cId="3155343029" sldId="365"/>
            <ac:spMk id="4" creationId="{B2D06520-4A12-4239-A3A3-16327308F61E}"/>
          </ac:spMkLst>
        </pc:spChg>
        <pc:spChg chg="add del">
          <ac:chgData name="Paddu Melanahalli (pmelanah)" userId="3ea83e3d-ad00-43de-9889-2b397f359b0e" providerId="ADAL" clId="{CA57B2F4-A122-486C-A2F1-9334C0384F3F}" dt="2022-01-17T23:53:03.142" v="3336"/>
          <ac:spMkLst>
            <pc:docMk/>
            <pc:sldMk cId="3155343029" sldId="365"/>
            <ac:spMk id="6" creationId="{63A60070-43A4-4C29-A482-62E6AC0383C2}"/>
          </ac:spMkLst>
        </pc:spChg>
        <pc:spChg chg="add mod">
          <ac:chgData name="Paddu Melanahalli (pmelanah)" userId="3ea83e3d-ad00-43de-9889-2b397f359b0e" providerId="ADAL" clId="{CA57B2F4-A122-486C-A2F1-9334C0384F3F}" dt="2022-01-17T23:57:11.164" v="3526" actId="14100"/>
          <ac:spMkLst>
            <pc:docMk/>
            <pc:sldMk cId="3155343029" sldId="365"/>
            <ac:spMk id="7" creationId="{B2F63700-A744-42A3-9D14-45D3C35A68A4}"/>
          </ac:spMkLst>
        </pc:spChg>
      </pc:sldChg>
      <pc:sldChg chg="addSp delSp modSp add mod ord">
        <pc:chgData name="Paddu Melanahalli (pmelanah)" userId="3ea83e3d-ad00-43de-9889-2b397f359b0e" providerId="ADAL" clId="{CA57B2F4-A122-486C-A2F1-9334C0384F3F}" dt="2022-01-20T02:46:42" v="3609" actId="20577"/>
        <pc:sldMkLst>
          <pc:docMk/>
          <pc:sldMk cId="1808302459" sldId="366"/>
        </pc:sldMkLst>
        <pc:spChg chg="mod">
          <ac:chgData name="Paddu Melanahalli (pmelanah)" userId="3ea83e3d-ad00-43de-9889-2b397f359b0e" providerId="ADAL" clId="{CA57B2F4-A122-486C-A2F1-9334C0384F3F}" dt="2022-01-20T02:45:08.506" v="3577" actId="20577"/>
          <ac:spMkLst>
            <pc:docMk/>
            <pc:sldMk cId="1808302459" sldId="366"/>
            <ac:spMk id="2" creationId="{17F12FD9-18A7-4355-9D13-4C69C7836597}"/>
          </ac:spMkLst>
        </pc:spChg>
        <pc:spChg chg="del">
          <ac:chgData name="Paddu Melanahalli (pmelanah)" userId="3ea83e3d-ad00-43de-9889-2b397f359b0e" providerId="ADAL" clId="{CA57B2F4-A122-486C-A2F1-9334C0384F3F}" dt="2022-01-20T02:45:16.491" v="3578" actId="478"/>
          <ac:spMkLst>
            <pc:docMk/>
            <pc:sldMk cId="1808302459" sldId="366"/>
            <ac:spMk id="3" creationId="{252C05AF-69F4-4046-8FF1-078C08332D97}"/>
          </ac:spMkLst>
        </pc:spChg>
        <pc:spChg chg="add del mod">
          <ac:chgData name="Paddu Melanahalli (pmelanah)" userId="3ea83e3d-ad00-43de-9889-2b397f359b0e" providerId="ADAL" clId="{CA57B2F4-A122-486C-A2F1-9334C0384F3F}" dt="2022-01-20T02:45:20.120" v="3579" actId="478"/>
          <ac:spMkLst>
            <pc:docMk/>
            <pc:sldMk cId="1808302459" sldId="366"/>
            <ac:spMk id="6" creationId="{6492D775-ED24-4F22-9544-E416755C4E87}"/>
          </ac:spMkLst>
        </pc:spChg>
        <pc:spChg chg="add del mod">
          <ac:chgData name="Paddu Melanahalli (pmelanah)" userId="3ea83e3d-ad00-43de-9889-2b397f359b0e" providerId="ADAL" clId="{CA57B2F4-A122-486C-A2F1-9334C0384F3F}" dt="2022-01-20T02:45:48.358" v="3590"/>
          <ac:spMkLst>
            <pc:docMk/>
            <pc:sldMk cId="1808302459" sldId="366"/>
            <ac:spMk id="7" creationId="{2404D971-622D-4A54-98A6-4E80F094D72E}"/>
          </ac:spMkLst>
        </pc:spChg>
        <pc:spChg chg="add del mod">
          <ac:chgData name="Paddu Melanahalli (pmelanah)" userId="3ea83e3d-ad00-43de-9889-2b397f359b0e" providerId="ADAL" clId="{CA57B2F4-A122-486C-A2F1-9334C0384F3F}" dt="2022-01-20T02:46:01.145" v="3594"/>
          <ac:spMkLst>
            <pc:docMk/>
            <pc:sldMk cId="1808302459" sldId="366"/>
            <ac:spMk id="8" creationId="{06EDB65C-DDA8-438F-992F-ADFDCFA63092}"/>
          </ac:spMkLst>
        </pc:spChg>
        <pc:spChg chg="add mod">
          <ac:chgData name="Paddu Melanahalli (pmelanah)" userId="3ea83e3d-ad00-43de-9889-2b397f359b0e" providerId="ADAL" clId="{CA57B2F4-A122-486C-A2F1-9334C0384F3F}" dt="2022-01-20T02:46:34.016" v="3599" actId="14100"/>
          <ac:spMkLst>
            <pc:docMk/>
            <pc:sldMk cId="1808302459" sldId="366"/>
            <ac:spMk id="9" creationId="{CE2F3B35-5CA9-4BD3-B1E8-DA7FFCF1826E}"/>
          </ac:spMkLst>
        </pc:spChg>
        <pc:spChg chg="add mod">
          <ac:chgData name="Paddu Melanahalli (pmelanah)" userId="3ea83e3d-ad00-43de-9889-2b397f359b0e" providerId="ADAL" clId="{CA57B2F4-A122-486C-A2F1-9334C0384F3F}" dt="2022-01-20T02:46:42" v="3609" actId="20577"/>
          <ac:spMkLst>
            <pc:docMk/>
            <pc:sldMk cId="1808302459" sldId="366"/>
            <ac:spMk id="10" creationId="{080023B3-8BC0-4754-A5E6-27A743BF9F99}"/>
          </ac:spMkLst>
        </pc:spChg>
      </pc:sldChg>
      <pc:sldChg chg="modSp add del mod ord">
        <pc:chgData name="Paddu Melanahalli (pmelanah)" userId="3ea83e3d-ad00-43de-9889-2b397f359b0e" providerId="ADAL" clId="{CA57B2F4-A122-486C-A2F1-9334C0384F3F}" dt="2022-01-20T02:55:47.071" v="3663" actId="20577"/>
        <pc:sldMkLst>
          <pc:docMk/>
          <pc:sldMk cId="159031724" sldId="367"/>
        </pc:sldMkLst>
        <pc:spChg chg="mod">
          <ac:chgData name="Paddu Melanahalli (pmelanah)" userId="3ea83e3d-ad00-43de-9889-2b397f359b0e" providerId="ADAL" clId="{CA57B2F4-A122-486C-A2F1-9334C0384F3F}" dt="2022-01-20T02:55:17.231" v="3627" actId="20577"/>
          <ac:spMkLst>
            <pc:docMk/>
            <pc:sldMk cId="159031724" sldId="367"/>
            <ac:spMk id="2" creationId="{17F12FD9-18A7-4355-9D13-4C69C7836597}"/>
          </ac:spMkLst>
        </pc:spChg>
        <pc:spChg chg="mod">
          <ac:chgData name="Paddu Melanahalli (pmelanah)" userId="3ea83e3d-ad00-43de-9889-2b397f359b0e" providerId="ADAL" clId="{CA57B2F4-A122-486C-A2F1-9334C0384F3F}" dt="2022-01-20T02:55:47.071" v="3663" actId="20577"/>
          <ac:spMkLst>
            <pc:docMk/>
            <pc:sldMk cId="159031724" sldId="367"/>
            <ac:spMk id="3" creationId="{252C05AF-69F4-4046-8FF1-078C08332D97}"/>
          </ac:spMkLst>
        </pc:spChg>
      </pc:sldChg>
      <pc:sldChg chg="modSp add del mod">
        <pc:chgData name="Paddu Melanahalli (pmelanah)" userId="3ea83e3d-ad00-43de-9889-2b397f359b0e" providerId="ADAL" clId="{CA57B2F4-A122-486C-A2F1-9334C0384F3F}" dt="2022-10-03T17:23:05.801" v="3675" actId="47"/>
        <pc:sldMkLst>
          <pc:docMk/>
          <pc:sldMk cId="4217064434" sldId="368"/>
        </pc:sldMkLst>
        <pc:spChg chg="mod">
          <ac:chgData name="Paddu Melanahalli (pmelanah)" userId="3ea83e3d-ad00-43de-9889-2b397f359b0e" providerId="ADAL" clId="{CA57B2F4-A122-486C-A2F1-9334C0384F3F}" dt="2022-01-20T02:56:53.985" v="3669" actId="5793"/>
          <ac:spMkLst>
            <pc:docMk/>
            <pc:sldMk cId="4217064434" sldId="368"/>
            <ac:spMk id="10" creationId="{080023B3-8BC0-4754-A5E6-27A743BF9F99}"/>
          </ac:spMkLst>
        </pc:spChg>
      </pc:sldChg>
      <pc:sldChg chg="add del ord">
        <pc:chgData name="Paddu Melanahalli (pmelanah)" userId="3ea83e3d-ad00-43de-9889-2b397f359b0e" providerId="ADAL" clId="{CA57B2F4-A122-486C-A2F1-9334C0384F3F}" dt="2022-01-20T02:54:58.434" v="3612" actId="47"/>
        <pc:sldMkLst>
          <pc:docMk/>
          <pc:sldMk cId="4294121848" sldId="368"/>
        </pc:sldMkLst>
      </pc:sldChg>
      <pc:sldChg chg="add del ord">
        <pc:chgData name="Paddu Melanahalli (pmelanah)" userId="3ea83e3d-ad00-43de-9889-2b397f359b0e" providerId="ADAL" clId="{CA57B2F4-A122-486C-A2F1-9334C0384F3F}" dt="2022-01-20T02:54:59.058" v="3613" actId="47"/>
        <pc:sldMkLst>
          <pc:docMk/>
          <pc:sldMk cId="3837458607" sldId="369"/>
        </pc:sldMkLst>
      </pc:sldChg>
      <pc:sldChg chg="add del">
        <pc:chgData name="Paddu Melanahalli (pmelanah)" userId="3ea83e3d-ad00-43de-9889-2b397f359b0e" providerId="ADAL" clId="{CA57B2F4-A122-486C-A2F1-9334C0384F3F}" dt="2022-01-20T02:54:57.796" v="3611" actId="47"/>
        <pc:sldMkLst>
          <pc:docMk/>
          <pc:sldMk cId="168122963" sldId="370"/>
        </pc:sldMkLst>
      </pc:sldChg>
      <pc:sldChg chg="add del">
        <pc:chgData name="Paddu Melanahalli (pmelanah)" userId="3ea83e3d-ad00-43de-9889-2b397f359b0e" providerId="ADAL" clId="{CA57B2F4-A122-486C-A2F1-9334C0384F3F}" dt="2022-01-20T02:54:57.100" v="3610" actId="47"/>
        <pc:sldMkLst>
          <pc:docMk/>
          <pc:sldMk cId="2940827317" sldId="3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D071-DBEB-0A45-A29C-0E76F6B5CF4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58A4D-DFE5-CD42-8517-AAB54406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8421F3-A87A-41AC-BF54-ADAA711A64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A74847-C821-43AA-B3EF-BA179C6527E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5299D78E-E548-4C6C-9229-8A7AD5B967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925B27F-3D34-48E8-99A0-CABB758F7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6360455-B4C9-4233-B9D0-B170B46E8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440373-3B41-4AF0-8DC3-5BFD606AABCC}" type="slidenum">
              <a:rPr lang="en-US" altLang="en-US" sz="1200">
                <a:latin typeface="Times" panose="02020603050405020304" pitchFamily="18" charset="0"/>
              </a:rPr>
              <a:pPr/>
              <a:t>18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69A362D-6C9C-4FF2-A022-ED6C5233D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FCCEA2A-C704-4121-B99A-E32C5B722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615250-B911-45AE-9882-42CF37A9A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BD170-335C-400F-9E08-52D8FDA45F9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7E065329-FF92-48D7-8828-3B4C5887F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2E8D4F31-95E5-45C4-A94B-BA6550C57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7F26CA-EA04-4AA7-A893-190851D25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1C427-26C0-4CA2-A3CA-C7DE1343DEE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EB6C3296-0083-415E-BE95-7145FB72C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E51A504D-0285-4169-8E45-DA98DAF9E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3FCC8B-B2B8-4628-948B-3CA7E5FB5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ABC0C-75D4-4F9A-BE49-98A77D10DC9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AFB9D9FF-E4F1-4515-A660-44BBB97FF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BADFA8AB-CD74-4396-8FA4-771BCC02B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6AABE1-F328-4321-BD4B-4A984255F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FE656-890B-46EB-92B7-F9A5D8AFDF2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2720523D-FBFC-441A-AB34-55D24D37A3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32DE918C-0335-4C97-BDB7-8E8D2A9FB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8F470D7-8A0A-4EEB-BD64-F9F8C3A88B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7869B69-60E2-49DC-AE03-E8430E580A36}" type="slidenum">
              <a:rPr lang="en-US" altLang="en-US" sz="1200">
                <a:latin typeface="Times" panose="02020603050405020304" pitchFamily="18" charset="0"/>
              </a:rPr>
              <a:pPr/>
              <a:t>29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26F02CF0-A847-4C24-9F16-48BF9B57E5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D879C07-E9E2-47B0-B757-C4F88A7D9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5ABAA37-A0BC-42F0-A00A-C2C328C8F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1572D5-C995-4639-B8C3-1E97506313DE}" type="slidenum">
              <a:rPr lang="en-US" altLang="en-US" sz="1200">
                <a:latin typeface="Times" panose="02020603050405020304" pitchFamily="18" charset="0"/>
              </a:rPr>
              <a:pPr/>
              <a:t>30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0E24142-FDBF-4C00-8318-C20DA6A013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BC8E650-026D-4300-9859-1CC0D48B2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D5B4C3-9B00-474A-97E8-C13B4A35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1831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22AE50-6F90-E24E-B822-6568D31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32145"/>
            <a:ext cx="9144000" cy="1144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2EB50-2D06-0F47-91A8-A0077BC58D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C3A92E6-32C2-FB44-B5B2-762BF266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5342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E849984-83FA-4B45-A602-6A412FE0CC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99200"/>
            <a:ext cx="3873500" cy="355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6088-92BE-7449-8B28-318FAB3F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4138612" cy="1429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2DAB-D135-604C-8CA5-59E8EBB1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67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FE57F-E4E9-7543-83FD-1DD747CA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4138612" cy="3829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E940D73-0AAB-1944-9712-6637A75B1A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324600"/>
            <a:ext cx="3873500" cy="3302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1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C89-5587-0348-8D17-7C08B2EA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956440"/>
            <a:ext cx="4011228" cy="11666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1D3EC-E376-5D4E-835F-620AC359D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2167" y="956441"/>
            <a:ext cx="6172200" cy="53237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B150-6498-3B43-813F-7D37535FB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2291254"/>
            <a:ext cx="4011229" cy="3988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31420AC-1CC6-B24D-864B-D3A8C0514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80150"/>
            <a:ext cx="3873500" cy="3746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E7A1-2BA2-4F6D-BD10-E3D26482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32E5-20E3-46EF-B4CC-A8679944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4C07-54BA-446B-A8AE-B04EE318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6E51-8DC3-406B-A6FC-6D1CB9A7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6BC6F-E402-4E02-80EE-9107A2B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ED5FB-92C4-4443-BEFA-6297FB065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07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9B4B074-D4BA-40A2-82AB-17DCE9AB37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O. Nierstrasz</a:t>
            </a:r>
            <a:endParaRPr lang="de-CH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C2812E3-9111-4D80-9932-3C8E6A2459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P2 — A bit of C++</a:t>
            </a:r>
            <a:endParaRPr lang="de-CH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E0A8DE2-31FB-4673-B8DE-B96E34AD5A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7A7A7"/>
                </a:solidFill>
                <a:latin typeface="Helvetica" panose="020B0604020202020204" pitchFamily="34" charset="0"/>
              </a:defRPr>
            </a:lvl1pPr>
          </a:lstStyle>
          <a:p>
            <a:fld id="{1EA382C0-2E3A-4CE4-BB7A-84ADAD54EBA7}" type="slidenum">
              <a:rPr lang="de-CH" altLang="en-US"/>
              <a:pPr/>
              <a:t>‹#›</a:t>
            </a:fld>
            <a:endParaRPr lang="de-CH" altLang="en-US"/>
          </a:p>
        </p:txBody>
      </p:sp>
    </p:spTree>
    <p:extLst>
      <p:ext uri="{BB962C8B-B14F-4D97-AF65-F5344CB8AC3E}">
        <p14:creationId xmlns:p14="http://schemas.microsoft.com/office/powerpoint/2010/main" val="2525711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F930-5302-8041-8D70-01651E157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217" y="1351721"/>
            <a:ext cx="10555357" cy="23172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F13BE-DC53-5D42-92BC-B1405D01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217" y="4228203"/>
            <a:ext cx="10555357" cy="1377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83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07BF-1F09-3444-AFBA-78A9352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38948"/>
            <a:ext cx="10515600" cy="24646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515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1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A9E0-FD26-B94E-9B92-E4BB7FDA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2F48-A24B-4049-960D-8B798AEF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2449386"/>
            <a:ext cx="10417284" cy="3805364"/>
          </a:xfrm>
        </p:spPr>
        <p:txBody>
          <a:bodyPr/>
          <a:lstStyle>
            <a:lvl1pPr>
              <a:buClr>
                <a:srgbClr val="B30738"/>
              </a:buCl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C7CA-926E-AD42-9C16-D63E0CBCB0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54750"/>
            <a:ext cx="3873500" cy="4000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5421C-28F7-134B-8F0E-FE7D28044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07617" y="1170297"/>
            <a:ext cx="2316923" cy="2158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5" y="1170297"/>
            <a:ext cx="10379765" cy="4683851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C62840-6E05-504B-B2F6-709D240E69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9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0691-0E51-0642-89F8-2E84D8B8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4316-63BB-3446-BDDD-074CD247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7103"/>
            <a:ext cx="10515600" cy="14125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355E-B4A2-6F4F-B305-737A32A3AC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12F8-AE85-BC4D-8ACE-BD36C70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9A7C-E733-9C48-89C3-E8646610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516" y="2438399"/>
            <a:ext cx="5083284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53515-618E-BC46-A98D-B716B432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8399"/>
            <a:ext cx="5181600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872C4E-C1EA-6E4F-ACE3-4DD19FF177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EAC0-550E-1740-BE53-8E9F0A3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0" y="882869"/>
            <a:ext cx="10419967" cy="807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07B4-CFB5-CF4A-9970-F7B61DEC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421" y="1839309"/>
            <a:ext cx="5062154" cy="665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7258-4408-8940-BE1F-BB96B827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5421" y="2653695"/>
            <a:ext cx="5062154" cy="3607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6BE5-8409-9441-A406-BB5D9E6F9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9309"/>
            <a:ext cx="5183188" cy="665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EBE53-5EFB-6744-957B-B93F2D10C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3695"/>
            <a:ext cx="5183188" cy="3607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0A5D7E1-E327-DF48-B848-9BDF99F875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651EA50-74CA-AA48-8D7F-2B85A97EE6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46758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C4C19D-273F-DD4F-AB1E-92F31DD503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52473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9A9976-053D-644A-ACDD-10A8928C1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8DCC4-D98B-2742-9141-E813C534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E8D8-70CD-BF4D-805E-3BA2B3E8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516" y="2449386"/>
            <a:ext cx="10417284" cy="383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FD0265-AE87-AC4A-BBB3-EF8B93299236}"/>
              </a:ext>
            </a:extLst>
          </p:cNvPr>
          <p:cNvCxnSpPr>
            <a:cxnSpLocks/>
          </p:cNvCxnSpPr>
          <p:nvPr userDrawn="1"/>
        </p:nvCxnSpPr>
        <p:spPr>
          <a:xfrm>
            <a:off x="936516" y="730089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606507F-9FCF-7C40-9CCC-8081F5D27FC8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050924" y="471954"/>
            <a:ext cx="3880944" cy="1601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15C687-9087-C947-AB5A-223EF7DA7E9A}"/>
              </a:ext>
            </a:extLst>
          </p:cNvPr>
          <p:cNvCxnSpPr>
            <a:cxnSpLocks/>
          </p:cNvCxnSpPr>
          <p:nvPr userDrawn="1"/>
        </p:nvCxnSpPr>
        <p:spPr>
          <a:xfrm>
            <a:off x="936516" y="388502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F69D0A-C2A3-A54B-87B3-155829A53D5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2474" y="160495"/>
            <a:ext cx="804042" cy="80404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6E712-938E-934E-86D2-CF80E3166B5B}"/>
              </a:ext>
            </a:extLst>
          </p:cNvPr>
          <p:cNvCxnSpPr>
            <a:cxnSpLocks/>
          </p:cNvCxnSpPr>
          <p:nvPr userDrawn="1"/>
        </p:nvCxnSpPr>
        <p:spPr>
          <a:xfrm>
            <a:off x="936516" y="6652668"/>
            <a:ext cx="1041728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67" r:id="rId8"/>
    <p:sldLayoutId id="2147483668" r:id="rId9"/>
    <p:sldLayoutId id="2147483655" r:id="rId10"/>
    <p:sldLayoutId id="2147483656" r:id="rId11"/>
    <p:sldLayoutId id="2147483657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B30738"/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30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F7EA9-7F89-AB44-B414-A35A39B8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015"/>
            <a:ext cx="10515600" cy="64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78A8-B26A-4945-96B6-DF5E5BC7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97162"/>
            <a:ext cx="10515600" cy="324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 err="1"/>
              <a:t>Secod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CFB0A-34C6-5D42-83C5-6E58C3499080}"/>
              </a:ext>
            </a:extLst>
          </p:cNvPr>
          <p:cNvCxnSpPr>
            <a:cxnSpLocks/>
          </p:cNvCxnSpPr>
          <p:nvPr userDrawn="1"/>
        </p:nvCxnSpPr>
        <p:spPr>
          <a:xfrm>
            <a:off x="956394" y="730089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06B758-975E-984A-8DF2-F551E50A3FBA}"/>
              </a:ext>
            </a:extLst>
          </p:cNvPr>
          <p:cNvCxnSpPr>
            <a:cxnSpLocks/>
          </p:cNvCxnSpPr>
          <p:nvPr userDrawn="1"/>
        </p:nvCxnSpPr>
        <p:spPr>
          <a:xfrm>
            <a:off x="956394" y="388502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BCBDF38-9EC5-8347-AE99-4FA5381A78A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50924" y="472981"/>
            <a:ext cx="3880944" cy="172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5D1952-D4DE-0B48-9AEC-F81A6CB6ED0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2474" y="157274"/>
            <a:ext cx="804042" cy="8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melanahalli@sc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ddumelanahalli/coen275/tree/main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ddumelanahalli/coen275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string/string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ddumelanahalli/coen275/tree/main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F3DE3F-7502-904F-9BAB-B1F5DEA23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Paddu Melanahalli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pmelanahalli@scu.edu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School of Engineering/Graduate Engineering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818BAB-0338-734A-B1E8-2463F3B2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32145"/>
            <a:ext cx="10098280" cy="114415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COEN 275 Object-Oriented Analysis, Design and Programming 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 units)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51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2F101-235B-4735-BF50-EBF64828A481}"/>
              </a:ext>
            </a:extLst>
          </p:cNvPr>
          <p:cNvSpPr/>
          <p:nvPr/>
        </p:nvSpPr>
        <p:spPr>
          <a:xfrm>
            <a:off x="5189517" y="1805049"/>
            <a:ext cx="2388347" cy="2042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29E0CF-3A0F-44C5-93EB-EB88519897CE}"/>
              </a:ext>
            </a:extLst>
          </p:cNvPr>
          <p:cNvSpPr/>
          <p:nvPr/>
        </p:nvSpPr>
        <p:spPr>
          <a:xfrm>
            <a:off x="8773886" y="1783379"/>
            <a:ext cx="2388347" cy="2042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08C5F-5B99-47C6-B11A-A015DFB9A943}"/>
              </a:ext>
            </a:extLst>
          </p:cNvPr>
          <p:cNvSpPr/>
          <p:nvPr/>
        </p:nvSpPr>
        <p:spPr>
          <a:xfrm>
            <a:off x="6990608" y="4413540"/>
            <a:ext cx="2388347" cy="2042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9696E-3EA8-4D60-BB33-5B95501D1D7F}"/>
              </a:ext>
            </a:extLst>
          </p:cNvPr>
          <p:cNvSpPr/>
          <p:nvPr/>
        </p:nvSpPr>
        <p:spPr>
          <a:xfrm>
            <a:off x="5830784" y="2054431"/>
            <a:ext cx="1159824" cy="5225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D26922-EC1A-4FC6-BB2F-90D414F2459D}"/>
              </a:ext>
            </a:extLst>
          </p:cNvPr>
          <p:cNvSpPr/>
          <p:nvPr/>
        </p:nvSpPr>
        <p:spPr>
          <a:xfrm>
            <a:off x="5803778" y="2989922"/>
            <a:ext cx="1297666" cy="5225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02C99C-EB42-41CF-9488-73100A2E2452}"/>
              </a:ext>
            </a:extLst>
          </p:cNvPr>
          <p:cNvSpPr/>
          <p:nvPr/>
        </p:nvSpPr>
        <p:spPr>
          <a:xfrm>
            <a:off x="9456848" y="2053751"/>
            <a:ext cx="1159824" cy="5225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B85055-EE71-4345-BBF9-08636FD0CDC0}"/>
              </a:ext>
            </a:extLst>
          </p:cNvPr>
          <p:cNvSpPr/>
          <p:nvPr/>
        </p:nvSpPr>
        <p:spPr>
          <a:xfrm>
            <a:off x="9461878" y="2966953"/>
            <a:ext cx="1297166" cy="5225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58469E-E1EB-46AC-8BEB-76D6B4983BA2}"/>
              </a:ext>
            </a:extLst>
          </p:cNvPr>
          <p:cNvSpPr/>
          <p:nvPr/>
        </p:nvSpPr>
        <p:spPr>
          <a:xfrm>
            <a:off x="7697188" y="5623463"/>
            <a:ext cx="1159824" cy="5225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AAAF70-DD85-4D81-9493-89147FCEF13D}"/>
              </a:ext>
            </a:extLst>
          </p:cNvPr>
          <p:cNvSpPr/>
          <p:nvPr/>
        </p:nvSpPr>
        <p:spPr>
          <a:xfrm>
            <a:off x="7577863" y="4713600"/>
            <a:ext cx="1340505" cy="5225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C3AE99-F2F0-4C5F-8978-2912A3CC8D2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0110461" y="2504697"/>
            <a:ext cx="6320" cy="462256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75340B-B7BF-495D-AC91-D563F84F34CF}"/>
              </a:ext>
            </a:extLst>
          </p:cNvPr>
          <p:cNvCxnSpPr>
            <a:cxnSpLocks/>
          </p:cNvCxnSpPr>
          <p:nvPr/>
        </p:nvCxnSpPr>
        <p:spPr>
          <a:xfrm flipH="1">
            <a:off x="6374395" y="2607354"/>
            <a:ext cx="6320" cy="462256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49BA4-EAA2-4A83-8A01-C239F34D4233}"/>
              </a:ext>
            </a:extLst>
          </p:cNvPr>
          <p:cNvCxnSpPr>
            <a:cxnSpLocks/>
          </p:cNvCxnSpPr>
          <p:nvPr/>
        </p:nvCxnSpPr>
        <p:spPr>
          <a:xfrm flipH="1" flipV="1">
            <a:off x="8279782" y="5235207"/>
            <a:ext cx="6320" cy="468304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39FAC6-DFDD-45D4-811B-27D8BD08AD7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107764" y="3222010"/>
            <a:ext cx="2354114" cy="620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EDE60A-8C32-4343-BF43-FC073F44774F}"/>
              </a:ext>
            </a:extLst>
          </p:cNvPr>
          <p:cNvCxnSpPr>
            <a:cxnSpLocks/>
          </p:cNvCxnSpPr>
          <p:nvPr/>
        </p:nvCxnSpPr>
        <p:spPr>
          <a:xfrm>
            <a:off x="6773275" y="3541313"/>
            <a:ext cx="1474840" cy="1155996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76C4D8-40FA-4C88-83B1-7EC288BBA215}"/>
              </a:ext>
            </a:extLst>
          </p:cNvPr>
          <p:cNvCxnSpPr>
            <a:cxnSpLocks/>
          </p:cNvCxnSpPr>
          <p:nvPr/>
        </p:nvCxnSpPr>
        <p:spPr>
          <a:xfrm flipH="1">
            <a:off x="8365113" y="3490784"/>
            <a:ext cx="1671647" cy="1155996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736BC6-857E-42B6-94C8-443712671B93}"/>
              </a:ext>
            </a:extLst>
          </p:cNvPr>
          <p:cNvSpPr txBox="1"/>
          <p:nvPr/>
        </p:nvSpPr>
        <p:spPr>
          <a:xfrm>
            <a:off x="1021278" y="1900052"/>
            <a:ext cx="39663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Emphasis is on Data rather than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Programs are divided into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structures are designed such that they characterize the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are tied together in the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hidden &amp; can’t be accessed by the external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communication via functions/methods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data or functions can be easily added when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Follows bottom-up approach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EA5690-1FBD-4981-A19C-1FCC9A54C43A}"/>
              </a:ext>
            </a:extLst>
          </p:cNvPr>
          <p:cNvSpPr txBox="1"/>
          <p:nvPr/>
        </p:nvSpPr>
        <p:spPr>
          <a:xfrm>
            <a:off x="6592915" y="1745379"/>
            <a:ext cx="118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Object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7C5169-B288-4033-937A-5718557E99C4}"/>
              </a:ext>
            </a:extLst>
          </p:cNvPr>
          <p:cNvSpPr txBox="1"/>
          <p:nvPr/>
        </p:nvSpPr>
        <p:spPr>
          <a:xfrm>
            <a:off x="10188873" y="1733899"/>
            <a:ext cx="118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Object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8B4C20-5A13-4832-8177-EA76473B7A66}"/>
              </a:ext>
            </a:extLst>
          </p:cNvPr>
          <p:cNvSpPr txBox="1"/>
          <p:nvPr/>
        </p:nvSpPr>
        <p:spPr>
          <a:xfrm>
            <a:off x="8409458" y="6123875"/>
            <a:ext cx="118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Object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517848-78B4-4EBA-B391-C3C50618D4ED}"/>
              </a:ext>
            </a:extLst>
          </p:cNvPr>
          <p:cNvSpPr txBox="1"/>
          <p:nvPr/>
        </p:nvSpPr>
        <p:spPr>
          <a:xfrm>
            <a:off x="7673213" y="2918769"/>
            <a:ext cx="98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1562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10" y="1384419"/>
            <a:ext cx="523445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r>
              <a:rPr lang="en-US" dirty="0"/>
              <a:t>Programming model</a:t>
            </a:r>
          </a:p>
          <a:p>
            <a:pPr lvl="1"/>
            <a:r>
              <a:rPr lang="en-US" dirty="0"/>
              <a:t>Structured methodology</a:t>
            </a:r>
          </a:p>
          <a:p>
            <a:pPr lvl="1"/>
            <a:r>
              <a:rPr lang="en-US" dirty="0"/>
              <a:t>Top-down approach</a:t>
            </a:r>
          </a:p>
          <a:p>
            <a:pPr lvl="1"/>
            <a:r>
              <a:rPr lang="en-US" dirty="0"/>
              <a:t>Follow a sequence of instructions</a:t>
            </a:r>
          </a:p>
          <a:p>
            <a:pPr lvl="1"/>
            <a:r>
              <a:rPr lang="en-US" dirty="0"/>
              <a:t>Procedure calling functions or routines</a:t>
            </a:r>
          </a:p>
          <a:p>
            <a:pPr lvl="1"/>
            <a:r>
              <a:rPr lang="en-US" dirty="0"/>
              <a:t>During a program’s execution, any given procedure might be called at any point, including by other procedures or itself.</a:t>
            </a:r>
          </a:p>
          <a:p>
            <a:pPr lvl="1"/>
            <a:r>
              <a:rPr lang="en-US" dirty="0"/>
              <a:t>Example programing languages – Fortran, Pascal,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47201-95CB-46A4-A917-50F3431480C9}"/>
              </a:ext>
            </a:extLst>
          </p:cNvPr>
          <p:cNvSpPr txBox="1"/>
          <p:nvPr/>
        </p:nvSpPr>
        <p:spPr>
          <a:xfrm>
            <a:off x="5926667" y="1503263"/>
            <a:ext cx="53255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#include&lt;stdio.h&gt;</a:t>
            </a:r>
          </a:p>
          <a:p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print_me_first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(" Printing this procedure first\n");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print_me_second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(" Printing this procedure second\n");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void main()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("entering the main routine\n");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print_me_first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print_me_second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("leaving the in routine\n");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("bye\n");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231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10" y="1384419"/>
            <a:ext cx="5742458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/>
              <a:t>Program is divided in to smaller parts called objects</a:t>
            </a:r>
          </a:p>
          <a:p>
            <a:pPr lvl="1"/>
            <a:r>
              <a:rPr lang="en-US" dirty="0"/>
              <a:t>Bottom-up approach</a:t>
            </a:r>
          </a:p>
          <a:p>
            <a:pPr lvl="1"/>
            <a:r>
              <a:rPr lang="en-US" dirty="0"/>
              <a:t>Focus is on data and its treatment</a:t>
            </a:r>
          </a:p>
          <a:p>
            <a:pPr lvl="1"/>
            <a:r>
              <a:rPr lang="en-US" dirty="0"/>
              <a:t>Extensible</a:t>
            </a:r>
          </a:p>
          <a:p>
            <a:pPr lvl="1"/>
            <a:r>
              <a:rPr lang="en-US" dirty="0"/>
              <a:t>Real world problem and solutions</a:t>
            </a:r>
          </a:p>
          <a:p>
            <a:pPr lvl="1"/>
            <a:r>
              <a:rPr lang="en-US" dirty="0"/>
              <a:t>Example Programming languages : </a:t>
            </a:r>
            <a:r>
              <a:rPr lang="en-US" dirty="0" err="1"/>
              <a:t>c++</a:t>
            </a:r>
            <a:r>
              <a:rPr lang="en-US" dirty="0"/>
              <a:t> Java, C#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Class : Fruits</a:t>
            </a:r>
          </a:p>
          <a:p>
            <a:pPr lvl="1"/>
            <a:r>
              <a:rPr lang="en-US" dirty="0"/>
              <a:t>Objects: Apple, Orange, Pear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B7559-BDFC-46F5-A9C0-9989F49F16E4}"/>
              </a:ext>
            </a:extLst>
          </p:cNvPr>
          <p:cNvSpPr txBox="1"/>
          <p:nvPr/>
        </p:nvSpPr>
        <p:spPr>
          <a:xfrm>
            <a:off x="6874933" y="1748443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using namespace std;</a:t>
            </a:r>
          </a:p>
          <a:p>
            <a:br>
              <a:rPr lang="en-US" sz="1200" b="0" dirty="0"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myClass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public: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int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myNum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string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myClass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myObj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myObj.myNum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15;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myObj.myString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"Testing 123";</a:t>
            </a:r>
          </a:p>
          <a:p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myObj.myNum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myObj.myString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190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C++ as an implementation vehicle!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en-US" dirty="0"/>
          </a:p>
          <a:p>
            <a:r>
              <a:rPr lang="en-US" dirty="0"/>
              <a:t>Object oriented programming language</a:t>
            </a:r>
          </a:p>
          <a:p>
            <a:pPr lvl="1"/>
            <a:r>
              <a:rPr lang="en-US" dirty="0"/>
              <a:t>Early 1980s, extension of C</a:t>
            </a:r>
          </a:p>
          <a:p>
            <a:pPr lvl="1"/>
            <a:r>
              <a:rPr lang="en-US" dirty="0"/>
              <a:t>Superset of C, so C programmers are also C++ programmers!</a:t>
            </a:r>
          </a:p>
          <a:p>
            <a:pPr lvl="1"/>
            <a:r>
              <a:rPr lang="en-US" dirty="0"/>
              <a:t>Added classes, inheritance, function &amp; operator overloading</a:t>
            </a:r>
          </a:p>
          <a:p>
            <a:pPr lvl="1"/>
            <a:r>
              <a:rPr lang="en-US" dirty="0"/>
              <a:t>Enabled the creation of abstract data types, inherit properties and polymorphism</a:t>
            </a:r>
          </a:p>
          <a:p>
            <a:r>
              <a:rPr lang="en-US" altLang="en-US" dirty="0"/>
              <a:t>Programming languages serve two purposes:</a:t>
            </a:r>
          </a:p>
          <a:p>
            <a:pPr lvl="1"/>
            <a:r>
              <a:rPr lang="en-US" altLang="en-US" dirty="0"/>
              <a:t>vehicle for specifying actions to be executed</a:t>
            </a:r>
            <a:br>
              <a:rPr lang="en-US" altLang="en-US" dirty="0"/>
            </a:br>
            <a:r>
              <a:rPr lang="en-US" altLang="en-US" dirty="0"/>
              <a:t>“close to the machine”</a:t>
            </a:r>
          </a:p>
          <a:p>
            <a:pPr lvl="1"/>
            <a:r>
              <a:rPr lang="en-US" altLang="en-US" dirty="0"/>
              <a:t>set of concepts for thinking about what can be done</a:t>
            </a:r>
            <a:br>
              <a:rPr lang="en-US" altLang="en-US" dirty="0"/>
            </a:br>
            <a:r>
              <a:rPr lang="en-US" altLang="en-US" dirty="0"/>
              <a:t>“close to the problem being solved”</a:t>
            </a:r>
          </a:p>
          <a:p>
            <a:pPr lvl="1"/>
            <a:r>
              <a:rPr lang="en-US" altLang="en-US" dirty="0"/>
              <a:t>Object-oriented C++ excels at both</a:t>
            </a:r>
            <a:endParaRPr lang="en-US" dirty="0"/>
          </a:p>
          <a:p>
            <a:r>
              <a:rPr lang="en-US" dirty="0"/>
              <a:t>Allow programmers to build</a:t>
            </a:r>
          </a:p>
          <a:p>
            <a:pPr lvl="1"/>
            <a:r>
              <a:rPr lang="en-US" dirty="0"/>
              <a:t>Large programs</a:t>
            </a:r>
          </a:p>
          <a:p>
            <a:pPr lvl="1"/>
            <a:r>
              <a:rPr lang="en-US" dirty="0"/>
              <a:t>Clarity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/>
              <a:t>Ease of maintenance</a:t>
            </a:r>
          </a:p>
          <a:p>
            <a:pPr lvl="1"/>
            <a:r>
              <a:rPr lang="en-US" dirty="0"/>
              <a:t>Be able to map the real-world problems properly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0B48C0B-9435-48DD-9AB0-7008417A7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358" y="745424"/>
            <a:ext cx="10417284" cy="918989"/>
          </a:xfrm>
        </p:spPr>
        <p:txBody>
          <a:bodyPr/>
          <a:lstStyle/>
          <a:p>
            <a:r>
              <a:rPr lang="en-US" altLang="en-US" dirty="0"/>
              <a:t>Some C++ concepts used in OOP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95F2170-A3CB-479B-9747-09E0BDE24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516" y="1664413"/>
            <a:ext cx="10417284" cy="48185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Class ( Abstraction class, encapsulation)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Object – class instance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constructor / destructor / copy constructor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initialization list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inheritance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exceptions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overloading operators (e.g., assignment operator)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namespace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const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virtual function (polymorphism)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Function overloading, dynamic binding (polymorphism)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pure virtual (abstract) function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Friend method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Template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standard template library (STL)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pass by value, pass by reference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composition versus derivation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r>
              <a:rPr lang="en-US" altLang="en-US" dirty="0"/>
              <a:t>A pointer type is a compound type representing the address of a memory location.</a:t>
            </a:r>
          </a:p>
          <a:p>
            <a:r>
              <a:rPr lang="en-US" altLang="en-US" dirty="0"/>
              <a:t>A pointer variable is a variable whose contents are of pointer type.</a:t>
            </a:r>
          </a:p>
          <a:p>
            <a:r>
              <a:rPr lang="en-US" altLang="en-US" dirty="0"/>
              <a:t>The address of a variable is the address of the first byte occupied by that variable.</a:t>
            </a:r>
          </a:p>
          <a:p>
            <a:r>
              <a:rPr lang="en-US" dirty="0"/>
              <a:t>The address if a variable can be obtained by preceding the name of a variable with an &amp; sign, known as address-of operator</a:t>
            </a:r>
          </a:p>
          <a:p>
            <a:pPr lvl="1"/>
            <a:r>
              <a:rPr lang="en-US" dirty="0"/>
              <a:t>foo = &amp;</a:t>
            </a:r>
            <a:r>
              <a:rPr lang="en-US" dirty="0" err="1"/>
              <a:t>myVariable</a:t>
            </a:r>
            <a:r>
              <a:rPr lang="en-US" dirty="0"/>
              <a:t>; // This would assign the address of variable </a:t>
            </a:r>
            <a:r>
              <a:rPr lang="en-US" dirty="0" err="1"/>
              <a:t>myVariable</a:t>
            </a:r>
            <a:r>
              <a:rPr lang="en-US" dirty="0"/>
              <a:t> to foo. Not the content but the address!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2028F-7B7A-47D7-9539-954813680256}"/>
              </a:ext>
            </a:extLst>
          </p:cNvPr>
          <p:cNvSpPr/>
          <p:nvPr/>
        </p:nvSpPr>
        <p:spPr>
          <a:xfrm>
            <a:off x="4938444" y="4325420"/>
            <a:ext cx="702066" cy="2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8D537-6745-4828-8A16-531F59BB130B}"/>
              </a:ext>
            </a:extLst>
          </p:cNvPr>
          <p:cNvSpPr/>
          <p:nvPr/>
        </p:nvSpPr>
        <p:spPr>
          <a:xfrm>
            <a:off x="5717568" y="4335694"/>
            <a:ext cx="702066" cy="2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8CAFB-3E76-4BA4-B3E3-87E830C27685}"/>
              </a:ext>
            </a:extLst>
          </p:cNvPr>
          <p:cNvSpPr/>
          <p:nvPr/>
        </p:nvSpPr>
        <p:spPr>
          <a:xfrm>
            <a:off x="6496692" y="4335694"/>
            <a:ext cx="702066" cy="2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839EC-3D97-4F09-9430-CAC1C9B6B7F0}"/>
              </a:ext>
            </a:extLst>
          </p:cNvPr>
          <p:cNvSpPr txBox="1"/>
          <p:nvPr/>
        </p:nvSpPr>
        <p:spPr>
          <a:xfrm>
            <a:off x="1017142" y="4202130"/>
            <a:ext cx="2138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myVariable</a:t>
            </a:r>
            <a:r>
              <a:rPr lang="en-US" dirty="0"/>
              <a:t> = 25;</a:t>
            </a:r>
          </a:p>
          <a:p>
            <a:r>
              <a:rPr lang="en-US" dirty="0"/>
              <a:t>foo = &amp;</a:t>
            </a:r>
            <a:r>
              <a:rPr lang="en-US" dirty="0" err="1"/>
              <a:t>myVariable</a:t>
            </a:r>
            <a:r>
              <a:rPr lang="en-US" dirty="0"/>
              <a:t>;</a:t>
            </a:r>
          </a:p>
          <a:p>
            <a:r>
              <a:rPr lang="en-US" dirty="0"/>
              <a:t>Bar = </a:t>
            </a:r>
            <a:r>
              <a:rPr lang="en-US" dirty="0" err="1"/>
              <a:t>myVariable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3BD2E-5B44-4CDE-8561-6E8FC75AD6CC}"/>
              </a:ext>
            </a:extLst>
          </p:cNvPr>
          <p:cNvSpPr txBox="1"/>
          <p:nvPr/>
        </p:nvSpPr>
        <p:spPr>
          <a:xfrm>
            <a:off x="5717568" y="4100587"/>
            <a:ext cx="70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myVariable</a:t>
            </a:r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9A0DC-5F94-46CA-81AA-ED5350419F40}"/>
              </a:ext>
            </a:extLst>
          </p:cNvPr>
          <p:cNvSpPr txBox="1"/>
          <p:nvPr/>
        </p:nvSpPr>
        <p:spPr>
          <a:xfrm>
            <a:off x="4791179" y="4627902"/>
            <a:ext cx="3089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0x28fef0   0x28fef2   0x28fef4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7C6013-E9F3-4C99-892F-6710C5217B67}"/>
              </a:ext>
            </a:extLst>
          </p:cNvPr>
          <p:cNvCxnSpPr/>
          <p:nvPr/>
        </p:nvCxnSpPr>
        <p:spPr>
          <a:xfrm flipH="1">
            <a:off x="5270643" y="4935679"/>
            <a:ext cx="616449" cy="46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2310AD-92E9-4DB1-8CF1-99CC26C560A6}"/>
              </a:ext>
            </a:extLst>
          </p:cNvPr>
          <p:cNvCxnSpPr>
            <a:cxnSpLocks/>
          </p:cNvCxnSpPr>
          <p:nvPr/>
        </p:nvCxnSpPr>
        <p:spPr>
          <a:xfrm>
            <a:off x="6195317" y="4904419"/>
            <a:ext cx="738175" cy="49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35B20-95DD-4A5F-890E-4441E210051C}"/>
              </a:ext>
            </a:extLst>
          </p:cNvPr>
          <p:cNvSpPr/>
          <p:nvPr/>
        </p:nvSpPr>
        <p:spPr>
          <a:xfrm>
            <a:off x="4967552" y="5473581"/>
            <a:ext cx="702066" cy="2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0x28fef2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3A3A0A-D2AE-4E36-81F1-02E15D866554}"/>
              </a:ext>
            </a:extLst>
          </p:cNvPr>
          <p:cNvSpPr/>
          <p:nvPr/>
        </p:nvSpPr>
        <p:spPr>
          <a:xfrm>
            <a:off x="4209834" y="5473581"/>
            <a:ext cx="702066" cy="2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6C751-A7FE-4EC2-A240-68390DAE4AE6}"/>
              </a:ext>
            </a:extLst>
          </p:cNvPr>
          <p:cNvSpPr/>
          <p:nvPr/>
        </p:nvSpPr>
        <p:spPr>
          <a:xfrm>
            <a:off x="5730406" y="5483855"/>
            <a:ext cx="702066" cy="2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E45EAD-A48D-4A47-882A-6831B22C104A}"/>
              </a:ext>
            </a:extLst>
          </p:cNvPr>
          <p:cNvSpPr txBox="1"/>
          <p:nvPr/>
        </p:nvSpPr>
        <p:spPr>
          <a:xfrm>
            <a:off x="4967552" y="5222576"/>
            <a:ext cx="70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foo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87936-4F52-4636-9187-249DF4434FC9}"/>
              </a:ext>
            </a:extLst>
          </p:cNvPr>
          <p:cNvSpPr txBox="1"/>
          <p:nvPr/>
        </p:nvSpPr>
        <p:spPr>
          <a:xfrm>
            <a:off x="5445375" y="4967387"/>
            <a:ext cx="256778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&amp;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C4930-656B-4752-88F8-2EBB149D7F88}"/>
              </a:ext>
            </a:extLst>
          </p:cNvPr>
          <p:cNvSpPr/>
          <p:nvPr/>
        </p:nvSpPr>
        <p:spPr>
          <a:xfrm>
            <a:off x="6729869" y="5512007"/>
            <a:ext cx="702066" cy="2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34A81E-A647-4BC6-968C-59246E29DB4F}"/>
              </a:ext>
            </a:extLst>
          </p:cNvPr>
          <p:cNvSpPr/>
          <p:nvPr/>
        </p:nvSpPr>
        <p:spPr>
          <a:xfrm>
            <a:off x="7508993" y="5522281"/>
            <a:ext cx="702066" cy="2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23A162-F1DC-4715-B7F7-2C884E529DF7}"/>
              </a:ext>
            </a:extLst>
          </p:cNvPr>
          <p:cNvSpPr/>
          <p:nvPr/>
        </p:nvSpPr>
        <p:spPr>
          <a:xfrm>
            <a:off x="8288117" y="5522281"/>
            <a:ext cx="702066" cy="2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414CF-6E8F-4A99-8D57-679E72414D49}"/>
              </a:ext>
            </a:extLst>
          </p:cNvPr>
          <p:cNvSpPr txBox="1"/>
          <p:nvPr/>
        </p:nvSpPr>
        <p:spPr>
          <a:xfrm>
            <a:off x="7669877" y="5259416"/>
            <a:ext cx="70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347846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variable that stores the address of another variable (like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 the previous example) is what in C++ is called a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variable which stores the address of another variable is called a pointer. Pointers are said to "point to" the variable whose address they store.</a:t>
            </a: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Pointers are a very powerful feature of the language that has many uses in lower-level programming.</a:t>
            </a:r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Operator (*)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interesting property of pointers is that they can be used to access the variable they point to directly.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done by preceding the pointer name with the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dereference operator (*)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operator itself can be read as "value pointed to by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”</a:t>
            </a:r>
            <a:endParaRPr lang="en-US" altLang="en-US" dirty="0"/>
          </a:p>
          <a:p>
            <a:pPr marL="0" indent="0">
              <a:buNone/>
            </a:pPr>
            <a:r>
              <a:rPr lang="en-US" dirty="0" err="1"/>
              <a:t>baz</a:t>
            </a:r>
            <a:r>
              <a:rPr lang="en-US" dirty="0"/>
              <a:t> = *foo; // </a:t>
            </a:r>
            <a:r>
              <a:rPr lang="en-US" dirty="0" err="1"/>
              <a:t>baz</a:t>
            </a:r>
            <a:r>
              <a:rPr lang="en-US" dirty="0"/>
              <a:t> is equal to value pointed to by foo (same content)</a:t>
            </a:r>
          </a:p>
          <a:p>
            <a:pPr marL="0" indent="0">
              <a:buNone/>
            </a:pPr>
            <a:r>
              <a:rPr lang="en-US" dirty="0" err="1"/>
              <a:t>baz</a:t>
            </a:r>
            <a:r>
              <a:rPr lang="en-US" dirty="0"/>
              <a:t>= foo; //</a:t>
            </a:r>
            <a:r>
              <a:rPr lang="en-US" dirty="0" err="1"/>
              <a:t>baz</a:t>
            </a:r>
            <a:r>
              <a:rPr lang="en-US" dirty="0"/>
              <a:t> is equal to foo ( same address)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E738D-364F-4F43-A74C-3D80A6D3FAFF}"/>
              </a:ext>
            </a:extLst>
          </p:cNvPr>
          <p:cNvSpPr/>
          <p:nvPr/>
        </p:nvSpPr>
        <p:spPr>
          <a:xfrm>
            <a:off x="4938444" y="4582270"/>
            <a:ext cx="702066" cy="2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BDA83-CCE0-4D0F-88EC-3FBBBF7FE311}"/>
              </a:ext>
            </a:extLst>
          </p:cNvPr>
          <p:cNvSpPr/>
          <p:nvPr/>
        </p:nvSpPr>
        <p:spPr>
          <a:xfrm>
            <a:off x="5717568" y="4592544"/>
            <a:ext cx="702066" cy="2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81DD1-D20A-4A11-A40C-46DF9B94C201}"/>
              </a:ext>
            </a:extLst>
          </p:cNvPr>
          <p:cNvSpPr/>
          <p:nvPr/>
        </p:nvSpPr>
        <p:spPr>
          <a:xfrm>
            <a:off x="6496692" y="4592544"/>
            <a:ext cx="702066" cy="2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855B8-7415-483D-80C2-D62439F8F0D2}"/>
              </a:ext>
            </a:extLst>
          </p:cNvPr>
          <p:cNvSpPr txBox="1"/>
          <p:nvPr/>
        </p:nvSpPr>
        <p:spPr>
          <a:xfrm>
            <a:off x="4791179" y="4884752"/>
            <a:ext cx="3089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0x28fef0   0x28fef2   0x28fef4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3BA02-EB23-454F-99E9-2BE0781D750A}"/>
              </a:ext>
            </a:extLst>
          </p:cNvPr>
          <p:cNvSpPr txBox="1"/>
          <p:nvPr/>
        </p:nvSpPr>
        <p:spPr>
          <a:xfrm>
            <a:off x="5794626" y="4295702"/>
            <a:ext cx="70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63EEF-06D8-46F8-A5B7-678A4244C469}"/>
              </a:ext>
            </a:extLst>
          </p:cNvPr>
          <p:cNvSpPr txBox="1"/>
          <p:nvPr/>
        </p:nvSpPr>
        <p:spPr>
          <a:xfrm>
            <a:off x="4938444" y="5352836"/>
            <a:ext cx="294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baz</a:t>
            </a:r>
            <a:r>
              <a:rPr lang="en-US" dirty="0"/>
              <a:t> = *foo = 25</a:t>
            </a:r>
          </a:p>
          <a:p>
            <a:r>
              <a:rPr lang="en-US" dirty="0" err="1"/>
              <a:t>baz</a:t>
            </a:r>
            <a:r>
              <a:rPr lang="en-US" dirty="0"/>
              <a:t> = foo =  0X28fef2</a:t>
            </a:r>
          </a:p>
        </p:txBody>
      </p:sp>
    </p:spTree>
    <p:extLst>
      <p:ext uri="{BB962C8B-B14F-4D97-AF65-F5344CB8AC3E}">
        <p14:creationId xmlns:p14="http://schemas.microsoft.com/office/powerpoint/2010/main" val="263333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5D54AF2D-EBBA-4B8B-9DD8-E95FF69EB4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A7A7A7"/>
                </a:solidFill>
              </a:rPr>
              <a:t>© O. Nierstrasz</a:t>
            </a:r>
            <a:endParaRPr lang="de-CH" altLang="en-US" sz="1200">
              <a:solidFill>
                <a:srgbClr val="A7A7A7"/>
              </a:solidFill>
            </a:endParaRPr>
          </a:p>
        </p:txBody>
      </p:sp>
      <p:sp>
        <p:nvSpPr>
          <p:cNvPr id="53251" name="Footer Placeholder 4">
            <a:extLst>
              <a:ext uri="{FF2B5EF4-FFF2-40B4-BE49-F238E27FC236}">
                <a16:creationId xmlns:a16="http://schemas.microsoft.com/office/drawing/2014/main" id="{F27DA7B8-DB25-4739-97D0-C2BB08CC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solidFill>
                  <a:srgbClr val="A7A7A7"/>
                </a:solidFill>
              </a:rPr>
              <a:t>P2 — A bit of C++</a:t>
            </a:r>
            <a:endParaRPr lang="de-CH" altLang="en-US" sz="1000">
              <a:solidFill>
                <a:srgbClr val="A7A7A7"/>
              </a:solidFill>
            </a:endParaRPr>
          </a:p>
        </p:txBody>
      </p:sp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354DB9ED-100B-4E7D-BA54-FEC22AA9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B2368B-D9B9-44B9-8B53-5A0BF95024DA}" type="slidenum">
              <a:rPr lang="de-CH" altLang="en-US" sz="1400">
                <a:solidFill>
                  <a:srgbClr val="A7A7A7"/>
                </a:solidFill>
              </a:rPr>
              <a:pPr/>
              <a:t>18</a:t>
            </a:fld>
            <a:endParaRPr lang="de-CH" altLang="en-US" sz="1400">
              <a:solidFill>
                <a:srgbClr val="7E7E7E"/>
              </a:solidFill>
              <a:latin typeface="Times" panose="02020603050405020304" pitchFamily="18" charset="0"/>
            </a:endParaRPr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A169E6F7-E41D-48FF-B235-F9EF11D76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516" y="717256"/>
            <a:ext cx="10417284" cy="1144151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44D3EE41-FB6C-478F-84D0-B08742F6E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11193"/>
            <a:ext cx="10190018" cy="2608391"/>
          </a:xfrm>
        </p:spPr>
        <p:txBody>
          <a:bodyPr anchor="t">
            <a:normAutofit/>
          </a:bodyPr>
          <a:lstStyle/>
          <a:p>
            <a:pPr marL="0" indent="0" defTabSz="382588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reference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an </a:t>
            </a:r>
            <a:r>
              <a:rPr lang="en-US" altLang="en-US" sz="2000" b="1" i="1" dirty="0">
                <a:solidFill>
                  <a:srgbClr val="7F0101"/>
                </a:solidFill>
                <a:ea typeface="ＭＳ Ｐゴシック" panose="020B0600070205080204" pitchFamily="34" charset="-128"/>
              </a:rPr>
              <a:t>alias</a:t>
            </a:r>
            <a:r>
              <a:rPr lang="en-US" altLang="en-US" sz="2000" dirty="0">
                <a:ea typeface="ＭＳ Ｐゴシック" panose="020B0600070205080204" pitchFamily="34" charset="-128"/>
              </a:rPr>
              <a:t> for another variable:</a:t>
            </a:r>
          </a:p>
          <a:p>
            <a:pPr marL="0" indent="0" defTabSz="382588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 defTabSz="382588">
              <a:buNone/>
            </a:pPr>
            <a:r>
              <a:rPr lang="en-US" altLang="en-US" sz="2000" i="1" dirty="0">
                <a:solidFill>
                  <a:srgbClr val="7F0101"/>
                </a:solidFill>
                <a:ea typeface="ＭＳ Ｐゴシック" panose="020B0600070205080204" pitchFamily="34" charset="-128"/>
              </a:rPr>
              <a:t>Once initialized, references cannot be changed.</a:t>
            </a:r>
          </a:p>
          <a:p>
            <a:pPr marL="0" indent="0" defTabSz="382588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 defTabSz="382588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References are especially useful in </a:t>
            </a:r>
            <a:r>
              <a:rPr lang="en-US" altLang="en-US" sz="2000" b="1" i="1" dirty="0">
                <a:solidFill>
                  <a:srgbClr val="7F0101"/>
                </a:solidFill>
                <a:ea typeface="ＭＳ Ｐゴシック" panose="020B0600070205080204" pitchFamily="34" charset="-128"/>
              </a:rPr>
              <a:t>procedure calls</a:t>
            </a:r>
            <a:r>
              <a:rPr lang="en-US" altLang="en-US" sz="2000" dirty="0">
                <a:ea typeface="ＭＳ Ｐゴシック" panose="020B0600070205080204" pitchFamily="34" charset="-128"/>
              </a:rPr>
              <a:t> to avoid the overhead of passing arguments by value, without the clutter of explicit pointer dereferencing 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( y = *</a:t>
            </a:r>
            <a:r>
              <a:rPr lang="en-US" altLang="en-US" sz="2000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ptr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;)</a:t>
            </a:r>
          </a:p>
        </p:txBody>
      </p:sp>
      <p:sp>
        <p:nvSpPr>
          <p:cNvPr id="53255" name="Rectangle 4">
            <a:extLst>
              <a:ext uri="{FF2B5EF4-FFF2-40B4-BE49-F238E27FC236}">
                <a16:creationId xmlns:a16="http://schemas.microsoft.com/office/drawing/2014/main" id="{4A1E8D47-C2EC-43C8-A0FC-15747073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3954396"/>
            <a:ext cx="5416868" cy="10964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1778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1778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r>
              <a:rPr lang="en-US" altLang="en-US" sz="2000" dirty="0">
                <a:latin typeface="Courier" charset="0"/>
              </a:rPr>
              <a:t>int i = 10;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r>
              <a:rPr lang="en-US" altLang="en-US" sz="2000" dirty="0">
                <a:latin typeface="Courier" charset="0"/>
              </a:rPr>
              <a:t>int &amp;</a:t>
            </a:r>
            <a:r>
              <a:rPr lang="en-US" altLang="en-US" sz="2000" dirty="0" err="1">
                <a:latin typeface="Courier" charset="0"/>
              </a:rPr>
              <a:t>ir</a:t>
            </a:r>
            <a:r>
              <a:rPr lang="en-US" altLang="en-US" sz="2000" dirty="0">
                <a:latin typeface="Courier" charset="0"/>
              </a:rPr>
              <a:t> = i;		</a:t>
            </a:r>
            <a:r>
              <a:rPr lang="en-US" altLang="en-US" sz="2000" i="1" dirty="0">
                <a:solidFill>
                  <a:schemeClr val="accent2"/>
                </a:solidFill>
                <a:latin typeface="Courier" charset="0"/>
              </a:rPr>
              <a:t>// reference (alias)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r>
              <a:rPr lang="en-US" altLang="en-US" sz="2000" dirty="0" err="1">
                <a:latin typeface="Courier" charset="0"/>
              </a:rPr>
              <a:t>ir</a:t>
            </a:r>
            <a:r>
              <a:rPr lang="en-US" altLang="en-US" sz="2000" dirty="0">
                <a:latin typeface="Courier" charset="0"/>
              </a:rPr>
              <a:t> = </a:t>
            </a:r>
            <a:r>
              <a:rPr lang="en-US" altLang="en-US" sz="2000" dirty="0" err="1">
                <a:latin typeface="Courier" charset="0"/>
              </a:rPr>
              <a:t>ir</a:t>
            </a:r>
            <a:r>
              <a:rPr lang="en-US" altLang="en-US" sz="2000" dirty="0">
                <a:latin typeface="Courier" charset="0"/>
              </a:rPr>
              <a:t> + 1;		</a:t>
            </a:r>
            <a:r>
              <a:rPr lang="en-US" altLang="en-US" sz="2000" i="1" dirty="0">
                <a:solidFill>
                  <a:schemeClr val="accent2"/>
                </a:solidFill>
                <a:latin typeface="Courier" charset="0"/>
              </a:rPr>
              <a:t>// increment i </a:t>
            </a:r>
          </a:p>
        </p:txBody>
      </p:sp>
      <p:sp>
        <p:nvSpPr>
          <p:cNvPr id="53256" name="Rectangle 5">
            <a:extLst>
              <a:ext uri="{FF2B5EF4-FFF2-40B4-BE49-F238E27FC236}">
                <a16:creationId xmlns:a16="http://schemas.microsoft.com/office/drawing/2014/main" id="{EB5528BD-51CF-49D6-9F6F-EFFB3311E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5199064"/>
            <a:ext cx="7026275" cy="1201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385763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385763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800" dirty="0">
                <a:latin typeface="Courier" charset="0"/>
              </a:rPr>
              <a:t>void </a:t>
            </a:r>
            <a:r>
              <a:rPr lang="en-US" altLang="en-US" sz="1800" dirty="0" err="1">
                <a:latin typeface="Courier" charset="0"/>
              </a:rPr>
              <a:t>refInc</a:t>
            </a:r>
            <a:r>
              <a:rPr lang="en-US" altLang="en-US" sz="1800" dirty="0">
                <a:latin typeface="Courier" charset="0"/>
              </a:rPr>
              <a:t>(int &amp;n) 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800" dirty="0">
                <a:latin typeface="Courier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800" dirty="0">
                <a:latin typeface="Courier" charset="0"/>
              </a:rPr>
              <a:t>	n = n+1; </a:t>
            </a:r>
            <a:r>
              <a:rPr lang="en-US" altLang="en-US" sz="1800" i="1" dirty="0">
                <a:solidFill>
                  <a:schemeClr val="accent2"/>
                </a:solidFill>
                <a:latin typeface="Courier" charset="0"/>
              </a:rPr>
              <a:t>// increment the variable n refers to </a:t>
            </a:r>
            <a:endParaRPr lang="en-US" altLang="en-US" sz="1800" dirty="0">
              <a:latin typeface="Courier" charset="0"/>
            </a:endParaRP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53257" name="Rectangle 6">
            <a:extLst>
              <a:ext uri="{FF2B5EF4-FFF2-40B4-BE49-F238E27FC236}">
                <a16:creationId xmlns:a16="http://schemas.microsoft.com/office/drawing/2014/main" id="{8F019D08-2EE0-4065-AB63-43CEA9CC2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209800"/>
            <a:ext cx="1371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solidFill>
                  <a:srgbClr val="00027F"/>
                </a:solidFill>
              </a:rPr>
              <a:t>10</a:t>
            </a:r>
          </a:p>
        </p:txBody>
      </p:sp>
      <p:sp>
        <p:nvSpPr>
          <p:cNvPr id="53258" name="Rectangle 7">
            <a:extLst>
              <a:ext uri="{FF2B5EF4-FFF2-40B4-BE49-F238E27FC236}">
                <a16:creationId xmlns:a16="http://schemas.microsoft.com/office/drawing/2014/main" id="{BCBC7E81-73E2-4981-A976-B40281F58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438400"/>
            <a:ext cx="1371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59" name="Rectangle 8">
            <a:extLst>
              <a:ext uri="{FF2B5EF4-FFF2-40B4-BE49-F238E27FC236}">
                <a16:creationId xmlns:a16="http://schemas.microsoft.com/office/drawing/2014/main" id="{18749D58-43B4-489D-9F3E-DDBBF6B2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970214"/>
            <a:ext cx="1371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60" name="Text Box 9">
            <a:extLst>
              <a:ext uri="{FF2B5EF4-FFF2-40B4-BE49-F238E27FC236}">
                <a16:creationId xmlns:a16="http://schemas.microsoft.com/office/drawing/2014/main" id="{A017223F-664F-4476-9E7D-DAA9CECC7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6" y="206851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27F"/>
                </a:solidFill>
              </a:rPr>
              <a:t>i,ir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6899" y="1202075"/>
            <a:ext cx="4804465" cy="50240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13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my first pointer</a:t>
            </a:r>
          </a:p>
          <a:p>
            <a:pPr marL="0" indent="0">
              <a:buNone/>
            </a:pP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pPr marL="0" indent="0">
              <a:buNone/>
            </a:pP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mypointer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mypointer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mypointer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457200" lvl="1" indent="0">
              <a:buNone/>
            </a:pP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mypointer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mypointer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pPr marL="457200" lvl="1" indent="0">
              <a:buNone/>
            </a:pP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" &lt;&lt;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457200" lvl="1" indent="0">
              <a:buNone/>
            </a:pP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" &lt;&lt;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'\n’;</a:t>
            </a:r>
          </a:p>
          <a:p>
            <a:pPr marL="0" indent="0">
              <a:buNone/>
            </a:pPr>
            <a:endParaRPr lang="en-US" sz="17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dirty="0"/>
              <a:t>Output :</a:t>
            </a:r>
          </a:p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10</a:t>
            </a:r>
          </a:p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20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F25EC-4E26-44FC-B53D-2C3ACD857BAF}"/>
              </a:ext>
            </a:extLst>
          </p:cNvPr>
          <p:cNvSpPr txBox="1"/>
          <p:nvPr/>
        </p:nvSpPr>
        <p:spPr>
          <a:xfrm>
            <a:off x="838200" y="1047137"/>
            <a:ext cx="54658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reference &amp; difference operators are complimentary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&amp; is the address-of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* is the difference operator, means value-of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Notice that even though neither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firstvalue</a:t>
            </a:r>
            <a:r>
              <a:rPr lang="en-US" sz="1800" dirty="0">
                <a:effectLst/>
                <a:latin typeface="Calibri" panose="020F0502020204030204" pitchFamily="34" charset="0"/>
              </a:rPr>
              <a:t> nor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secondvalue</a:t>
            </a:r>
            <a:r>
              <a:rPr lang="en-US" sz="1800" dirty="0">
                <a:effectLst/>
                <a:latin typeface="Calibri" panose="020F0502020204030204" pitchFamily="34" charset="0"/>
              </a:rPr>
              <a:t> are directly set any value in the program, both end up with a value set indirectly through the use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mypointer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This is how it happens: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First,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mypointer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is assigned the address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firstvalue</a:t>
            </a:r>
            <a:r>
              <a:rPr lang="en-US" sz="1800" dirty="0">
                <a:effectLst/>
                <a:latin typeface="Calibri" panose="020F0502020204030204" pitchFamily="34" charset="0"/>
              </a:rPr>
              <a:t> using the address-of operator (&amp;).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Then, the value pointed to by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mypointer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is assigned a value of 10.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Because, at this moment,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mypointer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is pointing to the memory location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firstvalue</a:t>
            </a:r>
            <a:r>
              <a:rPr lang="en-US" sz="1800" dirty="0">
                <a:effectLst/>
                <a:latin typeface="Calibri" panose="020F0502020204030204" pitchFamily="34" charset="0"/>
              </a:rPr>
              <a:t>, this in fact modifies the value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firstvalue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C++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F3B35-5CA9-4BD3-B1E8-DA7FFCF1826E}"/>
              </a:ext>
            </a:extLst>
          </p:cNvPr>
          <p:cNvSpPr txBox="1"/>
          <p:nvPr/>
        </p:nvSpPr>
        <p:spPr>
          <a:xfrm>
            <a:off x="792678" y="1674688"/>
            <a:ext cx="6512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using namespace std;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int var1=5, var2=10;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for (int i=1; i &lt;=2; i++)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effectLst/>
                <a:latin typeface="Consolas" panose="020B0609020204030204" pitchFamily="49" charset="0"/>
              </a:rPr>
              <a:t> &lt;&lt; var1++ &lt;&lt; '\t' &lt;&lt; --var2 &lt;&lt;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effectLst/>
                <a:latin typeface="Consolas" panose="020B0609020204030204" pitchFamily="49" charset="0"/>
              </a:rPr>
              <a:t> &lt;&lt; var2-- &lt;&lt; '\t' &lt;&lt; ++var1 &lt;&lt;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023B3-8BC0-4754-A5E6-27A743BF9F99}"/>
              </a:ext>
            </a:extLst>
          </p:cNvPr>
          <p:cNvSpPr txBox="1"/>
          <p:nvPr/>
        </p:nvSpPr>
        <p:spPr>
          <a:xfrm>
            <a:off x="8147407" y="1674688"/>
            <a:ext cx="330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59,97,77,79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02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*p++ // same as *(p++): increment pointer, and dereference un incremented address</a:t>
            </a:r>
            <a:endParaRPr lang="en-US" sz="1800" dirty="0"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*++p // same as *(++p): increment pointer, and dereference incremented address</a:t>
            </a:r>
            <a:endParaRPr lang="en-US" sz="1800" dirty="0"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++*p // same as ++(*p): dereference pointer, and increment the value it points to</a:t>
            </a:r>
            <a:endParaRPr lang="en-US" sz="1800" dirty="0"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(*p)++ // dereference pointer, and post-increment the value it points to </a:t>
            </a:r>
            <a:endParaRPr lang="en-US" sz="1800" dirty="0"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A typical -but not so simple- statement involving these operators is: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</a:rPr>
              <a:t>*p++ = *q++;</a:t>
            </a:r>
            <a:endParaRPr lang="en-US" sz="14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Because ++ has a higher precedence than *, both p and q are incremented, but because both increment operators (++) are used as postfix and not prefix, the value assigned to *p is *q before both p and q are incremented. And then both are incremented. It would be roughly equivalent to: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</a:rPr>
              <a:t>*p = *q;</a:t>
            </a:r>
            <a:endParaRPr lang="en-US" sz="140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</a:rPr>
              <a:t>++p;</a:t>
            </a:r>
            <a:endParaRPr lang="en-US" sz="140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</a:rPr>
              <a:t>++q;</a:t>
            </a:r>
            <a:endParaRPr lang="en-US" sz="14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Like always, parentheses reduce confusion by adding legibility to expressions.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244" y="1137331"/>
            <a:ext cx="10878797" cy="170810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C++ allows operations with pointers to functions.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The typical use of this is for passing a function as an argument to another function.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Pointers to functions are declared with the same syntax as a regular function declaration, 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</a:rPr>
              <a:t>except that the name of the function is enclosed between parentheses () and 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</a:rPr>
              <a:t>an asterisk (*) is inserted before the name</a:t>
            </a:r>
            <a:endParaRPr lang="en-US" sz="1400" dirty="0">
              <a:effectLst/>
              <a:latin typeface="Arial" panose="020B0604020202020204" pitchFamily="34" charset="0"/>
            </a:endParaRPr>
          </a:p>
          <a:p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C0AC7-259A-4DAE-B89A-BB66BDB555C8}"/>
              </a:ext>
            </a:extLst>
          </p:cNvPr>
          <p:cNvSpPr txBox="1"/>
          <p:nvPr/>
        </p:nvSpPr>
        <p:spPr>
          <a:xfrm>
            <a:off x="651959" y="2670468"/>
            <a:ext cx="62327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pointer to functions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addition (int a, int b)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return (</a:t>
            </a:r>
            <a:r>
              <a:rPr lang="en-US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endParaRPr lang="en-US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subtraction (int a, int b)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return (a-b); }</a:t>
            </a:r>
          </a:p>
          <a:p>
            <a:endParaRPr lang="en-US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operation (int x, int y, int (*</a:t>
            </a:r>
            <a:r>
              <a:rPr lang="en-US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functoncall</a:t>
            </a:r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g;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 = (*</a:t>
            </a:r>
            <a:r>
              <a:rPr lang="en-US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functoncall</a:t>
            </a:r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(g);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(*minus)(</a:t>
            </a:r>
            <a:r>
              <a:rPr lang="en-US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subtraction;</a:t>
            </a:r>
          </a:p>
          <a:p>
            <a:endParaRPr lang="en-US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 = operation (7, 5, addition);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 = operation (20, m, minus);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&lt;&lt;n;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8615D-384F-435A-BE0E-6FE501769227}"/>
              </a:ext>
            </a:extLst>
          </p:cNvPr>
          <p:cNvSpPr txBox="1"/>
          <p:nvPr/>
        </p:nvSpPr>
        <p:spPr>
          <a:xfrm>
            <a:off x="7078894" y="3041151"/>
            <a:ext cx="4274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minus is a pointer to a function that has two parameters of type int.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 It is directly initialized to point to the function subtraction:</a:t>
            </a:r>
          </a:p>
          <a:p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int (* minus)(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int,int</a:t>
            </a:r>
            <a:r>
              <a:rPr lang="en-US" sz="1800" dirty="0">
                <a:effectLst/>
                <a:latin typeface="Calibri" panose="020F0502020204030204" pitchFamily="34" charset="0"/>
              </a:rPr>
              <a:t>) = subtraction;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BA0-BEAB-4E74-8CDD-B7CB96A0CE5E}"/>
              </a:ext>
            </a:extLst>
          </p:cNvPr>
          <p:cNvSpPr txBox="1"/>
          <p:nvPr/>
        </p:nvSpPr>
        <p:spPr>
          <a:xfrm>
            <a:off x="4582274" y="5393933"/>
            <a:ext cx="197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2862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/>
              <a:t>++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r>
              <a:rPr lang="en-US" dirty="0">
                <a:hlinkClick r:id="rId2"/>
              </a:rPr>
              <a:t>https://github.com/paddumelanahalli/coen275/tree/main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Programs 20-23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6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this -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r>
              <a:rPr lang="en-US" altLang="en-US" dirty="0"/>
              <a:t>C++ uses a unique keyword called </a:t>
            </a:r>
            <a:r>
              <a:rPr lang="en-US" altLang="en-US" i="1" u="sng" dirty="0"/>
              <a:t>this </a:t>
            </a:r>
            <a:r>
              <a:rPr lang="en-US" altLang="en-US" dirty="0"/>
              <a:t> to represent an object that invokes a member function. </a:t>
            </a:r>
          </a:p>
          <a:p>
            <a:r>
              <a:rPr lang="en-US" altLang="en-US" i="1" u="sng" dirty="0"/>
              <a:t>this </a:t>
            </a:r>
            <a:r>
              <a:rPr lang="en-US" altLang="en-US" dirty="0"/>
              <a:t> is a pointer that points to the object for which </a:t>
            </a:r>
            <a:r>
              <a:rPr lang="en-US" altLang="en-US" i="1" u="sng" dirty="0"/>
              <a:t>this</a:t>
            </a:r>
            <a:r>
              <a:rPr lang="en-US" altLang="en-US" dirty="0"/>
              <a:t> function is called</a:t>
            </a:r>
          </a:p>
          <a:p>
            <a:r>
              <a:rPr lang="en-US" altLang="en-US" dirty="0" err="1"/>
              <a:t>Eg</a:t>
            </a:r>
            <a:r>
              <a:rPr lang="en-US" altLang="en-US" dirty="0"/>
              <a:t>: the function call </a:t>
            </a:r>
            <a:r>
              <a:rPr lang="en-US" altLang="en-US" dirty="0" err="1"/>
              <a:t>A.max</a:t>
            </a:r>
            <a:r>
              <a:rPr lang="en-US" altLang="en-US" dirty="0"/>
              <a:t>() will set the pointer </a:t>
            </a:r>
            <a:r>
              <a:rPr lang="en-US" altLang="en-US" i="1" u="sng" dirty="0"/>
              <a:t>this</a:t>
            </a:r>
            <a:r>
              <a:rPr lang="en-US" altLang="en-US" dirty="0"/>
              <a:t> to the address of the object A</a:t>
            </a:r>
          </a:p>
          <a:p>
            <a:r>
              <a:rPr lang="en-US" altLang="en-US" dirty="0"/>
              <a:t>This unique pointer is automatically passed to a member function when it is called</a:t>
            </a:r>
          </a:p>
          <a:p>
            <a:r>
              <a:rPr lang="en-US" altLang="en-US" dirty="0"/>
              <a:t>The pointer </a:t>
            </a:r>
            <a:r>
              <a:rPr lang="en-US" altLang="en-US" i="1" u="sng" dirty="0"/>
              <a:t>this</a:t>
            </a:r>
            <a:r>
              <a:rPr lang="en-US" altLang="en-US" dirty="0"/>
              <a:t> acts as an implicit argument to all the member functions.</a:t>
            </a:r>
          </a:p>
          <a:p>
            <a:r>
              <a:rPr lang="en-US" altLang="en-US" dirty="0"/>
              <a:t>Note: </a:t>
            </a:r>
            <a:r>
              <a:rPr lang="en-US" dirty="0"/>
              <a:t>Friend functions do not have  </a:t>
            </a:r>
            <a:r>
              <a:rPr lang="en-US" i="1" u="sng" dirty="0"/>
              <a:t>this</a:t>
            </a:r>
            <a:r>
              <a:rPr lang="en-US" dirty="0"/>
              <a:t> pointer, because friends are not members of a class.</a:t>
            </a:r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66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this -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387" y="1204718"/>
            <a:ext cx="4767209" cy="5653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Box {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// Constructor definition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Box(double l = 2.0, double b = 2.0, double h = 2.0) {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&lt;&lt;"Constructor called." &lt;&lt; </a:t>
            </a:r>
            <a:r>
              <a:rPr lang="en-US" sz="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length = l;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breadth = b;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height = h;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double Volume() {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length * breadth * height;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compare(Box box) {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this-&gt;Volume() &gt; </a:t>
            </a:r>
            <a:r>
              <a:rPr lang="en-US" sz="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box.Volume</a:t>
            </a: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// this pointer is used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private: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double length; // Length of a box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double breadth; // Breadth of a box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double height; // Height of a box</a:t>
            </a:r>
          </a:p>
          <a:p>
            <a:pPr marL="0" indent="0">
              <a:buNone/>
            </a:pPr>
            <a:r>
              <a:rPr lang="en-US" sz="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457200" lvl="1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F63700-A744-42A3-9D14-45D3C35A68A4}"/>
              </a:ext>
            </a:extLst>
          </p:cNvPr>
          <p:cNvSpPr txBox="1">
            <a:spLocks/>
          </p:cNvSpPr>
          <p:nvPr/>
        </p:nvSpPr>
        <p:spPr>
          <a:xfrm>
            <a:off x="5350291" y="1204719"/>
            <a:ext cx="5057429" cy="4883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Box Box1(3.3, 1.2, 1.5); // Declare box1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Box Box2(8.5, 6.0, 2.0); // Declare box2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if(Box1.compare(Box2))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"Box2 is smaller than Box1" &lt;&lt;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"Box2 is equal to or larger than Box1" &lt;&lt;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 called.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 called.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Box2 is equal to or larger than Box1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43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5F0FE8A7-9E25-4092-820E-9BB85B700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2056" y="822686"/>
            <a:ext cx="10417284" cy="1144151"/>
          </a:xfrm>
        </p:spPr>
        <p:txBody>
          <a:bodyPr/>
          <a:lstStyle/>
          <a:p>
            <a:r>
              <a:rPr lang="en-US" altLang="en-US" dirty="0"/>
              <a:t>Pass by X</a:t>
            </a:r>
          </a:p>
        </p:txBody>
      </p:sp>
      <p:sp>
        <p:nvSpPr>
          <p:cNvPr id="198660" name="Text Box 4">
            <a:extLst>
              <a:ext uri="{FF2B5EF4-FFF2-40B4-BE49-F238E27FC236}">
                <a16:creationId xmlns:a16="http://schemas.microsoft.com/office/drawing/2014/main" id="{1E372F8C-BA06-4992-A0D8-8C63E74FB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891555"/>
            <a:ext cx="882805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void f(int </a:t>
            </a:r>
            <a:r>
              <a:rPr lang="en-US" alt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dirty="0">
                <a:latin typeface="Courier New" panose="02070309020205020404" pitchFamily="49" charset="0"/>
              </a:rPr>
              <a:t>, int* 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dirty="0">
                <a:latin typeface="Courier New" panose="02070309020205020404" pitchFamily="49" charset="0"/>
              </a:rPr>
              <a:t>, int&amp;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// changes to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dirty="0">
                <a:latin typeface="Courier New" panose="02070309020205020404" pitchFamily="49" charset="0"/>
              </a:rPr>
              <a:t> are </a:t>
            </a:r>
            <a:r>
              <a:rPr lang="en-US" altLang="en-US" dirty="0">
                <a:solidFill>
                  <a:srgbClr val="FF9900"/>
                </a:solidFill>
                <a:latin typeface="Courier New" panose="02070309020205020404" pitchFamily="49" charset="0"/>
              </a:rPr>
              <a:t>NOT</a:t>
            </a:r>
            <a:r>
              <a:rPr lang="en-US" altLang="en-US" dirty="0">
                <a:latin typeface="Courier New" panose="02070309020205020404" pitchFamily="49" charset="0"/>
              </a:rPr>
              <a:t> reflected outside the function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	// changes to </a:t>
            </a:r>
            <a:r>
              <a:rPr lang="en-US" altLang="en-US" dirty="0">
                <a:solidFill>
                  <a:srgbClr val="0099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dirty="0">
                <a:latin typeface="Courier New" panose="02070309020205020404" pitchFamily="49" charset="0"/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9900"/>
                </a:solidFill>
                <a:latin typeface="Courier New" panose="02070309020205020404" pitchFamily="49" charset="0"/>
              </a:rPr>
              <a:t>ARE</a:t>
            </a:r>
            <a:r>
              <a:rPr lang="en-US" altLang="en-US" dirty="0">
                <a:latin typeface="Courier New" panose="02070309020205020404" pitchFamily="49" charset="0"/>
              </a:rPr>
              <a:t> reflected outside the function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8661" name="Text Box 5">
            <a:extLst>
              <a:ext uri="{FF2B5EF4-FFF2-40B4-BE49-F238E27FC236}">
                <a16:creationId xmlns:a16="http://schemas.microsoft.com/office/drawing/2014/main" id="{207DA1F9-BE8D-4874-A965-9E8AC3BB2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1" y="4121150"/>
            <a:ext cx="276229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main()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int a, b, c;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f(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>
                <a:latin typeface="Courier New" panose="02070309020205020404" pitchFamily="49" charset="0"/>
              </a:rPr>
              <a:t>, &amp;</a:t>
            </a:r>
            <a:r>
              <a:rPr lang="en-US" altLang="en-US">
                <a:solidFill>
                  <a:srgbClr val="0099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8662" name="Text Box 6">
            <a:extLst>
              <a:ext uri="{FF2B5EF4-FFF2-40B4-BE49-F238E27FC236}">
                <a16:creationId xmlns:a16="http://schemas.microsoft.com/office/drawing/2014/main" id="{DFB394C0-F5AE-4430-9ECD-0ED252E36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851" y="1677118"/>
            <a:ext cx="7360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pass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by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value</a:t>
            </a:r>
          </a:p>
        </p:txBody>
      </p:sp>
      <p:sp>
        <p:nvSpPr>
          <p:cNvPr id="198663" name="Line 7">
            <a:extLst>
              <a:ext uri="{FF2B5EF4-FFF2-40B4-BE49-F238E27FC236}">
                <a16:creationId xmlns:a16="http://schemas.microsoft.com/office/drawing/2014/main" id="{97C1576F-520D-4D24-8CEE-01534B86B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0" y="2262905"/>
            <a:ext cx="635000" cy="6985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4" name="Text Box 8">
            <a:extLst>
              <a:ext uri="{FF2B5EF4-FFF2-40B4-BE49-F238E27FC236}">
                <a16:creationId xmlns:a16="http://schemas.microsoft.com/office/drawing/2014/main" id="{5828AF83-EF14-44F9-B325-F5C5C6566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5507" y="1410418"/>
            <a:ext cx="8899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pass </a:t>
            </a:r>
          </a:p>
          <a:p>
            <a:pPr algn="ctr"/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by </a:t>
            </a:r>
          </a:p>
          <a:p>
            <a:pPr algn="ctr"/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pointer</a:t>
            </a:r>
          </a:p>
        </p:txBody>
      </p:sp>
      <p:sp>
        <p:nvSpPr>
          <p:cNvPr id="198665" name="Line 9">
            <a:extLst>
              <a:ext uri="{FF2B5EF4-FFF2-40B4-BE49-F238E27FC236}">
                <a16:creationId xmlns:a16="http://schemas.microsoft.com/office/drawing/2014/main" id="{FCCD6E06-24A1-4535-B0C8-D8EF574B4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0" y="2491505"/>
            <a:ext cx="101600" cy="431800"/>
          </a:xfrm>
          <a:prstGeom prst="line">
            <a:avLst/>
          </a:prstGeom>
          <a:noFill/>
          <a:ln w="31750">
            <a:solidFill>
              <a:srgbClr val="00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6" name="Text Box 10">
            <a:extLst>
              <a:ext uri="{FF2B5EF4-FFF2-40B4-BE49-F238E27FC236}">
                <a16:creationId xmlns:a16="http://schemas.microsoft.com/office/drawing/2014/main" id="{6BC04A53-70B9-4DAB-AA9A-F5DDA0120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754" y="2223218"/>
            <a:ext cx="11592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pass </a:t>
            </a:r>
          </a:p>
          <a:p>
            <a:pPr algn="ctr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by </a:t>
            </a:r>
          </a:p>
          <a:p>
            <a:pPr algn="ctr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reference</a:t>
            </a:r>
          </a:p>
        </p:txBody>
      </p:sp>
      <p:sp>
        <p:nvSpPr>
          <p:cNvPr id="198667" name="Line 11">
            <a:extLst>
              <a:ext uri="{FF2B5EF4-FFF2-40B4-BE49-F238E27FC236}">
                <a16:creationId xmlns:a16="http://schemas.microsoft.com/office/drawing/2014/main" id="{D848705F-E8B3-4AD1-8043-B8D49AE768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2900" y="2669305"/>
            <a:ext cx="1066800" cy="279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8" name="Text Box 12">
            <a:extLst>
              <a:ext uri="{FF2B5EF4-FFF2-40B4-BE49-F238E27FC236}">
                <a16:creationId xmlns:a16="http://schemas.microsoft.com/office/drawing/2014/main" id="{3DD3655C-9368-4EE6-AD31-EE33EDFA0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142" y="4697414"/>
            <a:ext cx="14927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DOES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make a copy</a:t>
            </a:r>
          </a:p>
        </p:txBody>
      </p:sp>
      <p:sp>
        <p:nvSpPr>
          <p:cNvPr id="198669" name="Freeform 13">
            <a:extLst>
              <a:ext uri="{FF2B5EF4-FFF2-40B4-BE49-F238E27FC236}">
                <a16:creationId xmlns:a16="http://schemas.microsoft.com/office/drawing/2014/main" id="{D68C3E89-F29E-4298-8828-B2AC606AE23A}"/>
              </a:ext>
            </a:extLst>
          </p:cNvPr>
          <p:cNvSpPr>
            <a:spLocks/>
          </p:cNvSpPr>
          <p:nvPr/>
        </p:nvSpPr>
        <p:spPr bwMode="auto">
          <a:xfrm>
            <a:off x="3695700" y="5448300"/>
            <a:ext cx="2273300" cy="444500"/>
          </a:xfrm>
          <a:custGeom>
            <a:avLst/>
            <a:gdLst>
              <a:gd name="T0" fmla="*/ 0 w 1432"/>
              <a:gd name="T1" fmla="*/ 0 h 280"/>
              <a:gd name="T2" fmla="*/ 9 w 1432"/>
              <a:gd name="T3" fmla="*/ 280 h 280"/>
              <a:gd name="T4" fmla="*/ 1432 w 1432"/>
              <a:gd name="T5" fmla="*/ 280 h 280"/>
              <a:gd name="T6" fmla="*/ 1432 w 1432"/>
              <a:gd name="T7" fmla="*/ 1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2" h="280">
                <a:moveTo>
                  <a:pt x="0" y="0"/>
                </a:moveTo>
                <a:lnTo>
                  <a:pt x="9" y="280"/>
                </a:lnTo>
                <a:lnTo>
                  <a:pt x="1432" y="280"/>
                </a:lnTo>
                <a:lnTo>
                  <a:pt x="1432" y="16"/>
                </a:ln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70" name="Text Box 14">
            <a:extLst>
              <a:ext uri="{FF2B5EF4-FFF2-40B4-BE49-F238E27FC236}">
                <a16:creationId xmlns:a16="http://schemas.microsoft.com/office/drawing/2014/main" id="{28DA93D9-DB81-46F2-A3DD-192748425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042" y="4748214"/>
            <a:ext cx="14927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does NOT </a:t>
            </a:r>
          </a:p>
          <a:p>
            <a:pPr algn="ctr"/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make a copy</a:t>
            </a:r>
          </a:p>
        </p:txBody>
      </p:sp>
      <p:sp>
        <p:nvSpPr>
          <p:cNvPr id="198671" name="Freeform 15">
            <a:extLst>
              <a:ext uri="{FF2B5EF4-FFF2-40B4-BE49-F238E27FC236}">
                <a16:creationId xmlns:a16="http://schemas.microsoft.com/office/drawing/2014/main" id="{EB3A991A-195E-45D2-BF11-29D9D1F68080}"/>
              </a:ext>
            </a:extLst>
          </p:cNvPr>
          <p:cNvSpPr>
            <a:spLocks/>
          </p:cNvSpPr>
          <p:nvPr/>
        </p:nvSpPr>
        <p:spPr bwMode="auto">
          <a:xfrm flipH="1">
            <a:off x="6515100" y="5448300"/>
            <a:ext cx="2273300" cy="444500"/>
          </a:xfrm>
          <a:custGeom>
            <a:avLst/>
            <a:gdLst>
              <a:gd name="T0" fmla="*/ 0 w 1432"/>
              <a:gd name="T1" fmla="*/ 0 h 280"/>
              <a:gd name="T2" fmla="*/ 9 w 1432"/>
              <a:gd name="T3" fmla="*/ 280 h 280"/>
              <a:gd name="T4" fmla="*/ 1432 w 1432"/>
              <a:gd name="T5" fmla="*/ 280 h 280"/>
              <a:gd name="T6" fmla="*/ 1432 w 1432"/>
              <a:gd name="T7" fmla="*/ 1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2" h="280">
                <a:moveTo>
                  <a:pt x="0" y="0"/>
                </a:moveTo>
                <a:lnTo>
                  <a:pt x="9" y="280"/>
                </a:lnTo>
                <a:lnTo>
                  <a:pt x="1432" y="280"/>
                </a:lnTo>
                <a:lnTo>
                  <a:pt x="1432" y="16"/>
                </a:lnTo>
              </a:path>
            </a:pathLst>
          </a:custGeom>
          <a:noFill/>
          <a:ln w="31750" cap="flat" cmpd="sng">
            <a:solidFill>
              <a:srgbClr val="0099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72" name="Line 16">
            <a:extLst>
              <a:ext uri="{FF2B5EF4-FFF2-40B4-BE49-F238E27FC236}">
                <a16:creationId xmlns:a16="http://schemas.microsoft.com/office/drawing/2014/main" id="{160D821C-C5C1-44CD-BF66-AD7FE5DBCF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2300" y="5461000"/>
            <a:ext cx="0" cy="431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73" name="Text Box 17">
            <a:extLst>
              <a:ext uri="{FF2B5EF4-FFF2-40B4-BE49-F238E27FC236}">
                <a16:creationId xmlns:a16="http://schemas.microsoft.com/office/drawing/2014/main" id="{3025B8BC-2B88-4900-9E90-659A940B0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5" y="6211888"/>
            <a:ext cx="69575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PBP and PBR are </a:t>
            </a:r>
            <a:r>
              <a:rPr lang="en-US" altLang="en-US" sz="2000" i="1"/>
              <a:t>different</a:t>
            </a:r>
            <a:r>
              <a:rPr lang="en-US" altLang="en-US" sz="2000"/>
              <a:t> syntax for the </a:t>
            </a:r>
            <a:r>
              <a:rPr lang="en-US" altLang="en-US" sz="2000" i="1"/>
              <a:t>same</a:t>
            </a:r>
            <a:r>
              <a:rPr lang="en-US" altLang="en-US" sz="2000"/>
              <a:t> functionality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622A7A61-1A09-4266-AAB7-EC14B9C00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516" y="598221"/>
            <a:ext cx="10417284" cy="1144151"/>
          </a:xfrm>
        </p:spPr>
        <p:txBody>
          <a:bodyPr/>
          <a:lstStyle/>
          <a:p>
            <a:r>
              <a:rPr lang="en-US" altLang="en-US" dirty="0"/>
              <a:t>Exceptions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21905D6B-7711-4BB3-AD8A-2587ED1B6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318000"/>
          </a:xfrm>
        </p:spPr>
        <p:txBody>
          <a:bodyPr/>
          <a:lstStyle/>
          <a:p>
            <a:r>
              <a:rPr lang="en-US" altLang="en-US"/>
              <a:t>Error handling in C:</a:t>
            </a:r>
          </a:p>
          <a:p>
            <a:pPr lvl="1"/>
            <a:r>
              <a:rPr lang="en-US" altLang="en-US"/>
              <a:t>Half of code is error handling</a:t>
            </a:r>
          </a:p>
          <a:p>
            <a:pPr lvl="1"/>
            <a:r>
              <a:rPr lang="en-US" altLang="en-US"/>
              <a:t>Dangerous:  Easy for programmer to forget to check return value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1600">
                <a:latin typeface="Courier New" panose="02070309020205020404" pitchFamily="49" charset="0"/>
              </a:rPr>
              <a:t>void Func() {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int ret;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ret = OpenDevice();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	if (ret != 0)  error(“Unable to open device”);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ret = SetParams();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	if (ret != 0)  error(“Unable to set params”);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5682E639-FDD4-4E0E-9E72-68A5AF615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358" y="598221"/>
            <a:ext cx="10417284" cy="1144151"/>
          </a:xfrm>
        </p:spPr>
        <p:txBody>
          <a:bodyPr/>
          <a:lstStyle/>
          <a:p>
            <a:r>
              <a:rPr lang="en-US" altLang="en-US" dirty="0"/>
              <a:t>Exceptions (cont.)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0EB6CD0-58BD-4654-BACD-848748CDB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14500"/>
            <a:ext cx="7772400" cy="1600200"/>
          </a:xfrm>
        </p:spPr>
        <p:txBody>
          <a:bodyPr/>
          <a:lstStyle/>
          <a:p>
            <a:r>
              <a:rPr lang="en-US" altLang="en-US" sz="2800" dirty="0"/>
              <a:t>Error handling in C++:</a:t>
            </a:r>
          </a:p>
          <a:p>
            <a:pPr lvl="1"/>
            <a:r>
              <a:rPr lang="en-US" altLang="en-US" sz="2400" dirty="0"/>
              <a:t>try-catch blocks safer</a:t>
            </a:r>
          </a:p>
          <a:p>
            <a:pPr lvl="1"/>
            <a:r>
              <a:rPr lang="en-US" altLang="en-US" sz="2400" dirty="0"/>
              <a:t>separate “real code” from error handling code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833E12C1-AFDA-41BA-933F-5A2540B41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3216276"/>
            <a:ext cx="7639050" cy="340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void Func() {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try {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	OpenDevice();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	SetParams();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} catch (const MyException&amp; e) {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	e.ReportToUser();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} catch (...) {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	abort(1);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}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}</a:t>
            </a:r>
            <a:br>
              <a:rPr lang="en-US" altLang="en-US" sz="1600">
                <a:latin typeface="Courier New" panose="02070309020205020404" pitchFamily="49" charset="0"/>
              </a:rPr>
            </a:b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void OpenDevice()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{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if (bad)  throw MyException(“Cannot open device”);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2729DA97-0B42-451B-BEC7-5272B9E18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496" y="598221"/>
            <a:ext cx="10417284" cy="1144151"/>
          </a:xfrm>
        </p:spPr>
        <p:txBody>
          <a:bodyPr/>
          <a:lstStyle/>
          <a:p>
            <a:r>
              <a:rPr lang="en-US" altLang="en-US" dirty="0"/>
              <a:t>Templates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3F0AC67-0387-4F3D-8FF0-F91568D42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0980" y="1981200"/>
            <a:ext cx="882122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Define a class or function once, to work with a variety of types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Types may not be known until future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altLang="en-US" i="1" dirty="0"/>
            </a:br>
            <a:br>
              <a:rPr lang="en-US" altLang="en-US" i="1" dirty="0"/>
            </a:br>
            <a:br>
              <a:rPr lang="en-US" altLang="en-US" i="1" dirty="0"/>
            </a:br>
            <a:br>
              <a:rPr lang="en-US" altLang="en-US" i="1" dirty="0"/>
            </a:br>
            <a:endParaRPr lang="en-US" altLang="en-US" i="1" dirty="0"/>
          </a:p>
          <a:p>
            <a:pPr>
              <a:lnSpc>
                <a:spcPct val="90000"/>
              </a:lnSpc>
            </a:pPr>
            <a:endParaRPr lang="en-US" altLang="en-US" i="1" dirty="0"/>
          </a:p>
          <a:p>
            <a:pPr>
              <a:lnSpc>
                <a:spcPct val="90000"/>
              </a:lnSpc>
            </a:pPr>
            <a:r>
              <a:rPr lang="en-US" altLang="en-US" dirty="0"/>
              <a:t>Better type checking and faster (cf. </a:t>
            </a:r>
            <a:r>
              <a:rPr lang="en-US" altLang="en-US" dirty="0" err="1">
                <a:latin typeface="Courier New" panose="02070309020205020404" pitchFamily="49" charset="0"/>
              </a:rPr>
              <a:t>qsort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Specialization</a:t>
            </a:r>
            <a:r>
              <a:rPr lang="en-US" altLang="en-US" dirty="0"/>
              <a:t> can be used to reduce code bloat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Templates support </a:t>
            </a:r>
            <a:r>
              <a:rPr lang="en-US" altLang="en-US" i="1" dirty="0"/>
              <a:t>generic programming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5B208D2A-2C20-4859-8EE3-753567BDD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6" y="3117850"/>
            <a:ext cx="5508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template&lt;</a:t>
            </a:r>
            <a:r>
              <a:rPr lang="en-US" altLang="en-US" dirty="0" err="1">
                <a:latin typeface="Courier New" panose="02070309020205020404" pitchFamily="49" charset="0"/>
              </a:rPr>
              <a:t>typename</a:t>
            </a:r>
            <a:r>
              <a:rPr lang="en-US" altLang="en-US" dirty="0">
                <a:latin typeface="Courier New" panose="02070309020205020404" pitchFamily="49" charset="0"/>
              </a:rPr>
              <a:t> T&gt;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T Max(T a, T b) { return a&gt;b ? a : b; }</a:t>
            </a: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59599A19-A772-485B-8409-D18DA6CF2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3841751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template&lt;</a:t>
            </a:r>
            <a:r>
              <a:rPr lang="en-US" altLang="en-US" dirty="0" err="1">
                <a:latin typeface="Courier New" panose="02070309020205020404" pitchFamily="49" charset="0"/>
              </a:rPr>
              <a:t>typename</a:t>
            </a:r>
            <a:r>
              <a:rPr lang="en-US" altLang="en-US" dirty="0">
                <a:latin typeface="Courier New" panose="02070309020205020404" pitchFamily="49" charset="0"/>
              </a:rPr>
              <a:t> T&gt;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class Vector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Vector(int n, T </a:t>
            </a:r>
            <a:r>
              <a:rPr lang="en-US" altLang="en-US" dirty="0" err="1">
                <a:latin typeface="Courier New" panose="02070309020205020404" pitchFamily="49" charset="0"/>
              </a:rPr>
              <a:t>init_val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T* </a:t>
            </a:r>
            <a:r>
              <a:rPr lang="en-US" altLang="en-US" dirty="0" err="1">
                <a:latin typeface="Courier New" panose="02070309020205020404" pitchFamily="49" charset="0"/>
              </a:rPr>
              <a:t>m_vals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A852A414-F754-42EE-9FA7-E786C5D643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A7A7A7"/>
                </a:solidFill>
              </a:rPr>
              <a:t>© O. Nierstrasz</a:t>
            </a:r>
            <a:endParaRPr lang="de-CH" altLang="en-US" sz="1200">
              <a:solidFill>
                <a:srgbClr val="A7A7A7"/>
              </a:solidFill>
            </a:endParaRPr>
          </a:p>
        </p:txBody>
      </p:sp>
      <p:sp>
        <p:nvSpPr>
          <p:cNvPr id="59395" name="Footer Placeholder 4">
            <a:extLst>
              <a:ext uri="{FF2B5EF4-FFF2-40B4-BE49-F238E27FC236}">
                <a16:creationId xmlns:a16="http://schemas.microsoft.com/office/drawing/2014/main" id="{E734D23F-0A51-4BE2-80DC-30DCA82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solidFill>
                  <a:srgbClr val="A7A7A7"/>
                </a:solidFill>
              </a:rPr>
              <a:t>P2 — A bit of C++</a:t>
            </a:r>
            <a:endParaRPr lang="de-CH" altLang="en-US" sz="1000">
              <a:solidFill>
                <a:srgbClr val="A7A7A7"/>
              </a:solidFill>
            </a:endParaRPr>
          </a:p>
        </p:txBody>
      </p:sp>
      <p:sp>
        <p:nvSpPr>
          <p:cNvPr id="59396" name="Slide Number Placeholder 5">
            <a:extLst>
              <a:ext uri="{FF2B5EF4-FFF2-40B4-BE49-F238E27FC236}">
                <a16:creationId xmlns:a16="http://schemas.microsoft.com/office/drawing/2014/main" id="{1F921DB0-2BA2-4359-8F19-1EC4E9BA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12EE18-1FE8-4007-923E-2B9251A6A7E8}" type="slidenum">
              <a:rPr lang="de-CH" altLang="en-US" sz="1400">
                <a:solidFill>
                  <a:srgbClr val="A7A7A7"/>
                </a:solidFill>
              </a:rPr>
              <a:pPr/>
              <a:t>29</a:t>
            </a:fld>
            <a:endParaRPr lang="de-CH" altLang="en-US" sz="1400">
              <a:solidFill>
                <a:srgbClr val="7E7E7E"/>
              </a:solidFill>
              <a:latin typeface="Times" panose="02020603050405020304" pitchFamily="18" charset="0"/>
            </a:endParaRPr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85146665-9D3C-45A5-8262-84EAEB172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358" y="795654"/>
            <a:ext cx="10417284" cy="65820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Constructors and destructors</a:t>
            </a:r>
          </a:p>
        </p:txBody>
      </p:sp>
      <p:sp>
        <p:nvSpPr>
          <p:cNvPr id="59398" name="Rectangle 4">
            <a:extLst>
              <a:ext uri="{FF2B5EF4-FFF2-40B4-BE49-F238E27FC236}">
                <a16:creationId xmlns:a16="http://schemas.microsoft.com/office/drawing/2014/main" id="{A3C90018-936B-417D-BE36-88DC24CBE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291" y="2286000"/>
            <a:ext cx="7772400" cy="419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85763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385763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latin typeface="Courier" charset="0"/>
              </a:rPr>
              <a:t>#include &lt;iostream&gt;</a:t>
            </a:r>
          </a:p>
          <a:p>
            <a:r>
              <a:rPr lang="en-US" altLang="en-US" sz="1600" dirty="0">
                <a:latin typeface="Courier" charset="0"/>
              </a:rPr>
              <a:t>#include &lt;string&gt;</a:t>
            </a:r>
          </a:p>
          <a:p>
            <a:endParaRPr lang="en-US" altLang="en-US" sz="1600" dirty="0">
              <a:latin typeface="Courier" charset="0"/>
            </a:endParaRPr>
          </a:p>
          <a:p>
            <a:r>
              <a:rPr lang="en-US" altLang="en-US" sz="1600" dirty="0">
                <a:latin typeface="Courier" charset="0"/>
              </a:rPr>
              <a:t>using namespace std;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class </a:t>
            </a:r>
            <a:r>
              <a:rPr lang="en-US" altLang="en-US" sz="1600" dirty="0" err="1">
                <a:latin typeface="Courier" charset="0"/>
              </a:rPr>
              <a:t>MyClass</a:t>
            </a:r>
            <a:r>
              <a:rPr lang="en-US" altLang="en-US" sz="1600" dirty="0">
                <a:latin typeface="Courier" charset="0"/>
              </a:rPr>
              <a:t> {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private: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	string name;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public: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MyClass</a:t>
            </a:r>
            <a:r>
              <a:rPr lang="en-US" altLang="en-US" sz="1600" dirty="0">
                <a:latin typeface="Courier" charset="0"/>
              </a:rPr>
              <a:t>(string name) : </a:t>
            </a:r>
            <a:r>
              <a:rPr lang="en-US" altLang="en-US" sz="1600" b="1" dirty="0">
                <a:latin typeface="Courier" charset="0"/>
              </a:rPr>
              <a:t>name(name)</a:t>
            </a:r>
            <a:r>
              <a:rPr lang="en-US" altLang="en-US" sz="1600" dirty="0">
                <a:latin typeface="Courier" charset="0"/>
              </a:rPr>
              <a:t> { 		</a:t>
            </a:r>
            <a:r>
              <a:rPr lang="en-US" altLang="en-US" sz="1600" i="1" dirty="0">
                <a:solidFill>
                  <a:schemeClr val="accent2"/>
                </a:solidFill>
                <a:latin typeface="Courier" charset="0"/>
              </a:rPr>
              <a:t>// constructor </a:t>
            </a:r>
            <a:endParaRPr lang="en-US" altLang="en-US" sz="1600" dirty="0">
              <a:latin typeface="Courier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		</a:t>
            </a:r>
            <a:r>
              <a:rPr lang="en-US" altLang="en-US" sz="1600" dirty="0" err="1">
                <a:latin typeface="Courier" charset="0"/>
              </a:rPr>
              <a:t>cout</a:t>
            </a:r>
            <a:r>
              <a:rPr lang="en-US" altLang="en-US" sz="1600" dirty="0">
                <a:latin typeface="Courier" charset="0"/>
              </a:rPr>
              <a:t> &lt;&lt; "create " &lt;&lt; name &lt;&lt; </a:t>
            </a:r>
            <a:r>
              <a:rPr lang="en-US" altLang="en-US" sz="1600" dirty="0" err="1">
                <a:latin typeface="Courier" charset="0"/>
              </a:rPr>
              <a:t>endl</a:t>
            </a:r>
            <a:r>
              <a:rPr lang="en-US" altLang="en-US" sz="1600" dirty="0">
                <a:latin typeface="Courier" charset="0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	}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b="1" dirty="0">
                <a:latin typeface="Courier" charset="0"/>
              </a:rPr>
              <a:t>~</a:t>
            </a:r>
            <a:r>
              <a:rPr lang="en-US" altLang="en-US" sz="1600" b="1" dirty="0" err="1">
                <a:latin typeface="Courier" charset="0"/>
              </a:rPr>
              <a:t>MyClass</a:t>
            </a:r>
            <a:r>
              <a:rPr lang="en-US" altLang="en-US" sz="1600" b="1" dirty="0">
                <a:latin typeface="Courier" charset="0"/>
              </a:rPr>
              <a:t>()</a:t>
            </a:r>
            <a:r>
              <a:rPr lang="en-US" altLang="en-US" sz="1600" dirty="0">
                <a:latin typeface="Courier" charset="0"/>
              </a:rPr>
              <a:t> { 									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		</a:t>
            </a:r>
            <a:r>
              <a:rPr lang="en-US" altLang="en-US" sz="1600" dirty="0" err="1">
                <a:latin typeface="Courier" charset="0"/>
              </a:rPr>
              <a:t>cout</a:t>
            </a:r>
            <a:r>
              <a:rPr lang="en-US" altLang="en-US" sz="1600" dirty="0">
                <a:latin typeface="Courier" charset="0"/>
              </a:rPr>
              <a:t> &lt;&lt; "destroy " &lt;&lt; name &lt;&lt; </a:t>
            </a:r>
            <a:r>
              <a:rPr lang="en-US" altLang="en-US" sz="1600" dirty="0" err="1">
                <a:latin typeface="Courier" charset="0"/>
              </a:rPr>
              <a:t>endl</a:t>
            </a:r>
            <a:r>
              <a:rPr lang="en-US" altLang="en-US" sz="1600" dirty="0">
                <a:latin typeface="Courier" charset="0"/>
              </a:rPr>
              <a:t>;	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	}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};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3349FE6D-1FF1-4C25-9A7F-5FBA7EEE4C62}"/>
              </a:ext>
            </a:extLst>
          </p:cNvPr>
          <p:cNvGrpSpPr>
            <a:grpSpLocks/>
          </p:cNvGrpSpPr>
          <p:nvPr/>
        </p:nvGrpSpPr>
        <p:grpSpPr bwMode="auto">
          <a:xfrm>
            <a:off x="3429001" y="1604818"/>
            <a:ext cx="3429000" cy="1143000"/>
            <a:chOff x="2064" y="672"/>
            <a:chExt cx="2160" cy="720"/>
          </a:xfrm>
        </p:grpSpPr>
        <p:sp>
          <p:nvSpPr>
            <p:cNvPr id="59406" name="Line 6">
              <a:extLst>
                <a:ext uri="{FF2B5EF4-FFF2-40B4-BE49-F238E27FC236}">
                  <a16:creationId xmlns:a16="http://schemas.microsoft.com/office/drawing/2014/main" id="{6DD8B124-22FB-41B3-A389-11E57547A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056"/>
              <a:ext cx="1113" cy="336"/>
            </a:xfrm>
            <a:prstGeom prst="line">
              <a:avLst/>
            </a:prstGeom>
            <a:noFill/>
            <a:ln w="12700">
              <a:solidFill>
                <a:srgbClr val="7F010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7" name="Text Box 7">
              <a:extLst>
                <a:ext uri="{FF2B5EF4-FFF2-40B4-BE49-F238E27FC236}">
                  <a16:creationId xmlns:a16="http://schemas.microsoft.com/office/drawing/2014/main" id="{0B960D00-CCFB-4BEF-B260-9B61F2BC9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" y="672"/>
              <a:ext cx="2029" cy="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00027F"/>
                  </a:solidFill>
                </a:rPr>
                <a:t>Include standard iostream and string classes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8C903521-6EE7-4B31-82A7-80F691726A9F}"/>
              </a:ext>
            </a:extLst>
          </p:cNvPr>
          <p:cNvGrpSpPr>
            <a:grpSpLocks/>
          </p:cNvGrpSpPr>
          <p:nvPr/>
        </p:nvGrpSpPr>
        <p:grpSpPr bwMode="auto">
          <a:xfrm>
            <a:off x="5029201" y="3281218"/>
            <a:ext cx="2362200" cy="1371600"/>
            <a:chOff x="3648" y="1104"/>
            <a:chExt cx="1584" cy="864"/>
          </a:xfrm>
        </p:grpSpPr>
        <p:sp>
          <p:nvSpPr>
            <p:cNvPr id="59404" name="Line 9">
              <a:extLst>
                <a:ext uri="{FF2B5EF4-FFF2-40B4-BE49-F238E27FC236}">
                  <a16:creationId xmlns:a16="http://schemas.microsoft.com/office/drawing/2014/main" id="{DF7625C0-1723-4150-98B0-7C4815805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488"/>
              <a:ext cx="816" cy="480"/>
            </a:xfrm>
            <a:prstGeom prst="line">
              <a:avLst/>
            </a:prstGeom>
            <a:noFill/>
            <a:ln w="12700">
              <a:solidFill>
                <a:srgbClr val="7F010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5" name="Text Box 10">
              <a:extLst>
                <a:ext uri="{FF2B5EF4-FFF2-40B4-BE49-F238E27FC236}">
                  <a16:creationId xmlns:a16="http://schemas.microsoft.com/office/drawing/2014/main" id="{452E8383-E8EE-47D6-9437-6DC400A7E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104"/>
              <a:ext cx="1488" cy="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00027F"/>
                  </a:solidFill>
                </a:rPr>
                <a:t>Use initialization list in constructor</a:t>
              </a: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BA5407F5-9372-4742-86C0-64C0C60143BC}"/>
              </a:ext>
            </a:extLst>
          </p:cNvPr>
          <p:cNvGrpSpPr>
            <a:grpSpLocks/>
          </p:cNvGrpSpPr>
          <p:nvPr/>
        </p:nvGrpSpPr>
        <p:grpSpPr bwMode="auto">
          <a:xfrm>
            <a:off x="6391757" y="4824386"/>
            <a:ext cx="2253480" cy="947738"/>
            <a:chOff x="3559" y="1104"/>
            <a:chExt cx="1673" cy="597"/>
          </a:xfrm>
        </p:grpSpPr>
        <p:sp>
          <p:nvSpPr>
            <p:cNvPr id="59402" name="Line 13">
              <a:extLst>
                <a:ext uri="{FF2B5EF4-FFF2-40B4-BE49-F238E27FC236}">
                  <a16:creationId xmlns:a16="http://schemas.microsoft.com/office/drawing/2014/main" id="{F5ABDF39-4494-4820-BF06-A4D85B734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9" y="1488"/>
              <a:ext cx="905" cy="213"/>
            </a:xfrm>
            <a:prstGeom prst="line">
              <a:avLst/>
            </a:prstGeom>
            <a:noFill/>
            <a:ln w="12700">
              <a:solidFill>
                <a:srgbClr val="7F010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14">
              <a:extLst>
                <a:ext uri="{FF2B5EF4-FFF2-40B4-BE49-F238E27FC236}">
                  <a16:creationId xmlns:a16="http://schemas.microsoft.com/office/drawing/2014/main" id="{41E1A3BC-8912-4E9A-9B7E-7342B40B1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" y="1104"/>
              <a:ext cx="1487" cy="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00027F"/>
                  </a:solidFill>
                </a:rPr>
                <a:t>Specify cleanup in destructor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C++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r>
              <a:rPr lang="en-US" altLang="en-US" dirty="0"/>
              <a:t>Any questions from Program 1-11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hlinkClick r:id="rId2"/>
              </a:rPr>
              <a:t>https://github.com/paddumelanahalli/coen275</a:t>
            </a:r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1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2">
            <a:extLst>
              <a:ext uri="{FF2B5EF4-FFF2-40B4-BE49-F238E27FC236}">
                <a16:creationId xmlns:a16="http://schemas.microsoft.com/office/drawing/2014/main" id="{4FC04F1E-E3E4-4091-A784-FBC36F115B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A7A7A7"/>
                </a:solidFill>
              </a:rPr>
              <a:t>© O. Nierstrasz</a:t>
            </a:r>
            <a:endParaRPr lang="de-CH" altLang="en-US" sz="1200">
              <a:solidFill>
                <a:srgbClr val="A7A7A7"/>
              </a:solidFill>
            </a:endParaRPr>
          </a:p>
        </p:txBody>
      </p:sp>
      <p:sp>
        <p:nvSpPr>
          <p:cNvPr id="61443" name="Footer Placeholder 3">
            <a:extLst>
              <a:ext uri="{FF2B5EF4-FFF2-40B4-BE49-F238E27FC236}">
                <a16:creationId xmlns:a16="http://schemas.microsoft.com/office/drawing/2014/main" id="{D657B275-91B2-4B61-AC7A-C3FE423C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solidFill>
                  <a:srgbClr val="A7A7A7"/>
                </a:solidFill>
              </a:rPr>
              <a:t>P2 — A bit of C++</a:t>
            </a:r>
            <a:endParaRPr lang="de-CH" altLang="en-US" sz="1000">
              <a:solidFill>
                <a:srgbClr val="A7A7A7"/>
              </a:solidFill>
            </a:endParaRPr>
          </a:p>
        </p:txBody>
      </p:sp>
      <p:sp>
        <p:nvSpPr>
          <p:cNvPr id="61444" name="Slide Number Placeholder 4">
            <a:extLst>
              <a:ext uri="{FF2B5EF4-FFF2-40B4-BE49-F238E27FC236}">
                <a16:creationId xmlns:a16="http://schemas.microsoft.com/office/drawing/2014/main" id="{8354F3C4-A59F-4422-8474-A5A6559D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45AB1F-B747-4A40-B389-95702D4CBA00}" type="slidenum">
              <a:rPr lang="de-CH" altLang="en-US" sz="1400">
                <a:solidFill>
                  <a:srgbClr val="A7A7A7"/>
                </a:solidFill>
              </a:rPr>
              <a:pPr/>
              <a:t>30</a:t>
            </a:fld>
            <a:endParaRPr lang="de-CH" altLang="en-US" sz="1400">
              <a:solidFill>
                <a:srgbClr val="7E7E7E"/>
              </a:solidFill>
              <a:latin typeface="Times" panose="02020603050405020304" pitchFamily="18" charset="0"/>
            </a:endParaRPr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ACF6F2C4-7D63-4292-8108-E5282831B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9727" y="477570"/>
            <a:ext cx="10417284" cy="1144151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Automatic and dynamic destruction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69A7FE9A-8EC2-473B-806D-953B87C7F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24001"/>
            <a:ext cx="8339138" cy="259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55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355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r>
              <a:rPr lang="en-US" altLang="en-US" sz="1600" dirty="0" err="1">
                <a:latin typeface="Courier" charset="0"/>
              </a:rPr>
              <a:t>MyClass</a:t>
            </a:r>
            <a:r>
              <a:rPr lang="en-US" altLang="en-US" sz="1600" dirty="0">
                <a:latin typeface="Courier" charset="0"/>
              </a:rPr>
              <a:t>&amp; start() { 						</a:t>
            </a:r>
            <a:r>
              <a:rPr lang="en-US" altLang="en-US" sz="1600" i="1" dirty="0">
                <a:solidFill>
                  <a:schemeClr val="accent2"/>
                </a:solidFill>
                <a:latin typeface="Courier" charset="0"/>
              </a:rPr>
              <a:t>// returns a reference</a:t>
            </a:r>
            <a:endParaRPr lang="en-US" altLang="en-US" sz="1600" dirty="0">
              <a:latin typeface="Courier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MyClass</a:t>
            </a:r>
            <a:r>
              <a:rPr lang="en-US" altLang="en-US" sz="1600" dirty="0">
                <a:latin typeface="Courier" charset="0"/>
              </a:rPr>
              <a:t> a("a"); 						</a:t>
            </a:r>
            <a:r>
              <a:rPr lang="en-US" altLang="en-US" sz="1600" i="1" dirty="0">
                <a:solidFill>
                  <a:schemeClr val="accent2"/>
                </a:solidFill>
                <a:latin typeface="Courier" charset="0"/>
              </a:rPr>
              <a:t>// automatic</a:t>
            </a:r>
            <a:r>
              <a:rPr lang="en-US" altLang="en-US" sz="1600" dirty="0">
                <a:latin typeface="Courier" charset="0"/>
              </a:rPr>
              <a:t> 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MyClass</a:t>
            </a:r>
            <a:r>
              <a:rPr lang="en-US" altLang="en-US" sz="1600" dirty="0">
                <a:latin typeface="Courier" charset="0"/>
              </a:rPr>
              <a:t> *b = new </a:t>
            </a:r>
            <a:r>
              <a:rPr lang="en-US" altLang="en-US" sz="1600" dirty="0" err="1">
                <a:latin typeface="Courier" charset="0"/>
              </a:rPr>
              <a:t>MyClass</a:t>
            </a:r>
            <a:r>
              <a:rPr lang="en-US" altLang="en-US" sz="1600" dirty="0">
                <a:latin typeface="Courier" charset="0"/>
              </a:rPr>
              <a:t>("b");	</a:t>
            </a:r>
            <a:r>
              <a:rPr lang="en-US" altLang="en-US" sz="1600" i="1" dirty="0">
                <a:solidFill>
                  <a:schemeClr val="accent2"/>
                </a:solidFill>
                <a:latin typeface="Courier" charset="0"/>
              </a:rPr>
              <a:t>// dynamic</a:t>
            </a:r>
            <a:endParaRPr lang="en-US" altLang="en-US" sz="1600" dirty="0">
              <a:latin typeface="Courier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	return *b; 								</a:t>
            </a:r>
            <a:r>
              <a:rPr lang="en-US" altLang="en-US" sz="1600" i="1" dirty="0">
                <a:solidFill>
                  <a:schemeClr val="accent2"/>
                </a:solidFill>
                <a:latin typeface="Courier" charset="0"/>
              </a:rPr>
              <a:t>// returns a reference (!) to b</a:t>
            </a:r>
            <a:r>
              <a:rPr lang="en-US" altLang="en-US" sz="1600" i="1" dirty="0">
                <a:latin typeface="Courier" charset="0"/>
              </a:rPr>
              <a:t> </a:t>
            </a:r>
            <a:endParaRPr lang="en-US" altLang="en-US" sz="1600" dirty="0">
              <a:latin typeface="Courier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} 												</a:t>
            </a:r>
            <a:r>
              <a:rPr lang="en-US" altLang="en-US" sz="1600" i="1" dirty="0">
                <a:solidFill>
                  <a:schemeClr val="accent2"/>
                </a:solidFill>
                <a:latin typeface="Courier" charset="0"/>
              </a:rPr>
              <a:t>// a goes out of scope</a:t>
            </a:r>
            <a:endParaRPr lang="en-US" altLang="en-US" sz="1600" dirty="0">
              <a:latin typeface="Courier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endParaRPr lang="en-US" altLang="en-US" sz="1600" dirty="0">
              <a:latin typeface="Courier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void finish(</a:t>
            </a:r>
            <a:r>
              <a:rPr lang="en-US" altLang="en-US" sz="1600" dirty="0" err="1">
                <a:latin typeface="Courier" charset="0"/>
              </a:rPr>
              <a:t>MyClass</a:t>
            </a:r>
            <a:r>
              <a:rPr lang="en-US" altLang="en-US" sz="1600" dirty="0">
                <a:latin typeface="Courier" charset="0"/>
              </a:rPr>
              <a:t>&amp; b) {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	delete &amp;b; 								</a:t>
            </a:r>
            <a:r>
              <a:rPr lang="en-US" altLang="en-US" sz="1600" i="1" dirty="0">
                <a:solidFill>
                  <a:schemeClr val="accent2"/>
                </a:solidFill>
                <a:latin typeface="Courier" charset="0"/>
              </a:rPr>
              <a:t>// need pointer to b</a:t>
            </a:r>
            <a:endParaRPr lang="en-US" altLang="en-US" sz="1600" dirty="0">
              <a:latin typeface="Courier" charset="0"/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}</a:t>
            </a:r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74AA5909-289F-4919-A58F-08B360F2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91000"/>
            <a:ext cx="8339138" cy="2027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85763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385763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#include "</a:t>
            </a:r>
            <a:r>
              <a:rPr lang="en-US" altLang="en-US" sz="1600" dirty="0" err="1">
                <a:latin typeface="Courier" charset="0"/>
              </a:rPr>
              <a:t>MyClass.h</a:t>
            </a:r>
            <a:r>
              <a:rPr lang="en-US" altLang="en-US" sz="1600" dirty="0">
                <a:latin typeface="Courier" charset="0"/>
              </a:rPr>
              <a:t>”
using namespace std;
int main (int </a:t>
            </a:r>
            <a:r>
              <a:rPr lang="en-US" altLang="en-US" sz="1600" dirty="0" err="1">
                <a:latin typeface="Courier" charset="0"/>
              </a:rPr>
              <a:t>argc</a:t>
            </a:r>
            <a:r>
              <a:rPr lang="en-US" altLang="en-US" sz="1600" dirty="0">
                <a:latin typeface="Courier" charset="0"/>
              </a:rPr>
              <a:t>, char **</a:t>
            </a:r>
            <a:r>
              <a:rPr lang="en-US" altLang="en-US" sz="1600" dirty="0" err="1">
                <a:latin typeface="Courier" charset="0"/>
              </a:rPr>
              <a:t>argv</a:t>
            </a:r>
            <a:r>
              <a:rPr lang="en-US" altLang="en-US" sz="1600" dirty="0">
                <a:latin typeface="Courier" charset="0"/>
              </a:rPr>
              <a:t>) {
	</a:t>
            </a:r>
            <a:r>
              <a:rPr lang="en-US" altLang="en-US" sz="1600" dirty="0" err="1">
                <a:latin typeface="Courier" charset="0"/>
              </a:rPr>
              <a:t>MyClass</a:t>
            </a:r>
            <a:r>
              <a:rPr lang="en-US" altLang="en-US" sz="1600" dirty="0">
                <a:latin typeface="Courier" charset="0"/>
              </a:rPr>
              <a:t> </a:t>
            </a:r>
            <a:r>
              <a:rPr lang="en-US" altLang="en-US" sz="1600" dirty="0" err="1">
                <a:latin typeface="Courier" charset="0"/>
              </a:rPr>
              <a:t>aClass</a:t>
            </a:r>
            <a:r>
              <a:rPr lang="en-US" altLang="en-US" sz="1600" dirty="0">
                <a:latin typeface="Courier" charset="0"/>
              </a:rPr>
              <a:t>("d");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   finish(start());
	return 0;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charset="0"/>
              <a:buNone/>
            </a:pPr>
            <a:r>
              <a:rPr lang="en-US" altLang="en-US" sz="1600" dirty="0">
                <a:latin typeface="Courier" charset="0"/>
              </a:rPr>
              <a:t>}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1250EA79-4953-4733-A854-0CCE93322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343400"/>
            <a:ext cx="19050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rgbClr val="00027F"/>
                </a:solidFill>
                <a:latin typeface="Courier" charset="0"/>
              </a:rPr>
              <a:t>create d</a:t>
            </a:r>
          </a:p>
          <a:p>
            <a:r>
              <a:rPr lang="en-US" altLang="en-US" sz="2000" i="1">
                <a:solidFill>
                  <a:srgbClr val="00027F"/>
                </a:solidFill>
                <a:latin typeface="Courier" charset="0"/>
              </a:rPr>
              <a:t>create a</a:t>
            </a:r>
          </a:p>
          <a:p>
            <a:r>
              <a:rPr lang="en-US" altLang="en-US" sz="2000" i="1">
                <a:solidFill>
                  <a:srgbClr val="00027F"/>
                </a:solidFill>
                <a:latin typeface="Courier" charset="0"/>
              </a:rPr>
              <a:t>create b</a:t>
            </a:r>
          </a:p>
          <a:p>
            <a:r>
              <a:rPr lang="en-US" altLang="en-US" sz="2000" i="1">
                <a:solidFill>
                  <a:srgbClr val="00027F"/>
                </a:solidFill>
                <a:latin typeface="Courier" charset="0"/>
              </a:rPr>
              <a:t>destroy a</a:t>
            </a:r>
          </a:p>
          <a:p>
            <a:r>
              <a:rPr lang="en-US" altLang="en-US" sz="2000" i="1">
                <a:solidFill>
                  <a:srgbClr val="00027F"/>
                </a:solidFill>
                <a:latin typeface="Courier" charset="0"/>
              </a:rPr>
              <a:t>destroy b</a:t>
            </a:r>
          </a:p>
          <a:p>
            <a:r>
              <a:rPr lang="en-US" altLang="en-US" sz="2000" i="1">
                <a:solidFill>
                  <a:srgbClr val="00027F"/>
                </a:solidFill>
                <a:latin typeface="Courier" charset="0"/>
              </a:rPr>
              <a:t>destroy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 animBg="1"/>
      <p:bldP spid="117764" grpId="0" build="p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Inline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r>
              <a:rPr lang="en-US" dirty="0"/>
              <a:t>Function overhead jump, save registers, stack operations &amp; return operations</a:t>
            </a:r>
          </a:p>
          <a:p>
            <a:pPr lvl="1"/>
            <a:r>
              <a:rPr lang="en-US" dirty="0"/>
              <a:t>An inline function – expands inline when it is invoked</a:t>
            </a:r>
          </a:p>
          <a:p>
            <a:pPr lvl="1"/>
            <a:r>
              <a:rPr lang="en-US" dirty="0"/>
              <a:t>Compiler replaces the function call with the corresponding function code </a:t>
            </a:r>
          </a:p>
          <a:p>
            <a:pPr lvl="1"/>
            <a:r>
              <a:rPr lang="en-US" dirty="0"/>
              <a:t>Similar to macros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8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r>
              <a:rPr lang="en-US" dirty="0"/>
              <a:t>Overloading functions are extensively used for handling class objects</a:t>
            </a:r>
          </a:p>
          <a:p>
            <a:pPr lvl="1"/>
            <a:r>
              <a:rPr lang="en-US"/>
              <a:t>Extra caution is needed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61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r>
              <a:rPr lang="en-US" altLang="en-US" dirty="0"/>
              <a:t>ANSI C++ provides a new class string container, we must include &lt;string&gt; in our programs</a:t>
            </a:r>
          </a:p>
          <a:p>
            <a:r>
              <a:rPr lang="en-US" altLang="en-US" dirty="0"/>
              <a:t>Large class and includes many constructors, member functions and operators</a:t>
            </a:r>
          </a:p>
          <a:p>
            <a:r>
              <a:rPr lang="en-US" altLang="en-US" dirty="0"/>
              <a:t>Commonly used Constructor</a:t>
            </a:r>
          </a:p>
          <a:p>
            <a:pPr lvl="1"/>
            <a:r>
              <a:rPr lang="en-US" altLang="en-US" dirty="0"/>
              <a:t>string()</a:t>
            </a:r>
          </a:p>
          <a:p>
            <a:pPr lvl="1"/>
            <a:r>
              <a:rPr lang="en-US" altLang="en-US" dirty="0"/>
              <a:t>string(const char *str)</a:t>
            </a:r>
          </a:p>
          <a:p>
            <a:pPr lvl="1"/>
            <a:r>
              <a:rPr lang="en-US" altLang="en-US" dirty="0"/>
              <a:t>s</a:t>
            </a:r>
            <a:r>
              <a:rPr lang="en-US" altLang="en-US"/>
              <a:t>tring </a:t>
            </a:r>
            <a:r>
              <a:rPr lang="en-US" altLang="en-US" dirty="0"/>
              <a:t>( const string &amp;str)</a:t>
            </a:r>
          </a:p>
          <a:p>
            <a:r>
              <a:rPr lang="en-US" altLang="en-US" dirty="0"/>
              <a:t>String functions - </a:t>
            </a:r>
            <a:r>
              <a:rPr lang="en-US" altLang="en-US" dirty="0">
                <a:hlinkClick r:id="rId2"/>
              </a:rPr>
              <a:t>https://www.cplusplus.com/reference/string/string/</a:t>
            </a:r>
            <a:endParaRPr lang="en-US" altLang="en-US" dirty="0"/>
          </a:p>
          <a:p>
            <a:r>
              <a:rPr lang="en-US" altLang="en-US" dirty="0"/>
              <a:t>Operators</a:t>
            </a:r>
          </a:p>
          <a:p>
            <a:pPr lvl="1"/>
            <a:r>
              <a:rPr lang="en-US" altLang="en-US" dirty="0"/>
              <a:t>=, +, +=, ==, !=, &lt;, &lt;=, &gt;, &gt;=, [], &lt;&lt;, &gt;&gt;</a:t>
            </a:r>
          </a:p>
          <a:p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6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/>
              <a:t>++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r>
              <a:rPr lang="en-US" dirty="0">
                <a:hlinkClick r:id="rId2"/>
              </a:rPr>
              <a:t>https://github.com/paddumelanahalli/coen275/tree/main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Programs 12-19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6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69441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0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C++ Basics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8F0D5D9-4070-419C-8CB5-6420EEE3C0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1422327"/>
              </p:ext>
            </p:extLst>
          </p:nvPr>
        </p:nvGraphicFramePr>
        <p:xfrm>
          <a:off x="817872" y="1702129"/>
          <a:ext cx="32434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489">
                  <a:extLst>
                    <a:ext uri="{9D8B030D-6E8A-4147-A177-3AD203B41FA5}">
                      <a16:colId xmlns:a16="http://schemas.microsoft.com/office/drawing/2014/main" val="76952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 of C++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8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Include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18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functions 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94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 function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12146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17527C-C833-4163-A79C-709EB70DE7E4}"/>
              </a:ext>
            </a:extLst>
          </p:cNvPr>
          <p:cNvSpPr txBox="1">
            <a:spLocks/>
          </p:cNvSpPr>
          <p:nvPr/>
        </p:nvSpPr>
        <p:spPr>
          <a:xfrm>
            <a:off x="4263242" y="1384419"/>
            <a:ext cx="7307764" cy="488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  <a:p>
            <a:pPr lvl="1"/>
            <a:r>
              <a:rPr lang="en-US" dirty="0"/>
              <a:t>Common practice to organize the program in 3 separate files</a:t>
            </a:r>
          </a:p>
          <a:p>
            <a:pPr lvl="1"/>
            <a:r>
              <a:rPr lang="en-US" dirty="0"/>
              <a:t>Client-server model approach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Header file ( interface file)</a:t>
            </a:r>
          </a:p>
          <a:p>
            <a:pPr lvl="2"/>
            <a:r>
              <a:rPr lang="en-US" dirty="0"/>
              <a:t>The class definitions are placed </a:t>
            </a:r>
          </a:p>
          <a:p>
            <a:pPr lvl="1"/>
            <a:r>
              <a:rPr lang="en-US" dirty="0"/>
              <a:t>Implementation file </a:t>
            </a:r>
          </a:p>
          <a:p>
            <a:pPr lvl="2"/>
            <a:r>
              <a:rPr lang="en-US" dirty="0"/>
              <a:t>The definition of member functions</a:t>
            </a:r>
          </a:p>
          <a:p>
            <a:pPr lvl="1"/>
            <a:r>
              <a:rPr lang="en-US" dirty="0"/>
              <a:t>Main program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F3326D-E54A-499C-82C1-B380FD1CA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81564"/>
              </p:ext>
            </p:extLst>
          </p:nvPr>
        </p:nvGraphicFramePr>
        <p:xfrm>
          <a:off x="817872" y="4128809"/>
          <a:ext cx="32434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489">
                  <a:extLst>
                    <a:ext uri="{9D8B030D-6E8A-4147-A177-3AD203B41FA5}">
                      <a16:colId xmlns:a16="http://schemas.microsoft.com/office/drawing/2014/main" val="10145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 Server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6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343911-93F2-4D41-BBAA-C5C951151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48500"/>
              </p:ext>
            </p:extLst>
          </p:nvPr>
        </p:nvGraphicFramePr>
        <p:xfrm>
          <a:off x="817872" y="5627610"/>
          <a:ext cx="3243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489">
                  <a:extLst>
                    <a:ext uri="{9D8B030D-6E8A-4147-A177-3AD203B41FA5}">
                      <a16:colId xmlns:a16="http://schemas.microsoft.com/office/drawing/2014/main" val="101457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 function program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6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C92605-69A0-4C0A-97AF-AD9CBC57B7DA}"/>
              </a:ext>
            </a:extLst>
          </p:cNvPr>
          <p:cNvCxnSpPr/>
          <p:nvPr/>
        </p:nvCxnSpPr>
        <p:spPr>
          <a:xfrm>
            <a:off x="2232561" y="5241329"/>
            <a:ext cx="0" cy="386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417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C++ Basics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5993599" cy="488303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Iostream</a:t>
            </a:r>
          </a:p>
          <a:p>
            <a:pPr lvl="1"/>
            <a:r>
              <a:rPr lang="en-US" dirty="0"/>
              <a:t>Pre-processor directive file – Compiler need it</a:t>
            </a:r>
          </a:p>
          <a:p>
            <a:pPr lvl="1"/>
            <a:r>
              <a:rPr lang="en-US" dirty="0"/>
              <a:t>Provides definition/declaration for input/output </a:t>
            </a:r>
            <a:r>
              <a:rPr lang="en-US" dirty="0" err="1"/>
              <a:t>cout</a:t>
            </a:r>
            <a:r>
              <a:rPr lang="en-US" dirty="0"/>
              <a:t> &amp; </a:t>
            </a:r>
            <a:r>
              <a:rPr lang="en-US" dirty="0" err="1"/>
              <a:t>cin</a:t>
            </a:r>
            <a:endParaRPr lang="en-US" dirty="0"/>
          </a:p>
          <a:p>
            <a:r>
              <a:rPr lang="en-US" dirty="0"/>
              <a:t>Namespace</a:t>
            </a:r>
          </a:p>
          <a:p>
            <a:pPr lvl="1"/>
            <a:r>
              <a:rPr lang="en-US" dirty="0"/>
              <a:t>Defines a scope for the identifiers</a:t>
            </a:r>
          </a:p>
          <a:p>
            <a:pPr lvl="1"/>
            <a:r>
              <a:rPr lang="en-US" dirty="0"/>
              <a:t>Using namespace std;</a:t>
            </a:r>
          </a:p>
          <a:p>
            <a:pPr lvl="1"/>
            <a:r>
              <a:rPr lang="en-US" dirty="0"/>
              <a:t>Brings all the identifiers defined in std to the current global scope</a:t>
            </a:r>
          </a:p>
          <a:p>
            <a:r>
              <a:rPr lang="en-US" dirty="0" err="1"/>
              <a:t>Cout</a:t>
            </a:r>
            <a:endParaRPr lang="en-US" dirty="0"/>
          </a:p>
          <a:p>
            <a:pPr lvl="1"/>
            <a:r>
              <a:rPr lang="en-US" dirty="0"/>
              <a:t>Output operator</a:t>
            </a:r>
          </a:p>
          <a:p>
            <a:pPr lvl="1"/>
            <a:r>
              <a:rPr lang="en-US" dirty="0"/>
              <a:t>Helps display content on the screen/console or to a file</a:t>
            </a:r>
          </a:p>
          <a:p>
            <a:pPr lvl="1"/>
            <a:r>
              <a:rPr lang="en-US" dirty="0"/>
              <a:t>Provides a standard output stream</a:t>
            </a:r>
          </a:p>
          <a:p>
            <a:pPr lvl="1"/>
            <a:r>
              <a:rPr lang="en-US" dirty="0"/>
              <a:t>Possible to redirect to other output devices</a:t>
            </a:r>
          </a:p>
          <a:p>
            <a:r>
              <a:rPr lang="en-US" dirty="0" err="1"/>
              <a:t>Cin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Input operator</a:t>
            </a:r>
          </a:p>
          <a:p>
            <a:pPr lvl="1"/>
            <a:r>
              <a:rPr lang="en-US" dirty="0"/>
              <a:t>Get the input streams from keyboard or files in to the variables</a:t>
            </a:r>
          </a:p>
          <a:p>
            <a:pPr lvl="1"/>
            <a:r>
              <a:rPr lang="en-US" dirty="0"/>
              <a:t>Causes the program to wait for the user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6E300D-6FD4-478F-8A62-16C2EAC39112}"/>
              </a:ext>
            </a:extLst>
          </p:cNvPr>
          <p:cNvSpPr txBox="1">
            <a:spLocks/>
          </p:cNvSpPr>
          <p:nvPr/>
        </p:nvSpPr>
        <p:spPr>
          <a:xfrm>
            <a:off x="6685808" y="1384419"/>
            <a:ext cx="5452949" cy="4883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Operator &lt;&lt; </a:t>
            </a:r>
          </a:p>
          <a:p>
            <a:pPr lvl="1"/>
            <a:r>
              <a:rPr lang="en-US" dirty="0"/>
              <a:t>Insertion or put to operator</a:t>
            </a:r>
          </a:p>
          <a:p>
            <a:pPr lvl="1"/>
            <a:r>
              <a:rPr lang="en-US" dirty="0"/>
              <a:t>It inserts or send the content of the variable on its right to the object on its left</a:t>
            </a:r>
          </a:p>
          <a:p>
            <a:pPr lvl="1"/>
            <a:r>
              <a:rPr lang="en-US" dirty="0"/>
              <a:t>Cascading is allowed</a:t>
            </a:r>
          </a:p>
          <a:p>
            <a:r>
              <a:rPr lang="en-US" dirty="0"/>
              <a:t>Operator &gt;&gt;</a:t>
            </a:r>
          </a:p>
          <a:p>
            <a:pPr lvl="1"/>
            <a:r>
              <a:rPr lang="en-US" dirty="0"/>
              <a:t>Extraction or get from the operator</a:t>
            </a:r>
          </a:p>
          <a:p>
            <a:pPr lvl="1"/>
            <a:r>
              <a:rPr lang="en-US" dirty="0"/>
              <a:t>It extracts or takes the value from the keyboard and assigns it to the variable on its right</a:t>
            </a:r>
          </a:p>
          <a:p>
            <a:r>
              <a:rPr lang="en-US" dirty="0"/>
              <a:t>Typecast</a:t>
            </a:r>
          </a:p>
          <a:p>
            <a:pPr lvl="1"/>
            <a:r>
              <a:rPr lang="en-US" dirty="0"/>
              <a:t>Explicit type conversion of variables or expressions using the type cast operator</a:t>
            </a:r>
          </a:p>
          <a:p>
            <a:pPr lvl="1"/>
            <a:r>
              <a:rPr lang="en-US" dirty="0"/>
              <a:t>Type-name (expression)</a:t>
            </a:r>
          </a:p>
          <a:p>
            <a:r>
              <a:rPr lang="en-US" dirty="0"/>
              <a:t>Scope resolution</a:t>
            </a:r>
          </a:p>
          <a:p>
            <a:pPr lvl="1"/>
            <a:r>
              <a:rPr lang="en-US" dirty="0"/>
              <a:t>Inner block and outer block</a:t>
            </a:r>
          </a:p>
          <a:p>
            <a:pPr lvl="1"/>
            <a:r>
              <a:rPr lang="en-US" dirty="0"/>
              <a:t>Global v/s local</a:t>
            </a:r>
          </a:p>
          <a:p>
            <a:pPr lvl="1"/>
            <a:r>
              <a:rPr lang="en-US" dirty="0"/>
              <a:t>Same variable can be used for different meaning in different blocks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4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 lnSpcReduction="10000"/>
          </a:bodyPr>
          <a:lstStyle/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2000" dirty="0"/>
              <a:t>A programming paradigm is a fundamental style of computer programming. 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2000" dirty="0"/>
              <a:t>Compare with a software development methodology, which is a style of solving specific software engineering problems.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CA" sz="2000" dirty="0"/>
              <a:t>Different methodologies are more suitable for solving certain kinds of problems or applications domains. 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CA" sz="2000" dirty="0"/>
              <a:t>Same for programming languages and paradigms. </a:t>
            </a:r>
            <a:endParaRPr lang="en-US" sz="2000" dirty="0"/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2000" dirty="0"/>
              <a:t>Programming paradigms differ in: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z="1600" dirty="0"/>
              <a:t>the concepts and abstractions used to represent the elements of a program (such as objects, functions, variables, constraints, etc.)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z="1600" dirty="0"/>
              <a:t>the steps that compose a computation (assignment, evaluation, data flow, control flow, etc.). </a:t>
            </a:r>
          </a:p>
          <a:p>
            <a:pPr eaLnBrk="1" hangingPunct="1"/>
            <a:r>
              <a:rPr lang="en-US" altLang="en-US" sz="2000" dirty="0"/>
              <a:t>Some languages are designed to support one particular paradigm </a:t>
            </a:r>
          </a:p>
          <a:p>
            <a:pPr lvl="1" eaLnBrk="1" hangingPunct="1"/>
            <a:r>
              <a:rPr lang="en-US" altLang="en-US" sz="1800" dirty="0"/>
              <a:t>Smalltalk supports object-oriented programming</a:t>
            </a:r>
          </a:p>
          <a:p>
            <a:pPr lvl="1" eaLnBrk="1" hangingPunct="1"/>
            <a:r>
              <a:rPr lang="en-US" altLang="en-US" sz="1800" dirty="0"/>
              <a:t>Haskell supports functional programming</a:t>
            </a:r>
            <a:endParaRPr lang="en-US" altLang="en-US" sz="1600" dirty="0"/>
          </a:p>
          <a:p>
            <a:pPr eaLnBrk="1" hangingPunct="1"/>
            <a:r>
              <a:rPr lang="en-US" altLang="en-US" sz="2000" dirty="0"/>
              <a:t>Other programming languages support multiple paradigms </a:t>
            </a:r>
          </a:p>
          <a:p>
            <a:pPr lvl="1" eaLnBrk="1" hangingPunct="1"/>
            <a:r>
              <a:rPr lang="en-US" altLang="en-US" sz="1800" dirty="0"/>
              <a:t>Object Pascal, C++, C#, Visual Basic, Common Lisp, Scheme, Perl, Python, Ruby, Oz and F#. </a:t>
            </a:r>
          </a:p>
          <a:p>
            <a:pPr eaLnBrk="1" hangingPunct="1"/>
            <a:r>
              <a:rPr lang="en-CA" altLang="en-US" sz="2000" dirty="0"/>
              <a:t>The design goal of multi-paradigm languages is to allow programmers to use the best tool for a job, admitting that no one paradigm solves all problems in the easiest or most efficient way. </a:t>
            </a:r>
          </a:p>
          <a:p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Often thought as a synonym for </a:t>
            </a:r>
            <a:r>
              <a:rPr lang="en-US" altLang="en-US" sz="2400" b="1" dirty="0"/>
              <a:t>imperative programming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Specifying the </a:t>
            </a:r>
            <a:r>
              <a:rPr lang="en-US" altLang="en-US" sz="2400" b="1" dirty="0"/>
              <a:t>steps</a:t>
            </a:r>
            <a:r>
              <a:rPr lang="en-US" altLang="en-US" sz="2400" dirty="0"/>
              <a:t> the program must take to reach the desired </a:t>
            </a:r>
            <a:r>
              <a:rPr lang="en-US" altLang="en-US" sz="2400" b="1" dirty="0"/>
              <a:t>state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Based upon the concept of the </a:t>
            </a:r>
            <a:r>
              <a:rPr lang="en-US" altLang="en-US" sz="2400" b="1" dirty="0"/>
              <a:t>procedure call</a:t>
            </a:r>
            <a:r>
              <a:rPr lang="en-US" altLang="en-US" sz="2400" dirty="0"/>
              <a:t>. </a:t>
            </a:r>
          </a:p>
          <a:p>
            <a:pPr eaLnBrk="1" hangingPunct="1"/>
            <a:r>
              <a:rPr lang="en-US" altLang="en-US" sz="2400" dirty="0"/>
              <a:t>Procedures, also known as routines, subroutines, methods, or functions that contain a series of computational steps to be carried out. </a:t>
            </a:r>
          </a:p>
          <a:p>
            <a:pPr eaLnBrk="1" hangingPunct="1"/>
            <a:r>
              <a:rPr lang="en-US" altLang="en-US" sz="2400" dirty="0"/>
              <a:t>Any given procedure might be called at any point during a program's execution, including by other procedures or itself.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 procedural programming language provides a programmer a means to define precisely each step in the performance of a task. The programmer knows what is to be accomplished and provides through the language step-by-step instructions on how the task is to be done. </a:t>
            </a:r>
          </a:p>
          <a:p>
            <a:pPr eaLnBrk="1" hangingPunct="1"/>
            <a:r>
              <a:rPr lang="en-US" altLang="en-US" sz="2400" dirty="0"/>
              <a:t>Using a procedural language, the programmer specifies </a:t>
            </a:r>
            <a:r>
              <a:rPr lang="en-US" altLang="en-US" sz="2400" b="1" dirty="0"/>
              <a:t>language statements </a:t>
            </a:r>
            <a:r>
              <a:rPr lang="en-US" altLang="en-US" sz="2400" dirty="0"/>
              <a:t>to perform a </a:t>
            </a:r>
            <a:r>
              <a:rPr lang="en-US" altLang="en-US" sz="2400" b="1" dirty="0"/>
              <a:t>sequence of algorithmic steps</a:t>
            </a:r>
            <a:r>
              <a:rPr lang="en-US" altLang="en-US" sz="2400" dirty="0"/>
              <a:t>. </a:t>
            </a:r>
          </a:p>
          <a:p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8"/>
            <a:ext cx="10878797" cy="527038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1600" dirty="0"/>
              <a:t>Possible benefits: </a:t>
            </a:r>
          </a:p>
          <a:p>
            <a:pPr lvl="1" eaLnBrk="1" hangingPunct="1"/>
            <a:r>
              <a:rPr lang="en-US" altLang="en-US" sz="1400" dirty="0"/>
              <a:t>Often a better choice than simple sequential or unstructured programming in many situations which involve moderate complexity or require significant ease of maintainability. </a:t>
            </a:r>
          </a:p>
          <a:p>
            <a:pPr lvl="1" eaLnBrk="1" hangingPunct="1"/>
            <a:r>
              <a:rPr lang="en-US" altLang="en-US" sz="1400" dirty="0"/>
              <a:t>The ability to re-use the same code at different places in the program without copying it. </a:t>
            </a:r>
          </a:p>
          <a:p>
            <a:pPr lvl="1" eaLnBrk="1" hangingPunct="1"/>
            <a:r>
              <a:rPr lang="en-US" altLang="en-US" sz="1400" dirty="0"/>
              <a:t>An easier way to keep track of program flow than a collection of "GOTO" or "JUMP" statements (which can turn a large, complicated program into spaghetti code). </a:t>
            </a:r>
          </a:p>
          <a:p>
            <a:pPr lvl="1" eaLnBrk="1" hangingPunct="1"/>
            <a:r>
              <a:rPr lang="en-US" altLang="en-US" sz="1400" dirty="0"/>
              <a:t>The ability to be strongly modular or structured. </a:t>
            </a:r>
          </a:p>
          <a:p>
            <a:pPr lvl="1" eaLnBrk="1" hangingPunct="1"/>
            <a:endParaRPr lang="en-US" altLang="en-US" sz="1400" dirty="0"/>
          </a:p>
          <a:p>
            <a:pPr eaLnBrk="1" hangingPunct="1"/>
            <a:r>
              <a:rPr lang="en-US" altLang="en-US" sz="1600" dirty="0"/>
              <a:t>The main benefit of procedural programming over first- and second-generation languages is that it allows for </a:t>
            </a:r>
            <a:r>
              <a:rPr lang="en-US" altLang="en-US" sz="1600" b="1" dirty="0"/>
              <a:t>modularity</a:t>
            </a:r>
            <a:r>
              <a:rPr lang="en-US" altLang="en-US" sz="1600" dirty="0"/>
              <a:t>, which is generally desirable, especially in large, complicated programs. 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CA" altLang="en-US" sz="1600" dirty="0"/>
              <a:t>Modularity was one of the earliest </a:t>
            </a:r>
            <a:r>
              <a:rPr lang="en-CA" altLang="en-US" sz="1600" b="1" dirty="0"/>
              <a:t>abstraction</a:t>
            </a:r>
            <a:r>
              <a:rPr lang="en-CA" altLang="en-US" sz="1600" dirty="0"/>
              <a:t> features identified as desirable for a programming language. </a:t>
            </a:r>
            <a:endParaRPr lang="en-US" altLang="en-US" sz="1600" dirty="0"/>
          </a:p>
          <a:p>
            <a:pPr eaLnBrk="1" hangingPunct="1"/>
            <a:r>
              <a:rPr lang="en-US" altLang="en-US" sz="1600" b="1" dirty="0"/>
              <a:t>Scoping</a:t>
            </a:r>
            <a:r>
              <a:rPr lang="en-US" altLang="en-US" sz="1600" dirty="0"/>
              <a:t> is another abstraction technique that helps to keep procedures strongly modular. 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It prevents a procedure from accessing the variables of other procedures (and vice-versa), including previous instances of itself such as in recursion.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Procedures are convenient for making pieces of code written by different people or different groups, including through programming </a:t>
            </a:r>
            <a:r>
              <a:rPr lang="en-US" altLang="en-US" sz="1600" b="1" dirty="0"/>
              <a:t>libraries</a:t>
            </a:r>
            <a:r>
              <a:rPr lang="en-US" altLang="en-US" sz="1600" dirty="0"/>
              <a:t>. </a:t>
            </a:r>
          </a:p>
          <a:p>
            <a:pPr lvl="1" eaLnBrk="1" hangingPunct="1"/>
            <a:r>
              <a:rPr lang="en-US" altLang="en-US" sz="1600" dirty="0"/>
              <a:t>specify a simple interface </a:t>
            </a:r>
          </a:p>
          <a:p>
            <a:pPr lvl="1" eaLnBrk="1" hangingPunct="1"/>
            <a:r>
              <a:rPr lang="en-US" altLang="en-US" sz="1600" dirty="0"/>
              <a:t>self-contained information and algorithmics</a:t>
            </a:r>
          </a:p>
          <a:p>
            <a:pPr lvl="1" eaLnBrk="1" hangingPunct="1"/>
            <a:r>
              <a:rPr lang="en-US" altLang="en-US" sz="1600" dirty="0"/>
              <a:t>reusable piece of code</a:t>
            </a:r>
          </a:p>
          <a:p>
            <a:endParaRPr lang="en-US" altLang="en-US" dirty="0"/>
          </a:p>
          <a:p>
            <a:pPr lvl="1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The focus of procedural programming is to break down a programming task into a collection of </a:t>
            </a:r>
            <a:r>
              <a:rPr lang="en-US" altLang="en-US" sz="2400" b="1" dirty="0"/>
              <a:t>variables</a:t>
            </a:r>
            <a:r>
              <a:rPr lang="en-US" altLang="en-US" sz="2400" dirty="0"/>
              <a:t>, </a:t>
            </a:r>
            <a:r>
              <a:rPr lang="en-US" altLang="en-US" sz="2400" b="1" dirty="0"/>
              <a:t>data structures</a:t>
            </a:r>
            <a:r>
              <a:rPr lang="en-US" altLang="en-US" sz="2400" dirty="0"/>
              <a:t>, and </a:t>
            </a:r>
            <a:r>
              <a:rPr lang="en-US" altLang="en-US" sz="2400" b="1" dirty="0"/>
              <a:t>subroutines</a:t>
            </a:r>
            <a:r>
              <a:rPr lang="en-US" altLang="en-US" sz="2400" dirty="0"/>
              <a:t>, whereas in object-oriented programming it is to break down a programming task into objects with each "object" encapsulating its own data and methods (subroutines).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 most important distinction is whereas procedural programming uses procedures to operate on data structures, object-oriented programming bundles the two together, so an "object" operates on its "own" data structure. </a:t>
            </a:r>
          </a:p>
          <a:p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2400" dirty="0"/>
              <a:t>Object-oriented programming (OOP) is a programming paradigm that uses "objects" – data structures encapsulating data fields and procedures together with their interactions – to design applications and computer programs. 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CA" sz="2400" dirty="0"/>
              <a:t>Associated programming techniques may include features such as data </a:t>
            </a:r>
            <a:r>
              <a:rPr lang="en-CA" sz="2400" b="1" dirty="0"/>
              <a:t>abstraction</a:t>
            </a:r>
            <a:r>
              <a:rPr lang="en-CA" sz="2400" dirty="0"/>
              <a:t>, </a:t>
            </a:r>
            <a:r>
              <a:rPr lang="en-CA" sz="2400" b="1" dirty="0"/>
              <a:t>encapsulation</a:t>
            </a:r>
            <a:r>
              <a:rPr lang="en-CA" sz="2400" dirty="0"/>
              <a:t>, </a:t>
            </a:r>
            <a:r>
              <a:rPr lang="en-CA" sz="2400" b="1" dirty="0"/>
              <a:t>modularity</a:t>
            </a:r>
            <a:r>
              <a:rPr lang="en-CA" sz="2400" dirty="0"/>
              <a:t>, </a:t>
            </a:r>
            <a:r>
              <a:rPr lang="en-CA" sz="2400" b="1" dirty="0"/>
              <a:t>polymorphism</a:t>
            </a:r>
            <a:r>
              <a:rPr lang="en-CA" sz="2400" dirty="0"/>
              <a:t>, and </a:t>
            </a:r>
            <a:r>
              <a:rPr lang="en-CA" sz="2400" b="1" dirty="0"/>
              <a:t>inheritance</a:t>
            </a:r>
            <a:r>
              <a:rPr lang="en-CA" sz="2400" dirty="0"/>
              <a:t>. 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endParaRPr lang="en-CA" sz="2400" dirty="0"/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CA" sz="2400" dirty="0"/>
              <a:t>Though it was invented with the creation of the </a:t>
            </a:r>
            <a:r>
              <a:rPr lang="en-CA" sz="2400" b="1" dirty="0" err="1"/>
              <a:t>Simula</a:t>
            </a:r>
            <a:r>
              <a:rPr lang="en-CA" sz="2400" dirty="0"/>
              <a:t> language in 1965, and further developed in </a:t>
            </a:r>
            <a:r>
              <a:rPr lang="en-CA" sz="2400" b="1" dirty="0"/>
              <a:t>Smalltalk</a:t>
            </a:r>
            <a:r>
              <a:rPr lang="en-CA" sz="2400" dirty="0"/>
              <a:t> in the 1970s, it was not commonly used in mainstream software application development until the early 1990s. 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endParaRPr lang="en-CA" sz="2400" dirty="0"/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2400" dirty="0"/>
              <a:t>Many modern programming languages now support OOP. </a:t>
            </a:r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FD9-18A7-4355-9D13-4C69C783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770249"/>
            <a:ext cx="10417284" cy="3594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Procedure oriented and Object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003" y="1211837"/>
            <a:ext cx="10878797" cy="804802"/>
          </a:xfrm>
        </p:spPr>
        <p:txBody>
          <a:bodyPr>
            <a:normAutofit fontScale="92500"/>
          </a:bodyPr>
          <a:lstStyle/>
          <a:p>
            <a:pPr lvl="1"/>
            <a:r>
              <a:rPr lang="en-US" altLang="en-US" dirty="0"/>
              <a:t>Procedure – Emphasis on doing things, algorithms, monolithic – split into functions, share global data, data moves freely from function to function, functions transforms the data from one form to another, Top-down approach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B75D8-784F-4063-B663-CDA56D090982}"/>
              </a:ext>
            </a:extLst>
          </p:cNvPr>
          <p:cNvSpPr/>
          <p:nvPr/>
        </p:nvSpPr>
        <p:spPr>
          <a:xfrm>
            <a:off x="1626919" y="1911927"/>
            <a:ext cx="2220686" cy="64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4E48E-4B1C-440E-BF89-F71393E018C9}"/>
              </a:ext>
            </a:extLst>
          </p:cNvPr>
          <p:cNvSpPr/>
          <p:nvPr/>
        </p:nvSpPr>
        <p:spPr>
          <a:xfrm>
            <a:off x="668976" y="3109066"/>
            <a:ext cx="2220686" cy="64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E264C-403F-46BE-B5F1-1DCC97112A95}"/>
              </a:ext>
            </a:extLst>
          </p:cNvPr>
          <p:cNvSpPr/>
          <p:nvPr/>
        </p:nvSpPr>
        <p:spPr>
          <a:xfrm>
            <a:off x="3481449" y="3109066"/>
            <a:ext cx="2220686" cy="64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6D488-E0F9-4799-AB05-20B21B4BD68A}"/>
              </a:ext>
            </a:extLst>
          </p:cNvPr>
          <p:cNvSpPr/>
          <p:nvPr/>
        </p:nvSpPr>
        <p:spPr>
          <a:xfrm>
            <a:off x="1260763" y="4211978"/>
            <a:ext cx="2220686" cy="64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3B85F9-167E-42CB-B467-62D570575F8D}"/>
              </a:ext>
            </a:extLst>
          </p:cNvPr>
          <p:cNvSpPr/>
          <p:nvPr/>
        </p:nvSpPr>
        <p:spPr>
          <a:xfrm>
            <a:off x="3481449" y="5117951"/>
            <a:ext cx="2220686" cy="64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68375-036A-4064-8500-ACE806B0E249}"/>
              </a:ext>
            </a:extLst>
          </p:cNvPr>
          <p:cNvSpPr/>
          <p:nvPr/>
        </p:nvSpPr>
        <p:spPr>
          <a:xfrm>
            <a:off x="1626919" y="6023914"/>
            <a:ext cx="2220686" cy="64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3DF347-7CD7-42C8-A8B5-E8CA07A30969}"/>
              </a:ext>
            </a:extLst>
          </p:cNvPr>
          <p:cNvCxnSpPr>
            <a:endCxn id="6" idx="0"/>
          </p:cNvCxnSpPr>
          <p:nvPr/>
        </p:nvCxnSpPr>
        <p:spPr>
          <a:xfrm flipH="1">
            <a:off x="1779319" y="2586350"/>
            <a:ext cx="785751" cy="522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1CDA6C-2D20-498E-846A-8F69A5498804}"/>
              </a:ext>
            </a:extLst>
          </p:cNvPr>
          <p:cNvCxnSpPr>
            <a:cxnSpLocks/>
          </p:cNvCxnSpPr>
          <p:nvPr/>
        </p:nvCxnSpPr>
        <p:spPr>
          <a:xfrm>
            <a:off x="2889662" y="2586350"/>
            <a:ext cx="785751" cy="48956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713BF2-49CC-48F4-919F-23352D6974C8}"/>
              </a:ext>
            </a:extLst>
          </p:cNvPr>
          <p:cNvCxnSpPr>
            <a:cxnSpLocks/>
          </p:cNvCxnSpPr>
          <p:nvPr/>
        </p:nvCxnSpPr>
        <p:spPr>
          <a:xfrm>
            <a:off x="1436914" y="3814247"/>
            <a:ext cx="735280" cy="38714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B1AF0-86F9-4C99-99AB-69F4BEA1C594}"/>
              </a:ext>
            </a:extLst>
          </p:cNvPr>
          <p:cNvCxnSpPr>
            <a:cxnSpLocks/>
          </p:cNvCxnSpPr>
          <p:nvPr/>
        </p:nvCxnSpPr>
        <p:spPr>
          <a:xfrm flipH="1">
            <a:off x="2565070" y="3687555"/>
            <a:ext cx="1052946" cy="50170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87D8DA-49AD-42BE-B006-7641CFE8D743}"/>
              </a:ext>
            </a:extLst>
          </p:cNvPr>
          <p:cNvCxnSpPr>
            <a:cxnSpLocks/>
          </p:cNvCxnSpPr>
          <p:nvPr/>
        </p:nvCxnSpPr>
        <p:spPr>
          <a:xfrm>
            <a:off x="4068288" y="3780264"/>
            <a:ext cx="1167740" cy="133392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0083BE-F20F-46AD-8D11-93E7B5DF5BEE}"/>
              </a:ext>
            </a:extLst>
          </p:cNvPr>
          <p:cNvCxnSpPr>
            <a:cxnSpLocks/>
          </p:cNvCxnSpPr>
          <p:nvPr/>
        </p:nvCxnSpPr>
        <p:spPr>
          <a:xfrm>
            <a:off x="3402776" y="4797317"/>
            <a:ext cx="735280" cy="38714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B810E0-7EEF-422D-A2C8-C64D96593C0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666011" y="5438585"/>
            <a:ext cx="815438" cy="58206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659CA5-D6EB-4569-A2A7-CF473E47DBF8}"/>
              </a:ext>
            </a:extLst>
          </p:cNvPr>
          <p:cNvCxnSpPr>
            <a:cxnSpLocks/>
          </p:cNvCxnSpPr>
          <p:nvPr/>
        </p:nvCxnSpPr>
        <p:spPr>
          <a:xfrm>
            <a:off x="2489860" y="4814068"/>
            <a:ext cx="0" cy="127368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9B6B14-9F7A-4B83-8894-C1884878B661}"/>
              </a:ext>
            </a:extLst>
          </p:cNvPr>
          <p:cNvCxnSpPr>
            <a:cxnSpLocks/>
          </p:cNvCxnSpPr>
          <p:nvPr/>
        </p:nvCxnSpPr>
        <p:spPr>
          <a:xfrm>
            <a:off x="6293922" y="2513601"/>
            <a:ext cx="0" cy="32877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15F07B6-0F39-4CEF-8EB6-2625BF11A18A}"/>
              </a:ext>
            </a:extLst>
          </p:cNvPr>
          <p:cNvSpPr/>
          <p:nvPr/>
        </p:nvSpPr>
        <p:spPr>
          <a:xfrm>
            <a:off x="6818416" y="1945082"/>
            <a:ext cx="2220686" cy="64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F438D6-40C3-4BBC-9265-83C01D09EB55}"/>
              </a:ext>
            </a:extLst>
          </p:cNvPr>
          <p:cNvSpPr/>
          <p:nvPr/>
        </p:nvSpPr>
        <p:spPr>
          <a:xfrm>
            <a:off x="9514614" y="1945082"/>
            <a:ext cx="2220686" cy="64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A2A09A-E8A9-4B2B-AB2F-231B3F6DEACF}"/>
              </a:ext>
            </a:extLst>
          </p:cNvPr>
          <p:cNvSpPr/>
          <p:nvPr/>
        </p:nvSpPr>
        <p:spPr>
          <a:xfrm>
            <a:off x="6921335" y="4506917"/>
            <a:ext cx="2220686" cy="64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2059CB-A211-4579-AF3D-C726DB2EC280}"/>
              </a:ext>
            </a:extLst>
          </p:cNvPr>
          <p:cNvSpPr/>
          <p:nvPr/>
        </p:nvSpPr>
        <p:spPr>
          <a:xfrm>
            <a:off x="6921335" y="5160060"/>
            <a:ext cx="2220686" cy="64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Local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AF190-D631-48F9-BEDA-9951D73E446F}"/>
              </a:ext>
            </a:extLst>
          </p:cNvPr>
          <p:cNvSpPr/>
          <p:nvPr/>
        </p:nvSpPr>
        <p:spPr>
          <a:xfrm>
            <a:off x="9407237" y="4493434"/>
            <a:ext cx="2220686" cy="64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39EACC-6729-4BA9-8D9C-84A95F055E7F}"/>
              </a:ext>
            </a:extLst>
          </p:cNvPr>
          <p:cNvSpPr/>
          <p:nvPr/>
        </p:nvSpPr>
        <p:spPr>
          <a:xfrm>
            <a:off x="9407237" y="5146577"/>
            <a:ext cx="2220686" cy="64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Local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4DAE7C-5769-44BA-9155-B69E73832846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22593" y="2599383"/>
            <a:ext cx="2394987" cy="18940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1F84CF-9571-4399-BA47-5F4D924A752A}"/>
              </a:ext>
            </a:extLst>
          </p:cNvPr>
          <p:cNvCxnSpPr>
            <a:cxnSpLocks/>
          </p:cNvCxnSpPr>
          <p:nvPr/>
        </p:nvCxnSpPr>
        <p:spPr>
          <a:xfrm>
            <a:off x="7365670" y="2634814"/>
            <a:ext cx="1" cy="18586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D7693F-B354-461E-BB8F-153CD8376008}"/>
              </a:ext>
            </a:extLst>
          </p:cNvPr>
          <p:cNvCxnSpPr>
            <a:cxnSpLocks/>
          </p:cNvCxnSpPr>
          <p:nvPr/>
        </p:nvCxnSpPr>
        <p:spPr>
          <a:xfrm>
            <a:off x="11009537" y="2574673"/>
            <a:ext cx="28959" cy="19057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EEE4E8-E1E4-40C8-8A5F-6F3FF1BE45FE}"/>
              </a:ext>
            </a:extLst>
          </p:cNvPr>
          <p:cNvCxnSpPr>
            <a:cxnSpLocks/>
          </p:cNvCxnSpPr>
          <p:nvPr/>
        </p:nvCxnSpPr>
        <p:spPr>
          <a:xfrm flipH="1">
            <a:off x="8187428" y="2513601"/>
            <a:ext cx="2029311" cy="201901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04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nta Clara Powerpoin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6641"/>
      </a:accent1>
      <a:accent2>
        <a:srgbClr val="495764"/>
      </a:accent2>
      <a:accent3>
        <a:srgbClr val="71001B"/>
      </a:accent3>
      <a:accent4>
        <a:srgbClr val="FFC000"/>
      </a:accent4>
      <a:accent5>
        <a:srgbClr val="9D9B7B"/>
      </a:accent5>
      <a:accent6>
        <a:srgbClr val="759C9A"/>
      </a:accent6>
      <a:hlink>
        <a:srgbClr val="9E1B32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51B4CF40-D6F1-4F49-8E86-A25009FA316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4596CD6F-A5C3-6442-8B99-8BFED413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UMC_0618_PresentationTemplate</Template>
  <TotalTime>10737</TotalTime>
  <Words>3909</Words>
  <Application>Microsoft Macintosh PowerPoint</Application>
  <PresentationFormat>Widescreen</PresentationFormat>
  <Paragraphs>563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Arial Unicode MS</vt:lpstr>
      <vt:lpstr>ＭＳ Ｐゴシック</vt:lpstr>
      <vt:lpstr>Arial</vt:lpstr>
      <vt:lpstr>Arial Narrow</vt:lpstr>
      <vt:lpstr>Calibri</vt:lpstr>
      <vt:lpstr>Consolas</vt:lpstr>
      <vt:lpstr>Courier</vt:lpstr>
      <vt:lpstr>Courier New</vt:lpstr>
      <vt:lpstr>Garamond</vt:lpstr>
      <vt:lpstr>Helvetica</vt:lpstr>
      <vt:lpstr>Helvetica CE</vt:lpstr>
      <vt:lpstr>Times</vt:lpstr>
      <vt:lpstr>verdana</vt:lpstr>
      <vt:lpstr>verdana</vt:lpstr>
      <vt:lpstr>Office Theme</vt:lpstr>
      <vt:lpstr>Custom Design</vt:lpstr>
      <vt:lpstr>COEN 275 Object-Oriented Analysis, Design and Programming  (4 units)</vt:lpstr>
      <vt:lpstr>C++ Review</vt:lpstr>
      <vt:lpstr>C++ Review</vt:lpstr>
      <vt:lpstr>Programming Paradigm</vt:lpstr>
      <vt:lpstr>Procedural Programming</vt:lpstr>
      <vt:lpstr>Procedural Programming</vt:lpstr>
      <vt:lpstr>Procedural Programming</vt:lpstr>
      <vt:lpstr>Object Oriented Programming</vt:lpstr>
      <vt:lpstr>Procedure oriented and Object oriented</vt:lpstr>
      <vt:lpstr>Object oriented</vt:lpstr>
      <vt:lpstr>Procedural Programming</vt:lpstr>
      <vt:lpstr>Object oriented programming</vt:lpstr>
      <vt:lpstr>C++ as an implementation vehicle!</vt:lpstr>
      <vt:lpstr>Some C++ concepts used in OOP</vt:lpstr>
      <vt:lpstr>Pointers in C++</vt:lpstr>
      <vt:lpstr>Pointers</vt:lpstr>
      <vt:lpstr>Difference Operator (*)</vt:lpstr>
      <vt:lpstr>References</vt:lpstr>
      <vt:lpstr>Pointers in C++</vt:lpstr>
      <vt:lpstr>Pointers in C++</vt:lpstr>
      <vt:lpstr>Pointers to functions</vt:lpstr>
      <vt:lpstr>C++ Programming</vt:lpstr>
      <vt:lpstr>this - pointer</vt:lpstr>
      <vt:lpstr>this - pointer</vt:lpstr>
      <vt:lpstr>Pass by X</vt:lpstr>
      <vt:lpstr>Exceptions</vt:lpstr>
      <vt:lpstr>Exceptions (cont.)</vt:lpstr>
      <vt:lpstr>Templates</vt:lpstr>
      <vt:lpstr>Constructors and destructors</vt:lpstr>
      <vt:lpstr>Automatic and dynamic destruction</vt:lpstr>
      <vt:lpstr>Inline Functions</vt:lpstr>
      <vt:lpstr>Function overloading</vt:lpstr>
      <vt:lpstr>String</vt:lpstr>
      <vt:lpstr>C++ Programming</vt:lpstr>
      <vt:lpstr>Thank You!</vt:lpstr>
      <vt:lpstr>PowerPoint Presentation</vt:lpstr>
      <vt:lpstr>C++ Basics</vt:lpstr>
      <vt:lpstr>C++ Basics (cont…)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275 Object-Oriented Analysis, Design and Programming  (4 units)</dc:title>
  <dc:creator>Paddu Melanahalli (pmelanah)</dc:creator>
  <cp:lastModifiedBy>Pujitha Kallu</cp:lastModifiedBy>
  <cp:revision>5</cp:revision>
  <dcterms:created xsi:type="dcterms:W3CDTF">2021-12-15T20:02:55Z</dcterms:created>
  <dcterms:modified xsi:type="dcterms:W3CDTF">2024-10-08T03:29:11Z</dcterms:modified>
</cp:coreProperties>
</file>