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Lst>
  <p:notesMasterIdLst>
    <p:notesMasterId r:id="rId37"/>
  </p:notesMasterIdLst>
  <p:sldIdLst>
    <p:sldId id="259" r:id="rId3"/>
    <p:sldId id="291" r:id="rId4"/>
    <p:sldId id="299" r:id="rId5"/>
    <p:sldId id="300" r:id="rId6"/>
    <p:sldId id="295" r:id="rId7"/>
    <p:sldId id="315" r:id="rId8"/>
    <p:sldId id="316" r:id="rId9"/>
    <p:sldId id="317" r:id="rId10"/>
    <p:sldId id="318" r:id="rId11"/>
    <p:sldId id="319" r:id="rId12"/>
    <p:sldId id="320" r:id="rId13"/>
    <p:sldId id="321" r:id="rId14"/>
    <p:sldId id="322" r:id="rId15"/>
    <p:sldId id="282" r:id="rId16"/>
    <p:sldId id="283" r:id="rId17"/>
    <p:sldId id="284" r:id="rId18"/>
    <p:sldId id="285" r:id="rId19"/>
    <p:sldId id="286" r:id="rId20"/>
    <p:sldId id="287" r:id="rId21"/>
    <p:sldId id="288" r:id="rId22"/>
    <p:sldId id="289" r:id="rId23"/>
    <p:sldId id="290" r:id="rId24"/>
    <p:sldId id="348" r:id="rId25"/>
    <p:sldId id="292" r:id="rId26"/>
    <p:sldId id="293" r:id="rId27"/>
    <p:sldId id="294" r:id="rId28"/>
    <p:sldId id="349" r:id="rId29"/>
    <p:sldId id="297" r:id="rId30"/>
    <p:sldId id="351" r:id="rId31"/>
    <p:sldId id="352" r:id="rId32"/>
    <p:sldId id="353" r:id="rId33"/>
    <p:sldId id="296" r:id="rId34"/>
    <p:sldId id="262" r:id="rId35"/>
    <p:sldId id="3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1"/>
    <p:restoredTop sz="87428" autoAdjust="0"/>
  </p:normalViewPr>
  <p:slideViewPr>
    <p:cSldViewPr snapToGrid="0" snapToObjects="1">
      <p:cViewPr varScale="1">
        <p:scale>
          <a:sx n="105" d="100"/>
          <a:sy n="105" d="100"/>
        </p:scale>
        <p:origin x="3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du Melanahalli (pmelanah)" userId="3ea83e3d-ad00-43de-9889-2b397f359b0e" providerId="ADAL" clId="{86AAC623-B30E-4FE1-821F-8748C1B4CE36}"/>
    <pc:docChg chg="undo custSel addSld delSld modSld sldOrd">
      <pc:chgData name="Paddu Melanahalli (pmelanah)" userId="3ea83e3d-ad00-43de-9889-2b397f359b0e" providerId="ADAL" clId="{86AAC623-B30E-4FE1-821F-8748C1B4CE36}" dt="2022-01-21T18:13:07.558" v="4418" actId="47"/>
      <pc:docMkLst>
        <pc:docMk/>
      </pc:docMkLst>
      <pc:sldChg chg="ord">
        <pc:chgData name="Paddu Melanahalli (pmelanah)" userId="3ea83e3d-ad00-43de-9889-2b397f359b0e" providerId="ADAL" clId="{86AAC623-B30E-4FE1-821F-8748C1B4CE36}" dt="2022-01-17T23:59:58.093" v="4406"/>
        <pc:sldMkLst>
          <pc:docMk/>
          <pc:sldMk cId="2069441152" sldId="262"/>
        </pc:sldMkLst>
      </pc:sldChg>
      <pc:sldChg chg="modSp add del mod">
        <pc:chgData name="Paddu Melanahalli (pmelanah)" userId="3ea83e3d-ad00-43de-9889-2b397f359b0e" providerId="ADAL" clId="{86AAC623-B30E-4FE1-821F-8748C1B4CE36}" dt="2022-01-17T19:45:35.365" v="4390" actId="1076"/>
        <pc:sldMkLst>
          <pc:docMk/>
          <pc:sldMk cId="0" sldId="282"/>
        </pc:sldMkLst>
        <pc:spChg chg="mod">
          <ac:chgData name="Paddu Melanahalli (pmelanah)" userId="3ea83e3d-ad00-43de-9889-2b397f359b0e" providerId="ADAL" clId="{86AAC623-B30E-4FE1-821F-8748C1B4CE36}" dt="2022-01-17T19:45:35.365" v="4390" actId="1076"/>
          <ac:spMkLst>
            <pc:docMk/>
            <pc:sldMk cId="0" sldId="282"/>
            <ac:spMk id="17410" creationId="{A8C8515C-4E06-4F09-97D6-2914BE33053A}"/>
          </ac:spMkLst>
        </pc:spChg>
        <pc:spChg chg="mod">
          <ac:chgData name="Paddu Melanahalli (pmelanah)" userId="3ea83e3d-ad00-43de-9889-2b397f359b0e" providerId="ADAL" clId="{86AAC623-B30E-4FE1-821F-8748C1B4CE36}" dt="2022-01-17T19:45:32.214" v="4389" actId="1076"/>
          <ac:spMkLst>
            <pc:docMk/>
            <pc:sldMk cId="0" sldId="282"/>
            <ac:spMk id="17411" creationId="{2B735D38-D00A-4E6F-B8BB-BA36C7CE3778}"/>
          </ac:spMkLst>
        </pc:spChg>
      </pc:sldChg>
      <pc:sldChg chg="modSp add del mod">
        <pc:chgData name="Paddu Melanahalli (pmelanah)" userId="3ea83e3d-ad00-43de-9889-2b397f359b0e" providerId="ADAL" clId="{86AAC623-B30E-4FE1-821F-8748C1B4CE36}" dt="2022-01-17T19:45:12.199" v="4383"/>
        <pc:sldMkLst>
          <pc:docMk/>
          <pc:sldMk cId="0" sldId="283"/>
        </pc:sldMkLst>
        <pc:spChg chg="mod">
          <ac:chgData name="Paddu Melanahalli (pmelanah)" userId="3ea83e3d-ad00-43de-9889-2b397f359b0e" providerId="ADAL" clId="{86AAC623-B30E-4FE1-821F-8748C1B4CE36}" dt="2022-01-17T19:32:20.814" v="4355" actId="20577"/>
          <ac:spMkLst>
            <pc:docMk/>
            <pc:sldMk cId="0" sldId="283"/>
            <ac:spMk id="4" creationId="{F5A410B5-C7FD-4F4B-BA99-218F2B19270B}"/>
          </ac:spMkLst>
        </pc:spChg>
        <pc:spChg chg="mod">
          <ac:chgData name="Paddu Melanahalli (pmelanah)" userId="3ea83e3d-ad00-43de-9889-2b397f359b0e" providerId="ADAL" clId="{86AAC623-B30E-4FE1-821F-8748C1B4CE36}" dt="2022-01-17T19:32:21.189" v="4356" actId="20577"/>
          <ac:spMkLst>
            <pc:docMk/>
            <pc:sldMk cId="0" sldId="283"/>
            <ac:spMk id="6" creationId="{9C9E07E2-E164-44F9-AC03-6C4635C149C3}"/>
          </ac:spMkLst>
        </pc:spChg>
        <pc:spChg chg="mod">
          <ac:chgData name="Paddu Melanahalli (pmelanah)" userId="3ea83e3d-ad00-43de-9889-2b397f359b0e" providerId="ADAL" clId="{86AAC623-B30E-4FE1-821F-8748C1B4CE36}" dt="2022-01-17T19:32:20.407" v="4354" actId="20577"/>
          <ac:spMkLst>
            <pc:docMk/>
            <pc:sldMk cId="0" sldId="283"/>
            <ac:spMk id="30725" creationId="{128DC06C-A280-4AA3-B7D9-312A245F0945}"/>
          </ac:spMkLst>
        </pc:spChg>
      </pc:sldChg>
      <pc:sldChg chg="add del">
        <pc:chgData name="Paddu Melanahalli (pmelanah)" userId="3ea83e3d-ad00-43de-9889-2b397f359b0e" providerId="ADAL" clId="{86AAC623-B30E-4FE1-821F-8748C1B4CE36}" dt="2022-01-17T19:45:12.199" v="4383"/>
        <pc:sldMkLst>
          <pc:docMk/>
          <pc:sldMk cId="0" sldId="284"/>
        </pc:sldMkLst>
      </pc:sldChg>
      <pc:sldChg chg="modSp add del mod">
        <pc:chgData name="Paddu Melanahalli (pmelanah)" userId="3ea83e3d-ad00-43de-9889-2b397f359b0e" providerId="ADAL" clId="{86AAC623-B30E-4FE1-821F-8748C1B4CE36}" dt="2022-01-17T19:45:12.284" v="4384" actId="27636"/>
        <pc:sldMkLst>
          <pc:docMk/>
          <pc:sldMk cId="0" sldId="285"/>
        </pc:sldMkLst>
        <pc:spChg chg="mod">
          <ac:chgData name="Paddu Melanahalli (pmelanah)" userId="3ea83e3d-ad00-43de-9889-2b397f359b0e" providerId="ADAL" clId="{86AAC623-B30E-4FE1-821F-8748C1B4CE36}" dt="2022-01-17T19:45:12.284" v="4384" actId="27636"/>
          <ac:spMkLst>
            <pc:docMk/>
            <pc:sldMk cId="0" sldId="285"/>
            <ac:spMk id="20482" creationId="{6889174A-A984-4DE1-B824-4A3AADD700A5}"/>
          </ac:spMkLst>
        </pc:spChg>
        <pc:spChg chg="mod">
          <ac:chgData name="Paddu Melanahalli (pmelanah)" userId="3ea83e3d-ad00-43de-9889-2b397f359b0e" providerId="ADAL" clId="{86AAC623-B30E-4FE1-821F-8748C1B4CE36}" dt="2022-01-17T19:32:21.537" v="4358"/>
          <ac:spMkLst>
            <pc:docMk/>
            <pc:sldMk cId="0" sldId="285"/>
            <ac:spMk id="20482" creationId="{AB58D0C1-5AB1-49D7-B207-0132CE4D223A}"/>
          </ac:spMkLst>
        </pc:spChg>
      </pc:sldChg>
      <pc:sldChg chg="add del">
        <pc:chgData name="Paddu Melanahalli (pmelanah)" userId="3ea83e3d-ad00-43de-9889-2b397f359b0e" providerId="ADAL" clId="{86AAC623-B30E-4FE1-821F-8748C1B4CE36}" dt="2022-01-17T19:45:12.199" v="4383"/>
        <pc:sldMkLst>
          <pc:docMk/>
          <pc:sldMk cId="0" sldId="286"/>
        </pc:sldMkLst>
      </pc:sldChg>
      <pc:sldChg chg="add del">
        <pc:chgData name="Paddu Melanahalli (pmelanah)" userId="3ea83e3d-ad00-43de-9889-2b397f359b0e" providerId="ADAL" clId="{86AAC623-B30E-4FE1-821F-8748C1B4CE36}" dt="2022-01-17T19:45:12.199" v="4383"/>
        <pc:sldMkLst>
          <pc:docMk/>
          <pc:sldMk cId="0" sldId="287"/>
        </pc:sldMkLst>
      </pc:sldChg>
      <pc:sldChg chg="add del">
        <pc:chgData name="Paddu Melanahalli (pmelanah)" userId="3ea83e3d-ad00-43de-9889-2b397f359b0e" providerId="ADAL" clId="{86AAC623-B30E-4FE1-821F-8748C1B4CE36}" dt="2022-01-17T19:45:12.199" v="4383"/>
        <pc:sldMkLst>
          <pc:docMk/>
          <pc:sldMk cId="0" sldId="288"/>
        </pc:sldMkLst>
      </pc:sldChg>
      <pc:sldChg chg="add del">
        <pc:chgData name="Paddu Melanahalli (pmelanah)" userId="3ea83e3d-ad00-43de-9889-2b397f359b0e" providerId="ADAL" clId="{86AAC623-B30E-4FE1-821F-8748C1B4CE36}" dt="2022-01-17T19:45:12.199" v="4383"/>
        <pc:sldMkLst>
          <pc:docMk/>
          <pc:sldMk cId="0" sldId="289"/>
        </pc:sldMkLst>
      </pc:sldChg>
      <pc:sldChg chg="add del">
        <pc:chgData name="Paddu Melanahalli (pmelanah)" userId="3ea83e3d-ad00-43de-9889-2b397f359b0e" providerId="ADAL" clId="{86AAC623-B30E-4FE1-821F-8748C1B4CE36}" dt="2022-01-17T19:45:12.199" v="4383"/>
        <pc:sldMkLst>
          <pc:docMk/>
          <pc:sldMk cId="0" sldId="290"/>
        </pc:sldMkLst>
      </pc:sldChg>
      <pc:sldChg chg="modSp mod">
        <pc:chgData name="Paddu Melanahalli (pmelanah)" userId="3ea83e3d-ad00-43de-9889-2b397f359b0e" providerId="ADAL" clId="{86AAC623-B30E-4FE1-821F-8748C1B4CE36}" dt="2021-12-26T03:45:12.699" v="661" actId="27636"/>
        <pc:sldMkLst>
          <pc:docMk/>
          <pc:sldMk cId="1059160830" sldId="291"/>
        </pc:sldMkLst>
        <pc:spChg chg="mod">
          <ac:chgData name="Paddu Melanahalli (pmelanah)" userId="3ea83e3d-ad00-43de-9889-2b397f359b0e" providerId="ADAL" clId="{86AAC623-B30E-4FE1-821F-8748C1B4CE36}" dt="2021-12-26T03:45:12.699" v="661" actId="27636"/>
          <ac:spMkLst>
            <pc:docMk/>
            <pc:sldMk cId="1059160830" sldId="291"/>
            <ac:spMk id="3" creationId="{252C05AF-69F4-4046-8FF1-078C08332D97}"/>
          </ac:spMkLst>
        </pc:spChg>
      </pc:sldChg>
      <pc:sldChg chg="modSp add del mod">
        <pc:chgData name="Paddu Melanahalli (pmelanah)" userId="3ea83e3d-ad00-43de-9889-2b397f359b0e" providerId="ADAL" clId="{86AAC623-B30E-4FE1-821F-8748C1B4CE36}" dt="2022-01-17T19:45:12.301" v="4386" actId="27636"/>
        <pc:sldMkLst>
          <pc:docMk/>
          <pc:sldMk cId="0" sldId="292"/>
        </pc:sldMkLst>
        <pc:spChg chg="mod">
          <ac:chgData name="Paddu Melanahalli (pmelanah)" userId="3ea83e3d-ad00-43de-9889-2b397f359b0e" providerId="ADAL" clId="{86AAC623-B30E-4FE1-821F-8748C1B4CE36}" dt="2022-01-17T19:32:21.537" v="4358"/>
          <ac:spMkLst>
            <pc:docMk/>
            <pc:sldMk cId="0" sldId="292"/>
            <ac:spMk id="27651" creationId="{448800B2-BFD5-4768-80B0-25910171F46C}"/>
          </ac:spMkLst>
        </pc:spChg>
        <pc:spChg chg="mod">
          <ac:chgData name="Paddu Melanahalli (pmelanah)" userId="3ea83e3d-ad00-43de-9889-2b397f359b0e" providerId="ADAL" clId="{86AAC623-B30E-4FE1-821F-8748C1B4CE36}" dt="2022-01-17T19:45:12.301" v="4386" actId="27636"/>
          <ac:spMkLst>
            <pc:docMk/>
            <pc:sldMk cId="0" sldId="292"/>
            <ac:spMk id="27651" creationId="{EC648C58-0A37-40A7-8928-E3149CBB0BE0}"/>
          </ac:spMkLst>
        </pc:spChg>
      </pc:sldChg>
      <pc:sldChg chg="add del">
        <pc:chgData name="Paddu Melanahalli (pmelanah)" userId="3ea83e3d-ad00-43de-9889-2b397f359b0e" providerId="ADAL" clId="{86AAC623-B30E-4FE1-821F-8748C1B4CE36}" dt="2022-01-17T19:45:12.199" v="4383"/>
        <pc:sldMkLst>
          <pc:docMk/>
          <pc:sldMk cId="0" sldId="293"/>
        </pc:sldMkLst>
      </pc:sldChg>
      <pc:sldChg chg="add del">
        <pc:chgData name="Paddu Melanahalli (pmelanah)" userId="3ea83e3d-ad00-43de-9889-2b397f359b0e" providerId="ADAL" clId="{86AAC623-B30E-4FE1-821F-8748C1B4CE36}" dt="2022-01-17T19:45:12.199" v="4383"/>
        <pc:sldMkLst>
          <pc:docMk/>
          <pc:sldMk cId="0" sldId="294"/>
        </pc:sldMkLst>
      </pc:sldChg>
      <pc:sldChg chg="add del">
        <pc:chgData name="Paddu Melanahalli (pmelanah)" userId="3ea83e3d-ad00-43de-9889-2b397f359b0e" providerId="ADAL" clId="{86AAC623-B30E-4FE1-821F-8748C1B4CE36}" dt="2022-01-10T20:30:35.401" v="4303"/>
        <pc:sldMkLst>
          <pc:docMk/>
          <pc:sldMk cId="740761661" sldId="295"/>
        </pc:sldMkLst>
      </pc:sldChg>
      <pc:sldChg chg="modSp add del mod ord">
        <pc:chgData name="Paddu Melanahalli (pmelanah)" userId="3ea83e3d-ad00-43de-9889-2b397f359b0e" providerId="ADAL" clId="{86AAC623-B30E-4FE1-821F-8748C1B4CE36}" dt="2022-01-21T18:13:00.263" v="4417"/>
        <pc:sldMkLst>
          <pc:docMk/>
          <pc:sldMk cId="2765556134" sldId="296"/>
        </pc:sldMkLst>
        <pc:spChg chg="mod">
          <ac:chgData name="Paddu Melanahalli (pmelanah)" userId="3ea83e3d-ad00-43de-9889-2b397f359b0e" providerId="ADAL" clId="{86AAC623-B30E-4FE1-821F-8748C1B4CE36}" dt="2022-01-10T21:24:51.775" v="4339" actId="20577"/>
          <ac:spMkLst>
            <pc:docMk/>
            <pc:sldMk cId="2765556134" sldId="296"/>
            <ac:spMk id="3" creationId="{252C05AF-69F4-4046-8FF1-078C08332D97}"/>
          </ac:spMkLst>
        </pc:spChg>
      </pc:sldChg>
      <pc:sldChg chg="del">
        <pc:chgData name="Paddu Melanahalli (pmelanah)" userId="3ea83e3d-ad00-43de-9889-2b397f359b0e" providerId="ADAL" clId="{86AAC623-B30E-4FE1-821F-8748C1B4CE36}" dt="2021-12-26T02:24:43.077" v="3" actId="47"/>
        <pc:sldMkLst>
          <pc:docMk/>
          <pc:sldMk cId="3973734013" sldId="296"/>
        </pc:sldMkLst>
      </pc:sldChg>
      <pc:sldChg chg="modSp add del mod">
        <pc:chgData name="Paddu Melanahalli (pmelanah)" userId="3ea83e3d-ad00-43de-9889-2b397f359b0e" providerId="ADAL" clId="{86AAC623-B30E-4FE1-821F-8748C1B4CE36}" dt="2022-01-17T19:45:12.314" v="4387" actId="27636"/>
        <pc:sldMkLst>
          <pc:docMk/>
          <pc:sldMk cId="0" sldId="297"/>
        </pc:sldMkLst>
        <pc:spChg chg="mod">
          <ac:chgData name="Paddu Melanahalli (pmelanah)" userId="3ea83e3d-ad00-43de-9889-2b397f359b0e" providerId="ADAL" clId="{86AAC623-B30E-4FE1-821F-8748C1B4CE36}" dt="2022-01-17T19:32:21.537" v="4358"/>
          <ac:spMkLst>
            <pc:docMk/>
            <pc:sldMk cId="0" sldId="297"/>
            <ac:spMk id="45058" creationId="{63AB41C7-E9B5-46A3-9E31-A3B54ED0519B}"/>
          </ac:spMkLst>
        </pc:spChg>
        <pc:spChg chg="mod">
          <ac:chgData name="Paddu Melanahalli (pmelanah)" userId="3ea83e3d-ad00-43de-9889-2b397f359b0e" providerId="ADAL" clId="{86AAC623-B30E-4FE1-821F-8748C1B4CE36}" dt="2022-01-17T19:45:12.314" v="4387" actId="27636"/>
          <ac:spMkLst>
            <pc:docMk/>
            <pc:sldMk cId="0" sldId="297"/>
            <ac:spMk id="51202" creationId="{80213E8E-11CB-4ED0-9DBC-A16855C0D740}"/>
          </ac:spMkLst>
        </pc:spChg>
      </pc:sldChg>
      <pc:sldChg chg="del">
        <pc:chgData name="Paddu Melanahalli (pmelanah)" userId="3ea83e3d-ad00-43de-9889-2b397f359b0e" providerId="ADAL" clId="{86AAC623-B30E-4FE1-821F-8748C1B4CE36}" dt="2021-12-26T02:24:44.480" v="4" actId="47"/>
        <pc:sldMkLst>
          <pc:docMk/>
          <pc:sldMk cId="3051699538" sldId="297"/>
        </pc:sldMkLst>
      </pc:sldChg>
      <pc:sldChg chg="del">
        <pc:chgData name="Paddu Melanahalli (pmelanah)" userId="3ea83e3d-ad00-43de-9889-2b397f359b0e" providerId="ADAL" clId="{86AAC623-B30E-4FE1-821F-8748C1B4CE36}" dt="2021-12-26T02:24:45.441" v="5" actId="47"/>
        <pc:sldMkLst>
          <pc:docMk/>
          <pc:sldMk cId="2051035265" sldId="298"/>
        </pc:sldMkLst>
      </pc:sldChg>
      <pc:sldChg chg="add del">
        <pc:chgData name="Paddu Melanahalli (pmelanah)" userId="3ea83e3d-ad00-43de-9889-2b397f359b0e" providerId="ADAL" clId="{86AAC623-B30E-4FE1-821F-8748C1B4CE36}" dt="2022-01-10T20:29:44.018" v="4297"/>
        <pc:sldMkLst>
          <pc:docMk/>
          <pc:sldMk cId="1144436756" sldId="299"/>
        </pc:sldMkLst>
      </pc:sldChg>
      <pc:sldChg chg="add del">
        <pc:chgData name="Paddu Melanahalli (pmelanah)" userId="3ea83e3d-ad00-43de-9889-2b397f359b0e" providerId="ADAL" clId="{86AAC623-B30E-4FE1-821F-8748C1B4CE36}" dt="2022-01-10T20:29:44.018" v="4297"/>
        <pc:sldMkLst>
          <pc:docMk/>
          <pc:sldMk cId="1293045261" sldId="300"/>
        </pc:sldMkLst>
      </pc:sldChg>
      <pc:sldChg chg="del">
        <pc:chgData name="Paddu Melanahalli (pmelanah)" userId="3ea83e3d-ad00-43de-9889-2b397f359b0e" providerId="ADAL" clId="{86AAC623-B30E-4FE1-821F-8748C1B4CE36}" dt="2021-12-26T02:24:48.055" v="7" actId="47"/>
        <pc:sldMkLst>
          <pc:docMk/>
          <pc:sldMk cId="3996021433" sldId="301"/>
        </pc:sldMkLst>
      </pc:sldChg>
      <pc:sldChg chg="del">
        <pc:chgData name="Paddu Melanahalli (pmelanah)" userId="3ea83e3d-ad00-43de-9889-2b397f359b0e" providerId="ADAL" clId="{86AAC623-B30E-4FE1-821F-8748C1B4CE36}" dt="2021-12-26T02:24:46.978" v="6" actId="47"/>
        <pc:sldMkLst>
          <pc:docMk/>
          <pc:sldMk cId="369676121" sldId="302"/>
        </pc:sldMkLst>
      </pc:sldChg>
      <pc:sldChg chg="addSp delSp modSp del mod ord">
        <pc:chgData name="Paddu Melanahalli (pmelanah)" userId="3ea83e3d-ad00-43de-9889-2b397f359b0e" providerId="ADAL" clId="{86AAC623-B30E-4FE1-821F-8748C1B4CE36}" dt="2022-01-06T00:20:03.852" v="3059" actId="47"/>
        <pc:sldMkLst>
          <pc:docMk/>
          <pc:sldMk cId="1132795806" sldId="303"/>
        </pc:sldMkLst>
        <pc:spChg chg="mod">
          <ac:chgData name="Paddu Melanahalli (pmelanah)" userId="3ea83e3d-ad00-43de-9889-2b397f359b0e" providerId="ADAL" clId="{86AAC623-B30E-4FE1-821F-8748C1B4CE36}" dt="2021-12-26T03:02:05.422" v="202" actId="20577"/>
          <ac:spMkLst>
            <pc:docMk/>
            <pc:sldMk cId="1132795806" sldId="303"/>
            <ac:spMk id="3" creationId="{252C05AF-69F4-4046-8FF1-078C08332D97}"/>
          </ac:spMkLst>
        </pc:spChg>
        <pc:spChg chg="add del">
          <ac:chgData name="Paddu Melanahalli (pmelanah)" userId="3ea83e3d-ad00-43de-9889-2b397f359b0e" providerId="ADAL" clId="{86AAC623-B30E-4FE1-821F-8748C1B4CE36}" dt="2021-12-26T03:00:34.243" v="109"/>
          <ac:spMkLst>
            <pc:docMk/>
            <pc:sldMk cId="1132795806" sldId="303"/>
            <ac:spMk id="4" creationId="{C95F4FA2-5869-4189-9B18-821EF8158CAB}"/>
          </ac:spMkLst>
        </pc:spChg>
        <pc:spChg chg="add del mod">
          <ac:chgData name="Paddu Melanahalli (pmelanah)" userId="3ea83e3d-ad00-43de-9889-2b397f359b0e" providerId="ADAL" clId="{86AAC623-B30E-4FE1-821F-8748C1B4CE36}" dt="2021-12-26T03:01:13.563" v="113" actId="478"/>
          <ac:spMkLst>
            <pc:docMk/>
            <pc:sldMk cId="1132795806" sldId="303"/>
            <ac:spMk id="6" creationId="{85A254D0-246B-4A86-9ABF-B7A66E41EB46}"/>
          </ac:spMkLst>
        </pc:spChg>
      </pc:sldChg>
      <pc:sldChg chg="modSp del mod ord">
        <pc:chgData name="Paddu Melanahalli (pmelanah)" userId="3ea83e3d-ad00-43de-9889-2b397f359b0e" providerId="ADAL" clId="{86AAC623-B30E-4FE1-821F-8748C1B4CE36}" dt="2022-01-06T00:20:04.703" v="3060" actId="47"/>
        <pc:sldMkLst>
          <pc:docMk/>
          <pc:sldMk cId="510131300" sldId="304"/>
        </pc:sldMkLst>
        <pc:spChg chg="mod">
          <ac:chgData name="Paddu Melanahalli (pmelanah)" userId="3ea83e3d-ad00-43de-9889-2b397f359b0e" providerId="ADAL" clId="{86AAC623-B30E-4FE1-821F-8748C1B4CE36}" dt="2021-12-26T02:58:45.524" v="92" actId="20577"/>
          <ac:spMkLst>
            <pc:docMk/>
            <pc:sldMk cId="510131300" sldId="304"/>
            <ac:spMk id="2" creationId="{17F12FD9-18A7-4355-9D13-4C69C7836597}"/>
          </ac:spMkLst>
        </pc:spChg>
        <pc:spChg chg="mod">
          <ac:chgData name="Paddu Melanahalli (pmelanah)" userId="3ea83e3d-ad00-43de-9889-2b397f359b0e" providerId="ADAL" clId="{86AAC623-B30E-4FE1-821F-8748C1B4CE36}" dt="2021-12-26T03:02:25.447" v="205" actId="27636"/>
          <ac:spMkLst>
            <pc:docMk/>
            <pc:sldMk cId="510131300" sldId="304"/>
            <ac:spMk id="3" creationId="{252C05AF-69F4-4046-8FF1-078C08332D97}"/>
          </ac:spMkLst>
        </pc:spChg>
      </pc:sldChg>
      <pc:sldChg chg="addSp delSp modSp add del mod ord">
        <pc:chgData name="Paddu Melanahalli (pmelanah)" userId="3ea83e3d-ad00-43de-9889-2b397f359b0e" providerId="ADAL" clId="{86AAC623-B30E-4FE1-821F-8748C1B4CE36}" dt="2022-01-06T00:19:59.585" v="3055" actId="47"/>
        <pc:sldMkLst>
          <pc:docMk/>
          <pc:sldMk cId="64994360" sldId="305"/>
        </pc:sldMkLst>
        <pc:spChg chg="mod">
          <ac:chgData name="Paddu Melanahalli (pmelanah)" userId="3ea83e3d-ad00-43de-9889-2b397f359b0e" providerId="ADAL" clId="{86AAC623-B30E-4FE1-821F-8748C1B4CE36}" dt="2021-12-26T03:03:14.102" v="222" actId="20577"/>
          <ac:spMkLst>
            <pc:docMk/>
            <pc:sldMk cId="64994360" sldId="305"/>
            <ac:spMk id="2" creationId="{17F12FD9-18A7-4355-9D13-4C69C7836597}"/>
          </ac:spMkLst>
        </pc:spChg>
        <pc:spChg chg="add del mod">
          <ac:chgData name="Paddu Melanahalli (pmelanah)" userId="3ea83e3d-ad00-43de-9889-2b397f359b0e" providerId="ADAL" clId="{86AAC623-B30E-4FE1-821F-8748C1B4CE36}" dt="2021-12-26T03:42:50.061" v="643" actId="403"/>
          <ac:spMkLst>
            <pc:docMk/>
            <pc:sldMk cId="64994360" sldId="305"/>
            <ac:spMk id="3" creationId="{252C05AF-69F4-4046-8FF1-078C08332D97}"/>
          </ac:spMkLst>
        </pc:spChg>
        <pc:spChg chg="add del">
          <ac:chgData name="Paddu Melanahalli (pmelanah)" userId="3ea83e3d-ad00-43de-9889-2b397f359b0e" providerId="ADAL" clId="{86AAC623-B30E-4FE1-821F-8748C1B4CE36}" dt="2021-12-26T03:03:44.062" v="227"/>
          <ac:spMkLst>
            <pc:docMk/>
            <pc:sldMk cId="64994360" sldId="305"/>
            <ac:spMk id="4" creationId="{AB371284-5BA7-431C-BC59-6A81E1DA9B14}"/>
          </ac:spMkLst>
        </pc:spChg>
        <pc:spChg chg="add del mod">
          <ac:chgData name="Paddu Melanahalli (pmelanah)" userId="3ea83e3d-ad00-43de-9889-2b397f359b0e" providerId="ADAL" clId="{86AAC623-B30E-4FE1-821F-8748C1B4CE36}" dt="2021-12-26T03:03:43.429" v="226" actId="21"/>
          <ac:spMkLst>
            <pc:docMk/>
            <pc:sldMk cId="64994360" sldId="305"/>
            <ac:spMk id="6" creationId="{5A1DA5DA-E360-4FB8-AE6C-FD989ACBDF9A}"/>
          </ac:spMkLst>
        </pc:spChg>
        <pc:spChg chg="add mod">
          <ac:chgData name="Paddu Melanahalli (pmelanah)" userId="3ea83e3d-ad00-43de-9889-2b397f359b0e" providerId="ADAL" clId="{86AAC623-B30E-4FE1-821F-8748C1B4CE36}" dt="2021-12-26T03:35:47.689" v="640" actId="20577"/>
          <ac:spMkLst>
            <pc:docMk/>
            <pc:sldMk cId="64994360" sldId="305"/>
            <ac:spMk id="7" creationId="{8159862B-A11E-415E-BC9D-E1CBD33A1899}"/>
          </ac:spMkLst>
        </pc:spChg>
      </pc:sldChg>
      <pc:sldChg chg="del">
        <pc:chgData name="Paddu Melanahalli (pmelanah)" userId="3ea83e3d-ad00-43de-9889-2b397f359b0e" providerId="ADAL" clId="{86AAC623-B30E-4FE1-821F-8748C1B4CE36}" dt="2021-12-26T02:24:53.331" v="8" actId="47"/>
        <pc:sldMkLst>
          <pc:docMk/>
          <pc:sldMk cId="2652071061" sldId="305"/>
        </pc:sldMkLst>
      </pc:sldChg>
      <pc:sldChg chg="del">
        <pc:chgData name="Paddu Melanahalli (pmelanah)" userId="3ea83e3d-ad00-43de-9889-2b397f359b0e" providerId="ADAL" clId="{86AAC623-B30E-4FE1-821F-8748C1B4CE36}" dt="2021-12-26T02:24:56.028" v="9" actId="47"/>
        <pc:sldMkLst>
          <pc:docMk/>
          <pc:sldMk cId="693106024" sldId="306"/>
        </pc:sldMkLst>
      </pc:sldChg>
      <pc:sldChg chg="addSp modSp add del mod ord">
        <pc:chgData name="Paddu Melanahalli (pmelanah)" userId="3ea83e3d-ad00-43de-9889-2b397f359b0e" providerId="ADAL" clId="{86AAC623-B30E-4FE1-821F-8748C1B4CE36}" dt="2022-01-06T00:20:12.252" v="3065" actId="47"/>
        <pc:sldMkLst>
          <pc:docMk/>
          <pc:sldMk cId="2333481124" sldId="306"/>
        </pc:sldMkLst>
        <pc:spChg chg="mod">
          <ac:chgData name="Paddu Melanahalli (pmelanah)" userId="3ea83e3d-ad00-43de-9889-2b397f359b0e" providerId="ADAL" clId="{86AAC623-B30E-4FE1-821F-8748C1B4CE36}" dt="2021-12-26T03:56:38.362" v="1038" actId="20577"/>
          <ac:spMkLst>
            <pc:docMk/>
            <pc:sldMk cId="2333481124" sldId="306"/>
            <ac:spMk id="2" creationId="{17F12FD9-18A7-4355-9D13-4C69C7836597}"/>
          </ac:spMkLst>
        </pc:spChg>
        <pc:graphicFrameChg chg="add mod modGraphic">
          <ac:chgData name="Paddu Melanahalli (pmelanah)" userId="3ea83e3d-ad00-43de-9889-2b397f359b0e" providerId="ADAL" clId="{86AAC623-B30E-4FE1-821F-8748C1B4CE36}" dt="2021-12-26T04:04:19.876" v="1415" actId="20577"/>
          <ac:graphicFrameMkLst>
            <pc:docMk/>
            <pc:sldMk cId="2333481124" sldId="306"/>
            <ac:graphicFrameMk id="4" creationId="{394B2E06-A7E3-402B-9F62-C98412609900}"/>
          </ac:graphicFrameMkLst>
        </pc:graphicFrameChg>
      </pc:sldChg>
      <pc:sldChg chg="modSp add del mod ord">
        <pc:chgData name="Paddu Melanahalli (pmelanah)" userId="3ea83e3d-ad00-43de-9889-2b397f359b0e" providerId="ADAL" clId="{86AAC623-B30E-4FE1-821F-8748C1B4CE36}" dt="2022-01-06T00:20:02.948" v="3058" actId="47"/>
        <pc:sldMkLst>
          <pc:docMk/>
          <pc:sldMk cId="2708688048" sldId="307"/>
        </pc:sldMkLst>
        <pc:spChg chg="mod">
          <ac:chgData name="Paddu Melanahalli (pmelanah)" userId="3ea83e3d-ad00-43de-9889-2b397f359b0e" providerId="ADAL" clId="{86AAC623-B30E-4FE1-821F-8748C1B4CE36}" dt="2021-12-26T03:49:19.573" v="679" actId="20577"/>
          <ac:spMkLst>
            <pc:docMk/>
            <pc:sldMk cId="2708688048" sldId="307"/>
            <ac:spMk id="2" creationId="{17F12FD9-18A7-4355-9D13-4C69C7836597}"/>
          </ac:spMkLst>
        </pc:spChg>
        <pc:spChg chg="mod">
          <ac:chgData name="Paddu Melanahalli (pmelanah)" userId="3ea83e3d-ad00-43de-9889-2b397f359b0e" providerId="ADAL" clId="{86AAC623-B30E-4FE1-821F-8748C1B4CE36}" dt="2021-12-26T03:52:29.925" v="998" actId="20577"/>
          <ac:spMkLst>
            <pc:docMk/>
            <pc:sldMk cId="2708688048" sldId="307"/>
            <ac:spMk id="3" creationId="{252C05AF-69F4-4046-8FF1-078C08332D97}"/>
          </ac:spMkLst>
        </pc:spChg>
      </pc:sldChg>
      <pc:sldChg chg="modSp add del mod ord">
        <pc:chgData name="Paddu Melanahalli (pmelanah)" userId="3ea83e3d-ad00-43de-9889-2b397f359b0e" providerId="ADAL" clId="{86AAC623-B30E-4FE1-821F-8748C1B4CE36}" dt="2022-01-06T00:20:01.127" v="3056" actId="47"/>
        <pc:sldMkLst>
          <pc:docMk/>
          <pc:sldMk cId="1892040209" sldId="308"/>
        </pc:sldMkLst>
        <pc:spChg chg="mod">
          <ac:chgData name="Paddu Melanahalli (pmelanah)" userId="3ea83e3d-ad00-43de-9889-2b397f359b0e" providerId="ADAL" clId="{86AAC623-B30E-4FE1-821F-8748C1B4CE36}" dt="2021-12-26T04:12:56.434" v="1433" actId="20577"/>
          <ac:spMkLst>
            <pc:docMk/>
            <pc:sldMk cId="1892040209" sldId="308"/>
            <ac:spMk id="2" creationId="{17F12FD9-18A7-4355-9D13-4C69C7836597}"/>
          </ac:spMkLst>
        </pc:spChg>
        <pc:spChg chg="mod">
          <ac:chgData name="Paddu Melanahalli (pmelanah)" userId="3ea83e3d-ad00-43de-9889-2b397f359b0e" providerId="ADAL" clId="{86AAC623-B30E-4FE1-821F-8748C1B4CE36}" dt="2021-12-26T04:14:25.402" v="1445" actId="15"/>
          <ac:spMkLst>
            <pc:docMk/>
            <pc:sldMk cId="1892040209" sldId="308"/>
            <ac:spMk id="3" creationId="{252C05AF-69F4-4046-8FF1-078C08332D97}"/>
          </ac:spMkLst>
        </pc:spChg>
      </pc:sldChg>
      <pc:sldChg chg="modSp add del mod ord">
        <pc:chgData name="Paddu Melanahalli (pmelanah)" userId="3ea83e3d-ad00-43de-9889-2b397f359b0e" providerId="ADAL" clId="{86AAC623-B30E-4FE1-821F-8748C1B4CE36}" dt="2022-01-06T00:20:06.344" v="3062" actId="47"/>
        <pc:sldMkLst>
          <pc:docMk/>
          <pc:sldMk cId="1520386703" sldId="309"/>
        </pc:sldMkLst>
        <pc:spChg chg="mod">
          <ac:chgData name="Paddu Melanahalli (pmelanah)" userId="3ea83e3d-ad00-43de-9889-2b397f359b0e" providerId="ADAL" clId="{86AAC623-B30E-4FE1-821F-8748C1B4CE36}" dt="2021-12-26T04:54:34.245" v="1964" actId="20577"/>
          <ac:spMkLst>
            <pc:docMk/>
            <pc:sldMk cId="1520386703" sldId="309"/>
            <ac:spMk id="2" creationId="{17F12FD9-18A7-4355-9D13-4C69C7836597}"/>
          </ac:spMkLst>
        </pc:spChg>
        <pc:spChg chg="mod">
          <ac:chgData name="Paddu Melanahalli (pmelanah)" userId="3ea83e3d-ad00-43de-9889-2b397f359b0e" providerId="ADAL" clId="{86AAC623-B30E-4FE1-821F-8748C1B4CE36}" dt="2021-12-26T04:55:53.257" v="2093" actId="20577"/>
          <ac:spMkLst>
            <pc:docMk/>
            <pc:sldMk cId="1520386703" sldId="309"/>
            <ac:spMk id="3" creationId="{252C05AF-69F4-4046-8FF1-078C08332D97}"/>
          </ac:spMkLst>
        </pc:spChg>
      </pc:sldChg>
      <pc:sldChg chg="addSp delSp modSp add del mod ord">
        <pc:chgData name="Paddu Melanahalli (pmelanah)" userId="3ea83e3d-ad00-43de-9889-2b397f359b0e" providerId="ADAL" clId="{86AAC623-B30E-4FE1-821F-8748C1B4CE36}" dt="2022-01-06T00:20:02.205" v="3057" actId="47"/>
        <pc:sldMkLst>
          <pc:docMk/>
          <pc:sldMk cId="4258003324" sldId="310"/>
        </pc:sldMkLst>
        <pc:spChg chg="mod">
          <ac:chgData name="Paddu Melanahalli (pmelanah)" userId="3ea83e3d-ad00-43de-9889-2b397f359b0e" providerId="ADAL" clId="{86AAC623-B30E-4FE1-821F-8748C1B4CE36}" dt="2021-12-26T04:40:50.064" v="1550" actId="20577"/>
          <ac:spMkLst>
            <pc:docMk/>
            <pc:sldMk cId="4258003324" sldId="310"/>
            <ac:spMk id="2" creationId="{17F12FD9-18A7-4355-9D13-4C69C7836597}"/>
          </ac:spMkLst>
        </pc:spChg>
        <pc:spChg chg="del mod">
          <ac:chgData name="Paddu Melanahalli (pmelanah)" userId="3ea83e3d-ad00-43de-9889-2b397f359b0e" providerId="ADAL" clId="{86AAC623-B30E-4FE1-821F-8748C1B4CE36}" dt="2021-12-26T04:37:29.726" v="1488"/>
          <ac:spMkLst>
            <pc:docMk/>
            <pc:sldMk cId="4258003324" sldId="310"/>
            <ac:spMk id="3" creationId="{252C05AF-69F4-4046-8FF1-078C08332D97}"/>
          </ac:spMkLst>
        </pc:spChg>
        <pc:spChg chg="add del mod">
          <ac:chgData name="Paddu Melanahalli (pmelanah)" userId="3ea83e3d-ad00-43de-9889-2b397f359b0e" providerId="ADAL" clId="{86AAC623-B30E-4FE1-821F-8748C1B4CE36}" dt="2021-12-26T04:37:27.137" v="1487" actId="478"/>
          <ac:spMkLst>
            <pc:docMk/>
            <pc:sldMk cId="4258003324" sldId="310"/>
            <ac:spMk id="6" creationId="{3C303C85-5CF5-48A9-8D6A-41CCC7C78A72}"/>
          </ac:spMkLst>
        </pc:spChg>
        <pc:spChg chg="add mod">
          <ac:chgData name="Paddu Melanahalli (pmelanah)" userId="3ea83e3d-ad00-43de-9889-2b397f359b0e" providerId="ADAL" clId="{86AAC623-B30E-4FE1-821F-8748C1B4CE36}" dt="2021-12-26T04:39:42.912" v="1514" actId="20577"/>
          <ac:spMkLst>
            <pc:docMk/>
            <pc:sldMk cId="4258003324" sldId="310"/>
            <ac:spMk id="7" creationId="{F93F12F8-AA6E-4747-9838-55ADDFEE81C6}"/>
          </ac:spMkLst>
        </pc:spChg>
        <pc:spChg chg="add del mod">
          <ac:chgData name="Paddu Melanahalli (pmelanah)" userId="3ea83e3d-ad00-43de-9889-2b397f359b0e" providerId="ADAL" clId="{86AAC623-B30E-4FE1-821F-8748C1B4CE36}" dt="2021-12-26T04:38:11.238" v="1494" actId="478"/>
          <ac:spMkLst>
            <pc:docMk/>
            <pc:sldMk cId="4258003324" sldId="310"/>
            <ac:spMk id="10" creationId="{0A61E8D7-22F3-4E41-B71A-4B07032F9E77}"/>
          </ac:spMkLst>
        </pc:spChg>
        <pc:spChg chg="add del mod">
          <ac:chgData name="Paddu Melanahalli (pmelanah)" userId="3ea83e3d-ad00-43de-9889-2b397f359b0e" providerId="ADAL" clId="{86AAC623-B30E-4FE1-821F-8748C1B4CE36}" dt="2021-12-26T04:38:15.414" v="1496" actId="478"/>
          <ac:spMkLst>
            <pc:docMk/>
            <pc:sldMk cId="4258003324" sldId="310"/>
            <ac:spMk id="12" creationId="{11F14ABE-E00B-4A53-A8C3-28C663EE66FC}"/>
          </ac:spMkLst>
        </pc:spChg>
        <pc:graphicFrameChg chg="add del mod modGraphic">
          <ac:chgData name="Paddu Melanahalli (pmelanah)" userId="3ea83e3d-ad00-43de-9889-2b397f359b0e" providerId="ADAL" clId="{86AAC623-B30E-4FE1-821F-8748C1B4CE36}" dt="2021-12-26T04:35:18.433" v="1467" actId="478"/>
          <ac:graphicFrameMkLst>
            <pc:docMk/>
            <pc:sldMk cId="4258003324" sldId="310"/>
            <ac:graphicFrameMk id="4" creationId="{A2B42C35-041B-4587-BE39-F196AED3FB9E}"/>
          </ac:graphicFrameMkLst>
        </pc:graphicFrameChg>
        <pc:graphicFrameChg chg="add del mod modGraphic">
          <ac:chgData name="Paddu Melanahalli (pmelanah)" userId="3ea83e3d-ad00-43de-9889-2b397f359b0e" providerId="ADAL" clId="{86AAC623-B30E-4FE1-821F-8748C1B4CE36}" dt="2021-12-26T04:40:39.838" v="1530" actId="1076"/>
          <ac:graphicFrameMkLst>
            <pc:docMk/>
            <pc:sldMk cId="4258003324" sldId="310"/>
            <ac:graphicFrameMk id="8" creationId="{DEFAACD9-F0CC-41F4-9A8D-8F82A6485E9B}"/>
          </ac:graphicFrameMkLst>
        </pc:graphicFrameChg>
        <pc:graphicFrameChg chg="add mod modGraphic">
          <ac:chgData name="Paddu Melanahalli (pmelanah)" userId="3ea83e3d-ad00-43de-9889-2b397f359b0e" providerId="ADAL" clId="{86AAC623-B30E-4FE1-821F-8748C1B4CE36}" dt="2021-12-26T04:40:27.523" v="1528" actId="403"/>
          <ac:graphicFrameMkLst>
            <pc:docMk/>
            <pc:sldMk cId="4258003324" sldId="310"/>
            <ac:graphicFrameMk id="13" creationId="{B09CAF32-86C8-4A64-9DC5-AEEBEDDECD45}"/>
          </ac:graphicFrameMkLst>
        </pc:graphicFrameChg>
      </pc:sldChg>
      <pc:sldChg chg="modSp add del mod ord">
        <pc:chgData name="Paddu Melanahalli (pmelanah)" userId="3ea83e3d-ad00-43de-9889-2b397f359b0e" providerId="ADAL" clId="{86AAC623-B30E-4FE1-821F-8748C1B4CE36}" dt="2022-01-06T00:20:05.467" v="3061" actId="47"/>
        <pc:sldMkLst>
          <pc:docMk/>
          <pc:sldMk cId="741966826" sldId="311"/>
        </pc:sldMkLst>
        <pc:spChg chg="mod">
          <ac:chgData name="Paddu Melanahalli (pmelanah)" userId="3ea83e3d-ad00-43de-9889-2b397f359b0e" providerId="ADAL" clId="{86AAC623-B30E-4FE1-821F-8748C1B4CE36}" dt="2021-12-26T04:49:10.499" v="1572" actId="20577"/>
          <ac:spMkLst>
            <pc:docMk/>
            <pc:sldMk cId="741966826" sldId="311"/>
            <ac:spMk id="2" creationId="{17F12FD9-18A7-4355-9D13-4C69C7836597}"/>
          </ac:spMkLst>
        </pc:spChg>
        <pc:spChg chg="mod">
          <ac:chgData name="Paddu Melanahalli (pmelanah)" userId="3ea83e3d-ad00-43de-9889-2b397f359b0e" providerId="ADAL" clId="{86AAC623-B30E-4FE1-821F-8748C1B4CE36}" dt="2021-12-26T04:53:41.805" v="1940" actId="20577"/>
          <ac:spMkLst>
            <pc:docMk/>
            <pc:sldMk cId="741966826" sldId="311"/>
            <ac:spMk id="3" creationId="{252C05AF-69F4-4046-8FF1-078C08332D97}"/>
          </ac:spMkLst>
        </pc:spChg>
      </pc:sldChg>
      <pc:sldChg chg="modSp add del mod ord">
        <pc:chgData name="Paddu Melanahalli (pmelanah)" userId="3ea83e3d-ad00-43de-9889-2b397f359b0e" providerId="ADAL" clId="{86AAC623-B30E-4FE1-821F-8748C1B4CE36}" dt="2022-01-06T00:20:07.209" v="3063" actId="47"/>
        <pc:sldMkLst>
          <pc:docMk/>
          <pc:sldMk cId="2566097502" sldId="312"/>
        </pc:sldMkLst>
        <pc:spChg chg="mod">
          <ac:chgData name="Paddu Melanahalli (pmelanah)" userId="3ea83e3d-ad00-43de-9889-2b397f359b0e" providerId="ADAL" clId="{86AAC623-B30E-4FE1-821F-8748C1B4CE36}" dt="2021-12-26T04:59:21.122" v="2125" actId="20577"/>
          <ac:spMkLst>
            <pc:docMk/>
            <pc:sldMk cId="2566097502" sldId="312"/>
            <ac:spMk id="2" creationId="{17F12FD9-18A7-4355-9D13-4C69C7836597}"/>
          </ac:spMkLst>
        </pc:spChg>
        <pc:spChg chg="mod">
          <ac:chgData name="Paddu Melanahalli (pmelanah)" userId="3ea83e3d-ad00-43de-9889-2b397f359b0e" providerId="ADAL" clId="{86AAC623-B30E-4FE1-821F-8748C1B4CE36}" dt="2021-12-26T05:04:40.986" v="2768" actId="20577"/>
          <ac:spMkLst>
            <pc:docMk/>
            <pc:sldMk cId="2566097502" sldId="312"/>
            <ac:spMk id="3" creationId="{252C05AF-69F4-4046-8FF1-078C08332D97}"/>
          </ac:spMkLst>
        </pc:spChg>
      </pc:sldChg>
      <pc:sldChg chg="add del ord">
        <pc:chgData name="Paddu Melanahalli (pmelanah)" userId="3ea83e3d-ad00-43de-9889-2b397f359b0e" providerId="ADAL" clId="{86AAC623-B30E-4FE1-821F-8748C1B4CE36}" dt="2021-12-26T05:20:42.216" v="2772" actId="47"/>
        <pc:sldMkLst>
          <pc:docMk/>
          <pc:sldMk cId="563550422" sldId="313"/>
        </pc:sldMkLst>
      </pc:sldChg>
      <pc:sldChg chg="add del">
        <pc:chgData name="Paddu Melanahalli (pmelanah)" userId="3ea83e3d-ad00-43de-9889-2b397f359b0e" providerId="ADAL" clId="{86AAC623-B30E-4FE1-821F-8748C1B4CE36}" dt="2021-12-26T05:20:44.195" v="2773" actId="47"/>
        <pc:sldMkLst>
          <pc:docMk/>
          <pc:sldMk cId="1131561605" sldId="314"/>
        </pc:sldMkLst>
      </pc:sldChg>
      <pc:sldChg chg="addSp delSp modSp add mod ord modClrScheme chgLayout">
        <pc:chgData name="Paddu Melanahalli (pmelanah)" userId="3ea83e3d-ad00-43de-9889-2b397f359b0e" providerId="ADAL" clId="{86AAC623-B30E-4FE1-821F-8748C1B4CE36}" dt="2022-01-17T06:01:32.350" v="4342"/>
        <pc:sldMkLst>
          <pc:docMk/>
          <pc:sldMk cId="2926272054" sldId="315"/>
        </pc:sldMkLst>
        <pc:spChg chg="mod">
          <ac:chgData name="Paddu Melanahalli (pmelanah)" userId="3ea83e3d-ad00-43de-9889-2b397f359b0e" providerId="ADAL" clId="{86AAC623-B30E-4FE1-821F-8748C1B4CE36}" dt="2022-01-10T20:30:44.617" v="4309" actId="5793"/>
          <ac:spMkLst>
            <pc:docMk/>
            <pc:sldMk cId="2926272054" sldId="315"/>
            <ac:spMk id="2" creationId="{17F12FD9-18A7-4355-9D13-4C69C7836597}"/>
          </ac:spMkLst>
        </pc:spChg>
        <pc:spChg chg="add del mod">
          <ac:chgData name="Paddu Melanahalli (pmelanah)" userId="3ea83e3d-ad00-43de-9889-2b397f359b0e" providerId="ADAL" clId="{86AAC623-B30E-4FE1-821F-8748C1B4CE36}" dt="2022-01-06T00:33:01.005" v="3125" actId="26606"/>
          <ac:spMkLst>
            <pc:docMk/>
            <pc:sldMk cId="2926272054" sldId="315"/>
            <ac:spMk id="3" creationId="{252C05AF-69F4-4046-8FF1-078C08332D97}"/>
          </ac:spMkLst>
        </pc:spChg>
        <pc:spChg chg="add del mod">
          <ac:chgData name="Paddu Melanahalli (pmelanah)" userId="3ea83e3d-ad00-43de-9889-2b397f359b0e" providerId="ADAL" clId="{86AAC623-B30E-4FE1-821F-8748C1B4CE36}" dt="2022-01-10T20:30:33.194" v="4302"/>
          <ac:spMkLst>
            <pc:docMk/>
            <pc:sldMk cId="2926272054" sldId="315"/>
            <ac:spMk id="3" creationId="{C9546BD2-89BB-4F00-B8BA-3EC289DEB3F1}"/>
          </ac:spMkLst>
        </pc:spChg>
        <pc:spChg chg="add del">
          <ac:chgData name="Paddu Melanahalli (pmelanah)" userId="3ea83e3d-ad00-43de-9889-2b397f359b0e" providerId="ADAL" clId="{86AAC623-B30E-4FE1-821F-8748C1B4CE36}" dt="2022-01-06T00:33:01.005" v="3125" actId="26606"/>
          <ac:spMkLst>
            <pc:docMk/>
            <pc:sldMk cId="2926272054" sldId="315"/>
            <ac:spMk id="5" creationId="{3AFD6D51-D54F-4DAA-A900-9165601D344F}"/>
          </ac:spMkLst>
        </pc:spChg>
        <pc:spChg chg="add del mod">
          <ac:chgData name="Paddu Melanahalli (pmelanah)" userId="3ea83e3d-ad00-43de-9889-2b397f359b0e" providerId="ADAL" clId="{86AAC623-B30E-4FE1-821F-8748C1B4CE36}" dt="2022-01-06T00:33:15.082" v="3128" actId="26606"/>
          <ac:spMkLst>
            <pc:docMk/>
            <pc:sldMk cId="2926272054" sldId="315"/>
            <ac:spMk id="10" creationId="{2948C344-8DE4-4374-B735-069ED68BEF65}"/>
          </ac:spMkLst>
        </pc:spChg>
        <pc:spChg chg="add del mod">
          <ac:chgData name="Paddu Melanahalli (pmelanah)" userId="3ea83e3d-ad00-43de-9889-2b397f359b0e" providerId="ADAL" clId="{86AAC623-B30E-4FE1-821F-8748C1B4CE36}" dt="2022-01-06T00:32:38.498" v="3118" actId="26606"/>
          <ac:spMkLst>
            <pc:docMk/>
            <pc:sldMk cId="2926272054" sldId="315"/>
            <ac:spMk id="11" creationId="{C4756298-4C6E-4C1F-9B7F-B7856025B37C}"/>
          </ac:spMkLst>
        </pc:spChg>
        <pc:spChg chg="add del">
          <ac:chgData name="Paddu Melanahalli (pmelanah)" userId="3ea83e3d-ad00-43de-9889-2b397f359b0e" providerId="ADAL" clId="{86AAC623-B30E-4FE1-821F-8748C1B4CE36}" dt="2022-01-06T00:32:45.498" v="3120" actId="26606"/>
          <ac:spMkLst>
            <pc:docMk/>
            <pc:sldMk cId="2926272054" sldId="315"/>
            <ac:spMk id="14" creationId="{3AFD6D51-D54F-4DAA-A900-9165601D344F}"/>
          </ac:spMkLst>
        </pc:spChg>
        <pc:spChg chg="add del">
          <ac:chgData name="Paddu Melanahalli (pmelanah)" userId="3ea83e3d-ad00-43de-9889-2b397f359b0e" providerId="ADAL" clId="{86AAC623-B30E-4FE1-821F-8748C1B4CE36}" dt="2022-01-06T00:32:46.945" v="3122" actId="26606"/>
          <ac:spMkLst>
            <pc:docMk/>
            <pc:sldMk cId="2926272054" sldId="315"/>
            <ac:spMk id="17" creationId="{3AFD6D51-D54F-4DAA-A900-9165601D344F}"/>
          </ac:spMkLst>
        </pc:spChg>
        <pc:spChg chg="add del">
          <ac:chgData name="Paddu Melanahalli (pmelanah)" userId="3ea83e3d-ad00-43de-9889-2b397f359b0e" providerId="ADAL" clId="{86AAC623-B30E-4FE1-821F-8748C1B4CE36}" dt="2022-01-06T00:33:00.984" v="3124" actId="26606"/>
          <ac:spMkLst>
            <pc:docMk/>
            <pc:sldMk cId="2926272054" sldId="315"/>
            <ac:spMk id="20" creationId="{3AFD6D51-D54F-4DAA-A900-9165601D344F}"/>
          </ac:spMkLst>
        </pc:spChg>
        <pc:spChg chg="add del mod">
          <ac:chgData name="Paddu Melanahalli (pmelanah)" userId="3ea83e3d-ad00-43de-9889-2b397f359b0e" providerId="ADAL" clId="{86AAC623-B30E-4FE1-821F-8748C1B4CE36}" dt="2022-01-06T00:33:15.082" v="3128" actId="26606"/>
          <ac:spMkLst>
            <pc:docMk/>
            <pc:sldMk cId="2926272054" sldId="315"/>
            <ac:spMk id="22" creationId="{252C05AF-69F4-4046-8FF1-078C08332D97}"/>
          </ac:spMkLst>
        </pc:spChg>
        <pc:spChg chg="add">
          <ac:chgData name="Paddu Melanahalli (pmelanah)" userId="3ea83e3d-ad00-43de-9889-2b397f359b0e" providerId="ADAL" clId="{86AAC623-B30E-4FE1-821F-8748C1B4CE36}" dt="2022-01-06T00:33:15.082" v="3128" actId="26606"/>
          <ac:spMkLst>
            <pc:docMk/>
            <pc:sldMk cId="2926272054" sldId="315"/>
            <ac:spMk id="28" creationId="{960BD10B-54B7-4CF1-936C-299BA020F578}"/>
          </ac:spMkLst>
        </pc:spChg>
        <pc:graphicFrameChg chg="add del mod">
          <ac:chgData name="Paddu Melanahalli (pmelanah)" userId="3ea83e3d-ad00-43de-9889-2b397f359b0e" providerId="ADAL" clId="{86AAC623-B30E-4FE1-821F-8748C1B4CE36}" dt="2022-01-06T00:32:38.498" v="3118" actId="26606"/>
          <ac:graphicFrameMkLst>
            <pc:docMk/>
            <pc:sldMk cId="2926272054" sldId="315"/>
            <ac:graphicFrameMk id="7" creationId="{FB49623D-CB39-4813-943B-C602BF6BEB83}"/>
          </ac:graphicFrameMkLst>
        </pc:graphicFrameChg>
        <pc:graphicFrameChg chg="add del">
          <ac:chgData name="Paddu Melanahalli (pmelanah)" userId="3ea83e3d-ad00-43de-9889-2b397f359b0e" providerId="ADAL" clId="{86AAC623-B30E-4FE1-821F-8748C1B4CE36}" dt="2022-01-06T00:32:45.498" v="3120" actId="26606"/>
          <ac:graphicFrameMkLst>
            <pc:docMk/>
            <pc:sldMk cId="2926272054" sldId="315"/>
            <ac:graphicFrameMk id="13" creationId="{5B2AD5AF-E4D1-46D4-BF62-7CF8C1B3B1CC}"/>
          </ac:graphicFrameMkLst>
        </pc:graphicFrameChg>
        <pc:graphicFrameChg chg="add del">
          <ac:chgData name="Paddu Melanahalli (pmelanah)" userId="3ea83e3d-ad00-43de-9889-2b397f359b0e" providerId="ADAL" clId="{86AAC623-B30E-4FE1-821F-8748C1B4CE36}" dt="2022-01-06T00:32:46.945" v="3122" actId="26606"/>
          <ac:graphicFrameMkLst>
            <pc:docMk/>
            <pc:sldMk cId="2926272054" sldId="315"/>
            <ac:graphicFrameMk id="16" creationId="{C2419B9D-868A-4F9F-A550-E48EB2897F11}"/>
          </ac:graphicFrameMkLst>
        </pc:graphicFrameChg>
        <pc:graphicFrameChg chg="add del">
          <ac:chgData name="Paddu Melanahalli (pmelanah)" userId="3ea83e3d-ad00-43de-9889-2b397f359b0e" providerId="ADAL" clId="{86AAC623-B30E-4FE1-821F-8748C1B4CE36}" dt="2022-01-06T00:33:00.984" v="3124" actId="26606"/>
          <ac:graphicFrameMkLst>
            <pc:docMk/>
            <pc:sldMk cId="2926272054" sldId="315"/>
            <ac:graphicFrameMk id="19" creationId="{59C78149-161A-4E2E-83B0-F1CACD4E950C}"/>
          </ac:graphicFrameMkLst>
        </pc:graphicFrameChg>
        <pc:graphicFrameChg chg="add mod">
          <ac:chgData name="Paddu Melanahalli (pmelanah)" userId="3ea83e3d-ad00-43de-9889-2b397f359b0e" providerId="ADAL" clId="{86AAC623-B30E-4FE1-821F-8748C1B4CE36}" dt="2022-01-17T06:01:32.350" v="4342"/>
          <ac:graphicFrameMkLst>
            <pc:docMk/>
            <pc:sldMk cId="2926272054" sldId="315"/>
            <ac:graphicFrameMk id="24" creationId="{D57B2149-950D-4E0D-B2FE-C75EAB5C53BE}"/>
          </ac:graphicFrameMkLst>
        </pc:graphicFrameChg>
        <pc:picChg chg="add del mod">
          <ac:chgData name="Paddu Melanahalli (pmelanah)" userId="3ea83e3d-ad00-43de-9889-2b397f359b0e" providerId="ADAL" clId="{86AAC623-B30E-4FE1-821F-8748C1B4CE36}" dt="2022-01-06T00:21:39.752" v="3098" actId="478"/>
          <ac:picMkLst>
            <pc:docMk/>
            <pc:sldMk cId="2926272054" sldId="315"/>
            <ac:picMk id="6" creationId="{8B4B5AA7-AC01-405E-96E8-45B24310D704}"/>
          </ac:picMkLst>
        </pc:picChg>
      </pc:sldChg>
      <pc:sldChg chg="new del">
        <pc:chgData name="Paddu Melanahalli (pmelanah)" userId="3ea83e3d-ad00-43de-9889-2b397f359b0e" providerId="ADAL" clId="{86AAC623-B30E-4FE1-821F-8748C1B4CE36}" dt="2022-01-06T00:20:27.374" v="3068" actId="47"/>
        <pc:sldMkLst>
          <pc:docMk/>
          <pc:sldMk cId="648378599" sldId="316"/>
        </pc:sldMkLst>
      </pc:sldChg>
      <pc:sldChg chg="modSp add del mod ord">
        <pc:chgData name="Paddu Melanahalli (pmelanah)" userId="3ea83e3d-ad00-43de-9889-2b397f359b0e" providerId="ADAL" clId="{86AAC623-B30E-4FE1-821F-8748C1B4CE36}" dt="2022-01-06T00:20:10.676" v="3064" actId="47"/>
        <pc:sldMkLst>
          <pc:docMk/>
          <pc:sldMk cId="795465308" sldId="316"/>
        </pc:sldMkLst>
        <pc:spChg chg="mod">
          <ac:chgData name="Paddu Melanahalli (pmelanah)" userId="3ea83e3d-ad00-43de-9889-2b397f359b0e" providerId="ADAL" clId="{86AAC623-B30E-4FE1-821F-8748C1B4CE36}" dt="2021-12-26T05:25:00.157" v="2913" actId="20577"/>
          <ac:spMkLst>
            <pc:docMk/>
            <pc:sldMk cId="795465308" sldId="316"/>
            <ac:spMk id="2" creationId="{17F12FD9-18A7-4355-9D13-4C69C7836597}"/>
          </ac:spMkLst>
        </pc:spChg>
        <pc:spChg chg="mod">
          <ac:chgData name="Paddu Melanahalli (pmelanah)" userId="3ea83e3d-ad00-43de-9889-2b397f359b0e" providerId="ADAL" clId="{86AAC623-B30E-4FE1-821F-8748C1B4CE36}" dt="2021-12-26T05:25:56.065" v="3054" actId="20577"/>
          <ac:spMkLst>
            <pc:docMk/>
            <pc:sldMk cId="795465308" sldId="316"/>
            <ac:spMk id="3" creationId="{252C05AF-69F4-4046-8FF1-078C08332D97}"/>
          </ac:spMkLst>
        </pc:spChg>
      </pc:sldChg>
      <pc:sldChg chg="addSp modSp add mod ord">
        <pc:chgData name="Paddu Melanahalli (pmelanah)" userId="3ea83e3d-ad00-43de-9889-2b397f359b0e" providerId="ADAL" clId="{86AAC623-B30E-4FE1-821F-8748C1B4CE36}" dt="2022-01-06T00:46:49.271" v="3535" actId="20577"/>
        <pc:sldMkLst>
          <pc:docMk/>
          <pc:sldMk cId="1887725739" sldId="316"/>
        </pc:sldMkLst>
        <pc:spChg chg="mod">
          <ac:chgData name="Paddu Melanahalli (pmelanah)" userId="3ea83e3d-ad00-43de-9889-2b397f359b0e" providerId="ADAL" clId="{86AAC623-B30E-4FE1-821F-8748C1B4CE36}" dt="2022-01-06T00:35:14.168" v="3135" actId="20577"/>
          <ac:spMkLst>
            <pc:docMk/>
            <pc:sldMk cId="1887725739" sldId="316"/>
            <ac:spMk id="2" creationId="{17F12FD9-18A7-4355-9D13-4C69C7836597}"/>
          </ac:spMkLst>
        </pc:spChg>
        <pc:spChg chg="mod">
          <ac:chgData name="Paddu Melanahalli (pmelanah)" userId="3ea83e3d-ad00-43de-9889-2b397f359b0e" providerId="ADAL" clId="{86AAC623-B30E-4FE1-821F-8748C1B4CE36}" dt="2022-01-06T00:42:50.363" v="3382" actId="108"/>
          <ac:spMkLst>
            <pc:docMk/>
            <pc:sldMk cId="1887725739" sldId="316"/>
            <ac:spMk id="3" creationId="{252C05AF-69F4-4046-8FF1-078C08332D97}"/>
          </ac:spMkLst>
        </pc:spChg>
        <pc:spChg chg="add mod">
          <ac:chgData name="Paddu Melanahalli (pmelanah)" userId="3ea83e3d-ad00-43de-9889-2b397f359b0e" providerId="ADAL" clId="{86AAC623-B30E-4FE1-821F-8748C1B4CE36}" dt="2022-01-06T00:35:35.129" v="3147" actId="20577"/>
          <ac:spMkLst>
            <pc:docMk/>
            <pc:sldMk cId="1887725739" sldId="316"/>
            <ac:spMk id="4" creationId="{D8BF0E33-F993-474B-B8BC-4138D38B84FF}"/>
          </ac:spMkLst>
        </pc:spChg>
        <pc:spChg chg="add mod">
          <ac:chgData name="Paddu Melanahalli (pmelanah)" userId="3ea83e3d-ad00-43de-9889-2b397f359b0e" providerId="ADAL" clId="{86AAC623-B30E-4FE1-821F-8748C1B4CE36}" dt="2022-01-06T00:36:02.930" v="3174" actId="120"/>
          <ac:spMkLst>
            <pc:docMk/>
            <pc:sldMk cId="1887725739" sldId="316"/>
            <ac:spMk id="6" creationId="{23C4707A-CC29-47CB-BA7A-C6DE5846651B}"/>
          </ac:spMkLst>
        </pc:spChg>
        <pc:spChg chg="add mod">
          <ac:chgData name="Paddu Melanahalli (pmelanah)" userId="3ea83e3d-ad00-43de-9889-2b397f359b0e" providerId="ADAL" clId="{86AAC623-B30E-4FE1-821F-8748C1B4CE36}" dt="2022-01-06T00:36:30.150" v="3188" actId="20577"/>
          <ac:spMkLst>
            <pc:docMk/>
            <pc:sldMk cId="1887725739" sldId="316"/>
            <ac:spMk id="7" creationId="{BECC74B0-3909-485D-9234-E3EF2E671B5B}"/>
          </ac:spMkLst>
        </pc:spChg>
        <pc:spChg chg="add mod">
          <ac:chgData name="Paddu Melanahalli (pmelanah)" userId="3ea83e3d-ad00-43de-9889-2b397f359b0e" providerId="ADAL" clId="{86AAC623-B30E-4FE1-821F-8748C1B4CE36}" dt="2022-01-06T00:36:47.118" v="3202" actId="20577"/>
          <ac:spMkLst>
            <pc:docMk/>
            <pc:sldMk cId="1887725739" sldId="316"/>
            <ac:spMk id="8" creationId="{DEB02DEB-8DE3-4B94-805D-A31A27A3CD10}"/>
          </ac:spMkLst>
        </pc:spChg>
        <pc:spChg chg="add mod">
          <ac:chgData name="Paddu Melanahalli (pmelanah)" userId="3ea83e3d-ad00-43de-9889-2b397f359b0e" providerId="ADAL" clId="{86AAC623-B30E-4FE1-821F-8748C1B4CE36}" dt="2022-01-06T00:37:32.830" v="3220" actId="20577"/>
          <ac:spMkLst>
            <pc:docMk/>
            <pc:sldMk cId="1887725739" sldId="316"/>
            <ac:spMk id="9" creationId="{522D4B9D-01F2-4379-B8D1-BE65A3DC5BE5}"/>
          </ac:spMkLst>
        </pc:spChg>
        <pc:spChg chg="add mod">
          <ac:chgData name="Paddu Melanahalli (pmelanah)" userId="3ea83e3d-ad00-43de-9889-2b397f359b0e" providerId="ADAL" clId="{86AAC623-B30E-4FE1-821F-8748C1B4CE36}" dt="2022-01-06T00:37:42.902" v="3230" actId="20577"/>
          <ac:spMkLst>
            <pc:docMk/>
            <pc:sldMk cId="1887725739" sldId="316"/>
            <ac:spMk id="10" creationId="{EBE11D4C-1989-4731-A915-FDEB0CE4A36D}"/>
          </ac:spMkLst>
        </pc:spChg>
        <pc:spChg chg="add mod">
          <ac:chgData name="Paddu Melanahalli (pmelanah)" userId="3ea83e3d-ad00-43de-9889-2b397f359b0e" providerId="ADAL" clId="{86AAC623-B30E-4FE1-821F-8748C1B4CE36}" dt="2022-01-06T00:37:17.562" v="3206" actId="1076"/>
          <ac:spMkLst>
            <pc:docMk/>
            <pc:sldMk cId="1887725739" sldId="316"/>
            <ac:spMk id="11" creationId="{96344FCE-398E-4CFD-A5EC-517520D3E910}"/>
          </ac:spMkLst>
        </pc:spChg>
        <pc:spChg chg="add mod">
          <ac:chgData name="Paddu Melanahalli (pmelanah)" userId="3ea83e3d-ad00-43de-9889-2b397f359b0e" providerId="ADAL" clId="{86AAC623-B30E-4FE1-821F-8748C1B4CE36}" dt="2022-01-06T00:37:55.358" v="3239" actId="20577"/>
          <ac:spMkLst>
            <pc:docMk/>
            <pc:sldMk cId="1887725739" sldId="316"/>
            <ac:spMk id="12" creationId="{66B701AC-F45E-4F13-AC66-A96338FA38E7}"/>
          </ac:spMkLst>
        </pc:spChg>
        <pc:spChg chg="add mod">
          <ac:chgData name="Paddu Melanahalli (pmelanah)" userId="3ea83e3d-ad00-43de-9889-2b397f359b0e" providerId="ADAL" clId="{86AAC623-B30E-4FE1-821F-8748C1B4CE36}" dt="2022-01-06T00:39:29.374" v="3251" actId="20577"/>
          <ac:spMkLst>
            <pc:docMk/>
            <pc:sldMk cId="1887725739" sldId="316"/>
            <ac:spMk id="13" creationId="{2921C9A4-0A93-4D87-89E4-BFD081E096B8}"/>
          </ac:spMkLst>
        </pc:spChg>
        <pc:spChg chg="add mod">
          <ac:chgData name="Paddu Melanahalli (pmelanah)" userId="3ea83e3d-ad00-43de-9889-2b397f359b0e" providerId="ADAL" clId="{86AAC623-B30E-4FE1-821F-8748C1B4CE36}" dt="2022-01-06T00:41:00.361" v="3285" actId="14100"/>
          <ac:spMkLst>
            <pc:docMk/>
            <pc:sldMk cId="1887725739" sldId="316"/>
            <ac:spMk id="14" creationId="{A94ECF50-341E-45AE-9C05-C310EAA515A9}"/>
          </ac:spMkLst>
        </pc:spChg>
        <pc:spChg chg="add mod">
          <ac:chgData name="Paddu Melanahalli (pmelanah)" userId="3ea83e3d-ad00-43de-9889-2b397f359b0e" providerId="ADAL" clId="{86AAC623-B30E-4FE1-821F-8748C1B4CE36}" dt="2022-01-06T00:40:12.368" v="3256" actId="14100"/>
          <ac:spMkLst>
            <pc:docMk/>
            <pc:sldMk cId="1887725739" sldId="316"/>
            <ac:spMk id="15" creationId="{B4136095-A186-4C40-9A94-96FEE5898D3C}"/>
          </ac:spMkLst>
        </pc:spChg>
        <pc:spChg chg="add mod">
          <ac:chgData name="Paddu Melanahalli (pmelanah)" userId="3ea83e3d-ad00-43de-9889-2b397f359b0e" providerId="ADAL" clId="{86AAC623-B30E-4FE1-821F-8748C1B4CE36}" dt="2022-01-06T00:43:08.850" v="3384" actId="1076"/>
          <ac:spMkLst>
            <pc:docMk/>
            <pc:sldMk cId="1887725739" sldId="316"/>
            <ac:spMk id="16" creationId="{54596F7D-F141-4951-9EB5-4EF98C82DBD6}"/>
          </ac:spMkLst>
        </pc:spChg>
        <pc:spChg chg="add mod">
          <ac:chgData name="Paddu Melanahalli (pmelanah)" userId="3ea83e3d-ad00-43de-9889-2b397f359b0e" providerId="ADAL" clId="{86AAC623-B30E-4FE1-821F-8748C1B4CE36}" dt="2022-01-06T00:46:05.333" v="3487" actId="20577"/>
          <ac:spMkLst>
            <pc:docMk/>
            <pc:sldMk cId="1887725739" sldId="316"/>
            <ac:spMk id="17" creationId="{71D49BE2-6F0A-4D27-9736-2745CB9B7F78}"/>
          </ac:spMkLst>
        </pc:spChg>
        <pc:spChg chg="add mod">
          <ac:chgData name="Paddu Melanahalli (pmelanah)" userId="3ea83e3d-ad00-43de-9889-2b397f359b0e" providerId="ADAL" clId="{86AAC623-B30E-4FE1-821F-8748C1B4CE36}" dt="2022-01-06T00:44:49.365" v="3475" actId="20577"/>
          <ac:spMkLst>
            <pc:docMk/>
            <pc:sldMk cId="1887725739" sldId="316"/>
            <ac:spMk id="18" creationId="{46BDAD6D-8A75-49E4-BEC4-A739A6F93EF8}"/>
          </ac:spMkLst>
        </pc:spChg>
        <pc:spChg chg="add mod">
          <ac:chgData name="Paddu Melanahalli (pmelanah)" userId="3ea83e3d-ad00-43de-9889-2b397f359b0e" providerId="ADAL" clId="{86AAC623-B30E-4FE1-821F-8748C1B4CE36}" dt="2022-01-06T00:44:40.253" v="3464" actId="20577"/>
          <ac:spMkLst>
            <pc:docMk/>
            <pc:sldMk cId="1887725739" sldId="316"/>
            <ac:spMk id="19" creationId="{16F282DF-E832-4EFB-AC4C-DF2CC5AE517E}"/>
          </ac:spMkLst>
        </pc:spChg>
        <pc:spChg chg="add mod">
          <ac:chgData name="Paddu Melanahalli (pmelanah)" userId="3ea83e3d-ad00-43de-9889-2b397f359b0e" providerId="ADAL" clId="{86AAC623-B30E-4FE1-821F-8748C1B4CE36}" dt="2022-01-06T00:46:49.271" v="3535" actId="20577"/>
          <ac:spMkLst>
            <pc:docMk/>
            <pc:sldMk cId="1887725739" sldId="316"/>
            <ac:spMk id="20" creationId="{01CA0E2D-403F-4E11-8E53-043F6044635B}"/>
          </ac:spMkLst>
        </pc:spChg>
      </pc:sldChg>
      <pc:sldChg chg="modSp add mod ord">
        <pc:chgData name="Paddu Melanahalli (pmelanah)" userId="3ea83e3d-ad00-43de-9889-2b397f359b0e" providerId="ADAL" clId="{86AAC623-B30E-4FE1-821F-8748C1B4CE36}" dt="2022-01-06T00:50:34.602" v="3571" actId="20577"/>
        <pc:sldMkLst>
          <pc:docMk/>
          <pc:sldMk cId="3028627241" sldId="317"/>
        </pc:sldMkLst>
        <pc:spChg chg="mod">
          <ac:chgData name="Paddu Melanahalli (pmelanah)" userId="3ea83e3d-ad00-43de-9889-2b397f359b0e" providerId="ADAL" clId="{86AAC623-B30E-4FE1-821F-8748C1B4CE36}" dt="2022-01-06T00:47:35.478" v="3552" actId="20577"/>
          <ac:spMkLst>
            <pc:docMk/>
            <pc:sldMk cId="3028627241" sldId="317"/>
            <ac:spMk id="2" creationId="{17F12FD9-18A7-4355-9D13-4C69C7836597}"/>
          </ac:spMkLst>
        </pc:spChg>
        <pc:spChg chg="mod">
          <ac:chgData name="Paddu Melanahalli (pmelanah)" userId="3ea83e3d-ad00-43de-9889-2b397f359b0e" providerId="ADAL" clId="{86AAC623-B30E-4FE1-821F-8748C1B4CE36}" dt="2022-01-06T00:50:34.602" v="3571" actId="20577"/>
          <ac:spMkLst>
            <pc:docMk/>
            <pc:sldMk cId="3028627241" sldId="317"/>
            <ac:spMk id="3" creationId="{252C05AF-69F4-4046-8FF1-078C08332D97}"/>
          </ac:spMkLst>
        </pc:spChg>
      </pc:sldChg>
      <pc:sldChg chg="modSp add mod ord">
        <pc:chgData name="Paddu Melanahalli (pmelanah)" userId="3ea83e3d-ad00-43de-9889-2b397f359b0e" providerId="ADAL" clId="{86AAC623-B30E-4FE1-821F-8748C1B4CE36}" dt="2022-01-06T00:53:39.982" v="3612" actId="108"/>
        <pc:sldMkLst>
          <pc:docMk/>
          <pc:sldMk cId="1332525895" sldId="318"/>
        </pc:sldMkLst>
        <pc:spChg chg="mod">
          <ac:chgData name="Paddu Melanahalli (pmelanah)" userId="3ea83e3d-ad00-43de-9889-2b397f359b0e" providerId="ADAL" clId="{86AAC623-B30E-4FE1-821F-8748C1B4CE36}" dt="2022-01-06T00:51:08.561" v="3588" actId="20577"/>
          <ac:spMkLst>
            <pc:docMk/>
            <pc:sldMk cId="1332525895" sldId="318"/>
            <ac:spMk id="2" creationId="{17F12FD9-18A7-4355-9D13-4C69C7836597}"/>
          </ac:spMkLst>
        </pc:spChg>
        <pc:spChg chg="mod">
          <ac:chgData name="Paddu Melanahalli (pmelanah)" userId="3ea83e3d-ad00-43de-9889-2b397f359b0e" providerId="ADAL" clId="{86AAC623-B30E-4FE1-821F-8748C1B4CE36}" dt="2022-01-06T00:53:39.982" v="3612" actId="108"/>
          <ac:spMkLst>
            <pc:docMk/>
            <pc:sldMk cId="1332525895" sldId="318"/>
            <ac:spMk id="3" creationId="{252C05AF-69F4-4046-8FF1-078C08332D97}"/>
          </ac:spMkLst>
        </pc:spChg>
      </pc:sldChg>
      <pc:sldChg chg="addSp modSp add mod ord">
        <pc:chgData name="Paddu Melanahalli (pmelanah)" userId="3ea83e3d-ad00-43de-9889-2b397f359b0e" providerId="ADAL" clId="{86AAC623-B30E-4FE1-821F-8748C1B4CE36}" dt="2022-01-06T01:13:00.771" v="3962" actId="1076"/>
        <pc:sldMkLst>
          <pc:docMk/>
          <pc:sldMk cId="95600062" sldId="319"/>
        </pc:sldMkLst>
        <pc:spChg chg="mod">
          <ac:chgData name="Paddu Melanahalli (pmelanah)" userId="3ea83e3d-ad00-43de-9889-2b397f359b0e" providerId="ADAL" clId="{86AAC623-B30E-4FE1-821F-8748C1B4CE36}" dt="2022-01-06T00:54:22.481" v="3633" actId="20577"/>
          <ac:spMkLst>
            <pc:docMk/>
            <pc:sldMk cId="95600062" sldId="319"/>
            <ac:spMk id="2" creationId="{17F12FD9-18A7-4355-9D13-4C69C7836597}"/>
          </ac:spMkLst>
        </pc:spChg>
        <pc:spChg chg="mod">
          <ac:chgData name="Paddu Melanahalli (pmelanah)" userId="3ea83e3d-ad00-43de-9889-2b397f359b0e" providerId="ADAL" clId="{86AAC623-B30E-4FE1-821F-8748C1B4CE36}" dt="2022-01-06T01:12:53.851" v="3961" actId="108"/>
          <ac:spMkLst>
            <pc:docMk/>
            <pc:sldMk cId="95600062" sldId="319"/>
            <ac:spMk id="3" creationId="{252C05AF-69F4-4046-8FF1-078C08332D97}"/>
          </ac:spMkLst>
        </pc:spChg>
        <pc:spChg chg="add mod">
          <ac:chgData name="Paddu Melanahalli (pmelanah)" userId="3ea83e3d-ad00-43de-9889-2b397f359b0e" providerId="ADAL" clId="{86AAC623-B30E-4FE1-821F-8748C1B4CE36}" dt="2022-01-06T01:01:58.016" v="3714" actId="404"/>
          <ac:spMkLst>
            <pc:docMk/>
            <pc:sldMk cId="95600062" sldId="319"/>
            <ac:spMk id="4" creationId="{04C88779-64B6-4405-8AB4-97FEE0883E2D}"/>
          </ac:spMkLst>
        </pc:spChg>
        <pc:spChg chg="add mod">
          <ac:chgData name="Paddu Melanahalli (pmelanah)" userId="3ea83e3d-ad00-43de-9889-2b397f359b0e" providerId="ADAL" clId="{86AAC623-B30E-4FE1-821F-8748C1B4CE36}" dt="2022-01-06T01:02:02.639" v="3717" actId="404"/>
          <ac:spMkLst>
            <pc:docMk/>
            <pc:sldMk cId="95600062" sldId="319"/>
            <ac:spMk id="6" creationId="{1A4F1E1E-70B7-4155-B07D-3AB19DF89CF3}"/>
          </ac:spMkLst>
        </pc:spChg>
        <pc:spChg chg="add mod">
          <ac:chgData name="Paddu Melanahalli (pmelanah)" userId="3ea83e3d-ad00-43de-9889-2b397f359b0e" providerId="ADAL" clId="{86AAC623-B30E-4FE1-821F-8748C1B4CE36}" dt="2022-01-06T01:02:14.872" v="3734" actId="404"/>
          <ac:spMkLst>
            <pc:docMk/>
            <pc:sldMk cId="95600062" sldId="319"/>
            <ac:spMk id="7" creationId="{630ACF96-C76C-4C44-A0DF-323AB524EE86}"/>
          </ac:spMkLst>
        </pc:spChg>
        <pc:spChg chg="add mod">
          <ac:chgData name="Paddu Melanahalli (pmelanah)" userId="3ea83e3d-ad00-43de-9889-2b397f359b0e" providerId="ADAL" clId="{86AAC623-B30E-4FE1-821F-8748C1B4CE36}" dt="2022-01-06T01:03:14.753" v="3754" actId="1076"/>
          <ac:spMkLst>
            <pc:docMk/>
            <pc:sldMk cId="95600062" sldId="319"/>
            <ac:spMk id="18" creationId="{ACCD3606-EB61-453D-ACD3-41B29B88998F}"/>
          </ac:spMkLst>
        </pc:spChg>
        <pc:spChg chg="add mod">
          <ac:chgData name="Paddu Melanahalli (pmelanah)" userId="3ea83e3d-ad00-43de-9889-2b397f359b0e" providerId="ADAL" clId="{86AAC623-B30E-4FE1-821F-8748C1B4CE36}" dt="2022-01-06T01:13:00.771" v="3962" actId="1076"/>
          <ac:spMkLst>
            <pc:docMk/>
            <pc:sldMk cId="95600062" sldId="319"/>
            <ac:spMk id="19" creationId="{F9746B44-48C0-494F-A153-7B63535ECB39}"/>
          </ac:spMkLst>
        </pc:spChg>
        <pc:spChg chg="add mod">
          <ac:chgData name="Paddu Melanahalli (pmelanah)" userId="3ea83e3d-ad00-43de-9889-2b397f359b0e" providerId="ADAL" clId="{86AAC623-B30E-4FE1-821F-8748C1B4CE36}" dt="2022-01-06T01:07:13.029" v="3926" actId="20577"/>
          <ac:spMkLst>
            <pc:docMk/>
            <pc:sldMk cId="95600062" sldId="319"/>
            <ac:spMk id="20" creationId="{A9335269-FDB1-4F3A-B6DC-23C900107375}"/>
          </ac:spMkLst>
        </pc:spChg>
        <pc:spChg chg="add mod">
          <ac:chgData name="Paddu Melanahalli (pmelanah)" userId="3ea83e3d-ad00-43de-9889-2b397f359b0e" providerId="ADAL" clId="{86AAC623-B30E-4FE1-821F-8748C1B4CE36}" dt="2022-01-06T01:07:26.462" v="3934" actId="20577"/>
          <ac:spMkLst>
            <pc:docMk/>
            <pc:sldMk cId="95600062" sldId="319"/>
            <ac:spMk id="21" creationId="{C320F0E8-C2DD-47F4-B218-FF01094937EA}"/>
          </ac:spMkLst>
        </pc:spChg>
        <pc:spChg chg="add mod">
          <ac:chgData name="Paddu Melanahalli (pmelanah)" userId="3ea83e3d-ad00-43de-9889-2b397f359b0e" providerId="ADAL" clId="{86AAC623-B30E-4FE1-821F-8748C1B4CE36}" dt="2022-01-06T01:07:38.548" v="3942" actId="20577"/>
          <ac:spMkLst>
            <pc:docMk/>
            <pc:sldMk cId="95600062" sldId="319"/>
            <ac:spMk id="22" creationId="{12774684-4445-4E9E-81E1-565E62527B92}"/>
          </ac:spMkLst>
        </pc:spChg>
        <pc:cxnChg chg="add mod">
          <ac:chgData name="Paddu Melanahalli (pmelanah)" userId="3ea83e3d-ad00-43de-9889-2b397f359b0e" providerId="ADAL" clId="{86AAC623-B30E-4FE1-821F-8748C1B4CE36}" dt="2022-01-06T01:01:07.342" v="3687" actId="1076"/>
          <ac:cxnSpMkLst>
            <pc:docMk/>
            <pc:sldMk cId="95600062" sldId="319"/>
            <ac:cxnSpMk id="9" creationId="{E8C61D03-97AA-409C-8A12-11621F60081D}"/>
          </ac:cxnSpMkLst>
        </pc:cxnChg>
        <pc:cxnChg chg="add mod">
          <ac:chgData name="Paddu Melanahalli (pmelanah)" userId="3ea83e3d-ad00-43de-9889-2b397f359b0e" providerId="ADAL" clId="{86AAC623-B30E-4FE1-821F-8748C1B4CE36}" dt="2022-01-06T01:01:17.666" v="3691" actId="14100"/>
          <ac:cxnSpMkLst>
            <pc:docMk/>
            <pc:sldMk cId="95600062" sldId="319"/>
            <ac:cxnSpMk id="11" creationId="{7241E289-A35B-451E-A0C5-ECBE75015086}"/>
          </ac:cxnSpMkLst>
        </pc:cxnChg>
        <pc:cxnChg chg="add mod">
          <ac:chgData name="Paddu Melanahalli (pmelanah)" userId="3ea83e3d-ad00-43de-9889-2b397f359b0e" providerId="ADAL" clId="{86AAC623-B30E-4FE1-821F-8748C1B4CE36}" dt="2022-01-06T01:01:38.225" v="3693" actId="17032"/>
          <ac:cxnSpMkLst>
            <pc:docMk/>
            <pc:sldMk cId="95600062" sldId="319"/>
            <ac:cxnSpMk id="15" creationId="{CD3D9C6D-1E87-4B23-A31E-A43D895334F4}"/>
          </ac:cxnSpMkLst>
        </pc:cxnChg>
      </pc:sldChg>
      <pc:sldChg chg="modSp add mod ord">
        <pc:chgData name="Paddu Melanahalli (pmelanah)" userId="3ea83e3d-ad00-43de-9889-2b397f359b0e" providerId="ADAL" clId="{86AAC623-B30E-4FE1-821F-8748C1B4CE36}" dt="2022-01-06T01:25:18.374" v="4276" actId="20577"/>
        <pc:sldMkLst>
          <pc:docMk/>
          <pc:sldMk cId="848919684" sldId="320"/>
        </pc:sldMkLst>
        <pc:spChg chg="mod">
          <ac:chgData name="Paddu Melanahalli (pmelanah)" userId="3ea83e3d-ad00-43de-9889-2b397f359b0e" providerId="ADAL" clId="{86AAC623-B30E-4FE1-821F-8748C1B4CE36}" dt="2022-01-06T01:25:18.374" v="4276" actId="20577"/>
          <ac:spMkLst>
            <pc:docMk/>
            <pc:sldMk cId="848919684" sldId="320"/>
            <ac:spMk id="2" creationId="{17F12FD9-18A7-4355-9D13-4C69C7836597}"/>
          </ac:spMkLst>
        </pc:spChg>
        <pc:spChg chg="mod">
          <ac:chgData name="Paddu Melanahalli (pmelanah)" userId="3ea83e3d-ad00-43de-9889-2b397f359b0e" providerId="ADAL" clId="{86AAC623-B30E-4FE1-821F-8748C1B4CE36}" dt="2022-01-06T01:20:05.344" v="4058" actId="108"/>
          <ac:spMkLst>
            <pc:docMk/>
            <pc:sldMk cId="848919684" sldId="320"/>
            <ac:spMk id="3" creationId="{252C05AF-69F4-4046-8FF1-078C08332D97}"/>
          </ac:spMkLst>
        </pc:spChg>
      </pc:sldChg>
      <pc:sldChg chg="modSp add mod ord">
        <pc:chgData name="Paddu Melanahalli (pmelanah)" userId="3ea83e3d-ad00-43de-9889-2b397f359b0e" providerId="ADAL" clId="{86AAC623-B30E-4FE1-821F-8748C1B4CE36}" dt="2022-01-21T18:11:15.860" v="4413" actId="108"/>
        <pc:sldMkLst>
          <pc:docMk/>
          <pc:sldMk cId="395052498" sldId="321"/>
        </pc:sldMkLst>
        <pc:spChg chg="mod">
          <ac:chgData name="Paddu Melanahalli (pmelanah)" userId="3ea83e3d-ad00-43de-9889-2b397f359b0e" providerId="ADAL" clId="{86AAC623-B30E-4FE1-821F-8748C1B4CE36}" dt="2022-01-06T01:20:54.504" v="4076" actId="20577"/>
          <ac:spMkLst>
            <pc:docMk/>
            <pc:sldMk cId="395052498" sldId="321"/>
            <ac:spMk id="2" creationId="{17F12FD9-18A7-4355-9D13-4C69C7836597}"/>
          </ac:spMkLst>
        </pc:spChg>
        <pc:spChg chg="mod">
          <ac:chgData name="Paddu Melanahalli (pmelanah)" userId="3ea83e3d-ad00-43de-9889-2b397f359b0e" providerId="ADAL" clId="{86AAC623-B30E-4FE1-821F-8748C1B4CE36}" dt="2022-01-21T18:11:15.860" v="4413" actId="108"/>
          <ac:spMkLst>
            <pc:docMk/>
            <pc:sldMk cId="395052498" sldId="321"/>
            <ac:spMk id="3" creationId="{252C05AF-69F4-4046-8FF1-078C08332D97}"/>
          </ac:spMkLst>
        </pc:spChg>
      </pc:sldChg>
      <pc:sldChg chg="modSp add mod ord">
        <pc:chgData name="Paddu Melanahalli (pmelanah)" userId="3ea83e3d-ad00-43de-9889-2b397f359b0e" providerId="ADAL" clId="{86AAC623-B30E-4FE1-821F-8748C1B4CE36}" dt="2022-01-06T01:26:57.363" v="4296"/>
        <pc:sldMkLst>
          <pc:docMk/>
          <pc:sldMk cId="1531600958" sldId="322"/>
        </pc:sldMkLst>
        <pc:spChg chg="mod">
          <ac:chgData name="Paddu Melanahalli (pmelanah)" userId="3ea83e3d-ad00-43de-9889-2b397f359b0e" providerId="ADAL" clId="{86AAC623-B30E-4FE1-821F-8748C1B4CE36}" dt="2022-01-06T01:26:54.188" v="4294" actId="20577"/>
          <ac:spMkLst>
            <pc:docMk/>
            <pc:sldMk cId="1531600958" sldId="322"/>
            <ac:spMk id="2" creationId="{17F12FD9-18A7-4355-9D13-4C69C7836597}"/>
          </ac:spMkLst>
        </pc:spChg>
        <pc:spChg chg="mod">
          <ac:chgData name="Paddu Melanahalli (pmelanah)" userId="3ea83e3d-ad00-43de-9889-2b397f359b0e" providerId="ADAL" clId="{86AAC623-B30E-4FE1-821F-8748C1B4CE36}" dt="2022-01-06T01:26:47.481" v="4278"/>
          <ac:spMkLst>
            <pc:docMk/>
            <pc:sldMk cId="1531600958" sldId="322"/>
            <ac:spMk id="3" creationId="{252C05AF-69F4-4046-8FF1-078C08332D97}"/>
          </ac:spMkLst>
        </pc:spChg>
      </pc:sldChg>
      <pc:sldChg chg="add del">
        <pc:chgData name="Paddu Melanahalli (pmelanah)" userId="3ea83e3d-ad00-43de-9889-2b397f359b0e" providerId="ADAL" clId="{86AAC623-B30E-4FE1-821F-8748C1B4CE36}" dt="2022-01-21T18:13:07.558" v="4418" actId="47"/>
        <pc:sldMkLst>
          <pc:docMk/>
          <pc:sldMk cId="266133045" sldId="323"/>
        </pc:sldMkLst>
      </pc:sldChg>
      <pc:sldChg chg="add del">
        <pc:chgData name="Paddu Melanahalli (pmelanah)" userId="3ea83e3d-ad00-43de-9889-2b397f359b0e" providerId="ADAL" clId="{86AAC623-B30E-4FE1-821F-8748C1B4CE36}" dt="2022-01-21T18:13:07.558" v="4418" actId="47"/>
        <pc:sldMkLst>
          <pc:docMk/>
          <pc:sldMk cId="2778110586" sldId="324"/>
        </pc:sldMkLst>
      </pc:sldChg>
      <pc:sldChg chg="add del">
        <pc:chgData name="Paddu Melanahalli (pmelanah)" userId="3ea83e3d-ad00-43de-9889-2b397f359b0e" providerId="ADAL" clId="{86AAC623-B30E-4FE1-821F-8748C1B4CE36}" dt="2022-01-21T18:13:07.558" v="4418" actId="47"/>
        <pc:sldMkLst>
          <pc:docMk/>
          <pc:sldMk cId="3142898705" sldId="325"/>
        </pc:sldMkLst>
      </pc:sldChg>
      <pc:sldChg chg="modSp add del mod">
        <pc:chgData name="Paddu Melanahalli (pmelanah)" userId="3ea83e3d-ad00-43de-9889-2b397f359b0e" providerId="ADAL" clId="{86AAC623-B30E-4FE1-821F-8748C1B4CE36}" dt="2022-01-21T18:13:07.558" v="4418" actId="47"/>
        <pc:sldMkLst>
          <pc:docMk/>
          <pc:sldMk cId="1131660550" sldId="326"/>
        </pc:sldMkLst>
        <pc:spChg chg="mod">
          <ac:chgData name="Paddu Melanahalli (pmelanah)" userId="3ea83e3d-ad00-43de-9889-2b397f359b0e" providerId="ADAL" clId="{86AAC623-B30E-4FE1-821F-8748C1B4CE36}" dt="2022-01-17T19:32:21.537" v="4358"/>
          <ac:spMkLst>
            <pc:docMk/>
            <pc:sldMk cId="1131660550" sldId="326"/>
            <ac:spMk id="26627" creationId="{3B7CA479-CEF8-452C-A7CF-17CFE3DD879F}"/>
          </ac:spMkLst>
        </pc:spChg>
      </pc:sldChg>
      <pc:sldChg chg="add del">
        <pc:chgData name="Paddu Melanahalli (pmelanah)" userId="3ea83e3d-ad00-43de-9889-2b397f359b0e" providerId="ADAL" clId="{86AAC623-B30E-4FE1-821F-8748C1B4CE36}" dt="2022-01-21T18:13:07.558" v="4418" actId="47"/>
        <pc:sldMkLst>
          <pc:docMk/>
          <pc:sldMk cId="1556610911" sldId="327"/>
        </pc:sldMkLst>
      </pc:sldChg>
      <pc:sldChg chg="add del">
        <pc:chgData name="Paddu Melanahalli (pmelanah)" userId="3ea83e3d-ad00-43de-9889-2b397f359b0e" providerId="ADAL" clId="{86AAC623-B30E-4FE1-821F-8748C1B4CE36}" dt="2022-01-21T18:13:07.558" v="4418" actId="47"/>
        <pc:sldMkLst>
          <pc:docMk/>
          <pc:sldMk cId="734406529" sldId="328"/>
        </pc:sldMkLst>
      </pc:sldChg>
      <pc:sldChg chg="add del">
        <pc:chgData name="Paddu Melanahalli (pmelanah)" userId="3ea83e3d-ad00-43de-9889-2b397f359b0e" providerId="ADAL" clId="{86AAC623-B30E-4FE1-821F-8748C1B4CE36}" dt="2022-01-21T18:13:07.558" v="4418" actId="47"/>
        <pc:sldMkLst>
          <pc:docMk/>
          <pc:sldMk cId="3729798302" sldId="329"/>
        </pc:sldMkLst>
      </pc:sldChg>
      <pc:sldChg chg="add del">
        <pc:chgData name="Paddu Melanahalli (pmelanah)" userId="3ea83e3d-ad00-43de-9889-2b397f359b0e" providerId="ADAL" clId="{86AAC623-B30E-4FE1-821F-8748C1B4CE36}" dt="2022-01-21T18:13:07.558" v="4418" actId="47"/>
        <pc:sldMkLst>
          <pc:docMk/>
          <pc:sldMk cId="3869110529" sldId="330"/>
        </pc:sldMkLst>
      </pc:sldChg>
      <pc:sldChg chg="add del">
        <pc:chgData name="Paddu Melanahalli (pmelanah)" userId="3ea83e3d-ad00-43de-9889-2b397f359b0e" providerId="ADAL" clId="{86AAC623-B30E-4FE1-821F-8748C1B4CE36}" dt="2022-01-21T18:13:07.558" v="4418" actId="47"/>
        <pc:sldMkLst>
          <pc:docMk/>
          <pc:sldMk cId="3918091651" sldId="331"/>
        </pc:sldMkLst>
      </pc:sldChg>
      <pc:sldChg chg="add">
        <pc:chgData name="Paddu Melanahalli (pmelanah)" userId="3ea83e3d-ad00-43de-9889-2b397f359b0e" providerId="ADAL" clId="{86AAC623-B30E-4FE1-821F-8748C1B4CE36}" dt="2022-01-17T19:33:08.996" v="4367"/>
        <pc:sldMkLst>
          <pc:docMk/>
          <pc:sldMk cId="366623087" sldId="332"/>
        </pc:sldMkLst>
      </pc:sldChg>
      <pc:sldChg chg="add del">
        <pc:chgData name="Paddu Melanahalli (pmelanah)" userId="3ea83e3d-ad00-43de-9889-2b397f359b0e" providerId="ADAL" clId="{86AAC623-B30E-4FE1-821F-8748C1B4CE36}" dt="2022-01-21T18:13:07.558" v="4418" actId="47"/>
        <pc:sldMkLst>
          <pc:docMk/>
          <pc:sldMk cId="2184205150" sldId="333"/>
        </pc:sldMkLst>
      </pc:sldChg>
      <pc:sldChg chg="add del">
        <pc:chgData name="Paddu Melanahalli (pmelanah)" userId="3ea83e3d-ad00-43de-9889-2b397f359b0e" providerId="ADAL" clId="{86AAC623-B30E-4FE1-821F-8748C1B4CE36}" dt="2022-01-21T18:13:07.558" v="4418" actId="47"/>
        <pc:sldMkLst>
          <pc:docMk/>
          <pc:sldMk cId="2760417427" sldId="334"/>
        </pc:sldMkLst>
      </pc:sldChg>
      <pc:sldChg chg="add del">
        <pc:chgData name="Paddu Melanahalli (pmelanah)" userId="3ea83e3d-ad00-43de-9889-2b397f359b0e" providerId="ADAL" clId="{86AAC623-B30E-4FE1-821F-8748C1B4CE36}" dt="2022-01-17T19:47:22.056" v="4393" actId="47"/>
        <pc:sldMkLst>
          <pc:docMk/>
          <pc:sldMk cId="188676628" sldId="335"/>
        </pc:sldMkLst>
      </pc:sldChg>
      <pc:sldChg chg="modSp add del mod">
        <pc:chgData name="Paddu Melanahalli (pmelanah)" userId="3ea83e3d-ad00-43de-9889-2b397f359b0e" providerId="ADAL" clId="{86AAC623-B30E-4FE1-821F-8748C1B4CE36}" dt="2022-01-17T19:32:21.537" v="4358"/>
        <pc:sldMkLst>
          <pc:docMk/>
          <pc:sldMk cId="0" sldId="336"/>
        </pc:sldMkLst>
        <pc:spChg chg="mod">
          <ac:chgData name="Paddu Melanahalli (pmelanah)" userId="3ea83e3d-ad00-43de-9889-2b397f359b0e" providerId="ADAL" clId="{86AAC623-B30E-4FE1-821F-8748C1B4CE36}" dt="2022-01-17T19:32:21.537" v="4358"/>
          <ac:spMkLst>
            <pc:docMk/>
            <pc:sldMk cId="0" sldId="336"/>
            <ac:spMk id="3" creationId="{93B81360-69FE-4045-8952-5B8408D3FB1D}"/>
          </ac:spMkLst>
        </pc:spChg>
      </pc:sldChg>
      <pc:sldChg chg="add del">
        <pc:chgData name="Paddu Melanahalli (pmelanah)" userId="3ea83e3d-ad00-43de-9889-2b397f359b0e" providerId="ADAL" clId="{86AAC623-B30E-4FE1-821F-8748C1B4CE36}" dt="2022-01-17T19:47:22.637" v="4394" actId="47"/>
        <pc:sldMkLst>
          <pc:docMk/>
          <pc:sldMk cId="1409756889" sldId="336"/>
        </pc:sldMkLst>
      </pc:sldChg>
      <pc:sldChg chg="add del">
        <pc:chgData name="Paddu Melanahalli (pmelanah)" userId="3ea83e3d-ad00-43de-9889-2b397f359b0e" providerId="ADAL" clId="{86AAC623-B30E-4FE1-821F-8748C1B4CE36}" dt="2022-01-17T19:32:21.537" v="4358"/>
        <pc:sldMkLst>
          <pc:docMk/>
          <pc:sldMk cId="0" sldId="337"/>
        </pc:sldMkLst>
      </pc:sldChg>
      <pc:sldChg chg="add del">
        <pc:chgData name="Paddu Melanahalli (pmelanah)" userId="3ea83e3d-ad00-43de-9889-2b397f359b0e" providerId="ADAL" clId="{86AAC623-B30E-4FE1-821F-8748C1B4CE36}" dt="2022-01-17T19:47:23.250" v="4395" actId="47"/>
        <pc:sldMkLst>
          <pc:docMk/>
          <pc:sldMk cId="2883285468" sldId="337"/>
        </pc:sldMkLst>
      </pc:sldChg>
      <pc:sldChg chg="add del">
        <pc:chgData name="Paddu Melanahalli (pmelanah)" userId="3ea83e3d-ad00-43de-9889-2b397f359b0e" providerId="ADAL" clId="{86AAC623-B30E-4FE1-821F-8748C1B4CE36}" dt="2022-01-17T19:32:21.537" v="4358"/>
        <pc:sldMkLst>
          <pc:docMk/>
          <pc:sldMk cId="0" sldId="338"/>
        </pc:sldMkLst>
      </pc:sldChg>
      <pc:sldChg chg="add del">
        <pc:chgData name="Paddu Melanahalli (pmelanah)" userId="3ea83e3d-ad00-43de-9889-2b397f359b0e" providerId="ADAL" clId="{86AAC623-B30E-4FE1-821F-8748C1B4CE36}" dt="2022-01-17T19:47:23.872" v="4396" actId="47"/>
        <pc:sldMkLst>
          <pc:docMk/>
          <pc:sldMk cId="3090627331" sldId="338"/>
        </pc:sldMkLst>
      </pc:sldChg>
      <pc:sldChg chg="add del">
        <pc:chgData name="Paddu Melanahalli (pmelanah)" userId="3ea83e3d-ad00-43de-9889-2b397f359b0e" providerId="ADAL" clId="{86AAC623-B30E-4FE1-821F-8748C1B4CE36}" dt="2022-01-17T19:47:24.451" v="4397" actId="47"/>
        <pc:sldMkLst>
          <pc:docMk/>
          <pc:sldMk cId="3712294816" sldId="339"/>
        </pc:sldMkLst>
      </pc:sldChg>
      <pc:sldChg chg="add del">
        <pc:chgData name="Paddu Melanahalli (pmelanah)" userId="3ea83e3d-ad00-43de-9889-2b397f359b0e" providerId="ADAL" clId="{86AAC623-B30E-4FE1-821F-8748C1B4CE36}" dt="2022-01-17T19:47:25.037" v="4398" actId="47"/>
        <pc:sldMkLst>
          <pc:docMk/>
          <pc:sldMk cId="3323085808" sldId="340"/>
        </pc:sldMkLst>
      </pc:sldChg>
      <pc:sldChg chg="add del">
        <pc:chgData name="Paddu Melanahalli (pmelanah)" userId="3ea83e3d-ad00-43de-9889-2b397f359b0e" providerId="ADAL" clId="{86AAC623-B30E-4FE1-821F-8748C1B4CE36}" dt="2022-01-17T19:47:25.580" v="4399" actId="47"/>
        <pc:sldMkLst>
          <pc:docMk/>
          <pc:sldMk cId="1567917088" sldId="341"/>
        </pc:sldMkLst>
      </pc:sldChg>
      <pc:sldChg chg="add del">
        <pc:chgData name="Paddu Melanahalli (pmelanah)" userId="3ea83e3d-ad00-43de-9889-2b397f359b0e" providerId="ADAL" clId="{86AAC623-B30E-4FE1-821F-8748C1B4CE36}" dt="2022-01-17T19:47:26.142" v="4400" actId="47"/>
        <pc:sldMkLst>
          <pc:docMk/>
          <pc:sldMk cId="3311066779" sldId="342"/>
        </pc:sldMkLst>
      </pc:sldChg>
      <pc:sldChg chg="add del">
        <pc:chgData name="Paddu Melanahalli (pmelanah)" userId="3ea83e3d-ad00-43de-9889-2b397f359b0e" providerId="ADAL" clId="{86AAC623-B30E-4FE1-821F-8748C1B4CE36}" dt="2022-01-17T19:47:26.686" v="4401" actId="47"/>
        <pc:sldMkLst>
          <pc:docMk/>
          <pc:sldMk cId="305827624" sldId="343"/>
        </pc:sldMkLst>
      </pc:sldChg>
      <pc:sldChg chg="add del">
        <pc:chgData name="Paddu Melanahalli (pmelanah)" userId="3ea83e3d-ad00-43de-9889-2b397f359b0e" providerId="ADAL" clId="{86AAC623-B30E-4FE1-821F-8748C1B4CE36}" dt="2022-01-17T19:47:27.237" v="4402" actId="47"/>
        <pc:sldMkLst>
          <pc:docMk/>
          <pc:sldMk cId="611573488" sldId="344"/>
        </pc:sldMkLst>
      </pc:sldChg>
      <pc:sldChg chg="add del">
        <pc:chgData name="Paddu Melanahalli (pmelanah)" userId="3ea83e3d-ad00-43de-9889-2b397f359b0e" providerId="ADAL" clId="{86AAC623-B30E-4FE1-821F-8748C1B4CE36}" dt="2022-01-17T19:47:27.800" v="4403" actId="47"/>
        <pc:sldMkLst>
          <pc:docMk/>
          <pc:sldMk cId="1897618730" sldId="345"/>
        </pc:sldMkLst>
      </pc:sldChg>
      <pc:sldChg chg="add del">
        <pc:chgData name="Paddu Melanahalli (pmelanah)" userId="3ea83e3d-ad00-43de-9889-2b397f359b0e" providerId="ADAL" clId="{86AAC623-B30E-4FE1-821F-8748C1B4CE36}" dt="2022-01-17T19:47:28.971" v="4404" actId="47"/>
        <pc:sldMkLst>
          <pc:docMk/>
          <pc:sldMk cId="3493373348" sldId="346"/>
        </pc:sldMkLst>
      </pc:sldChg>
      <pc:sldChg chg="add del">
        <pc:chgData name="Paddu Melanahalli (pmelanah)" userId="3ea83e3d-ad00-43de-9889-2b397f359b0e" providerId="ADAL" clId="{86AAC623-B30E-4FE1-821F-8748C1B4CE36}" dt="2022-01-17T19:47:16.493" v="4392" actId="47"/>
        <pc:sldMkLst>
          <pc:docMk/>
          <pc:sldMk cId="4045960469" sldId="347"/>
        </pc:sldMkLst>
      </pc:sldChg>
      <pc:sldChg chg="modSp add mod">
        <pc:chgData name="Paddu Melanahalli (pmelanah)" userId="3ea83e3d-ad00-43de-9889-2b397f359b0e" providerId="ADAL" clId="{86AAC623-B30E-4FE1-821F-8748C1B4CE36}" dt="2022-01-17T19:45:12.297" v="4385" actId="27636"/>
        <pc:sldMkLst>
          <pc:docMk/>
          <pc:sldMk cId="0" sldId="348"/>
        </pc:sldMkLst>
        <pc:spChg chg="mod">
          <ac:chgData name="Paddu Melanahalli (pmelanah)" userId="3ea83e3d-ad00-43de-9889-2b397f359b0e" providerId="ADAL" clId="{86AAC623-B30E-4FE1-821F-8748C1B4CE36}" dt="2022-01-17T19:45:12.297" v="4385" actId="27636"/>
          <ac:spMkLst>
            <pc:docMk/>
            <pc:sldMk cId="0" sldId="348"/>
            <ac:spMk id="26627" creationId="{EB3F8C50-3F84-4580-AE62-752E8E5F9BDA}"/>
          </ac:spMkLst>
        </pc:spChg>
      </pc:sldChg>
      <pc:sldChg chg="modSp add mod">
        <pc:chgData name="Paddu Melanahalli (pmelanah)" userId="3ea83e3d-ad00-43de-9889-2b397f359b0e" providerId="ADAL" clId="{86AAC623-B30E-4FE1-821F-8748C1B4CE36}" dt="2022-01-21T18:12:33.478" v="4415" actId="20577"/>
        <pc:sldMkLst>
          <pc:docMk/>
          <pc:sldMk cId="0" sldId="349"/>
        </pc:sldMkLst>
        <pc:spChg chg="mod">
          <ac:chgData name="Paddu Melanahalli (pmelanah)" userId="3ea83e3d-ad00-43de-9889-2b397f359b0e" providerId="ADAL" clId="{86AAC623-B30E-4FE1-821F-8748C1B4CE36}" dt="2022-01-21T18:12:33.478" v="4415" actId="20577"/>
          <ac:spMkLst>
            <pc:docMk/>
            <pc:sldMk cId="0" sldId="349"/>
            <ac:spMk id="49154" creationId="{1B6E55BB-91FA-4E79-864B-5EDA4FBA88F5}"/>
          </ac:spMkLst>
        </pc:spChg>
      </pc:sldChg>
      <pc:sldChg chg="add del">
        <pc:chgData name="Paddu Melanahalli (pmelanah)" userId="3ea83e3d-ad00-43de-9889-2b397f359b0e" providerId="ADAL" clId="{86AAC623-B30E-4FE1-821F-8748C1B4CE36}" dt="2022-01-17T19:46:40.354" v="4391" actId="47"/>
        <pc:sldMkLst>
          <pc:docMk/>
          <pc:sldMk cId="0" sldId="350"/>
        </pc:sldMkLst>
      </pc:sldChg>
      <pc:sldChg chg="modSp add mod">
        <pc:chgData name="Paddu Melanahalli (pmelanah)" userId="3ea83e3d-ad00-43de-9889-2b397f359b0e" providerId="ADAL" clId="{86AAC623-B30E-4FE1-821F-8748C1B4CE36}" dt="2022-01-17T19:45:12.322" v="4388" actId="27636"/>
        <pc:sldMkLst>
          <pc:docMk/>
          <pc:sldMk cId="0" sldId="351"/>
        </pc:sldMkLst>
        <pc:spChg chg="mod">
          <ac:chgData name="Paddu Melanahalli (pmelanah)" userId="3ea83e3d-ad00-43de-9889-2b397f359b0e" providerId="ADAL" clId="{86AAC623-B30E-4FE1-821F-8748C1B4CE36}" dt="2022-01-17T19:45:12.322" v="4388" actId="27636"/>
          <ac:spMkLst>
            <pc:docMk/>
            <pc:sldMk cId="0" sldId="351"/>
            <ac:spMk id="3" creationId="{AFE3BCBE-0243-4D3D-B1B2-B40ECEBCC706}"/>
          </ac:spMkLst>
        </pc:spChg>
      </pc:sldChg>
      <pc:sldChg chg="add">
        <pc:chgData name="Paddu Melanahalli (pmelanah)" userId="3ea83e3d-ad00-43de-9889-2b397f359b0e" providerId="ADAL" clId="{86AAC623-B30E-4FE1-821F-8748C1B4CE36}" dt="2022-01-17T19:45:12.199" v="4383"/>
        <pc:sldMkLst>
          <pc:docMk/>
          <pc:sldMk cId="0" sldId="352"/>
        </pc:sldMkLst>
      </pc:sldChg>
      <pc:sldChg chg="add">
        <pc:chgData name="Paddu Melanahalli (pmelanah)" userId="3ea83e3d-ad00-43de-9889-2b397f359b0e" providerId="ADAL" clId="{86AAC623-B30E-4FE1-821F-8748C1B4CE36}" dt="2022-01-17T19:45:12.199" v="4383"/>
        <pc:sldMkLst>
          <pc:docMk/>
          <pc:sldMk cId="0" sldId="353"/>
        </pc:sldMkLst>
      </pc:sldChg>
    </pc:docChg>
  </pc:docChgLst>
  <pc:docChgLst>
    <pc:chgData name="Paddu Melanahalli (pmelanah)" userId="3ea83e3d-ad00-43de-9889-2b397f359b0e" providerId="ADAL" clId="{872013F9-5B36-4664-AA79-A2D1429FF7CF}"/>
    <pc:docChg chg="custSel modSld">
      <pc:chgData name="Paddu Melanahalli (pmelanah)" userId="3ea83e3d-ad00-43de-9889-2b397f359b0e" providerId="ADAL" clId="{872013F9-5B36-4664-AA79-A2D1429FF7CF}" dt="2022-10-05T17:47:01.870" v="6" actId="20577"/>
      <pc:docMkLst>
        <pc:docMk/>
      </pc:docMkLst>
      <pc:sldChg chg="modSp mod">
        <pc:chgData name="Paddu Melanahalli (pmelanah)" userId="3ea83e3d-ad00-43de-9889-2b397f359b0e" providerId="ADAL" clId="{872013F9-5B36-4664-AA79-A2D1429FF7CF}" dt="2022-10-05T17:47:01.870" v="6" actId="20577"/>
        <pc:sldMkLst>
          <pc:docMk/>
          <pc:sldMk cId="3945166923" sldId="259"/>
        </pc:sldMkLst>
        <pc:spChg chg="mod">
          <ac:chgData name="Paddu Melanahalli (pmelanah)" userId="3ea83e3d-ad00-43de-9889-2b397f359b0e" providerId="ADAL" clId="{872013F9-5B36-4664-AA79-A2D1429FF7CF}" dt="2022-10-05T17:47:01.870" v="6" actId="20577"/>
          <ac:spMkLst>
            <pc:docMk/>
            <pc:sldMk cId="3945166923" sldId="259"/>
            <ac:spMk id="2" creationId="{DAF3DE3F-7502-904F-9BAB-B1F5DEA23BE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3ADDC-25C2-4440-8D76-A6FE62C549E7}"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24E3AB70-CB92-4356-B9EE-52EC5950198B}">
      <dgm:prSet/>
      <dgm:spPr/>
      <dgm:t>
        <a:bodyPr/>
        <a:lstStyle/>
        <a:p>
          <a:r>
            <a:rPr lang="en-US" b="0" i="0" dirty="0"/>
            <a:t>An object has state, exhibits some well-defined behavior, and has a unique identity.</a:t>
          </a:r>
        </a:p>
        <a:p>
          <a:endParaRPr lang="en-US" b="0" i="0" dirty="0"/>
        </a:p>
        <a:p>
          <a:r>
            <a:rPr lang="en-US" b="0" i="0" dirty="0"/>
            <a:t>The structure and behavior of similar objects are defined in their common class. The terms instance and object are interchangeable.</a:t>
          </a:r>
          <a:endParaRPr lang="en-US" dirty="0"/>
        </a:p>
      </dgm:t>
    </dgm:pt>
    <dgm:pt modelId="{BF161287-753E-4F5C-BE8F-0FF97F1282CF}" type="parTrans" cxnId="{9BE80246-ABD8-480D-B6AC-FDC30E5B3843}">
      <dgm:prSet/>
      <dgm:spPr/>
      <dgm:t>
        <a:bodyPr/>
        <a:lstStyle/>
        <a:p>
          <a:endParaRPr lang="en-US"/>
        </a:p>
      </dgm:t>
    </dgm:pt>
    <dgm:pt modelId="{DFA4E176-AA8C-4131-B842-49C4152659C8}" type="sibTrans" cxnId="{9BE80246-ABD8-480D-B6AC-FDC30E5B3843}">
      <dgm:prSet phldrT="1" phldr="0"/>
      <dgm:spPr/>
      <dgm:t>
        <a:bodyPr/>
        <a:lstStyle/>
        <a:p>
          <a:r>
            <a:rPr lang="en-US"/>
            <a:t>1</a:t>
          </a:r>
          <a:endParaRPr lang="en-US" dirty="0"/>
        </a:p>
      </dgm:t>
    </dgm:pt>
    <dgm:pt modelId="{53F5C760-E864-49F3-B79E-5ABE2A3B56B2}">
      <dgm:prSet/>
      <dgm:spPr/>
      <dgm:t>
        <a:bodyPr/>
        <a:lstStyle/>
        <a:p>
          <a:r>
            <a:rPr lang="en-US" b="0" i="0"/>
            <a:t>From the perspective of human cognition, an object is any of the following:</a:t>
          </a:r>
          <a:endParaRPr lang="en-US"/>
        </a:p>
      </dgm:t>
    </dgm:pt>
    <dgm:pt modelId="{D2832497-087A-48B1-802E-F7B098D3BC79}" type="parTrans" cxnId="{62252601-F5CB-42E3-B6DE-7139E44E5D6D}">
      <dgm:prSet/>
      <dgm:spPr/>
      <dgm:t>
        <a:bodyPr/>
        <a:lstStyle/>
        <a:p>
          <a:endParaRPr lang="en-US"/>
        </a:p>
      </dgm:t>
    </dgm:pt>
    <dgm:pt modelId="{9565E446-6381-44D7-9211-13068640BF18}" type="sibTrans" cxnId="{62252601-F5CB-42E3-B6DE-7139E44E5D6D}">
      <dgm:prSet phldrT="2" phldr="0"/>
      <dgm:spPr/>
      <dgm:t>
        <a:bodyPr/>
        <a:lstStyle/>
        <a:p>
          <a:r>
            <a:rPr lang="en-US"/>
            <a:t>2</a:t>
          </a:r>
        </a:p>
      </dgm:t>
    </dgm:pt>
    <dgm:pt modelId="{60DCF278-651D-419A-97E2-B4ACB69BF8CF}">
      <dgm:prSet/>
      <dgm:spPr/>
      <dgm:t>
        <a:bodyPr/>
        <a:lstStyle/>
        <a:p>
          <a:r>
            <a:rPr lang="en-US" b="0" i="0"/>
            <a:t>A tangible and/or visible thing</a:t>
          </a:r>
          <a:endParaRPr lang="en-US"/>
        </a:p>
      </dgm:t>
    </dgm:pt>
    <dgm:pt modelId="{470578F7-A627-45C5-8216-4A5F182CCFD1}" type="parTrans" cxnId="{048EAA2D-CDA5-4C9D-A12D-ECE8DFE5DFE4}">
      <dgm:prSet/>
      <dgm:spPr/>
      <dgm:t>
        <a:bodyPr/>
        <a:lstStyle/>
        <a:p>
          <a:endParaRPr lang="en-US"/>
        </a:p>
      </dgm:t>
    </dgm:pt>
    <dgm:pt modelId="{595E799B-4737-4183-83C5-A51ECEBA1E65}" type="sibTrans" cxnId="{048EAA2D-CDA5-4C9D-A12D-ECE8DFE5DFE4}">
      <dgm:prSet/>
      <dgm:spPr/>
      <dgm:t>
        <a:bodyPr/>
        <a:lstStyle/>
        <a:p>
          <a:endParaRPr lang="en-US"/>
        </a:p>
      </dgm:t>
    </dgm:pt>
    <dgm:pt modelId="{4053CD2B-FC92-4864-90B4-A46BC98D9D34}">
      <dgm:prSet/>
      <dgm:spPr/>
      <dgm:t>
        <a:bodyPr/>
        <a:lstStyle/>
        <a:p>
          <a:r>
            <a:rPr lang="en-US" b="0" i="0" dirty="0"/>
            <a:t>Some objects may have crisp conceptual boundaries yet represent intangible events or processes. For example, a chemical process in a manufacturing plant</a:t>
          </a:r>
          <a:endParaRPr lang="en-US" dirty="0"/>
        </a:p>
      </dgm:t>
    </dgm:pt>
    <dgm:pt modelId="{24D05703-1C8F-4DAB-80C6-5ECAAD9E6B52}" type="parTrans" cxnId="{484ABAEF-B680-43D6-9BA8-37C0A1C44B11}">
      <dgm:prSet/>
      <dgm:spPr/>
      <dgm:t>
        <a:bodyPr/>
        <a:lstStyle/>
        <a:p>
          <a:endParaRPr lang="en-US"/>
        </a:p>
      </dgm:t>
    </dgm:pt>
    <dgm:pt modelId="{A03AA481-5672-456A-B1AD-58F643FD525F}" type="sibTrans" cxnId="{484ABAEF-B680-43D6-9BA8-37C0A1C44B11}">
      <dgm:prSet/>
      <dgm:spPr/>
      <dgm:t>
        <a:bodyPr/>
        <a:lstStyle/>
        <a:p>
          <a:endParaRPr lang="en-US"/>
        </a:p>
      </dgm:t>
    </dgm:pt>
    <dgm:pt modelId="{AF71EE6B-C58A-483F-93C6-BBBADB2EC29E}">
      <dgm:prSet/>
      <dgm:spPr/>
      <dgm:t>
        <a:bodyPr/>
        <a:lstStyle/>
        <a:p>
          <a:r>
            <a:rPr lang="en-US" b="0" i="0" dirty="0"/>
            <a:t>Something that may be comprehended intellectually</a:t>
          </a:r>
          <a:endParaRPr lang="en-US" dirty="0"/>
        </a:p>
      </dgm:t>
    </dgm:pt>
    <dgm:pt modelId="{5B216FA1-DED0-40F7-825D-259DF54D9BEC}" type="parTrans" cxnId="{DDA9AB4C-C6A9-4016-A93B-DE192AF35775}">
      <dgm:prSet/>
      <dgm:spPr/>
      <dgm:t>
        <a:bodyPr/>
        <a:lstStyle/>
        <a:p>
          <a:endParaRPr lang="en-US"/>
        </a:p>
      </dgm:t>
    </dgm:pt>
    <dgm:pt modelId="{FFA7D62D-AF04-459B-A638-422D22A25271}" type="sibTrans" cxnId="{DDA9AB4C-C6A9-4016-A93B-DE192AF35775}">
      <dgm:prSet/>
      <dgm:spPr/>
      <dgm:t>
        <a:bodyPr/>
        <a:lstStyle/>
        <a:p>
          <a:endParaRPr lang="en-US"/>
        </a:p>
      </dgm:t>
    </dgm:pt>
    <dgm:pt modelId="{E362B96D-A944-41DC-B0DA-87C328CF1A8E}">
      <dgm:prSet/>
      <dgm:spPr/>
      <dgm:t>
        <a:bodyPr/>
        <a:lstStyle/>
        <a:p>
          <a:r>
            <a:rPr lang="en-US" b="0" i="0" dirty="0"/>
            <a:t>Something toward which thought, or action is directed</a:t>
          </a:r>
          <a:endParaRPr lang="en-US" dirty="0"/>
        </a:p>
      </dgm:t>
    </dgm:pt>
    <dgm:pt modelId="{132134EA-8773-4CD3-9F0A-318570FCCD8F}" type="parTrans" cxnId="{ECABE31C-6F59-4305-AB42-E122DBB80F5C}">
      <dgm:prSet/>
      <dgm:spPr/>
      <dgm:t>
        <a:bodyPr/>
        <a:lstStyle/>
        <a:p>
          <a:endParaRPr lang="en-US"/>
        </a:p>
      </dgm:t>
    </dgm:pt>
    <dgm:pt modelId="{29D5952D-9AB4-4953-A1A9-E9D9E69A0440}" type="sibTrans" cxnId="{ECABE31C-6F59-4305-AB42-E122DBB80F5C}">
      <dgm:prSet/>
      <dgm:spPr/>
      <dgm:t>
        <a:bodyPr/>
        <a:lstStyle/>
        <a:p>
          <a:endParaRPr lang="en-US"/>
        </a:p>
      </dgm:t>
    </dgm:pt>
    <dgm:pt modelId="{78CC136C-A3BD-4903-A05D-0A67FEC92087}">
      <dgm:prSet/>
      <dgm:spPr/>
      <dgm:t>
        <a:bodyPr/>
        <a:lstStyle/>
        <a:p>
          <a:r>
            <a:rPr lang="en-US" b="0" i="0" dirty="0"/>
            <a:t>Just as the person holding a hammer tends to see everything in the world as a nail, so the developer with an object-oriented mindset begins to think that everything in the world is an object!!</a:t>
          </a:r>
          <a:endParaRPr lang="en-US" dirty="0"/>
        </a:p>
      </dgm:t>
    </dgm:pt>
    <dgm:pt modelId="{45C823C4-21EB-4E2C-8131-2407AD1201FB}" type="parTrans" cxnId="{9D9285AE-9A58-4A97-91AC-FB208F62C915}">
      <dgm:prSet/>
      <dgm:spPr/>
      <dgm:t>
        <a:bodyPr/>
        <a:lstStyle/>
        <a:p>
          <a:endParaRPr lang="en-US"/>
        </a:p>
      </dgm:t>
    </dgm:pt>
    <dgm:pt modelId="{19F6B3DB-0EBC-4575-8170-AF2503515A71}" type="sibTrans" cxnId="{9D9285AE-9A58-4A97-91AC-FB208F62C915}">
      <dgm:prSet phldrT="3" phldr="0"/>
      <dgm:spPr/>
      <dgm:t>
        <a:bodyPr/>
        <a:lstStyle/>
        <a:p>
          <a:r>
            <a:rPr lang="en-US"/>
            <a:t>3</a:t>
          </a:r>
        </a:p>
      </dgm:t>
    </dgm:pt>
    <dgm:pt modelId="{7DF027E8-7375-43BC-A442-3FF38BEB0C6F}">
      <dgm:prSet/>
      <dgm:spPr/>
      <dgm:t>
        <a:bodyPr/>
        <a:lstStyle/>
        <a:p>
          <a:r>
            <a:rPr lang="en-US" b="0" i="0" dirty="0"/>
            <a:t>Attributes such as beauty or color are not objects, nor are emotions such as love and anger. On the other hand, these things are all potentially properties of other objects. For example, we might say that a man (an object) loves his wife (another object), or that a particular cat (yet another object) is gray.</a:t>
          </a:r>
          <a:endParaRPr lang="en-US" dirty="0"/>
        </a:p>
      </dgm:t>
    </dgm:pt>
    <dgm:pt modelId="{E639E65A-CA30-4DCD-840A-DA978D30DCF5}" type="parTrans" cxnId="{930B3689-58FE-446E-9294-427C8EC9C58B}">
      <dgm:prSet/>
      <dgm:spPr/>
      <dgm:t>
        <a:bodyPr/>
        <a:lstStyle/>
        <a:p>
          <a:endParaRPr lang="en-US"/>
        </a:p>
      </dgm:t>
    </dgm:pt>
    <dgm:pt modelId="{3553D1AC-9437-40FE-AA75-7227572538AA}" type="sibTrans" cxnId="{930B3689-58FE-446E-9294-427C8EC9C58B}">
      <dgm:prSet phldrT="4" phldr="0"/>
      <dgm:spPr/>
      <dgm:t>
        <a:bodyPr/>
        <a:lstStyle/>
        <a:p>
          <a:r>
            <a:rPr lang="en-US"/>
            <a:t>4</a:t>
          </a:r>
        </a:p>
      </dgm:t>
    </dgm:pt>
    <dgm:pt modelId="{80818FA9-806A-4B53-A136-0A3718DBDF8E}" type="pres">
      <dgm:prSet presAssocID="{0F63ADDC-25C2-4440-8D76-A6FE62C549E7}" presName="Name0" presStyleCnt="0">
        <dgm:presLayoutVars>
          <dgm:animLvl val="lvl"/>
          <dgm:resizeHandles val="exact"/>
        </dgm:presLayoutVars>
      </dgm:prSet>
      <dgm:spPr/>
    </dgm:pt>
    <dgm:pt modelId="{AF0C8B5D-44AB-4336-A884-969E3AC0521D}" type="pres">
      <dgm:prSet presAssocID="{24E3AB70-CB92-4356-B9EE-52EC5950198B}" presName="compositeNode" presStyleCnt="0">
        <dgm:presLayoutVars>
          <dgm:bulletEnabled val="1"/>
        </dgm:presLayoutVars>
      </dgm:prSet>
      <dgm:spPr/>
    </dgm:pt>
    <dgm:pt modelId="{65730C43-AE55-4D8B-941A-B0E546547261}" type="pres">
      <dgm:prSet presAssocID="{24E3AB70-CB92-4356-B9EE-52EC5950198B}" presName="bgRect" presStyleLbl="bgAccFollowNode1" presStyleIdx="0" presStyleCnt="4"/>
      <dgm:spPr/>
    </dgm:pt>
    <dgm:pt modelId="{454ECA2B-F2AE-4720-8B55-D48FFE1B5CA3}" type="pres">
      <dgm:prSet presAssocID="{DFA4E176-AA8C-4131-B842-49C4152659C8}" presName="sibTransNodeCircle" presStyleLbl="alignNode1" presStyleIdx="0" presStyleCnt="8">
        <dgm:presLayoutVars>
          <dgm:chMax val="0"/>
          <dgm:bulletEnabled/>
        </dgm:presLayoutVars>
      </dgm:prSet>
      <dgm:spPr/>
    </dgm:pt>
    <dgm:pt modelId="{91AB5C91-6997-4FAD-B81D-FD11426169F6}" type="pres">
      <dgm:prSet presAssocID="{24E3AB70-CB92-4356-B9EE-52EC5950198B}" presName="bottomLine" presStyleLbl="alignNode1" presStyleIdx="1" presStyleCnt="8">
        <dgm:presLayoutVars/>
      </dgm:prSet>
      <dgm:spPr/>
    </dgm:pt>
    <dgm:pt modelId="{9843F5B7-7166-43F5-9AD0-5418A816A735}" type="pres">
      <dgm:prSet presAssocID="{24E3AB70-CB92-4356-B9EE-52EC5950198B}" presName="nodeText" presStyleLbl="bgAccFollowNode1" presStyleIdx="0" presStyleCnt="4">
        <dgm:presLayoutVars>
          <dgm:bulletEnabled val="1"/>
        </dgm:presLayoutVars>
      </dgm:prSet>
      <dgm:spPr/>
    </dgm:pt>
    <dgm:pt modelId="{555EAD18-2259-47DA-A030-78E8865DFA04}" type="pres">
      <dgm:prSet presAssocID="{DFA4E176-AA8C-4131-B842-49C4152659C8}" presName="sibTrans" presStyleCnt="0"/>
      <dgm:spPr/>
    </dgm:pt>
    <dgm:pt modelId="{BBDA6752-55A5-485F-AD3E-6EB0E66246DC}" type="pres">
      <dgm:prSet presAssocID="{53F5C760-E864-49F3-B79E-5ABE2A3B56B2}" presName="compositeNode" presStyleCnt="0">
        <dgm:presLayoutVars>
          <dgm:bulletEnabled val="1"/>
        </dgm:presLayoutVars>
      </dgm:prSet>
      <dgm:spPr/>
    </dgm:pt>
    <dgm:pt modelId="{4BD9EEEA-A4AC-4860-96B5-0661EF1545C4}" type="pres">
      <dgm:prSet presAssocID="{53F5C760-E864-49F3-B79E-5ABE2A3B56B2}" presName="bgRect" presStyleLbl="bgAccFollowNode1" presStyleIdx="1" presStyleCnt="4"/>
      <dgm:spPr/>
    </dgm:pt>
    <dgm:pt modelId="{B1578FCF-DBFF-4201-9D56-5763DA524D8D}" type="pres">
      <dgm:prSet presAssocID="{9565E446-6381-44D7-9211-13068640BF18}" presName="sibTransNodeCircle" presStyleLbl="alignNode1" presStyleIdx="2" presStyleCnt="8">
        <dgm:presLayoutVars>
          <dgm:chMax val="0"/>
          <dgm:bulletEnabled/>
        </dgm:presLayoutVars>
      </dgm:prSet>
      <dgm:spPr/>
    </dgm:pt>
    <dgm:pt modelId="{F5C58BC4-5A73-4FA6-9114-D111B392C2B9}" type="pres">
      <dgm:prSet presAssocID="{53F5C760-E864-49F3-B79E-5ABE2A3B56B2}" presName="bottomLine" presStyleLbl="alignNode1" presStyleIdx="3" presStyleCnt="8">
        <dgm:presLayoutVars/>
      </dgm:prSet>
      <dgm:spPr/>
    </dgm:pt>
    <dgm:pt modelId="{D11040C5-65E6-4F3F-B96D-93E26C57507F}" type="pres">
      <dgm:prSet presAssocID="{53F5C760-E864-49F3-B79E-5ABE2A3B56B2}" presName="nodeText" presStyleLbl="bgAccFollowNode1" presStyleIdx="1" presStyleCnt="4">
        <dgm:presLayoutVars>
          <dgm:bulletEnabled val="1"/>
        </dgm:presLayoutVars>
      </dgm:prSet>
      <dgm:spPr/>
    </dgm:pt>
    <dgm:pt modelId="{8DCE0660-4C09-442B-80F9-5AB3B5E82CEF}" type="pres">
      <dgm:prSet presAssocID="{9565E446-6381-44D7-9211-13068640BF18}" presName="sibTrans" presStyleCnt="0"/>
      <dgm:spPr/>
    </dgm:pt>
    <dgm:pt modelId="{12E16BFA-3CCA-4DD7-96B1-23F99552E7CD}" type="pres">
      <dgm:prSet presAssocID="{78CC136C-A3BD-4903-A05D-0A67FEC92087}" presName="compositeNode" presStyleCnt="0">
        <dgm:presLayoutVars>
          <dgm:bulletEnabled val="1"/>
        </dgm:presLayoutVars>
      </dgm:prSet>
      <dgm:spPr/>
    </dgm:pt>
    <dgm:pt modelId="{81B3EDD8-1A1B-400F-BE69-BFD237ECD7A1}" type="pres">
      <dgm:prSet presAssocID="{78CC136C-A3BD-4903-A05D-0A67FEC92087}" presName="bgRect" presStyleLbl="bgAccFollowNode1" presStyleIdx="2" presStyleCnt="4"/>
      <dgm:spPr/>
    </dgm:pt>
    <dgm:pt modelId="{CEAF15C2-E06F-4392-A2E8-C9ABFDC2C6C7}" type="pres">
      <dgm:prSet presAssocID="{19F6B3DB-0EBC-4575-8170-AF2503515A71}" presName="sibTransNodeCircle" presStyleLbl="alignNode1" presStyleIdx="4" presStyleCnt="8">
        <dgm:presLayoutVars>
          <dgm:chMax val="0"/>
          <dgm:bulletEnabled/>
        </dgm:presLayoutVars>
      </dgm:prSet>
      <dgm:spPr/>
    </dgm:pt>
    <dgm:pt modelId="{4B2F21D4-C9EA-4BEF-846C-9069BDE432DE}" type="pres">
      <dgm:prSet presAssocID="{78CC136C-A3BD-4903-A05D-0A67FEC92087}" presName="bottomLine" presStyleLbl="alignNode1" presStyleIdx="5" presStyleCnt="8">
        <dgm:presLayoutVars/>
      </dgm:prSet>
      <dgm:spPr/>
    </dgm:pt>
    <dgm:pt modelId="{90B728C9-B571-4F30-995E-0432AB4B04A2}" type="pres">
      <dgm:prSet presAssocID="{78CC136C-A3BD-4903-A05D-0A67FEC92087}" presName="nodeText" presStyleLbl="bgAccFollowNode1" presStyleIdx="2" presStyleCnt="4">
        <dgm:presLayoutVars>
          <dgm:bulletEnabled val="1"/>
        </dgm:presLayoutVars>
      </dgm:prSet>
      <dgm:spPr/>
    </dgm:pt>
    <dgm:pt modelId="{E1044AD2-E947-44D4-926E-C0533CB52CD9}" type="pres">
      <dgm:prSet presAssocID="{19F6B3DB-0EBC-4575-8170-AF2503515A71}" presName="sibTrans" presStyleCnt="0"/>
      <dgm:spPr/>
    </dgm:pt>
    <dgm:pt modelId="{5DAA6E1B-D16A-46FD-89F7-06D91ACC7F93}" type="pres">
      <dgm:prSet presAssocID="{7DF027E8-7375-43BC-A442-3FF38BEB0C6F}" presName="compositeNode" presStyleCnt="0">
        <dgm:presLayoutVars>
          <dgm:bulletEnabled val="1"/>
        </dgm:presLayoutVars>
      </dgm:prSet>
      <dgm:spPr/>
    </dgm:pt>
    <dgm:pt modelId="{963E7D5C-292B-4003-B515-AD0D07CEFB53}" type="pres">
      <dgm:prSet presAssocID="{7DF027E8-7375-43BC-A442-3FF38BEB0C6F}" presName="bgRect" presStyleLbl="bgAccFollowNode1" presStyleIdx="3" presStyleCnt="4"/>
      <dgm:spPr/>
    </dgm:pt>
    <dgm:pt modelId="{A275FB5C-1082-4B5A-9749-BDD460991D6B}" type="pres">
      <dgm:prSet presAssocID="{3553D1AC-9437-40FE-AA75-7227572538AA}" presName="sibTransNodeCircle" presStyleLbl="alignNode1" presStyleIdx="6" presStyleCnt="8">
        <dgm:presLayoutVars>
          <dgm:chMax val="0"/>
          <dgm:bulletEnabled/>
        </dgm:presLayoutVars>
      </dgm:prSet>
      <dgm:spPr/>
    </dgm:pt>
    <dgm:pt modelId="{817AFCDF-4AA4-4490-A021-3FCAB7964498}" type="pres">
      <dgm:prSet presAssocID="{7DF027E8-7375-43BC-A442-3FF38BEB0C6F}" presName="bottomLine" presStyleLbl="alignNode1" presStyleIdx="7" presStyleCnt="8">
        <dgm:presLayoutVars/>
      </dgm:prSet>
      <dgm:spPr/>
    </dgm:pt>
    <dgm:pt modelId="{F8EFEDFB-15C7-42F8-A1A1-BEB1044A5773}" type="pres">
      <dgm:prSet presAssocID="{7DF027E8-7375-43BC-A442-3FF38BEB0C6F}" presName="nodeText" presStyleLbl="bgAccFollowNode1" presStyleIdx="3" presStyleCnt="4">
        <dgm:presLayoutVars>
          <dgm:bulletEnabled val="1"/>
        </dgm:presLayoutVars>
      </dgm:prSet>
      <dgm:spPr/>
    </dgm:pt>
  </dgm:ptLst>
  <dgm:cxnLst>
    <dgm:cxn modelId="{62252601-F5CB-42E3-B6DE-7139E44E5D6D}" srcId="{0F63ADDC-25C2-4440-8D76-A6FE62C549E7}" destId="{53F5C760-E864-49F3-B79E-5ABE2A3B56B2}" srcOrd="1" destOrd="0" parTransId="{D2832497-087A-48B1-802E-F7B098D3BC79}" sibTransId="{9565E446-6381-44D7-9211-13068640BF18}"/>
    <dgm:cxn modelId="{1A2F8115-D61C-468F-9D0D-4B28ADE60300}" type="presOf" srcId="{7DF027E8-7375-43BC-A442-3FF38BEB0C6F}" destId="{F8EFEDFB-15C7-42F8-A1A1-BEB1044A5773}" srcOrd="1" destOrd="0" presId="urn:microsoft.com/office/officeart/2016/7/layout/BasicLinearProcessNumbered"/>
    <dgm:cxn modelId="{B66FC016-914E-4BDE-9EEB-7373CAC4EC3F}" type="presOf" srcId="{DFA4E176-AA8C-4131-B842-49C4152659C8}" destId="{454ECA2B-F2AE-4720-8B55-D48FFE1B5CA3}" srcOrd="0" destOrd="0" presId="urn:microsoft.com/office/officeart/2016/7/layout/BasicLinearProcessNumbered"/>
    <dgm:cxn modelId="{FF404918-36A0-47E2-9560-840EA1F3279E}" type="presOf" srcId="{AF71EE6B-C58A-483F-93C6-BBBADB2EC29E}" destId="{D11040C5-65E6-4F3F-B96D-93E26C57507F}" srcOrd="0" destOrd="3" presId="urn:microsoft.com/office/officeart/2016/7/layout/BasicLinearProcessNumbered"/>
    <dgm:cxn modelId="{75E99018-6EC6-486D-B095-91AEF6D819AD}" type="presOf" srcId="{78CC136C-A3BD-4903-A05D-0A67FEC92087}" destId="{81B3EDD8-1A1B-400F-BE69-BFD237ECD7A1}" srcOrd="0" destOrd="0" presId="urn:microsoft.com/office/officeart/2016/7/layout/BasicLinearProcessNumbered"/>
    <dgm:cxn modelId="{ECABE31C-6F59-4305-AB42-E122DBB80F5C}" srcId="{53F5C760-E864-49F3-B79E-5ABE2A3B56B2}" destId="{E362B96D-A944-41DC-B0DA-87C328CF1A8E}" srcOrd="2" destOrd="0" parTransId="{132134EA-8773-4CD3-9F0A-318570FCCD8F}" sibTransId="{29D5952D-9AB4-4953-A1A9-E9D9E69A0440}"/>
    <dgm:cxn modelId="{048EAA2D-CDA5-4C9D-A12D-ECE8DFE5DFE4}" srcId="{53F5C760-E864-49F3-B79E-5ABE2A3B56B2}" destId="{60DCF278-651D-419A-97E2-B4ACB69BF8CF}" srcOrd="0" destOrd="0" parTransId="{470578F7-A627-45C5-8216-4A5F182CCFD1}" sibTransId="{595E799B-4737-4183-83C5-A51ECEBA1E65}"/>
    <dgm:cxn modelId="{54ECD73D-DDDE-447A-BFF5-70F8E52A05AD}" type="presOf" srcId="{24E3AB70-CB92-4356-B9EE-52EC5950198B}" destId="{65730C43-AE55-4D8B-941A-B0E546547261}" srcOrd="0" destOrd="0" presId="urn:microsoft.com/office/officeart/2016/7/layout/BasicLinearProcessNumbered"/>
    <dgm:cxn modelId="{EAB07B3E-FB9A-42C4-9DCE-0F1668535857}" type="presOf" srcId="{0F63ADDC-25C2-4440-8D76-A6FE62C549E7}" destId="{80818FA9-806A-4B53-A136-0A3718DBDF8E}" srcOrd="0" destOrd="0" presId="urn:microsoft.com/office/officeart/2016/7/layout/BasicLinearProcessNumbered"/>
    <dgm:cxn modelId="{9BE80246-ABD8-480D-B6AC-FDC30E5B3843}" srcId="{0F63ADDC-25C2-4440-8D76-A6FE62C549E7}" destId="{24E3AB70-CB92-4356-B9EE-52EC5950198B}" srcOrd="0" destOrd="0" parTransId="{BF161287-753E-4F5C-BE8F-0FF97F1282CF}" sibTransId="{DFA4E176-AA8C-4131-B842-49C4152659C8}"/>
    <dgm:cxn modelId="{DDA9AB4C-C6A9-4016-A93B-DE192AF35775}" srcId="{53F5C760-E864-49F3-B79E-5ABE2A3B56B2}" destId="{AF71EE6B-C58A-483F-93C6-BBBADB2EC29E}" srcOrd="1" destOrd="0" parTransId="{5B216FA1-DED0-40F7-825D-259DF54D9BEC}" sibTransId="{FFA7D62D-AF04-459B-A638-422D22A25271}"/>
    <dgm:cxn modelId="{2D44A071-AEBB-4F06-ADF4-3624B72B14A1}" type="presOf" srcId="{9565E446-6381-44D7-9211-13068640BF18}" destId="{B1578FCF-DBFF-4201-9D56-5763DA524D8D}" srcOrd="0" destOrd="0" presId="urn:microsoft.com/office/officeart/2016/7/layout/BasicLinearProcessNumbered"/>
    <dgm:cxn modelId="{1F3A0F52-8440-4F03-8C81-4D4F73FF7E9E}" type="presOf" srcId="{53F5C760-E864-49F3-B79E-5ABE2A3B56B2}" destId="{D11040C5-65E6-4F3F-B96D-93E26C57507F}" srcOrd="1" destOrd="0" presId="urn:microsoft.com/office/officeart/2016/7/layout/BasicLinearProcessNumbered"/>
    <dgm:cxn modelId="{B195985A-C1D1-4894-82D8-8689BF1C3872}" type="presOf" srcId="{53F5C760-E864-49F3-B79E-5ABE2A3B56B2}" destId="{4BD9EEEA-A4AC-4860-96B5-0661EF1545C4}" srcOrd="0" destOrd="0" presId="urn:microsoft.com/office/officeart/2016/7/layout/BasicLinearProcessNumbered"/>
    <dgm:cxn modelId="{16F8AC83-E0AC-4666-AD22-7234AA80DDA2}" type="presOf" srcId="{4053CD2B-FC92-4864-90B4-A46BC98D9D34}" destId="{D11040C5-65E6-4F3F-B96D-93E26C57507F}" srcOrd="0" destOrd="2" presId="urn:microsoft.com/office/officeart/2016/7/layout/BasicLinearProcessNumbered"/>
    <dgm:cxn modelId="{930B3689-58FE-446E-9294-427C8EC9C58B}" srcId="{0F63ADDC-25C2-4440-8D76-A6FE62C549E7}" destId="{7DF027E8-7375-43BC-A442-3FF38BEB0C6F}" srcOrd="3" destOrd="0" parTransId="{E639E65A-CA30-4DCD-840A-DA978D30DCF5}" sibTransId="{3553D1AC-9437-40FE-AA75-7227572538AA}"/>
    <dgm:cxn modelId="{7990C09B-456B-46F2-BD57-B3288C30179B}" type="presOf" srcId="{19F6B3DB-0EBC-4575-8170-AF2503515A71}" destId="{CEAF15C2-E06F-4392-A2E8-C9ABFDC2C6C7}" srcOrd="0" destOrd="0" presId="urn:microsoft.com/office/officeart/2016/7/layout/BasicLinearProcessNumbered"/>
    <dgm:cxn modelId="{DDEDD89D-9037-406C-99B3-D0BFDD3CE593}" type="presOf" srcId="{E362B96D-A944-41DC-B0DA-87C328CF1A8E}" destId="{D11040C5-65E6-4F3F-B96D-93E26C57507F}" srcOrd="0" destOrd="4" presId="urn:microsoft.com/office/officeart/2016/7/layout/BasicLinearProcessNumbered"/>
    <dgm:cxn modelId="{9D9285AE-9A58-4A97-91AC-FB208F62C915}" srcId="{0F63ADDC-25C2-4440-8D76-A6FE62C549E7}" destId="{78CC136C-A3BD-4903-A05D-0A67FEC92087}" srcOrd="2" destOrd="0" parTransId="{45C823C4-21EB-4E2C-8131-2407AD1201FB}" sibTransId="{19F6B3DB-0EBC-4575-8170-AF2503515A71}"/>
    <dgm:cxn modelId="{E72A3AB4-4021-4920-A445-81CEA2DA2439}" type="presOf" srcId="{7DF027E8-7375-43BC-A442-3FF38BEB0C6F}" destId="{963E7D5C-292B-4003-B515-AD0D07CEFB53}" srcOrd="0" destOrd="0" presId="urn:microsoft.com/office/officeart/2016/7/layout/BasicLinearProcessNumbered"/>
    <dgm:cxn modelId="{CC5180BF-486E-4029-949A-5BC93D3BED61}" type="presOf" srcId="{24E3AB70-CB92-4356-B9EE-52EC5950198B}" destId="{9843F5B7-7166-43F5-9AD0-5418A816A735}" srcOrd="1" destOrd="0" presId="urn:microsoft.com/office/officeart/2016/7/layout/BasicLinearProcessNumbered"/>
    <dgm:cxn modelId="{E00308D5-6011-41A5-A588-E11D95C86820}" type="presOf" srcId="{60DCF278-651D-419A-97E2-B4ACB69BF8CF}" destId="{D11040C5-65E6-4F3F-B96D-93E26C57507F}" srcOrd="0" destOrd="1" presId="urn:microsoft.com/office/officeart/2016/7/layout/BasicLinearProcessNumbered"/>
    <dgm:cxn modelId="{8AE0B1E4-7F03-4156-8BB3-915408513CE0}" type="presOf" srcId="{78CC136C-A3BD-4903-A05D-0A67FEC92087}" destId="{90B728C9-B571-4F30-995E-0432AB4B04A2}" srcOrd="1" destOrd="0" presId="urn:microsoft.com/office/officeart/2016/7/layout/BasicLinearProcessNumbered"/>
    <dgm:cxn modelId="{484ABAEF-B680-43D6-9BA8-37C0A1C44B11}" srcId="{60DCF278-651D-419A-97E2-B4ACB69BF8CF}" destId="{4053CD2B-FC92-4864-90B4-A46BC98D9D34}" srcOrd="0" destOrd="0" parTransId="{24D05703-1C8F-4DAB-80C6-5ECAAD9E6B52}" sibTransId="{A03AA481-5672-456A-B1AD-58F643FD525F}"/>
    <dgm:cxn modelId="{D57BB5F2-331E-4BE9-9295-5E006E72811D}" type="presOf" srcId="{3553D1AC-9437-40FE-AA75-7227572538AA}" destId="{A275FB5C-1082-4B5A-9749-BDD460991D6B}" srcOrd="0" destOrd="0" presId="urn:microsoft.com/office/officeart/2016/7/layout/BasicLinearProcessNumbered"/>
    <dgm:cxn modelId="{43D86BDA-CB62-44AB-9114-68EDD5977BA9}" type="presParOf" srcId="{80818FA9-806A-4B53-A136-0A3718DBDF8E}" destId="{AF0C8B5D-44AB-4336-A884-969E3AC0521D}" srcOrd="0" destOrd="0" presId="urn:microsoft.com/office/officeart/2016/7/layout/BasicLinearProcessNumbered"/>
    <dgm:cxn modelId="{5FF7A139-88E4-408A-B39C-7F7C8D4C9756}" type="presParOf" srcId="{AF0C8B5D-44AB-4336-A884-969E3AC0521D}" destId="{65730C43-AE55-4D8B-941A-B0E546547261}" srcOrd="0" destOrd="0" presId="urn:microsoft.com/office/officeart/2016/7/layout/BasicLinearProcessNumbered"/>
    <dgm:cxn modelId="{AAC8EA2C-9DCD-4A26-983B-6B3406B0E09D}" type="presParOf" srcId="{AF0C8B5D-44AB-4336-A884-969E3AC0521D}" destId="{454ECA2B-F2AE-4720-8B55-D48FFE1B5CA3}" srcOrd="1" destOrd="0" presId="urn:microsoft.com/office/officeart/2016/7/layout/BasicLinearProcessNumbered"/>
    <dgm:cxn modelId="{8707F6E0-2F82-4289-9B5F-0F42C72A2BE3}" type="presParOf" srcId="{AF0C8B5D-44AB-4336-A884-969E3AC0521D}" destId="{91AB5C91-6997-4FAD-B81D-FD11426169F6}" srcOrd="2" destOrd="0" presId="urn:microsoft.com/office/officeart/2016/7/layout/BasicLinearProcessNumbered"/>
    <dgm:cxn modelId="{CA6D45E5-1912-40E3-92A0-2365DBEAC4D3}" type="presParOf" srcId="{AF0C8B5D-44AB-4336-A884-969E3AC0521D}" destId="{9843F5B7-7166-43F5-9AD0-5418A816A735}" srcOrd="3" destOrd="0" presId="urn:microsoft.com/office/officeart/2016/7/layout/BasicLinearProcessNumbered"/>
    <dgm:cxn modelId="{89BD1A27-F109-4356-95EE-027D7A3FCA37}" type="presParOf" srcId="{80818FA9-806A-4B53-A136-0A3718DBDF8E}" destId="{555EAD18-2259-47DA-A030-78E8865DFA04}" srcOrd="1" destOrd="0" presId="urn:microsoft.com/office/officeart/2016/7/layout/BasicLinearProcessNumbered"/>
    <dgm:cxn modelId="{B87844C4-5CC5-4217-860B-C1098F964871}" type="presParOf" srcId="{80818FA9-806A-4B53-A136-0A3718DBDF8E}" destId="{BBDA6752-55A5-485F-AD3E-6EB0E66246DC}" srcOrd="2" destOrd="0" presId="urn:microsoft.com/office/officeart/2016/7/layout/BasicLinearProcessNumbered"/>
    <dgm:cxn modelId="{63A7C0B1-152A-4CE0-862A-7166CD0A7256}" type="presParOf" srcId="{BBDA6752-55A5-485F-AD3E-6EB0E66246DC}" destId="{4BD9EEEA-A4AC-4860-96B5-0661EF1545C4}" srcOrd="0" destOrd="0" presId="urn:microsoft.com/office/officeart/2016/7/layout/BasicLinearProcessNumbered"/>
    <dgm:cxn modelId="{695D75DB-C8CB-4CE8-9B6E-629B35750CCC}" type="presParOf" srcId="{BBDA6752-55A5-485F-AD3E-6EB0E66246DC}" destId="{B1578FCF-DBFF-4201-9D56-5763DA524D8D}" srcOrd="1" destOrd="0" presId="urn:microsoft.com/office/officeart/2016/7/layout/BasicLinearProcessNumbered"/>
    <dgm:cxn modelId="{6C6E995F-02FC-49B5-B5C4-6770F464F0BB}" type="presParOf" srcId="{BBDA6752-55A5-485F-AD3E-6EB0E66246DC}" destId="{F5C58BC4-5A73-4FA6-9114-D111B392C2B9}" srcOrd="2" destOrd="0" presId="urn:microsoft.com/office/officeart/2016/7/layout/BasicLinearProcessNumbered"/>
    <dgm:cxn modelId="{DA5243A0-1CE4-4AEE-A278-13C67DD83384}" type="presParOf" srcId="{BBDA6752-55A5-485F-AD3E-6EB0E66246DC}" destId="{D11040C5-65E6-4F3F-B96D-93E26C57507F}" srcOrd="3" destOrd="0" presId="urn:microsoft.com/office/officeart/2016/7/layout/BasicLinearProcessNumbered"/>
    <dgm:cxn modelId="{793D90A6-A9DE-4513-ABE4-566E2CA183FE}" type="presParOf" srcId="{80818FA9-806A-4B53-A136-0A3718DBDF8E}" destId="{8DCE0660-4C09-442B-80F9-5AB3B5E82CEF}" srcOrd="3" destOrd="0" presId="urn:microsoft.com/office/officeart/2016/7/layout/BasicLinearProcessNumbered"/>
    <dgm:cxn modelId="{9D5884E9-4408-4DDD-A827-BF1630D71C7F}" type="presParOf" srcId="{80818FA9-806A-4B53-A136-0A3718DBDF8E}" destId="{12E16BFA-3CCA-4DD7-96B1-23F99552E7CD}" srcOrd="4" destOrd="0" presId="urn:microsoft.com/office/officeart/2016/7/layout/BasicLinearProcessNumbered"/>
    <dgm:cxn modelId="{7A3E6B37-2388-4B92-931F-EE9C33A24213}" type="presParOf" srcId="{12E16BFA-3CCA-4DD7-96B1-23F99552E7CD}" destId="{81B3EDD8-1A1B-400F-BE69-BFD237ECD7A1}" srcOrd="0" destOrd="0" presId="urn:microsoft.com/office/officeart/2016/7/layout/BasicLinearProcessNumbered"/>
    <dgm:cxn modelId="{506DED0C-B3B3-4E5D-A4F2-67238D61AC4D}" type="presParOf" srcId="{12E16BFA-3CCA-4DD7-96B1-23F99552E7CD}" destId="{CEAF15C2-E06F-4392-A2E8-C9ABFDC2C6C7}" srcOrd="1" destOrd="0" presId="urn:microsoft.com/office/officeart/2016/7/layout/BasicLinearProcessNumbered"/>
    <dgm:cxn modelId="{BFC482AA-854F-46B0-A5A4-E22C8D0E2FC4}" type="presParOf" srcId="{12E16BFA-3CCA-4DD7-96B1-23F99552E7CD}" destId="{4B2F21D4-C9EA-4BEF-846C-9069BDE432DE}" srcOrd="2" destOrd="0" presId="urn:microsoft.com/office/officeart/2016/7/layout/BasicLinearProcessNumbered"/>
    <dgm:cxn modelId="{84C69A79-055D-44BA-9976-8690F36257A6}" type="presParOf" srcId="{12E16BFA-3CCA-4DD7-96B1-23F99552E7CD}" destId="{90B728C9-B571-4F30-995E-0432AB4B04A2}" srcOrd="3" destOrd="0" presId="urn:microsoft.com/office/officeart/2016/7/layout/BasicLinearProcessNumbered"/>
    <dgm:cxn modelId="{DB31F91A-6CAB-488F-A977-384CAE4F8E12}" type="presParOf" srcId="{80818FA9-806A-4B53-A136-0A3718DBDF8E}" destId="{E1044AD2-E947-44D4-926E-C0533CB52CD9}" srcOrd="5" destOrd="0" presId="urn:microsoft.com/office/officeart/2016/7/layout/BasicLinearProcessNumbered"/>
    <dgm:cxn modelId="{2A50B63F-4FDF-4DD7-BA62-C437E2543260}" type="presParOf" srcId="{80818FA9-806A-4B53-A136-0A3718DBDF8E}" destId="{5DAA6E1B-D16A-46FD-89F7-06D91ACC7F93}" srcOrd="6" destOrd="0" presId="urn:microsoft.com/office/officeart/2016/7/layout/BasicLinearProcessNumbered"/>
    <dgm:cxn modelId="{B85FF214-B21E-4931-82CB-36BF51601ED0}" type="presParOf" srcId="{5DAA6E1B-D16A-46FD-89F7-06D91ACC7F93}" destId="{963E7D5C-292B-4003-B515-AD0D07CEFB53}" srcOrd="0" destOrd="0" presId="urn:microsoft.com/office/officeart/2016/7/layout/BasicLinearProcessNumbered"/>
    <dgm:cxn modelId="{9866E80B-77F2-41D4-B275-E276834B44A7}" type="presParOf" srcId="{5DAA6E1B-D16A-46FD-89F7-06D91ACC7F93}" destId="{A275FB5C-1082-4B5A-9749-BDD460991D6B}" srcOrd="1" destOrd="0" presId="urn:microsoft.com/office/officeart/2016/7/layout/BasicLinearProcessNumbered"/>
    <dgm:cxn modelId="{1F256A6E-3F87-4D2C-A86F-7E70456C3F69}" type="presParOf" srcId="{5DAA6E1B-D16A-46FD-89F7-06D91ACC7F93}" destId="{817AFCDF-4AA4-4490-A021-3FCAB7964498}" srcOrd="2" destOrd="0" presId="urn:microsoft.com/office/officeart/2016/7/layout/BasicLinearProcessNumbered"/>
    <dgm:cxn modelId="{B9AC4801-8739-4DB5-AB7E-1CDCC4CBA133}" type="presParOf" srcId="{5DAA6E1B-D16A-46FD-89F7-06D91ACC7F93}" destId="{F8EFEDFB-15C7-42F8-A1A1-BEB1044A577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30C43-AE55-4D8B-941A-B0E546547261}">
      <dsp:nvSpPr>
        <dsp:cNvPr id="0" name=""/>
        <dsp:cNvSpPr/>
      </dsp:nvSpPr>
      <dsp:spPr>
        <a:xfrm>
          <a:off x="3051" y="631147"/>
          <a:ext cx="2421204" cy="33896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8767" tIns="330200" rIns="188767"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t>An object has state, exhibits some well-defined behavior, and has a unique identity.</a:t>
          </a:r>
        </a:p>
        <a:p>
          <a:pPr marL="0" lvl="0" indent="0" algn="l" defTabSz="488950">
            <a:lnSpc>
              <a:spcPct val="90000"/>
            </a:lnSpc>
            <a:spcBef>
              <a:spcPct val="0"/>
            </a:spcBef>
            <a:spcAft>
              <a:spcPct val="35000"/>
            </a:spcAft>
            <a:buNone/>
          </a:pPr>
          <a:endParaRPr lang="en-US" sz="1100" b="0" i="0" kern="1200" dirty="0"/>
        </a:p>
        <a:p>
          <a:pPr marL="0" lvl="0" indent="0" algn="l" defTabSz="488950">
            <a:lnSpc>
              <a:spcPct val="90000"/>
            </a:lnSpc>
            <a:spcBef>
              <a:spcPct val="0"/>
            </a:spcBef>
            <a:spcAft>
              <a:spcPct val="35000"/>
            </a:spcAft>
            <a:buNone/>
          </a:pPr>
          <a:r>
            <a:rPr lang="en-US" sz="1100" b="0" i="0" kern="1200" dirty="0"/>
            <a:t>The structure and behavior of similar objects are defined in their common class. The terms instance and object are interchangeable.</a:t>
          </a:r>
          <a:endParaRPr lang="en-US" sz="1100" kern="1200" dirty="0"/>
        </a:p>
      </dsp:txBody>
      <dsp:txXfrm>
        <a:off x="3051" y="1919228"/>
        <a:ext cx="2421204" cy="2033811"/>
      </dsp:txXfrm>
    </dsp:sp>
    <dsp:sp modelId="{454ECA2B-F2AE-4720-8B55-D48FFE1B5CA3}">
      <dsp:nvSpPr>
        <dsp:cNvPr id="0" name=""/>
        <dsp:cNvSpPr/>
      </dsp:nvSpPr>
      <dsp:spPr>
        <a:xfrm>
          <a:off x="705201" y="970115"/>
          <a:ext cx="1016905" cy="101690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9282" tIns="12700" rIns="7928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854123" y="1119037"/>
        <a:ext cx="719061" cy="719061"/>
      </dsp:txXfrm>
    </dsp:sp>
    <dsp:sp modelId="{91AB5C91-6997-4FAD-B81D-FD11426169F6}">
      <dsp:nvSpPr>
        <dsp:cNvPr id="0" name=""/>
        <dsp:cNvSpPr/>
      </dsp:nvSpPr>
      <dsp:spPr>
        <a:xfrm>
          <a:off x="3051" y="4020761"/>
          <a:ext cx="242120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BD9EEEA-A4AC-4860-96B5-0661EF1545C4}">
      <dsp:nvSpPr>
        <dsp:cNvPr id="0" name=""/>
        <dsp:cNvSpPr/>
      </dsp:nvSpPr>
      <dsp:spPr>
        <a:xfrm>
          <a:off x="2666377" y="631147"/>
          <a:ext cx="2421204" cy="33896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8767" tIns="330200" rIns="188767" bIns="330200" numCol="1" spcCol="1270" anchor="t" anchorCtr="0">
          <a:noAutofit/>
        </a:bodyPr>
        <a:lstStyle/>
        <a:p>
          <a:pPr marL="0" lvl="0" indent="0" algn="l" defTabSz="488950">
            <a:lnSpc>
              <a:spcPct val="90000"/>
            </a:lnSpc>
            <a:spcBef>
              <a:spcPct val="0"/>
            </a:spcBef>
            <a:spcAft>
              <a:spcPct val="35000"/>
            </a:spcAft>
            <a:buNone/>
          </a:pPr>
          <a:r>
            <a:rPr lang="en-US" sz="1100" b="0" i="0" kern="1200"/>
            <a:t>From the perspective of human cognition, an object is any of the following:</a:t>
          </a:r>
          <a:endParaRPr lang="en-US" sz="1100" kern="1200"/>
        </a:p>
        <a:p>
          <a:pPr marL="57150" lvl="1" indent="-57150" algn="l" defTabSz="400050">
            <a:lnSpc>
              <a:spcPct val="90000"/>
            </a:lnSpc>
            <a:spcBef>
              <a:spcPct val="0"/>
            </a:spcBef>
            <a:spcAft>
              <a:spcPct val="15000"/>
            </a:spcAft>
            <a:buChar char="•"/>
          </a:pPr>
          <a:r>
            <a:rPr lang="en-US" sz="900" b="0" i="0" kern="1200"/>
            <a:t>A tangible and/or visible thing</a:t>
          </a:r>
          <a:endParaRPr lang="en-US" sz="900" kern="1200"/>
        </a:p>
        <a:p>
          <a:pPr marL="114300" lvl="2" indent="-57150" algn="l" defTabSz="400050">
            <a:lnSpc>
              <a:spcPct val="90000"/>
            </a:lnSpc>
            <a:spcBef>
              <a:spcPct val="0"/>
            </a:spcBef>
            <a:spcAft>
              <a:spcPct val="15000"/>
            </a:spcAft>
            <a:buChar char="•"/>
          </a:pPr>
          <a:r>
            <a:rPr lang="en-US" sz="900" b="0" i="0" kern="1200" dirty="0"/>
            <a:t>Some objects may have crisp conceptual boundaries yet represent intangible events or processes. For example, a chemical process in a manufacturing plant</a:t>
          </a:r>
          <a:endParaRPr lang="en-US" sz="900" kern="1200" dirty="0"/>
        </a:p>
        <a:p>
          <a:pPr marL="57150" lvl="1" indent="-57150" algn="l" defTabSz="400050">
            <a:lnSpc>
              <a:spcPct val="90000"/>
            </a:lnSpc>
            <a:spcBef>
              <a:spcPct val="0"/>
            </a:spcBef>
            <a:spcAft>
              <a:spcPct val="15000"/>
            </a:spcAft>
            <a:buChar char="•"/>
          </a:pPr>
          <a:r>
            <a:rPr lang="en-US" sz="900" b="0" i="0" kern="1200" dirty="0"/>
            <a:t>Something that may be comprehended intellectually</a:t>
          </a:r>
          <a:endParaRPr lang="en-US" sz="900" kern="1200" dirty="0"/>
        </a:p>
        <a:p>
          <a:pPr marL="57150" lvl="1" indent="-57150" algn="l" defTabSz="400050">
            <a:lnSpc>
              <a:spcPct val="90000"/>
            </a:lnSpc>
            <a:spcBef>
              <a:spcPct val="0"/>
            </a:spcBef>
            <a:spcAft>
              <a:spcPct val="15000"/>
            </a:spcAft>
            <a:buChar char="•"/>
          </a:pPr>
          <a:r>
            <a:rPr lang="en-US" sz="900" b="0" i="0" kern="1200" dirty="0"/>
            <a:t>Something toward which thought, or action is directed</a:t>
          </a:r>
          <a:endParaRPr lang="en-US" sz="900" kern="1200" dirty="0"/>
        </a:p>
      </dsp:txBody>
      <dsp:txXfrm>
        <a:off x="2666377" y="1919228"/>
        <a:ext cx="2421204" cy="2033811"/>
      </dsp:txXfrm>
    </dsp:sp>
    <dsp:sp modelId="{B1578FCF-DBFF-4201-9D56-5763DA524D8D}">
      <dsp:nvSpPr>
        <dsp:cNvPr id="0" name=""/>
        <dsp:cNvSpPr/>
      </dsp:nvSpPr>
      <dsp:spPr>
        <a:xfrm>
          <a:off x="3368526" y="970115"/>
          <a:ext cx="1016905" cy="101690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9282" tIns="12700" rIns="7928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17448" y="1119037"/>
        <a:ext cx="719061" cy="719061"/>
      </dsp:txXfrm>
    </dsp:sp>
    <dsp:sp modelId="{F5C58BC4-5A73-4FA6-9114-D111B392C2B9}">
      <dsp:nvSpPr>
        <dsp:cNvPr id="0" name=""/>
        <dsp:cNvSpPr/>
      </dsp:nvSpPr>
      <dsp:spPr>
        <a:xfrm>
          <a:off x="2666377" y="4020761"/>
          <a:ext cx="242120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1B3EDD8-1A1B-400F-BE69-BFD237ECD7A1}">
      <dsp:nvSpPr>
        <dsp:cNvPr id="0" name=""/>
        <dsp:cNvSpPr/>
      </dsp:nvSpPr>
      <dsp:spPr>
        <a:xfrm>
          <a:off x="5329702" y="631147"/>
          <a:ext cx="2421204" cy="33896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8767" tIns="330200" rIns="188767"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t>Just as the person holding a hammer tends to see everything in the world as a nail, so the developer with an object-oriented mindset begins to think that everything in the world is an object!!</a:t>
          </a:r>
          <a:endParaRPr lang="en-US" sz="1100" kern="1200" dirty="0"/>
        </a:p>
      </dsp:txBody>
      <dsp:txXfrm>
        <a:off x="5329702" y="1919228"/>
        <a:ext cx="2421204" cy="2033811"/>
      </dsp:txXfrm>
    </dsp:sp>
    <dsp:sp modelId="{CEAF15C2-E06F-4392-A2E8-C9ABFDC2C6C7}">
      <dsp:nvSpPr>
        <dsp:cNvPr id="0" name=""/>
        <dsp:cNvSpPr/>
      </dsp:nvSpPr>
      <dsp:spPr>
        <a:xfrm>
          <a:off x="6031851" y="970115"/>
          <a:ext cx="1016905" cy="101690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9282" tIns="12700" rIns="7928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80773" y="1119037"/>
        <a:ext cx="719061" cy="719061"/>
      </dsp:txXfrm>
    </dsp:sp>
    <dsp:sp modelId="{4B2F21D4-C9EA-4BEF-846C-9069BDE432DE}">
      <dsp:nvSpPr>
        <dsp:cNvPr id="0" name=""/>
        <dsp:cNvSpPr/>
      </dsp:nvSpPr>
      <dsp:spPr>
        <a:xfrm>
          <a:off x="5329702" y="4020761"/>
          <a:ext cx="242120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63E7D5C-292B-4003-B515-AD0D07CEFB53}">
      <dsp:nvSpPr>
        <dsp:cNvPr id="0" name=""/>
        <dsp:cNvSpPr/>
      </dsp:nvSpPr>
      <dsp:spPr>
        <a:xfrm>
          <a:off x="7993027" y="631147"/>
          <a:ext cx="2421204" cy="33896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8767" tIns="330200" rIns="188767"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t>Attributes such as beauty or color are not objects, nor are emotions such as love and anger. On the other hand, these things are all potentially properties of other objects. For example, we might say that a man (an object) loves his wife (another object), or that a particular cat (yet another object) is gray.</a:t>
          </a:r>
          <a:endParaRPr lang="en-US" sz="1100" kern="1200" dirty="0"/>
        </a:p>
      </dsp:txBody>
      <dsp:txXfrm>
        <a:off x="7993027" y="1919228"/>
        <a:ext cx="2421204" cy="2033811"/>
      </dsp:txXfrm>
    </dsp:sp>
    <dsp:sp modelId="{A275FB5C-1082-4B5A-9749-BDD460991D6B}">
      <dsp:nvSpPr>
        <dsp:cNvPr id="0" name=""/>
        <dsp:cNvSpPr/>
      </dsp:nvSpPr>
      <dsp:spPr>
        <a:xfrm>
          <a:off x="8695176" y="970115"/>
          <a:ext cx="1016905" cy="1016905"/>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9282" tIns="12700" rIns="79282"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844098" y="1119037"/>
        <a:ext cx="719061" cy="719061"/>
      </dsp:txXfrm>
    </dsp:sp>
    <dsp:sp modelId="{817AFCDF-4AA4-4490-A021-3FCAB7964498}">
      <dsp:nvSpPr>
        <dsp:cNvPr id="0" name=""/>
        <dsp:cNvSpPr/>
      </dsp:nvSpPr>
      <dsp:spPr>
        <a:xfrm>
          <a:off x="7993027" y="4020761"/>
          <a:ext cx="2421204"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8D071-DBEB-0A45-A29C-0E76F6B5CF4D}"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58A4D-DFE5-CD42-8517-AAB54406A476}" type="slidenum">
              <a:rPr lang="en-US" smtClean="0"/>
              <a:t>‹#›</a:t>
            </a:fld>
            <a:endParaRPr lang="en-US"/>
          </a:p>
        </p:txBody>
      </p:sp>
    </p:spTree>
    <p:extLst>
      <p:ext uri="{BB962C8B-B14F-4D97-AF65-F5344CB8AC3E}">
        <p14:creationId xmlns:p14="http://schemas.microsoft.com/office/powerpoint/2010/main" val="89807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D5B4C3-9B00-474A-97E8-C13B4A35C414}"/>
              </a:ext>
            </a:extLst>
          </p:cNvPr>
          <p:cNvSpPr>
            <a:spLocks noGrp="1"/>
          </p:cNvSpPr>
          <p:nvPr>
            <p:ph type="subTitle" idx="1"/>
          </p:nvPr>
        </p:nvSpPr>
        <p:spPr>
          <a:xfrm>
            <a:off x="1524000" y="3391831"/>
            <a:ext cx="9144000" cy="1655762"/>
          </a:xfrm>
        </p:spPr>
        <p:txBody>
          <a:bodyPr/>
          <a:lstStyle>
            <a:lvl1pPr marL="0" indent="0" algn="l">
              <a:buNone/>
              <a:defRPr sz="2400" b="1"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6">
            <a:extLst>
              <a:ext uri="{FF2B5EF4-FFF2-40B4-BE49-F238E27FC236}">
                <a16:creationId xmlns:a16="http://schemas.microsoft.com/office/drawing/2014/main" id="{2D22AE50-6F90-E24E-B822-6568D311B38B}"/>
              </a:ext>
            </a:extLst>
          </p:cNvPr>
          <p:cNvSpPr>
            <a:spLocks noGrp="1"/>
          </p:cNvSpPr>
          <p:nvPr>
            <p:ph type="title"/>
          </p:nvPr>
        </p:nvSpPr>
        <p:spPr>
          <a:xfrm>
            <a:off x="1524000" y="2032145"/>
            <a:ext cx="9144000" cy="1144151"/>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5B2EB50-2D06-0F47-91A8-A0077BC58DDD}"/>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4590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C3A92E6-32C2-FB44-B5B2-762BF26633E2}"/>
              </a:ext>
            </a:extLst>
          </p:cNvPr>
          <p:cNvSpPr>
            <a:spLocks noGrp="1"/>
          </p:cNvSpPr>
          <p:nvPr>
            <p:ph type="pic" idx="1"/>
          </p:nvPr>
        </p:nvSpPr>
        <p:spPr>
          <a:xfrm>
            <a:off x="936516" y="956441"/>
            <a:ext cx="10417284" cy="5342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Text Placeholder 3">
            <a:extLst>
              <a:ext uri="{FF2B5EF4-FFF2-40B4-BE49-F238E27FC236}">
                <a16:creationId xmlns:a16="http://schemas.microsoft.com/office/drawing/2014/main" id="{4E849984-83FA-4B45-A602-6A412FE0CCE4}"/>
              </a:ext>
            </a:extLst>
          </p:cNvPr>
          <p:cNvSpPr>
            <a:spLocks noGrp="1"/>
          </p:cNvSpPr>
          <p:nvPr>
            <p:ph type="body" sz="quarter" idx="10" hasCustomPrompt="1"/>
          </p:nvPr>
        </p:nvSpPr>
        <p:spPr>
          <a:xfrm>
            <a:off x="7550150" y="6299200"/>
            <a:ext cx="3873500" cy="355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7542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6088-92BE-7449-8B28-318FAB3F2565}"/>
              </a:ext>
            </a:extLst>
          </p:cNvPr>
          <p:cNvSpPr>
            <a:spLocks noGrp="1"/>
          </p:cNvSpPr>
          <p:nvPr>
            <p:ph type="title"/>
          </p:nvPr>
        </p:nvSpPr>
        <p:spPr>
          <a:xfrm>
            <a:off x="839788" y="987425"/>
            <a:ext cx="4138612" cy="1429953"/>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0A42DAB-D135-604C-8CA5-59E8EBB192A1}"/>
              </a:ext>
            </a:extLst>
          </p:cNvPr>
          <p:cNvSpPr>
            <a:spLocks noGrp="1"/>
          </p:cNvSpPr>
          <p:nvPr>
            <p:ph idx="1"/>
          </p:nvPr>
        </p:nvSpPr>
        <p:spPr>
          <a:xfrm>
            <a:off x="5183188" y="987425"/>
            <a:ext cx="6172200" cy="52673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DDFE57F-E4E9-7543-83FD-1DD747CAD0BE}"/>
              </a:ext>
            </a:extLst>
          </p:cNvPr>
          <p:cNvSpPr>
            <a:spLocks noGrp="1"/>
          </p:cNvSpPr>
          <p:nvPr>
            <p:ph type="body" sz="half" idx="2"/>
          </p:nvPr>
        </p:nvSpPr>
        <p:spPr>
          <a:xfrm>
            <a:off x="839788" y="2571750"/>
            <a:ext cx="4138612"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2E940D73-0AAB-1944-9712-6637A75B1A9E}"/>
              </a:ext>
            </a:extLst>
          </p:cNvPr>
          <p:cNvSpPr>
            <a:spLocks noGrp="1"/>
          </p:cNvSpPr>
          <p:nvPr>
            <p:ph type="body" sz="quarter" idx="10" hasCustomPrompt="1"/>
          </p:nvPr>
        </p:nvSpPr>
        <p:spPr>
          <a:xfrm>
            <a:off x="7550150" y="6324600"/>
            <a:ext cx="3873500" cy="3302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31921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2C89-5587-0348-8D17-7C08B2EAD6A2}"/>
              </a:ext>
            </a:extLst>
          </p:cNvPr>
          <p:cNvSpPr>
            <a:spLocks noGrp="1"/>
          </p:cNvSpPr>
          <p:nvPr>
            <p:ph type="title"/>
          </p:nvPr>
        </p:nvSpPr>
        <p:spPr>
          <a:xfrm>
            <a:off x="935421" y="956440"/>
            <a:ext cx="4011228" cy="1166649"/>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521D3EC-E376-5D4E-835F-620AC359D305}"/>
              </a:ext>
            </a:extLst>
          </p:cNvPr>
          <p:cNvSpPr>
            <a:spLocks noGrp="1"/>
          </p:cNvSpPr>
          <p:nvPr>
            <p:ph type="pic" idx="1"/>
          </p:nvPr>
        </p:nvSpPr>
        <p:spPr>
          <a:xfrm>
            <a:off x="5162167" y="956441"/>
            <a:ext cx="6172200" cy="53237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3B5B150-6498-3B43-813F-7D37535FB170}"/>
              </a:ext>
            </a:extLst>
          </p:cNvPr>
          <p:cNvSpPr>
            <a:spLocks noGrp="1"/>
          </p:cNvSpPr>
          <p:nvPr>
            <p:ph type="body" sz="half" idx="2"/>
          </p:nvPr>
        </p:nvSpPr>
        <p:spPr>
          <a:xfrm>
            <a:off x="935420" y="2291254"/>
            <a:ext cx="4011229" cy="39888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3">
            <a:extLst>
              <a:ext uri="{FF2B5EF4-FFF2-40B4-BE49-F238E27FC236}">
                <a16:creationId xmlns:a16="http://schemas.microsoft.com/office/drawing/2014/main" id="{131420AC-1CC6-B24D-864B-D3A8C0514E9A}"/>
              </a:ext>
            </a:extLst>
          </p:cNvPr>
          <p:cNvSpPr>
            <a:spLocks noGrp="1"/>
          </p:cNvSpPr>
          <p:nvPr>
            <p:ph type="body" sz="quarter" idx="10" hasCustomPrompt="1"/>
          </p:nvPr>
        </p:nvSpPr>
        <p:spPr>
          <a:xfrm>
            <a:off x="7550150" y="6280150"/>
            <a:ext cx="3873500" cy="3746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431075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9A01CB0-7BAA-435F-83CD-E2EFD66F4437}"/>
              </a:ext>
            </a:extLst>
          </p:cNvPr>
          <p:cNvSpPr>
            <a:spLocks noGrp="1"/>
          </p:cNvSpPr>
          <p:nvPr>
            <p:ph type="sldNum" sz="quarter" idx="10"/>
          </p:nvPr>
        </p:nvSpPr>
        <p:spPr/>
        <p:txBody>
          <a:bodyPr/>
          <a:lstStyle>
            <a:lvl1pPr>
              <a:defRPr dirty="0"/>
            </a:lvl1pPr>
          </a:lstStyle>
          <a:p>
            <a:pPr>
              <a:defRPr/>
            </a:pPr>
            <a:endParaRPr lang="en-US" altLang="en-US"/>
          </a:p>
        </p:txBody>
      </p:sp>
    </p:spTree>
    <p:extLst>
      <p:ext uri="{BB962C8B-B14F-4D97-AF65-F5344CB8AC3E}">
        <p14:creationId xmlns:p14="http://schemas.microsoft.com/office/powerpoint/2010/main" val="1031034066"/>
      </p:ext>
    </p:extLst>
  </p:cSld>
  <p:clrMapOvr>
    <a:masterClrMapping/>
  </p:clrMapOvr>
  <p:transition spd="med">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F930-5302-8041-8D70-01651E15774D}"/>
              </a:ext>
            </a:extLst>
          </p:cNvPr>
          <p:cNvSpPr>
            <a:spLocks noGrp="1"/>
          </p:cNvSpPr>
          <p:nvPr>
            <p:ph type="ctrTitle"/>
          </p:nvPr>
        </p:nvSpPr>
        <p:spPr>
          <a:xfrm>
            <a:off x="944217" y="1351721"/>
            <a:ext cx="10555357" cy="2317267"/>
          </a:xfrm>
          <a:prstGeom prst="rect">
            <a:avLst/>
          </a:prstGeo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3F2F13BE-DC53-5D42-92BC-B1405D01D68C}"/>
              </a:ext>
            </a:extLst>
          </p:cNvPr>
          <p:cNvSpPr>
            <a:spLocks noGrp="1"/>
          </p:cNvSpPr>
          <p:nvPr>
            <p:ph type="subTitle" idx="1"/>
          </p:nvPr>
        </p:nvSpPr>
        <p:spPr>
          <a:xfrm>
            <a:off x="944217" y="4228203"/>
            <a:ext cx="10555357" cy="137746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988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7BF-1F09-3444-AFBA-78A9352F15ED}"/>
              </a:ext>
            </a:extLst>
          </p:cNvPr>
          <p:cNvSpPr>
            <a:spLocks noGrp="1"/>
          </p:cNvSpPr>
          <p:nvPr>
            <p:ph type="title"/>
          </p:nvPr>
        </p:nvSpPr>
        <p:spPr>
          <a:xfrm>
            <a:off x="831850" y="1838948"/>
            <a:ext cx="10515600" cy="2464696"/>
          </a:xfrm>
          <a:prstGeom prst="rect">
            <a:avLst/>
          </a:prstGeom>
        </p:spPr>
        <p:txBody>
          <a:bodyPr anchor="ctr">
            <a:normAutofit/>
          </a:bodyPr>
          <a:lstStyle>
            <a:lvl1pPr algn="ctr">
              <a:defRPr sz="5400"/>
            </a:lvl1pPr>
          </a:lstStyle>
          <a:p>
            <a:r>
              <a:rPr lang="en-US" dirty="0"/>
              <a:t>Click to edit Master title style</a:t>
            </a:r>
          </a:p>
        </p:txBody>
      </p:sp>
    </p:spTree>
    <p:extLst>
      <p:ext uri="{BB962C8B-B14F-4D97-AF65-F5344CB8AC3E}">
        <p14:creationId xmlns:p14="http://schemas.microsoft.com/office/powerpoint/2010/main" val="134251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1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A9E0-FD26-B94E-9B92-E4BB7FDAC55D}"/>
              </a:ext>
            </a:extLst>
          </p:cNvPr>
          <p:cNvSpPr>
            <a:spLocks noGrp="1"/>
          </p:cNvSpPr>
          <p:nvPr>
            <p:ph type="title"/>
          </p:nvPr>
        </p:nvSpPr>
        <p:spPr/>
        <p:txBody>
          <a:bodyPr>
            <a:normAutofit/>
          </a:bodyPr>
          <a:lstStyle>
            <a:lvl1pPr>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AAD2F48-A24B-4049-960D-8B798AEFA8BE}"/>
              </a:ext>
            </a:extLst>
          </p:cNvPr>
          <p:cNvSpPr>
            <a:spLocks noGrp="1"/>
          </p:cNvSpPr>
          <p:nvPr>
            <p:ph idx="1"/>
          </p:nvPr>
        </p:nvSpPr>
        <p:spPr>
          <a:xfrm>
            <a:off x="936516" y="2449386"/>
            <a:ext cx="10417284" cy="3805364"/>
          </a:xfrm>
        </p:spPr>
        <p:txBody>
          <a:bodyPr/>
          <a:lstStyle>
            <a:lvl1pPr>
              <a:buClr>
                <a:srgbClr val="B30738"/>
              </a:buClr>
              <a:defRPr b="0" i="0">
                <a:latin typeface="Arial Narrow" panose="020B0604020202020204" pitchFamily="34" charset="0"/>
                <a:cs typeface="Arial Narrow" panose="020B0604020202020204" pitchFamily="34" charset="0"/>
              </a:defRPr>
            </a:lvl1pPr>
            <a:lvl2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2pPr>
            <a:lvl3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3pPr>
            <a:lvl4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4pPr>
            <a:lvl5pPr>
              <a:buClr>
                <a:srgbClr val="B30738"/>
              </a:buClr>
              <a:defRPr b="0" i="0">
                <a:solidFill>
                  <a:schemeClr val="tx1">
                    <a:lumMod val="65000"/>
                    <a:lumOff val="35000"/>
                  </a:schemeClr>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804C7CA-926E-AD42-9C16-D63E0CBCB0BE}"/>
              </a:ext>
            </a:extLst>
          </p:cNvPr>
          <p:cNvSpPr>
            <a:spLocks noGrp="1"/>
          </p:cNvSpPr>
          <p:nvPr>
            <p:ph type="body" sz="quarter" idx="10" hasCustomPrompt="1"/>
          </p:nvPr>
        </p:nvSpPr>
        <p:spPr>
          <a:xfrm>
            <a:off x="7550150" y="6254750"/>
            <a:ext cx="3873500" cy="40005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71607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5421C-28F7-134B-8F0E-FE7D28044B4A}"/>
              </a:ext>
            </a:extLst>
          </p:cNvPr>
          <p:cNvPicPr>
            <a:picLocks noChangeAspect="1"/>
          </p:cNvPicPr>
          <p:nvPr userDrawn="1"/>
        </p:nvPicPr>
        <p:blipFill>
          <a:blip r:embed="rId2">
            <a:alphaModFix amt="35000"/>
          </a:blip>
          <a:stretch>
            <a:fillRect/>
          </a:stretch>
        </p:blipFill>
        <p:spPr>
          <a:xfrm>
            <a:off x="207617" y="1170297"/>
            <a:ext cx="2316923" cy="2158047"/>
          </a:xfrm>
          <a:prstGeom prst="rect">
            <a:avLst/>
          </a:prstGeom>
        </p:spPr>
      </p:pic>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74035" y="1170297"/>
            <a:ext cx="10379765" cy="4683851"/>
          </a:xfrm>
        </p:spPr>
        <p:txBody>
          <a:bodyPr>
            <a:normAutofit/>
          </a:bodyPr>
          <a:lstStyle>
            <a:lvl1pPr>
              <a:defRPr sz="6000" b="0" i="0">
                <a:solidFill>
                  <a:schemeClr val="tx1">
                    <a:lumMod val="50000"/>
                    <a:lumOff val="50000"/>
                  </a:schemeClr>
                </a:solidFill>
                <a:latin typeface="Garamond" panose="02020404030301010803" pitchFamily="18" charset="0"/>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43C62840-6E05-504B-B2F6-709D240E6923}"/>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26585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0691-0E51-0642-89F8-2E84D8B866CC}"/>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1D74316-63BB-3446-BDDD-074CD2479EBE}"/>
              </a:ext>
            </a:extLst>
          </p:cNvPr>
          <p:cNvSpPr>
            <a:spLocks noGrp="1"/>
          </p:cNvSpPr>
          <p:nvPr>
            <p:ph type="body" idx="1"/>
          </p:nvPr>
        </p:nvSpPr>
        <p:spPr>
          <a:xfrm>
            <a:off x="831850" y="4677103"/>
            <a:ext cx="10515600" cy="141254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 Placeholder 3">
            <a:extLst>
              <a:ext uri="{FF2B5EF4-FFF2-40B4-BE49-F238E27FC236}">
                <a16:creationId xmlns:a16="http://schemas.microsoft.com/office/drawing/2014/main" id="{167D355E-B4A2-6F4F-B305-737A32A3ACE1}"/>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62897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12F8-AE85-BC4D-8ACE-BD36C7043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E9A7C-E733-9C48-89C3-E8646610184E}"/>
              </a:ext>
            </a:extLst>
          </p:cNvPr>
          <p:cNvSpPr>
            <a:spLocks noGrp="1"/>
          </p:cNvSpPr>
          <p:nvPr>
            <p:ph sz="half" idx="1"/>
          </p:nvPr>
        </p:nvSpPr>
        <p:spPr>
          <a:xfrm>
            <a:off x="936516" y="2438399"/>
            <a:ext cx="5083284"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0853515-618E-BC46-A98D-B716B4327E1F}"/>
              </a:ext>
            </a:extLst>
          </p:cNvPr>
          <p:cNvSpPr>
            <a:spLocks noGrp="1"/>
          </p:cNvSpPr>
          <p:nvPr>
            <p:ph sz="half" idx="2"/>
          </p:nvPr>
        </p:nvSpPr>
        <p:spPr>
          <a:xfrm>
            <a:off x="6172200" y="2438399"/>
            <a:ext cx="5181600" cy="3829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a:extLst>
              <a:ext uri="{FF2B5EF4-FFF2-40B4-BE49-F238E27FC236}">
                <a16:creationId xmlns:a16="http://schemas.microsoft.com/office/drawing/2014/main" id="{BF872C4E-C1EA-6E4F-ACE3-4DD19FF177FE}"/>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414107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EAC0-550E-1740-BE53-8E9F0A34C05A}"/>
              </a:ext>
            </a:extLst>
          </p:cNvPr>
          <p:cNvSpPr>
            <a:spLocks noGrp="1"/>
          </p:cNvSpPr>
          <p:nvPr>
            <p:ph type="title"/>
          </p:nvPr>
        </p:nvSpPr>
        <p:spPr>
          <a:xfrm>
            <a:off x="935420" y="882869"/>
            <a:ext cx="10419967" cy="8078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6707B4-CFB5-CF4A-9970-F7B61DECC9F7}"/>
              </a:ext>
            </a:extLst>
          </p:cNvPr>
          <p:cNvSpPr>
            <a:spLocks noGrp="1"/>
          </p:cNvSpPr>
          <p:nvPr>
            <p:ph type="body" idx="1"/>
          </p:nvPr>
        </p:nvSpPr>
        <p:spPr>
          <a:xfrm>
            <a:off x="935421" y="1839309"/>
            <a:ext cx="5062154" cy="6657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A7258-4408-8940-BE1F-BB96B827782D}"/>
              </a:ext>
            </a:extLst>
          </p:cNvPr>
          <p:cNvSpPr>
            <a:spLocks noGrp="1"/>
          </p:cNvSpPr>
          <p:nvPr>
            <p:ph sz="half" idx="2"/>
          </p:nvPr>
        </p:nvSpPr>
        <p:spPr>
          <a:xfrm>
            <a:off x="935421" y="2653695"/>
            <a:ext cx="5062154" cy="36074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1E6BE5-8409-9441-A406-BB5D9E6F941C}"/>
              </a:ext>
            </a:extLst>
          </p:cNvPr>
          <p:cNvSpPr>
            <a:spLocks noGrp="1"/>
          </p:cNvSpPr>
          <p:nvPr>
            <p:ph type="body" sz="quarter" idx="3"/>
          </p:nvPr>
        </p:nvSpPr>
        <p:spPr>
          <a:xfrm>
            <a:off x="6172200" y="1839309"/>
            <a:ext cx="5183188" cy="6657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EBE53-5EFB-6744-957B-B93F2D10CC5D}"/>
              </a:ext>
            </a:extLst>
          </p:cNvPr>
          <p:cNvSpPr>
            <a:spLocks noGrp="1"/>
          </p:cNvSpPr>
          <p:nvPr>
            <p:ph sz="quarter" idx="4"/>
          </p:nvPr>
        </p:nvSpPr>
        <p:spPr>
          <a:xfrm>
            <a:off x="6172200" y="2653695"/>
            <a:ext cx="5183188" cy="3607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a:extLst>
              <a:ext uri="{FF2B5EF4-FFF2-40B4-BE49-F238E27FC236}">
                <a16:creationId xmlns:a16="http://schemas.microsoft.com/office/drawing/2014/main" id="{30A5D7E1-E327-DF48-B848-9BDF99F875D4}"/>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4261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1170297"/>
            <a:ext cx="10417284" cy="1144151"/>
          </a:xfrm>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651EA50-74CA-AA48-8D7F-2B85A97EE66C}"/>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56241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46758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6AC4C19D-273F-DD4F-AB1E-92F31DD503B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393335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31D7-31B8-F741-9BC2-7ACCA951A533}"/>
              </a:ext>
            </a:extLst>
          </p:cNvPr>
          <p:cNvSpPr>
            <a:spLocks noGrp="1"/>
          </p:cNvSpPr>
          <p:nvPr>
            <p:ph type="title"/>
          </p:nvPr>
        </p:nvSpPr>
        <p:spPr>
          <a:xfrm>
            <a:off x="936516" y="5973418"/>
            <a:ext cx="6524734" cy="575100"/>
          </a:xfrm>
        </p:spPr>
        <p:txBody>
          <a:bodyPr>
            <a:normAutofit/>
          </a:bodyPr>
          <a:lstStyle>
            <a:lvl1pPr>
              <a:defRPr sz="2000"/>
            </a:lvl1pPr>
          </a:lstStyle>
          <a:p>
            <a:r>
              <a:rPr lang="en-US"/>
              <a:t>Click to edit Master title style</a:t>
            </a:r>
            <a:endParaRPr lang="en-US" dirty="0"/>
          </a:p>
        </p:txBody>
      </p:sp>
      <p:sp>
        <p:nvSpPr>
          <p:cNvPr id="4" name="Picture Placeholder 2">
            <a:extLst>
              <a:ext uri="{FF2B5EF4-FFF2-40B4-BE49-F238E27FC236}">
                <a16:creationId xmlns:a16="http://schemas.microsoft.com/office/drawing/2014/main" id="{5F1C41BA-7C2D-F548-A588-7F002DC2319F}"/>
              </a:ext>
            </a:extLst>
          </p:cNvPr>
          <p:cNvSpPr>
            <a:spLocks noGrp="1"/>
          </p:cNvSpPr>
          <p:nvPr>
            <p:ph type="pic" idx="1"/>
          </p:nvPr>
        </p:nvSpPr>
        <p:spPr>
          <a:xfrm>
            <a:off x="936516" y="956441"/>
            <a:ext cx="10417284" cy="48678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3">
            <a:extLst>
              <a:ext uri="{FF2B5EF4-FFF2-40B4-BE49-F238E27FC236}">
                <a16:creationId xmlns:a16="http://schemas.microsoft.com/office/drawing/2014/main" id="{DA9A9976-053D-644A-ACDD-10A8928C184A}"/>
              </a:ext>
            </a:extLst>
          </p:cNvPr>
          <p:cNvSpPr>
            <a:spLocks noGrp="1"/>
          </p:cNvSpPr>
          <p:nvPr>
            <p:ph type="body" sz="quarter" idx="10" hasCustomPrompt="1"/>
          </p:nvPr>
        </p:nvSpPr>
        <p:spPr>
          <a:xfrm>
            <a:off x="7550150" y="6172200"/>
            <a:ext cx="3873500" cy="482600"/>
          </a:xfrm>
        </p:spPr>
        <p:txBody>
          <a:bodyPr anchor="b">
            <a:normAutofit/>
          </a:bodyPr>
          <a:lstStyle>
            <a:lvl1pPr marL="0" indent="0" algn="r">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1400" dirty="0">
                <a:latin typeface="Arial" panose="020B0604020202020204" pitchFamily="34" charset="0"/>
                <a:cs typeface="Arial" panose="020B0604020202020204" pitchFamily="34" charset="0"/>
              </a:rPr>
              <a:t>School of Engineering.</a:t>
            </a:r>
            <a:endParaRPr lang="en-US" dirty="0"/>
          </a:p>
        </p:txBody>
      </p:sp>
    </p:spTree>
    <p:extLst>
      <p:ext uri="{BB962C8B-B14F-4D97-AF65-F5344CB8AC3E}">
        <p14:creationId xmlns:p14="http://schemas.microsoft.com/office/powerpoint/2010/main" val="51852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8DCC4-D98B-2742-9141-E813C534FE1D}"/>
              </a:ext>
            </a:extLst>
          </p:cNvPr>
          <p:cNvSpPr>
            <a:spLocks noGrp="1"/>
          </p:cNvSpPr>
          <p:nvPr>
            <p:ph type="title"/>
          </p:nvPr>
        </p:nvSpPr>
        <p:spPr>
          <a:xfrm>
            <a:off x="936516" y="1170297"/>
            <a:ext cx="10417284" cy="11441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521E8D8-70CD-BF4D-805E-3BA2B3E84893}"/>
              </a:ext>
            </a:extLst>
          </p:cNvPr>
          <p:cNvSpPr>
            <a:spLocks noGrp="1"/>
          </p:cNvSpPr>
          <p:nvPr>
            <p:ph type="body" idx="1"/>
          </p:nvPr>
        </p:nvSpPr>
        <p:spPr>
          <a:xfrm>
            <a:off x="936516" y="2449386"/>
            <a:ext cx="10417284" cy="383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50FD0265-AE87-AC4A-BBB3-EF8B93299236}"/>
              </a:ext>
            </a:extLst>
          </p:cNvPr>
          <p:cNvCxnSpPr>
            <a:cxnSpLocks/>
          </p:cNvCxnSpPr>
          <p:nvPr userDrawn="1"/>
        </p:nvCxnSpPr>
        <p:spPr>
          <a:xfrm>
            <a:off x="936516" y="730089"/>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606507F-9FCF-7C40-9CCC-8081F5D27FC8}"/>
              </a:ext>
            </a:extLst>
          </p:cNvPr>
          <p:cNvPicPr>
            <a:picLocks noChangeAspect="1"/>
          </p:cNvPicPr>
          <p:nvPr userDrawn="1"/>
        </p:nvPicPr>
        <p:blipFill>
          <a:blip r:embed="rId15"/>
          <a:stretch>
            <a:fillRect/>
          </a:stretch>
        </p:blipFill>
        <p:spPr>
          <a:xfrm>
            <a:off x="8050924" y="471954"/>
            <a:ext cx="3880944" cy="160105"/>
          </a:xfrm>
          <a:prstGeom prst="rect">
            <a:avLst/>
          </a:prstGeom>
        </p:spPr>
      </p:pic>
      <p:cxnSp>
        <p:nvCxnSpPr>
          <p:cNvPr id="14" name="Straight Connector 13">
            <a:extLst>
              <a:ext uri="{FF2B5EF4-FFF2-40B4-BE49-F238E27FC236}">
                <a16:creationId xmlns:a16="http://schemas.microsoft.com/office/drawing/2014/main" id="{A215C687-9087-C947-AB5A-223EF7DA7E9A}"/>
              </a:ext>
            </a:extLst>
          </p:cNvPr>
          <p:cNvCxnSpPr>
            <a:cxnSpLocks/>
          </p:cNvCxnSpPr>
          <p:nvPr userDrawn="1"/>
        </p:nvCxnSpPr>
        <p:spPr>
          <a:xfrm>
            <a:off x="936516" y="388502"/>
            <a:ext cx="1125548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AF69D0A-C2A3-A54B-87B3-155829A53D57}"/>
              </a:ext>
            </a:extLst>
          </p:cNvPr>
          <p:cNvPicPr>
            <a:picLocks noChangeAspect="1"/>
          </p:cNvPicPr>
          <p:nvPr userDrawn="1"/>
        </p:nvPicPr>
        <p:blipFill>
          <a:blip r:embed="rId16"/>
          <a:stretch>
            <a:fillRect/>
          </a:stretch>
        </p:blipFill>
        <p:spPr>
          <a:xfrm>
            <a:off x="132474" y="160495"/>
            <a:ext cx="804042" cy="804042"/>
          </a:xfrm>
          <a:prstGeom prst="rect">
            <a:avLst/>
          </a:prstGeom>
        </p:spPr>
      </p:pic>
      <p:cxnSp>
        <p:nvCxnSpPr>
          <p:cNvPr id="32" name="Straight Connector 31">
            <a:extLst>
              <a:ext uri="{FF2B5EF4-FFF2-40B4-BE49-F238E27FC236}">
                <a16:creationId xmlns:a16="http://schemas.microsoft.com/office/drawing/2014/main" id="{72A6E712-938E-934E-86D2-CF80E3166B5B}"/>
              </a:ext>
            </a:extLst>
          </p:cNvPr>
          <p:cNvCxnSpPr>
            <a:cxnSpLocks/>
          </p:cNvCxnSpPr>
          <p:nvPr userDrawn="1"/>
        </p:nvCxnSpPr>
        <p:spPr>
          <a:xfrm>
            <a:off x="936516" y="6652668"/>
            <a:ext cx="1041728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583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67" r:id="rId8"/>
    <p:sldLayoutId id="2147483668" r:id="rId9"/>
    <p:sldLayoutId id="2147483655" r:id="rId10"/>
    <p:sldLayoutId id="2147483656" r:id="rId11"/>
    <p:sldLayoutId id="2147483657" r:id="rId12"/>
    <p:sldLayoutId id="2147483670" r:id="rId13"/>
  </p:sldLayoutIdLst>
  <p:txStyles>
    <p:titleStyle>
      <a:lvl1pPr algn="l" defTabSz="914400" rtl="0" eaLnBrk="1" latinLnBrk="0" hangingPunct="1">
        <a:lnSpc>
          <a:spcPct val="90000"/>
        </a:lnSpc>
        <a:spcBef>
          <a:spcPct val="0"/>
        </a:spcBef>
        <a:buNone/>
        <a:defRPr sz="3600" b="1" i="0"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B30738"/>
        </a:buClr>
        <a:buFont typeface="Arial" panose="020B0604020202020204" pitchFamily="34" charset="0"/>
        <a:buChar char="•"/>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Clr>
          <a:srgbClr val="B30738"/>
        </a:buClr>
        <a:buFont typeface="Arial" panose="020B0604020202020204" pitchFamily="34" charset="0"/>
        <a:buChar char="•"/>
        <a:defRPr sz="20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2pPr>
      <a:lvl3pPr marL="1143000" indent="-228600" algn="l" defTabSz="914400" rtl="0" eaLnBrk="1" latinLnBrk="0" hangingPunct="1">
        <a:lnSpc>
          <a:spcPct val="90000"/>
        </a:lnSpc>
        <a:spcBef>
          <a:spcPts val="500"/>
        </a:spcBef>
        <a:buClr>
          <a:srgbClr val="B30738"/>
        </a:buClr>
        <a:buFont typeface="Arial" panose="020B0604020202020204" pitchFamily="34" charset="0"/>
        <a:buChar char="•"/>
        <a:defRPr sz="18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3pPr>
      <a:lvl4pPr marL="1600200" indent="-228600" algn="l" defTabSz="914400" rtl="0" eaLnBrk="1" latinLnBrk="0" hangingPunct="1">
        <a:lnSpc>
          <a:spcPct val="90000"/>
        </a:lnSpc>
        <a:spcBef>
          <a:spcPts val="500"/>
        </a:spcBef>
        <a:buClr>
          <a:srgbClr val="B30738"/>
        </a:buClr>
        <a:buFont typeface="Arial" panose="020B0604020202020204" pitchFamily="34" charset="0"/>
        <a:buChar char="•"/>
        <a:defRPr sz="16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4pPr>
      <a:lvl5pPr marL="2057400" indent="-228600" algn="l" defTabSz="914400" rtl="0" eaLnBrk="1" latinLnBrk="0" hangingPunct="1">
        <a:lnSpc>
          <a:spcPct val="90000"/>
        </a:lnSpc>
        <a:spcBef>
          <a:spcPts val="500"/>
        </a:spcBef>
        <a:buClr>
          <a:srgbClr val="B30738"/>
        </a:buClr>
        <a:buFont typeface="Arial" panose="020B0604020202020204" pitchFamily="34" charset="0"/>
        <a:buChar char="•"/>
        <a:defRPr sz="1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B3073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F7EA9-7F89-AB44-B414-A35A39B88682}"/>
              </a:ext>
            </a:extLst>
          </p:cNvPr>
          <p:cNvSpPr>
            <a:spLocks noGrp="1"/>
          </p:cNvSpPr>
          <p:nvPr>
            <p:ph type="title"/>
          </p:nvPr>
        </p:nvSpPr>
        <p:spPr>
          <a:xfrm>
            <a:off x="838200" y="1820015"/>
            <a:ext cx="10515600" cy="6427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FD578A8-B26A-4945-96B6-DF5E5BC7DEDE}"/>
              </a:ext>
            </a:extLst>
          </p:cNvPr>
          <p:cNvSpPr>
            <a:spLocks noGrp="1"/>
          </p:cNvSpPr>
          <p:nvPr>
            <p:ph type="body" idx="1"/>
          </p:nvPr>
        </p:nvSpPr>
        <p:spPr>
          <a:xfrm>
            <a:off x="838200" y="2697162"/>
            <a:ext cx="10515600" cy="3246438"/>
          </a:xfrm>
          <a:prstGeom prst="rect">
            <a:avLst/>
          </a:prstGeom>
        </p:spPr>
        <p:txBody>
          <a:bodyPr vert="horz" lIns="91440" tIns="45720" rIns="91440" bIns="45720" rtlCol="0">
            <a:normAutofit/>
          </a:bodyPr>
          <a:lstStyle/>
          <a:p>
            <a:pPr lvl="0"/>
            <a:r>
              <a:rPr lang="en-US" dirty="0"/>
              <a:t>Edit Master text styles</a:t>
            </a:r>
          </a:p>
          <a:p>
            <a:pPr lvl="1"/>
            <a:r>
              <a:rPr lang="en-US" dirty="0" err="1"/>
              <a:t>Secod</a:t>
            </a:r>
            <a:r>
              <a:rPr lang="en-US" dirty="0"/>
              <a:t>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694CFB0A-34C6-5D42-83C5-6E58C3499080}"/>
              </a:ext>
            </a:extLst>
          </p:cNvPr>
          <p:cNvCxnSpPr>
            <a:cxnSpLocks/>
          </p:cNvCxnSpPr>
          <p:nvPr userDrawn="1"/>
        </p:nvCxnSpPr>
        <p:spPr>
          <a:xfrm>
            <a:off x="956394" y="730089"/>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06B758-975E-984A-8DF2-F551E50A3FBA}"/>
              </a:ext>
            </a:extLst>
          </p:cNvPr>
          <p:cNvCxnSpPr>
            <a:cxnSpLocks/>
          </p:cNvCxnSpPr>
          <p:nvPr userDrawn="1"/>
        </p:nvCxnSpPr>
        <p:spPr>
          <a:xfrm>
            <a:off x="956394" y="388502"/>
            <a:ext cx="112554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BCBDF38-9EC5-8347-AE99-4FA5381A78A6}"/>
              </a:ext>
            </a:extLst>
          </p:cNvPr>
          <p:cNvPicPr>
            <a:picLocks noChangeAspect="1"/>
          </p:cNvPicPr>
          <p:nvPr userDrawn="1"/>
        </p:nvPicPr>
        <p:blipFill>
          <a:blip r:embed="rId5"/>
          <a:stretch>
            <a:fillRect/>
          </a:stretch>
        </p:blipFill>
        <p:spPr>
          <a:xfrm>
            <a:off x="8050924" y="472981"/>
            <a:ext cx="3880944" cy="172629"/>
          </a:xfrm>
          <a:prstGeom prst="rect">
            <a:avLst/>
          </a:prstGeom>
        </p:spPr>
      </p:pic>
      <p:pic>
        <p:nvPicPr>
          <p:cNvPr id="18" name="Picture 17">
            <a:extLst>
              <a:ext uri="{FF2B5EF4-FFF2-40B4-BE49-F238E27FC236}">
                <a16:creationId xmlns:a16="http://schemas.microsoft.com/office/drawing/2014/main" id="{FA5D1952-D4DE-0B48-9AEC-F81A6CB6ED07}"/>
              </a:ext>
            </a:extLst>
          </p:cNvPr>
          <p:cNvPicPr>
            <a:picLocks noChangeAspect="1"/>
          </p:cNvPicPr>
          <p:nvPr userDrawn="1"/>
        </p:nvPicPr>
        <p:blipFill>
          <a:blip r:embed="rId6"/>
          <a:stretch>
            <a:fillRect/>
          </a:stretch>
        </p:blipFill>
        <p:spPr>
          <a:xfrm>
            <a:off x="132474" y="157274"/>
            <a:ext cx="804042" cy="804042"/>
          </a:xfrm>
          <a:prstGeom prst="rect">
            <a:avLst/>
          </a:prstGeom>
        </p:spPr>
      </p:pic>
    </p:spTree>
    <p:extLst>
      <p:ext uri="{BB962C8B-B14F-4D97-AF65-F5344CB8AC3E}">
        <p14:creationId xmlns:p14="http://schemas.microsoft.com/office/powerpoint/2010/main" val="2484045733"/>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6" r:id="rId3"/>
  </p:sldLayoutIdLst>
  <p:txStyles>
    <p:titleStyle>
      <a:lvl1pPr algn="l" defTabSz="914400" rtl="0" eaLnBrk="1" latinLnBrk="0" hangingPunct="1">
        <a:lnSpc>
          <a:spcPct val="90000"/>
        </a:lnSpc>
        <a:spcBef>
          <a:spcPct val="0"/>
        </a:spcBef>
        <a:buNone/>
        <a:defRPr sz="4400" b="1"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melanahalli@sc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paddumelanahalli/coen275/tree/main"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F3DE3F-7502-904F-9BAB-B1F5DEA23BEF}"/>
              </a:ext>
            </a:extLst>
          </p:cNvPr>
          <p:cNvSpPr>
            <a:spLocks noGrp="1"/>
          </p:cNvSpPr>
          <p:nvPr>
            <p:ph type="subTitle" idx="1"/>
          </p:nvPr>
        </p:nvSpPr>
        <p:spPr/>
        <p:txBody>
          <a:bodyPr>
            <a:normAutofit/>
          </a:bodyPr>
          <a:lstStyle/>
          <a:p>
            <a:r>
              <a:rPr lang="en-US" dirty="0"/>
              <a:t>Paddu Melanahalli</a:t>
            </a:r>
          </a:p>
          <a:p>
            <a:r>
              <a:rPr lang="en-US" sz="2000" dirty="0">
                <a:solidFill>
                  <a:schemeClr val="tx1">
                    <a:lumMod val="50000"/>
                    <a:lumOff val="50000"/>
                  </a:schemeClr>
                </a:solidFill>
                <a:hlinkClick r:id="rId2"/>
              </a:rPr>
              <a:t>pmelanahalli@scu.edu</a:t>
            </a:r>
            <a:endParaRPr lang="en-US" sz="2000" dirty="0">
              <a:solidFill>
                <a:schemeClr val="tx1">
                  <a:lumMod val="50000"/>
                  <a:lumOff val="50000"/>
                </a:schemeClr>
              </a:solidFill>
            </a:endParaRPr>
          </a:p>
          <a:p>
            <a:endParaRPr lang="en-US" sz="2000" dirty="0">
              <a:solidFill>
                <a:schemeClr val="tx1">
                  <a:lumMod val="50000"/>
                  <a:lumOff val="50000"/>
                </a:schemeClr>
              </a:solidFill>
            </a:endParaRPr>
          </a:p>
          <a:p>
            <a:r>
              <a:rPr lang="en-US" sz="2000" dirty="0">
                <a:solidFill>
                  <a:schemeClr val="tx1">
                    <a:lumMod val="50000"/>
                    <a:lumOff val="50000"/>
                  </a:schemeClr>
                </a:solidFill>
              </a:rPr>
              <a:t>School of Engineering</a:t>
            </a:r>
          </a:p>
        </p:txBody>
      </p:sp>
      <p:sp>
        <p:nvSpPr>
          <p:cNvPr id="3" name="Title 2">
            <a:extLst>
              <a:ext uri="{FF2B5EF4-FFF2-40B4-BE49-F238E27FC236}">
                <a16:creationId xmlns:a16="http://schemas.microsoft.com/office/drawing/2014/main" id="{4A818BAB-0338-734A-B1E8-2463F3B297A4}"/>
              </a:ext>
            </a:extLst>
          </p:cNvPr>
          <p:cNvSpPr>
            <a:spLocks noGrp="1"/>
          </p:cNvSpPr>
          <p:nvPr>
            <p:ph type="title"/>
          </p:nvPr>
        </p:nvSpPr>
        <p:spPr>
          <a:xfrm>
            <a:off x="1524000" y="2032145"/>
            <a:ext cx="10098280" cy="1144151"/>
          </a:xfrm>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COEN 275 Object-Oriented Analysis, Design and Programming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(4 units)</a:t>
            </a:r>
            <a:endParaRPr lang="en-US" sz="3200" dirty="0"/>
          </a:p>
        </p:txBody>
      </p:sp>
    </p:spTree>
    <p:extLst>
      <p:ext uri="{BB962C8B-B14F-4D97-AF65-F5344CB8AC3E}">
        <p14:creationId xmlns:p14="http://schemas.microsoft.com/office/powerpoint/2010/main" val="394516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 (</a:t>
            </a:r>
            <a:r>
              <a:rPr lang="en-US" dirty="0" err="1"/>
              <a:t>cont</a:t>
            </a:r>
            <a:r>
              <a:rPr lang="en-US" dirty="0"/>
              <a: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572567" y="1134001"/>
            <a:ext cx="10878797" cy="4883032"/>
          </a:xfrm>
        </p:spPr>
        <p:txBody>
          <a:bodyPr>
            <a:normAutofit/>
          </a:bodyPr>
          <a:lstStyle/>
          <a:p>
            <a:r>
              <a:rPr lang="en-US" altLang="en-US" dirty="0"/>
              <a:t>Identity is that property of an object which distinguishes it from all other objects</a:t>
            </a:r>
          </a:p>
          <a:p>
            <a:r>
              <a:rPr lang="en-US" dirty="0"/>
              <a:t>The relationship between any two objects encompasses the assumptions that each makes about the other, including what operations can be performed and what behavior results. </a:t>
            </a:r>
          </a:p>
          <a:p>
            <a:pPr marL="914400" lvl="1" indent="-457200">
              <a:buFont typeface="+mj-lt"/>
              <a:buAutoNum type="arabicPeriod"/>
            </a:pPr>
            <a:r>
              <a:rPr lang="en-US" dirty="0"/>
              <a:t>Links</a:t>
            </a:r>
          </a:p>
          <a:p>
            <a:pPr marL="914400" lvl="1" indent="-457200">
              <a:buFont typeface="+mj-lt"/>
              <a:buAutoNum type="arabicPeriod"/>
            </a:pPr>
            <a:r>
              <a:rPr lang="en-US" dirty="0"/>
              <a:t>Aggression</a:t>
            </a:r>
          </a:p>
          <a:p>
            <a:r>
              <a:rPr lang="en-US" dirty="0"/>
              <a:t>Links (message passing path)</a:t>
            </a:r>
          </a:p>
          <a:p>
            <a:pPr lvl="1"/>
            <a:r>
              <a:rPr lang="en-US" dirty="0"/>
              <a:t>physical or conceptual connection between objects, Message passing between two objects is typically unidirectional</a:t>
            </a:r>
          </a:p>
          <a:p>
            <a:pPr lvl="1"/>
            <a:r>
              <a:rPr lang="en-US" dirty="0"/>
              <a:t>An object collaborates with other objects through its links to these objects. </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
        <p:nvSpPr>
          <p:cNvPr id="4" name="Rectangle 3">
            <a:extLst>
              <a:ext uri="{FF2B5EF4-FFF2-40B4-BE49-F238E27FC236}">
                <a16:creationId xmlns:a16="http://schemas.microsoft.com/office/drawing/2014/main" id="{04C88779-64B6-4405-8AB4-97FEE0883E2D}"/>
              </a:ext>
            </a:extLst>
          </p:cNvPr>
          <p:cNvSpPr/>
          <p:nvPr/>
        </p:nvSpPr>
        <p:spPr>
          <a:xfrm>
            <a:off x="1397000" y="4580467"/>
            <a:ext cx="1490133" cy="35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Valve</a:t>
            </a:r>
          </a:p>
        </p:txBody>
      </p:sp>
      <p:sp>
        <p:nvSpPr>
          <p:cNvPr id="6" name="Rectangle 5">
            <a:extLst>
              <a:ext uri="{FF2B5EF4-FFF2-40B4-BE49-F238E27FC236}">
                <a16:creationId xmlns:a16="http://schemas.microsoft.com/office/drawing/2014/main" id="{1A4F1E1E-70B7-4155-B07D-3AB19DF89CF3}"/>
              </a:ext>
            </a:extLst>
          </p:cNvPr>
          <p:cNvSpPr/>
          <p:nvPr/>
        </p:nvSpPr>
        <p:spPr>
          <a:xfrm>
            <a:off x="1396999" y="5634135"/>
            <a:ext cx="1490133" cy="35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FlowController</a:t>
            </a:r>
            <a:endParaRPr lang="en-US" sz="1200" dirty="0"/>
          </a:p>
        </p:txBody>
      </p:sp>
      <p:sp>
        <p:nvSpPr>
          <p:cNvPr id="7" name="Rectangle 6">
            <a:extLst>
              <a:ext uri="{FF2B5EF4-FFF2-40B4-BE49-F238E27FC236}">
                <a16:creationId xmlns:a16="http://schemas.microsoft.com/office/drawing/2014/main" id="{630ACF96-C76C-4C44-A0DF-323AB524EE86}"/>
              </a:ext>
            </a:extLst>
          </p:cNvPr>
          <p:cNvSpPr/>
          <p:nvPr/>
        </p:nvSpPr>
        <p:spPr>
          <a:xfrm>
            <a:off x="3462866" y="5634135"/>
            <a:ext cx="1490133" cy="35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DisplayPanel</a:t>
            </a:r>
            <a:endParaRPr lang="en-US" sz="1200" dirty="0"/>
          </a:p>
        </p:txBody>
      </p:sp>
      <p:cxnSp>
        <p:nvCxnSpPr>
          <p:cNvPr id="9" name="Straight Arrow Connector 8">
            <a:extLst>
              <a:ext uri="{FF2B5EF4-FFF2-40B4-BE49-F238E27FC236}">
                <a16:creationId xmlns:a16="http://schemas.microsoft.com/office/drawing/2014/main" id="{E8C61D03-97AA-409C-8A12-11621F60081D}"/>
              </a:ext>
            </a:extLst>
          </p:cNvPr>
          <p:cNvCxnSpPr>
            <a:stCxn id="6" idx="0"/>
            <a:endCxn id="4" idx="2"/>
          </p:cNvCxnSpPr>
          <p:nvPr/>
        </p:nvCxnSpPr>
        <p:spPr>
          <a:xfrm flipV="1">
            <a:off x="2142066" y="4939867"/>
            <a:ext cx="1" cy="6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41E289-A35B-451E-A0C5-ECBE75015086}"/>
              </a:ext>
            </a:extLst>
          </p:cNvPr>
          <p:cNvCxnSpPr>
            <a:cxnSpLocks/>
            <a:stCxn id="6" idx="3"/>
            <a:endCxn id="7" idx="1"/>
          </p:cNvCxnSpPr>
          <p:nvPr/>
        </p:nvCxnSpPr>
        <p:spPr>
          <a:xfrm>
            <a:off x="2887132" y="5813835"/>
            <a:ext cx="57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3D9C6D-1E87-4B23-A31E-A43D895334F4}"/>
              </a:ext>
            </a:extLst>
          </p:cNvPr>
          <p:cNvCxnSpPr>
            <a:stCxn id="4" idx="3"/>
            <a:endCxn id="7" idx="0"/>
          </p:cNvCxnSpPr>
          <p:nvPr/>
        </p:nvCxnSpPr>
        <p:spPr>
          <a:xfrm>
            <a:off x="2887133" y="4760167"/>
            <a:ext cx="1320800" cy="8739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ACCD3606-EB61-453D-ACD3-41B29B88998F}"/>
              </a:ext>
            </a:extLst>
          </p:cNvPr>
          <p:cNvSpPr txBox="1"/>
          <p:nvPr/>
        </p:nvSpPr>
        <p:spPr>
          <a:xfrm>
            <a:off x="1333498" y="5159454"/>
            <a:ext cx="1617133" cy="261610"/>
          </a:xfrm>
          <a:prstGeom prst="rect">
            <a:avLst/>
          </a:prstGeom>
          <a:noFill/>
        </p:spPr>
        <p:txBody>
          <a:bodyPr wrap="square" rtlCol="0">
            <a:spAutoFit/>
          </a:bodyPr>
          <a:lstStyle/>
          <a:p>
            <a:r>
              <a:rPr lang="en-US" sz="1100" dirty="0"/>
              <a:t>0.1:adjust</a:t>
            </a:r>
          </a:p>
        </p:txBody>
      </p:sp>
      <p:sp>
        <p:nvSpPr>
          <p:cNvPr id="19" name="TextBox 18">
            <a:extLst>
              <a:ext uri="{FF2B5EF4-FFF2-40B4-BE49-F238E27FC236}">
                <a16:creationId xmlns:a16="http://schemas.microsoft.com/office/drawing/2014/main" id="{F9746B44-48C0-494F-A153-7B63535ECB39}"/>
              </a:ext>
            </a:extLst>
          </p:cNvPr>
          <p:cNvSpPr txBox="1"/>
          <p:nvPr/>
        </p:nvSpPr>
        <p:spPr>
          <a:xfrm>
            <a:off x="4980061" y="4393210"/>
            <a:ext cx="6759170"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t>Flow Control system</a:t>
            </a:r>
          </a:p>
          <a:p>
            <a:pPr marL="742950" lvl="1" indent="-285750">
              <a:buFont typeface="Arial" panose="020B0604020202020204" pitchFamily="34" charset="0"/>
              <a:buChar char="•"/>
            </a:pPr>
            <a:r>
              <a:rPr lang="en-US" sz="1200" dirty="0" err="1"/>
              <a:t>FlowController</a:t>
            </a:r>
            <a:r>
              <a:rPr lang="en-US" sz="1200" dirty="0"/>
              <a:t> object has a link to a Valve object</a:t>
            </a:r>
          </a:p>
          <a:p>
            <a:pPr marL="742950" lvl="1" indent="-285750">
              <a:buFont typeface="Arial" panose="020B0604020202020204" pitchFamily="34" charset="0"/>
              <a:buChar char="•"/>
            </a:pPr>
            <a:r>
              <a:rPr lang="en-US" sz="1200" dirty="0"/>
              <a:t>Valve object has a link to the </a:t>
            </a:r>
            <a:r>
              <a:rPr lang="en-US" sz="1200" dirty="0" err="1"/>
              <a:t>DisplayPanel</a:t>
            </a:r>
            <a:endParaRPr lang="en-US" sz="1200" dirty="0"/>
          </a:p>
          <a:p>
            <a:pPr marL="285750" indent="-285750">
              <a:buFont typeface="Arial" panose="020B0604020202020204" pitchFamily="34" charset="0"/>
              <a:buChar char="•"/>
            </a:pPr>
            <a:r>
              <a:rPr lang="en-US" sz="1200" dirty="0"/>
              <a:t>As a participant in a link, an object may play one of three roles.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Controller: This object can operate on other objects but is not operated on by other objects. In some contexts, the terms active object and controller are interchangeable.</a:t>
            </a:r>
          </a:p>
          <a:p>
            <a:pPr marL="285750" indent="-285750">
              <a:buFont typeface="Arial" panose="020B0604020202020204" pitchFamily="34" charset="0"/>
              <a:buChar char="•"/>
            </a:pPr>
            <a:r>
              <a:rPr lang="en-US" sz="1200" dirty="0"/>
              <a:t>Server: This object doesn't operate on other objects; it is only operated on by other objects.</a:t>
            </a:r>
          </a:p>
          <a:p>
            <a:pPr marL="285750" indent="-285750">
              <a:buFont typeface="Arial" panose="020B0604020202020204" pitchFamily="34" charset="0"/>
              <a:buChar char="•"/>
            </a:pPr>
            <a:r>
              <a:rPr lang="en-US" sz="1200" dirty="0"/>
              <a:t>Proxy: This object can both operate on other objects and be operated on by other objects. A proxy is usually created to represent a real-world object in the domain of the application.</a:t>
            </a:r>
          </a:p>
        </p:txBody>
      </p:sp>
      <p:sp>
        <p:nvSpPr>
          <p:cNvPr id="20" name="TextBox 19">
            <a:extLst>
              <a:ext uri="{FF2B5EF4-FFF2-40B4-BE49-F238E27FC236}">
                <a16:creationId xmlns:a16="http://schemas.microsoft.com/office/drawing/2014/main" id="{A9335269-FDB1-4F3A-B6DC-23C900107375}"/>
              </a:ext>
            </a:extLst>
          </p:cNvPr>
          <p:cNvSpPr txBox="1"/>
          <p:nvPr/>
        </p:nvSpPr>
        <p:spPr>
          <a:xfrm>
            <a:off x="1557866" y="5956946"/>
            <a:ext cx="1617133" cy="261610"/>
          </a:xfrm>
          <a:prstGeom prst="rect">
            <a:avLst/>
          </a:prstGeom>
          <a:noFill/>
        </p:spPr>
        <p:txBody>
          <a:bodyPr wrap="square" rtlCol="0">
            <a:spAutoFit/>
          </a:bodyPr>
          <a:lstStyle/>
          <a:p>
            <a:r>
              <a:rPr lang="en-US" sz="1100" dirty="0"/>
              <a:t>Controller Object</a:t>
            </a:r>
          </a:p>
        </p:txBody>
      </p:sp>
      <p:sp>
        <p:nvSpPr>
          <p:cNvPr id="21" name="TextBox 20">
            <a:extLst>
              <a:ext uri="{FF2B5EF4-FFF2-40B4-BE49-F238E27FC236}">
                <a16:creationId xmlns:a16="http://schemas.microsoft.com/office/drawing/2014/main" id="{C320F0E8-C2DD-47F4-B218-FF01094937EA}"/>
              </a:ext>
            </a:extLst>
          </p:cNvPr>
          <p:cNvSpPr txBox="1"/>
          <p:nvPr/>
        </p:nvSpPr>
        <p:spPr>
          <a:xfrm>
            <a:off x="3543297" y="5964886"/>
            <a:ext cx="1617133" cy="261610"/>
          </a:xfrm>
          <a:prstGeom prst="rect">
            <a:avLst/>
          </a:prstGeom>
          <a:noFill/>
        </p:spPr>
        <p:txBody>
          <a:bodyPr wrap="square" rtlCol="0">
            <a:spAutoFit/>
          </a:bodyPr>
          <a:lstStyle/>
          <a:p>
            <a:r>
              <a:rPr lang="en-US" sz="1100" dirty="0"/>
              <a:t>Server Object</a:t>
            </a:r>
          </a:p>
        </p:txBody>
      </p:sp>
      <p:sp>
        <p:nvSpPr>
          <p:cNvPr id="22" name="TextBox 21">
            <a:extLst>
              <a:ext uri="{FF2B5EF4-FFF2-40B4-BE49-F238E27FC236}">
                <a16:creationId xmlns:a16="http://schemas.microsoft.com/office/drawing/2014/main" id="{12774684-4445-4E9E-81E1-565E62527B92}"/>
              </a:ext>
            </a:extLst>
          </p:cNvPr>
          <p:cNvSpPr txBox="1"/>
          <p:nvPr/>
        </p:nvSpPr>
        <p:spPr>
          <a:xfrm>
            <a:off x="1439332" y="4355446"/>
            <a:ext cx="1617133" cy="261610"/>
          </a:xfrm>
          <a:prstGeom prst="rect">
            <a:avLst/>
          </a:prstGeom>
          <a:noFill/>
        </p:spPr>
        <p:txBody>
          <a:bodyPr wrap="square" rtlCol="0">
            <a:spAutoFit/>
          </a:bodyPr>
          <a:lstStyle/>
          <a:p>
            <a:r>
              <a:rPr lang="en-US" sz="1100" dirty="0"/>
              <a:t>Proxy Object</a:t>
            </a:r>
          </a:p>
        </p:txBody>
      </p:sp>
    </p:spTree>
    <p:extLst>
      <p:ext uri="{BB962C8B-B14F-4D97-AF65-F5344CB8AC3E}">
        <p14:creationId xmlns:p14="http://schemas.microsoft.com/office/powerpoint/2010/main" val="9560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 ( </a:t>
            </a:r>
            <a:r>
              <a:rPr lang="en-US" dirty="0" err="1"/>
              <a:t>cont</a:t>
            </a:r>
            <a:r>
              <a:rPr lang="en-US" dirty="0"/>
              <a: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Visibility (&amp; Access)</a:t>
            </a:r>
          </a:p>
          <a:p>
            <a:pPr lvl="1"/>
            <a:r>
              <a:rPr lang="en-US" altLang="en-US" dirty="0"/>
              <a:t>Consider two objects, A and B, with a link between the two. In order for A to send a message to B, B must be visible to A in some manner. </a:t>
            </a:r>
          </a:p>
          <a:p>
            <a:pPr lvl="1"/>
            <a:r>
              <a:rPr lang="en-US" dirty="0"/>
              <a:t>Dictate the scope and access of the objects on each side of a link.</a:t>
            </a:r>
          </a:p>
          <a:p>
            <a:r>
              <a:rPr lang="en-US" altLang="en-US" dirty="0"/>
              <a:t>Synchronization</a:t>
            </a:r>
          </a:p>
          <a:p>
            <a:pPr lvl="1"/>
            <a:r>
              <a:rPr lang="en-US" altLang="en-US" dirty="0"/>
              <a:t>Whenever one object passes a message to another across a link, the two objects are said to be synchronized. </a:t>
            </a:r>
          </a:p>
          <a:p>
            <a:pPr lvl="1"/>
            <a:r>
              <a:rPr lang="en-US" altLang="en-US" dirty="0"/>
              <a:t>when one active object has a link to a passive one, </a:t>
            </a:r>
            <a:r>
              <a:rPr lang="en-US" dirty="0"/>
              <a:t>choose one of three approaches to synchronization.</a:t>
            </a:r>
            <a:endParaRPr lang="en-US" altLang="en-US" dirty="0"/>
          </a:p>
          <a:p>
            <a:pPr lvl="2">
              <a:buFont typeface="+mj-lt"/>
              <a:buAutoNum type="arabicPeriod"/>
            </a:pPr>
            <a:r>
              <a:rPr lang="en-US" sz="1400" b="0" i="0" dirty="0">
                <a:solidFill>
                  <a:srgbClr val="3D3B49"/>
                </a:solidFill>
                <a:effectLst/>
                <a:latin typeface="+mn-lt"/>
              </a:rPr>
              <a:t>Sequential: The semantics of the passive object are guaranteed only in the presence of a single active object at a time.</a:t>
            </a:r>
          </a:p>
          <a:p>
            <a:pPr lvl="2">
              <a:buFont typeface="+mj-lt"/>
              <a:buAutoNum type="arabicPeriod"/>
            </a:pPr>
            <a:r>
              <a:rPr lang="en-US" sz="1400" b="0" i="0" dirty="0">
                <a:solidFill>
                  <a:srgbClr val="3D3B49"/>
                </a:solidFill>
                <a:effectLst/>
                <a:latin typeface="+mn-lt"/>
              </a:rPr>
              <a:t>Guarded: The semantics of the passive object are guaranteed in the presence of multiple threads of control, but the active clients must collaborate to achieve mutual exclusion.</a:t>
            </a:r>
          </a:p>
          <a:p>
            <a:pPr lvl="2">
              <a:buFont typeface="+mj-lt"/>
              <a:buAutoNum type="arabicPeriod"/>
            </a:pPr>
            <a:r>
              <a:rPr lang="en-US" sz="1400" b="0" i="0" dirty="0">
                <a:solidFill>
                  <a:srgbClr val="3D3B49"/>
                </a:solidFill>
                <a:effectLst/>
                <a:latin typeface="+mn-lt"/>
              </a:rPr>
              <a:t>Concurrent: The semantics of the passive object are guaranteed in the presence of multiple threads of control, and the supplier guarantees mutual exclusion.</a:t>
            </a:r>
          </a:p>
          <a:p>
            <a:pPr lvl="1"/>
            <a:endParaRPr lang="en-US" altLang="en-US" dirty="0"/>
          </a:p>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84891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fontScale="92500" lnSpcReduction="20000"/>
          </a:bodyPr>
          <a:lstStyle/>
          <a:p>
            <a:r>
              <a:rPr lang="en-US" altLang="en-US" dirty="0">
                <a:latin typeface="+mn-lt"/>
              </a:rPr>
              <a:t>Aggregation</a:t>
            </a:r>
            <a:endParaRPr lang="en-US" b="0" i="0" dirty="0">
              <a:solidFill>
                <a:srgbClr val="3D3B49"/>
              </a:solidFill>
              <a:effectLst/>
              <a:latin typeface="+mn-lt"/>
            </a:endParaRPr>
          </a:p>
          <a:p>
            <a:pPr lvl="1"/>
            <a:r>
              <a:rPr lang="en-US" sz="2400" dirty="0">
                <a:latin typeface="+mn-lt"/>
              </a:rPr>
              <a:t>Aggregation is a specialized kind of association</a:t>
            </a:r>
          </a:p>
          <a:p>
            <a:pPr lvl="1"/>
            <a:r>
              <a:rPr lang="en-US" sz="2400" dirty="0">
                <a:latin typeface="+mn-lt"/>
              </a:rPr>
              <a:t>Whereas links denote peer-to-peer or client/supplier relationships, aggregation denotes a whole/part hierarchy, with the ability to navigate from the whole (also called the aggregate) to its parts. </a:t>
            </a:r>
          </a:p>
          <a:p>
            <a:pPr lvl="1"/>
            <a:r>
              <a:rPr lang="en-US" sz="2400" dirty="0">
                <a:latin typeface="+mn-lt"/>
              </a:rPr>
              <a:t>Aggregation may or may not denote physical containment.</a:t>
            </a:r>
          </a:p>
          <a:p>
            <a:pPr lvl="2"/>
            <a:r>
              <a:rPr lang="en-US" b="0" i="0" dirty="0">
                <a:solidFill>
                  <a:srgbClr val="3D3B49"/>
                </a:solidFill>
                <a:effectLst/>
                <a:latin typeface="+mn-lt"/>
              </a:rPr>
              <a:t>Physical containment</a:t>
            </a:r>
          </a:p>
          <a:p>
            <a:pPr lvl="3"/>
            <a:r>
              <a:rPr lang="en-US" dirty="0">
                <a:solidFill>
                  <a:srgbClr val="3D3B49"/>
                </a:solidFill>
                <a:latin typeface="+mn-lt"/>
              </a:rPr>
              <a:t>Airplane has wings, wheels </a:t>
            </a:r>
            <a:r>
              <a:rPr lang="en-US" dirty="0" err="1">
                <a:solidFill>
                  <a:srgbClr val="3D3B49"/>
                </a:solidFill>
                <a:latin typeface="+mn-lt"/>
              </a:rPr>
              <a:t>etc</a:t>
            </a:r>
            <a:endParaRPr lang="en-US" b="0" i="0" dirty="0">
              <a:solidFill>
                <a:srgbClr val="3D3B49"/>
              </a:solidFill>
              <a:effectLst/>
              <a:latin typeface="+mn-lt"/>
            </a:endParaRPr>
          </a:p>
          <a:p>
            <a:pPr lvl="2"/>
            <a:r>
              <a:rPr lang="en-US" dirty="0">
                <a:solidFill>
                  <a:srgbClr val="3D3B49"/>
                </a:solidFill>
                <a:latin typeface="+mn-lt"/>
              </a:rPr>
              <a:t>Conceptual or logical containment</a:t>
            </a:r>
          </a:p>
          <a:p>
            <a:pPr lvl="3"/>
            <a:r>
              <a:rPr lang="en-US" b="0" i="0" dirty="0">
                <a:solidFill>
                  <a:srgbClr val="3D3B49"/>
                </a:solidFill>
                <a:effectLst/>
                <a:latin typeface="+mn-lt"/>
              </a:rPr>
              <a:t>Share holder has stocks/shares</a:t>
            </a:r>
          </a:p>
          <a:p>
            <a:r>
              <a:rPr lang="en-US" dirty="0">
                <a:solidFill>
                  <a:srgbClr val="3D3B49"/>
                </a:solidFill>
                <a:latin typeface="+mn-lt"/>
              </a:rPr>
              <a:t>Aggregation implies a relationship where the child can exist independently of the parent. Example: Class (parent) and Student (child). Delete the Class and the Students still exist.</a:t>
            </a:r>
          </a:p>
          <a:p>
            <a:r>
              <a:rPr lang="en-US" b="0" i="0" dirty="0">
                <a:solidFill>
                  <a:srgbClr val="3D3B49"/>
                </a:solidFill>
                <a:effectLst/>
                <a:latin typeface="+mn-lt"/>
              </a:rPr>
              <a:t>There are clear trade-offs between links and aggregation. </a:t>
            </a:r>
          </a:p>
          <a:p>
            <a:pPr lvl="1"/>
            <a:r>
              <a:rPr lang="en-US" b="0" i="0" dirty="0">
                <a:solidFill>
                  <a:srgbClr val="3D3B49"/>
                </a:solidFill>
                <a:effectLst/>
                <a:latin typeface="+mn-lt"/>
              </a:rPr>
              <a:t>Aggregation is sometimes better because it encapsulates parts as secrets of the whole. </a:t>
            </a:r>
          </a:p>
          <a:p>
            <a:pPr lvl="1"/>
            <a:r>
              <a:rPr lang="en-US" b="0" i="0" dirty="0">
                <a:solidFill>
                  <a:srgbClr val="3D3B49"/>
                </a:solidFill>
                <a:effectLst/>
                <a:latin typeface="+mn-lt"/>
              </a:rPr>
              <a:t>Links are sometimes better because they permit looser coupling among objects. </a:t>
            </a:r>
          </a:p>
          <a:p>
            <a:pPr lvl="1"/>
            <a:r>
              <a:rPr lang="en-US" b="0" i="0" dirty="0">
                <a:solidFill>
                  <a:srgbClr val="3D3B49"/>
                </a:solidFill>
                <a:effectLst/>
                <a:latin typeface="+mn-lt"/>
              </a:rPr>
              <a:t>Intelligent engineering decisions require careful weighing of these two factors.</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39505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 - Summary</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An object has state, behavior, and identity.</a:t>
            </a:r>
          </a:p>
          <a:p>
            <a:r>
              <a:rPr lang="en-US" altLang="en-US" dirty="0"/>
              <a:t>The structure and behavior of similar objects are defined in their common class.</a:t>
            </a:r>
          </a:p>
          <a:p>
            <a:r>
              <a:rPr lang="en-US" altLang="en-US" dirty="0"/>
              <a:t>The state of an object encompasses all of the (usually static) properties of the object plus the current (usually dynamic) values of each of these properties.</a:t>
            </a:r>
          </a:p>
          <a:p>
            <a:r>
              <a:rPr lang="en-US" altLang="en-US" dirty="0"/>
              <a:t>Behavior is how an object acts and reacts in terms of its state changes and message passing.</a:t>
            </a:r>
          </a:p>
          <a:p>
            <a:r>
              <a:rPr lang="en-US" altLang="en-US" dirty="0"/>
              <a:t>Identity is the property of an object that distinguishes it from all other objects.</a:t>
            </a:r>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53160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A8C8515C-4E06-4F09-97D6-2914BE33053A}"/>
              </a:ext>
            </a:extLst>
          </p:cNvPr>
          <p:cNvSpPr>
            <a:spLocks noGrp="1"/>
          </p:cNvSpPr>
          <p:nvPr>
            <p:ph idx="1"/>
          </p:nvPr>
        </p:nvSpPr>
        <p:spPr>
          <a:xfrm>
            <a:off x="936516" y="1742372"/>
            <a:ext cx="10417284" cy="3835800"/>
          </a:xfrm>
        </p:spPr>
        <p:txBody>
          <a:bodyPr rtlCol="0">
            <a:normAutofit lnSpcReduction="10000"/>
          </a:bodyPr>
          <a:lstStyle/>
          <a:p>
            <a:pPr marL="182880" indent="-182880">
              <a:defRPr/>
            </a:pPr>
            <a:r>
              <a:rPr lang="en-US" sz="2000" dirty="0"/>
              <a:t>Object-oriented programming (OOP) is a programming paradigm that uses "objects" – data structures encapsulating data fields and procedures together with their interactions – to design applications and computer programs. </a:t>
            </a:r>
          </a:p>
          <a:p>
            <a:pPr marL="182880" indent="-182880">
              <a:defRPr/>
            </a:pPr>
            <a:endParaRPr lang="en-US" sz="2000" dirty="0"/>
          </a:p>
          <a:p>
            <a:pPr marL="182880" indent="-182880">
              <a:defRPr/>
            </a:pPr>
            <a:r>
              <a:rPr lang="en-CA" sz="2000" dirty="0"/>
              <a:t>Associated programming techniques may include features such as data </a:t>
            </a:r>
            <a:r>
              <a:rPr lang="en-CA" sz="2000" b="1" dirty="0"/>
              <a:t>abstraction</a:t>
            </a:r>
            <a:r>
              <a:rPr lang="en-CA" sz="2000" dirty="0"/>
              <a:t>, </a:t>
            </a:r>
            <a:r>
              <a:rPr lang="en-CA" sz="2000" b="1" dirty="0"/>
              <a:t>encapsulation</a:t>
            </a:r>
            <a:r>
              <a:rPr lang="en-CA" sz="2000" dirty="0"/>
              <a:t>, </a:t>
            </a:r>
            <a:r>
              <a:rPr lang="en-CA" sz="2000" b="1" dirty="0"/>
              <a:t>modularity</a:t>
            </a:r>
            <a:r>
              <a:rPr lang="en-CA" sz="2000" dirty="0"/>
              <a:t>, </a:t>
            </a:r>
            <a:r>
              <a:rPr lang="en-CA" sz="2000" b="1" dirty="0"/>
              <a:t>polymorphism</a:t>
            </a:r>
            <a:r>
              <a:rPr lang="en-CA" sz="2000" dirty="0"/>
              <a:t>, and </a:t>
            </a:r>
            <a:r>
              <a:rPr lang="en-CA" sz="2000" b="1" dirty="0"/>
              <a:t>inheritance</a:t>
            </a:r>
            <a:r>
              <a:rPr lang="en-CA" sz="2000" dirty="0"/>
              <a:t>. </a:t>
            </a:r>
          </a:p>
          <a:p>
            <a:pPr marL="182880" indent="-182880">
              <a:defRPr/>
            </a:pPr>
            <a:endParaRPr lang="en-CA" sz="2000" dirty="0"/>
          </a:p>
          <a:p>
            <a:pPr marL="182880" indent="-182880">
              <a:defRPr/>
            </a:pPr>
            <a:r>
              <a:rPr lang="en-CA" sz="2000" dirty="0"/>
              <a:t>Though it was invented with the creation of the </a:t>
            </a:r>
            <a:r>
              <a:rPr lang="en-CA" sz="2000" b="1" dirty="0" err="1"/>
              <a:t>Simula</a:t>
            </a:r>
            <a:r>
              <a:rPr lang="en-CA" sz="2000" dirty="0"/>
              <a:t> language in 1965, and further developed in </a:t>
            </a:r>
            <a:r>
              <a:rPr lang="en-CA" sz="2000" b="1" dirty="0"/>
              <a:t>Smalltalk</a:t>
            </a:r>
            <a:r>
              <a:rPr lang="en-CA" sz="2000" dirty="0"/>
              <a:t> in the 1970s, it was not commonly used in mainstream software application development until the early 1990s. </a:t>
            </a:r>
          </a:p>
          <a:p>
            <a:pPr marL="182880" indent="-182880">
              <a:defRPr/>
            </a:pPr>
            <a:endParaRPr lang="en-CA" sz="2000" dirty="0"/>
          </a:p>
          <a:p>
            <a:pPr marL="182880" indent="-182880">
              <a:defRPr/>
            </a:pPr>
            <a:r>
              <a:rPr lang="en-US" sz="2000" dirty="0"/>
              <a:t>Many modern programming languages now support OOP. </a:t>
            </a:r>
          </a:p>
        </p:txBody>
      </p:sp>
      <p:sp>
        <p:nvSpPr>
          <p:cNvPr id="17411" name="Title 2">
            <a:extLst>
              <a:ext uri="{FF2B5EF4-FFF2-40B4-BE49-F238E27FC236}">
                <a16:creationId xmlns:a16="http://schemas.microsoft.com/office/drawing/2014/main" id="{2B735D38-D00A-4E6F-B8BB-BA36C7CE3778}"/>
              </a:ext>
            </a:extLst>
          </p:cNvPr>
          <p:cNvSpPr>
            <a:spLocks noGrp="1"/>
          </p:cNvSpPr>
          <p:nvPr>
            <p:ph type="title"/>
          </p:nvPr>
        </p:nvSpPr>
        <p:spPr>
          <a:xfrm>
            <a:off x="936516" y="598221"/>
            <a:ext cx="10417284" cy="1144151"/>
          </a:xfrm>
        </p:spPr>
        <p:txBody>
          <a:bodyPr/>
          <a:lstStyle/>
          <a:p>
            <a:pPr>
              <a:defRPr/>
            </a:pPr>
            <a:r>
              <a:rPr lang="en-US" b="1" dirty="0"/>
              <a:t>Object-oriented programming</a:t>
            </a:r>
            <a:endParaRPr lang="en-US" dirty="0"/>
          </a:p>
        </p:txBody>
      </p:sp>
    </p:spTree>
  </p:cSld>
  <p:clrMapOvr>
    <a:masterClrMapping/>
  </p:clrMapOvr>
  <p:transition spd="med">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4B004CEA-E2F7-426F-A1F8-515941DBF426}"/>
              </a:ext>
            </a:extLst>
          </p:cNvPr>
          <p:cNvSpPr>
            <a:spLocks noGrp="1"/>
          </p:cNvSpPr>
          <p:nvPr>
            <p:ph idx="1"/>
          </p:nvPr>
        </p:nvSpPr>
        <p:spPr/>
        <p:txBody>
          <a:bodyPr rtlCol="0">
            <a:normAutofit fontScale="92500" lnSpcReduction="10000"/>
          </a:bodyPr>
          <a:lstStyle/>
          <a:p>
            <a:pPr marL="182880" indent="-182880">
              <a:defRPr/>
            </a:pPr>
            <a:r>
              <a:rPr lang="en-US" sz="1800" dirty="0"/>
              <a:t>A class defines the abstract characteristics of a thing (object), including that thing's </a:t>
            </a:r>
            <a:r>
              <a:rPr lang="en-US" sz="1800" b="1" dirty="0"/>
              <a:t>characteristics</a:t>
            </a:r>
            <a:r>
              <a:rPr lang="en-US" sz="1800" dirty="0"/>
              <a:t> (its attributes, fields or properties) and the thing's </a:t>
            </a:r>
            <a:r>
              <a:rPr lang="en-US" sz="1800" b="1" dirty="0"/>
              <a:t>behaviors</a:t>
            </a:r>
            <a:r>
              <a:rPr lang="en-US" sz="1800" dirty="0"/>
              <a:t> (the operations it can do, or methods, operations or functionalities). </a:t>
            </a:r>
          </a:p>
          <a:p>
            <a:pPr marL="182880" indent="-182880">
              <a:defRPr/>
            </a:pPr>
            <a:endParaRPr lang="en-US" sz="1800" dirty="0"/>
          </a:p>
          <a:p>
            <a:pPr marL="182880" indent="-182880">
              <a:defRPr/>
            </a:pPr>
            <a:r>
              <a:rPr lang="en-US" sz="1800" dirty="0"/>
              <a:t>One might say that a class is a blueprint or factory that describes the nature of something.</a:t>
            </a:r>
          </a:p>
          <a:p>
            <a:pPr marL="182880" indent="-182880">
              <a:defRPr/>
            </a:pPr>
            <a:endParaRPr lang="en-US" sz="1800" dirty="0"/>
          </a:p>
          <a:p>
            <a:pPr marL="182880" indent="-182880">
              <a:defRPr/>
            </a:pPr>
            <a:r>
              <a:rPr lang="en-US" sz="1800" dirty="0"/>
              <a:t>Classes provide </a:t>
            </a:r>
            <a:r>
              <a:rPr lang="en-US" sz="1800" b="1" dirty="0"/>
              <a:t>modularity</a:t>
            </a:r>
            <a:r>
              <a:rPr lang="en-US" sz="1800" dirty="0"/>
              <a:t> and </a:t>
            </a:r>
            <a:r>
              <a:rPr lang="en-US" sz="1800" b="1" dirty="0"/>
              <a:t>structure</a:t>
            </a:r>
            <a:r>
              <a:rPr lang="en-US" sz="1800" dirty="0"/>
              <a:t> in an object-oriented computer program. </a:t>
            </a:r>
          </a:p>
          <a:p>
            <a:pPr marL="182880" indent="-182880">
              <a:defRPr/>
            </a:pPr>
            <a:endParaRPr lang="en-US" sz="1800" dirty="0"/>
          </a:p>
          <a:p>
            <a:pPr marL="182880" indent="-182880">
              <a:defRPr/>
            </a:pPr>
            <a:r>
              <a:rPr lang="en-US" sz="1800" dirty="0"/>
              <a:t>A class should typically be recognizable to a non-programmer familiar with the </a:t>
            </a:r>
            <a:r>
              <a:rPr lang="en-US" sz="1800" b="1" dirty="0"/>
              <a:t>problem domain</a:t>
            </a:r>
            <a:r>
              <a:rPr lang="en-US" sz="1800" dirty="0"/>
              <a:t>, meaning that the characteristics of the class should make sense in context. Also, the code for a class should be relatively self-contained (generally using encapsulation). </a:t>
            </a:r>
          </a:p>
          <a:p>
            <a:pPr marL="182880" indent="-182880">
              <a:defRPr/>
            </a:pPr>
            <a:endParaRPr lang="en-US" sz="1800" dirty="0"/>
          </a:p>
          <a:p>
            <a:pPr marL="182880" indent="-182880">
              <a:defRPr/>
            </a:pPr>
            <a:r>
              <a:rPr lang="en-US" sz="1800" dirty="0"/>
              <a:t>Collectively, the properties and methods defined by a class are called its </a:t>
            </a:r>
            <a:r>
              <a:rPr lang="en-US" sz="1800" b="1" dirty="0"/>
              <a:t>members</a:t>
            </a:r>
            <a:r>
              <a:rPr lang="en-US" sz="1800" dirty="0"/>
              <a:t>. </a:t>
            </a:r>
          </a:p>
        </p:txBody>
      </p:sp>
      <p:sp>
        <p:nvSpPr>
          <p:cNvPr id="18435" name="Title 2">
            <a:extLst>
              <a:ext uri="{FF2B5EF4-FFF2-40B4-BE49-F238E27FC236}">
                <a16:creationId xmlns:a16="http://schemas.microsoft.com/office/drawing/2014/main" id="{24D2DFEF-9B73-4CDD-A18A-0FEF759390D9}"/>
              </a:ext>
            </a:extLst>
          </p:cNvPr>
          <p:cNvSpPr>
            <a:spLocks noGrp="1"/>
          </p:cNvSpPr>
          <p:nvPr>
            <p:ph type="title"/>
          </p:nvPr>
        </p:nvSpPr>
        <p:spPr/>
        <p:txBody>
          <a:bodyPr/>
          <a:lstStyle/>
          <a:p>
            <a:pPr>
              <a:defRPr/>
            </a:pPr>
            <a:r>
              <a:rPr lang="en-CA" b="1" dirty="0"/>
              <a:t>OOP concepts: class</a:t>
            </a:r>
            <a:endParaRPr lang="en-US" b="1" dirty="0"/>
          </a:p>
        </p:txBody>
      </p:sp>
    </p:spTree>
  </p:cSld>
  <p:clrMapOvr>
    <a:masterClrMapping/>
  </p:clrMapOvr>
  <p:transition spd="med">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25D9FB86-BCF8-4EFC-B903-475127F72BC9}"/>
              </a:ext>
            </a:extLst>
          </p:cNvPr>
          <p:cNvSpPr>
            <a:spLocks noGrp="1"/>
          </p:cNvSpPr>
          <p:nvPr>
            <p:ph idx="1"/>
          </p:nvPr>
        </p:nvSpPr>
        <p:spPr/>
        <p:txBody>
          <a:bodyPr/>
          <a:lstStyle/>
          <a:p>
            <a:pPr marL="342900" lvl="1" indent="-342900"/>
            <a:r>
              <a:rPr lang="en-US" altLang="en-US" sz="1800"/>
              <a:t>An object is an individual of a class created at run-time trough object </a:t>
            </a:r>
            <a:r>
              <a:rPr lang="en-US" altLang="en-US" sz="1800" b="1"/>
              <a:t>instantiation</a:t>
            </a:r>
            <a:r>
              <a:rPr lang="en-US" altLang="en-US" sz="1800"/>
              <a:t> from a class.  </a:t>
            </a:r>
          </a:p>
          <a:p>
            <a:pPr marL="342900" lvl="1" indent="-342900"/>
            <a:endParaRPr lang="en-US" altLang="en-US" sz="1800"/>
          </a:p>
          <a:p>
            <a:pPr marL="342900" lvl="1" indent="-342900"/>
            <a:r>
              <a:rPr lang="en-US" altLang="en-US" sz="1800"/>
              <a:t>The set of values of the attributes of a particular object forms its </a:t>
            </a:r>
            <a:r>
              <a:rPr lang="en-US" altLang="en-US" sz="1800" b="1"/>
              <a:t>state</a:t>
            </a:r>
            <a:r>
              <a:rPr lang="en-US" altLang="en-US" sz="1800"/>
              <a:t>. The object consists of the </a:t>
            </a:r>
            <a:r>
              <a:rPr lang="en-US" altLang="en-US" sz="1800" b="1"/>
              <a:t>state</a:t>
            </a:r>
            <a:r>
              <a:rPr lang="en-US" altLang="en-US" sz="1800"/>
              <a:t> and the </a:t>
            </a:r>
            <a:r>
              <a:rPr lang="en-US" altLang="en-US" sz="1800" b="1"/>
              <a:t>behavior</a:t>
            </a:r>
            <a:r>
              <a:rPr lang="en-US" altLang="en-US" sz="1800"/>
              <a:t> that's defined in the object's class.</a:t>
            </a:r>
          </a:p>
          <a:p>
            <a:pPr marL="342900" lvl="1" indent="-342900"/>
            <a:endParaRPr lang="en-US" altLang="en-US" sz="1800"/>
          </a:p>
          <a:p>
            <a:pPr marL="342900" lvl="1" indent="-342900"/>
            <a:r>
              <a:rPr lang="en-CA" altLang="en-US" sz="1800"/>
              <a:t>The object is instantiated by implicitly calling its constructor, which is one of its member functions responsible for the creation of instances of that class.  </a:t>
            </a:r>
          </a:p>
          <a:p>
            <a:pPr marL="342900" lvl="1" indent="-342900"/>
            <a:endParaRPr lang="en-CA" altLang="en-US" sz="1800"/>
          </a:p>
        </p:txBody>
      </p:sp>
      <p:sp>
        <p:nvSpPr>
          <p:cNvPr id="19459" name="Title 2">
            <a:extLst>
              <a:ext uri="{FF2B5EF4-FFF2-40B4-BE49-F238E27FC236}">
                <a16:creationId xmlns:a16="http://schemas.microsoft.com/office/drawing/2014/main" id="{09F3FB84-12F6-49D3-B957-33B6B13E9E0C}"/>
              </a:ext>
            </a:extLst>
          </p:cNvPr>
          <p:cNvSpPr>
            <a:spLocks noGrp="1"/>
          </p:cNvSpPr>
          <p:nvPr>
            <p:ph type="title"/>
          </p:nvPr>
        </p:nvSpPr>
        <p:spPr/>
        <p:txBody>
          <a:bodyPr/>
          <a:lstStyle/>
          <a:p>
            <a:pPr>
              <a:defRPr/>
            </a:pPr>
            <a:r>
              <a:rPr lang="en-CA" b="1" dirty="0"/>
              <a:t>OOP concepts: object</a:t>
            </a:r>
            <a:endParaRPr lang="en-US" dirty="0"/>
          </a:p>
        </p:txBody>
      </p:sp>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6889174A-A984-4DE1-B824-4A3AADD700A5}"/>
              </a:ext>
            </a:extLst>
          </p:cNvPr>
          <p:cNvSpPr>
            <a:spLocks noGrp="1"/>
          </p:cNvSpPr>
          <p:nvPr>
            <p:ph idx="1"/>
          </p:nvPr>
        </p:nvSpPr>
        <p:spPr/>
        <p:txBody>
          <a:bodyPr rtlCol="0">
            <a:normAutofit fontScale="85000" lnSpcReduction="20000"/>
          </a:bodyPr>
          <a:lstStyle/>
          <a:p>
            <a:pPr marL="182880" indent="-182880">
              <a:defRPr/>
            </a:pPr>
            <a:r>
              <a:rPr lang="en-US" sz="1800" dirty="0"/>
              <a:t>An </a:t>
            </a:r>
            <a:r>
              <a:rPr lang="en-US" sz="1800" b="1" dirty="0"/>
              <a:t>attribute</a:t>
            </a:r>
            <a:r>
              <a:rPr lang="en-US" sz="1800" dirty="0"/>
              <a:t>, also called data member or member variable, is the data encapsulated within a class or object. </a:t>
            </a:r>
          </a:p>
          <a:p>
            <a:pPr marL="182880" indent="-182880">
              <a:defRPr/>
            </a:pPr>
            <a:endParaRPr lang="en-US" sz="1800" dirty="0"/>
          </a:p>
          <a:p>
            <a:pPr marL="182880" indent="-182880">
              <a:defRPr/>
            </a:pPr>
            <a:r>
              <a:rPr lang="en-US" sz="1800" dirty="0"/>
              <a:t>In the case of a regular field (also called </a:t>
            </a:r>
            <a:r>
              <a:rPr lang="en-US" sz="1800" b="1" dirty="0"/>
              <a:t>instance variable</a:t>
            </a:r>
            <a:r>
              <a:rPr lang="en-US" sz="1800" dirty="0"/>
              <a:t>), for each instance of the object there is an instance variable. </a:t>
            </a:r>
          </a:p>
          <a:p>
            <a:pPr marL="182880" indent="-182880">
              <a:defRPr/>
            </a:pPr>
            <a:endParaRPr lang="en-US" sz="1800" dirty="0"/>
          </a:p>
          <a:p>
            <a:pPr marL="182880" indent="-182880">
              <a:defRPr/>
            </a:pPr>
            <a:r>
              <a:rPr lang="en-US" sz="1800" dirty="0"/>
              <a:t>A static field (also called </a:t>
            </a:r>
            <a:r>
              <a:rPr lang="en-US" sz="1800" b="1" dirty="0"/>
              <a:t>class variable</a:t>
            </a:r>
            <a:r>
              <a:rPr lang="en-US" sz="1800" dirty="0"/>
              <a:t>) is one variable, which is shared by all instances.</a:t>
            </a:r>
          </a:p>
          <a:p>
            <a:pPr marL="182880" indent="-182880">
              <a:defRPr/>
            </a:pPr>
            <a:endParaRPr lang="en-US" sz="1800" dirty="0"/>
          </a:p>
          <a:p>
            <a:pPr marL="182880" indent="-182880">
              <a:defRPr/>
            </a:pPr>
            <a:r>
              <a:rPr lang="en-US" sz="1800" dirty="0"/>
              <a:t>Attributes are an object’s variables that, upon being given values at instantiation (using a </a:t>
            </a:r>
            <a:r>
              <a:rPr lang="en-US" sz="1800" b="1" dirty="0"/>
              <a:t>constructor</a:t>
            </a:r>
            <a:r>
              <a:rPr lang="en-US" sz="1800" dirty="0"/>
              <a:t>) and further execution, will represent the state of the object. </a:t>
            </a:r>
          </a:p>
          <a:p>
            <a:pPr marL="182880" indent="-182880">
              <a:defRPr/>
            </a:pPr>
            <a:endParaRPr lang="en-US" sz="1800" dirty="0"/>
          </a:p>
          <a:p>
            <a:pPr marL="182880" indent="-182880">
              <a:defRPr/>
            </a:pPr>
            <a:r>
              <a:rPr lang="en-US" sz="1800" dirty="0"/>
              <a:t>A class is in fact a data structure that may contain different fields, which is defined to contain the procedures that act upon it. As such, it represents an </a:t>
            </a:r>
            <a:r>
              <a:rPr lang="en-US" sz="1800" b="1" dirty="0"/>
              <a:t>abstract data type</a:t>
            </a:r>
            <a:r>
              <a:rPr lang="en-US" sz="1800" dirty="0"/>
              <a:t>.</a:t>
            </a:r>
          </a:p>
          <a:p>
            <a:pPr marL="182880" indent="-182880">
              <a:defRPr/>
            </a:pPr>
            <a:endParaRPr lang="en-US" sz="1800" dirty="0"/>
          </a:p>
          <a:p>
            <a:pPr marL="182880" indent="-182880">
              <a:defRPr/>
            </a:pPr>
            <a:r>
              <a:rPr lang="en-US" sz="1800" dirty="0"/>
              <a:t>In pure object-oriented programming, the attributes of an object are local and cannot be seen from the outside. In many object-oriented programming languages, however, the attributes may be accessible, though it is generally considered bad design to make data members of a class as externally visible. </a:t>
            </a:r>
          </a:p>
        </p:txBody>
      </p:sp>
      <p:sp>
        <p:nvSpPr>
          <p:cNvPr id="20483" name="Title 2">
            <a:extLst>
              <a:ext uri="{FF2B5EF4-FFF2-40B4-BE49-F238E27FC236}">
                <a16:creationId xmlns:a16="http://schemas.microsoft.com/office/drawing/2014/main" id="{3BF02236-D323-4E4B-973E-605FBFD7F4C4}"/>
              </a:ext>
            </a:extLst>
          </p:cNvPr>
          <p:cNvSpPr>
            <a:spLocks noGrp="1"/>
          </p:cNvSpPr>
          <p:nvPr>
            <p:ph type="title"/>
          </p:nvPr>
        </p:nvSpPr>
        <p:spPr/>
        <p:txBody>
          <a:bodyPr/>
          <a:lstStyle/>
          <a:p>
            <a:pPr>
              <a:defRPr/>
            </a:pPr>
            <a:r>
              <a:rPr lang="en-CA" b="1" dirty="0"/>
              <a:t>OOP concepts: attributes</a:t>
            </a:r>
            <a:endParaRPr lang="en-US" dirty="0"/>
          </a:p>
        </p:txBody>
      </p:sp>
    </p:spTree>
  </p:cSld>
  <p:clrMapOvr>
    <a:masterClrMapping/>
  </p:clrMapOvr>
  <p:transition spd="med">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099909C4-A264-45D2-BA15-0841F0AF9A24}"/>
              </a:ext>
            </a:extLst>
          </p:cNvPr>
          <p:cNvSpPr>
            <a:spLocks noGrp="1"/>
          </p:cNvSpPr>
          <p:nvPr>
            <p:ph idx="1"/>
          </p:nvPr>
        </p:nvSpPr>
        <p:spPr/>
        <p:txBody>
          <a:bodyPr/>
          <a:lstStyle/>
          <a:p>
            <a:pPr eaLnBrk="1" hangingPunct="1"/>
            <a:r>
              <a:rPr lang="en-US" altLang="en-US" sz="1800"/>
              <a:t>A </a:t>
            </a:r>
            <a:r>
              <a:rPr lang="en-US" altLang="en-US" sz="1800" b="1"/>
              <a:t>method</a:t>
            </a:r>
            <a:r>
              <a:rPr lang="en-US" altLang="en-US" sz="1800"/>
              <a:t> is a subroutine that is exclusively associated either with a class (in which case it is called a </a:t>
            </a:r>
            <a:r>
              <a:rPr lang="en-US" altLang="en-US" sz="1800" b="1"/>
              <a:t>class method </a:t>
            </a:r>
            <a:r>
              <a:rPr lang="en-US" altLang="en-US" sz="1800"/>
              <a:t>or a static method) or with an object (in which case it is an </a:t>
            </a:r>
            <a:r>
              <a:rPr lang="en-US" altLang="en-US" sz="1800" b="1"/>
              <a:t>instance method</a:t>
            </a:r>
            <a:r>
              <a:rPr lang="en-US" altLang="en-US" sz="1800"/>
              <a:t>). </a:t>
            </a:r>
          </a:p>
          <a:p>
            <a:pPr eaLnBrk="1" hangingPunct="1"/>
            <a:endParaRPr lang="en-US" altLang="en-US" sz="1800"/>
          </a:p>
          <a:p>
            <a:pPr eaLnBrk="1" hangingPunct="1"/>
            <a:r>
              <a:rPr lang="en-US" altLang="en-US" sz="1800"/>
              <a:t>Like a subroutine in procedural programming languages, a method usually consists of a sequence of programming statements to perform an action, a set of input parameters to customize those actions, and possibly an output value (called the return value).</a:t>
            </a:r>
          </a:p>
          <a:p>
            <a:pPr eaLnBrk="1" hangingPunct="1"/>
            <a:endParaRPr lang="en-US" altLang="en-US" sz="1800"/>
          </a:p>
          <a:p>
            <a:pPr eaLnBrk="1" hangingPunct="1"/>
            <a:r>
              <a:rPr lang="en-US" altLang="en-US" sz="1800"/>
              <a:t>Methods provide a mechanism for accessing and manipulating the encapsulated state of an object.</a:t>
            </a:r>
          </a:p>
          <a:p>
            <a:pPr eaLnBrk="1" hangingPunct="1"/>
            <a:endParaRPr lang="en-CA" altLang="en-US" sz="1800"/>
          </a:p>
          <a:p>
            <a:pPr eaLnBrk="1" hangingPunct="1"/>
            <a:r>
              <a:rPr lang="en-CA" altLang="en-US" sz="1800"/>
              <a:t>Encapsulating methods inside of objects is what distinguishes object-oriented programming from procedural programming. </a:t>
            </a:r>
            <a:endParaRPr lang="en-US" altLang="en-US" sz="1800"/>
          </a:p>
        </p:txBody>
      </p:sp>
      <p:sp>
        <p:nvSpPr>
          <p:cNvPr id="21507" name="Title 2">
            <a:extLst>
              <a:ext uri="{FF2B5EF4-FFF2-40B4-BE49-F238E27FC236}">
                <a16:creationId xmlns:a16="http://schemas.microsoft.com/office/drawing/2014/main" id="{4BC424AD-3AC2-401F-895C-CEBED7AC717B}"/>
              </a:ext>
            </a:extLst>
          </p:cNvPr>
          <p:cNvSpPr>
            <a:spLocks noGrp="1"/>
          </p:cNvSpPr>
          <p:nvPr>
            <p:ph type="title"/>
          </p:nvPr>
        </p:nvSpPr>
        <p:spPr/>
        <p:txBody>
          <a:bodyPr/>
          <a:lstStyle/>
          <a:p>
            <a:pPr>
              <a:defRPr/>
            </a:pPr>
            <a:r>
              <a:rPr lang="en-CA" b="1" dirty="0"/>
              <a:t>OOP concepts: method</a:t>
            </a:r>
            <a:endParaRPr lang="en-US" dirty="0"/>
          </a:p>
        </p:txBody>
      </p:sp>
    </p:spTree>
  </p:cSld>
  <p:clrMapOvr>
    <a:masterClrMapping/>
  </p:clrMapOvr>
  <p:transition spd="med">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a:extLst>
              <a:ext uri="{FF2B5EF4-FFF2-40B4-BE49-F238E27FC236}">
                <a16:creationId xmlns:a16="http://schemas.microsoft.com/office/drawing/2014/main" id="{58267890-1F47-4024-A1B7-9F931844B749}"/>
              </a:ext>
            </a:extLst>
          </p:cNvPr>
          <p:cNvSpPr>
            <a:spLocks noGrp="1"/>
          </p:cNvSpPr>
          <p:nvPr>
            <p:ph idx="1"/>
          </p:nvPr>
        </p:nvSpPr>
        <p:spPr/>
        <p:txBody>
          <a:bodyPr/>
          <a:lstStyle/>
          <a:p>
            <a:pPr eaLnBrk="1" hangingPunct="1"/>
            <a:r>
              <a:rPr lang="en-US" altLang="en-US" sz="1800" b="1" i="1"/>
              <a:t>instance</a:t>
            </a:r>
            <a:r>
              <a:rPr lang="en-US" altLang="en-US" sz="1800"/>
              <a:t> methods are associated with an object</a:t>
            </a:r>
          </a:p>
          <a:p>
            <a:pPr eaLnBrk="1" hangingPunct="1"/>
            <a:r>
              <a:rPr lang="en-US" altLang="en-US" sz="1800" b="1" i="1"/>
              <a:t>class</a:t>
            </a:r>
            <a:r>
              <a:rPr lang="en-US" altLang="en-US" sz="1800"/>
              <a:t> or </a:t>
            </a:r>
            <a:r>
              <a:rPr lang="en-US" altLang="en-US" sz="1800" b="1" i="1"/>
              <a:t>static</a:t>
            </a:r>
            <a:r>
              <a:rPr lang="en-US" altLang="en-US" sz="1800"/>
              <a:t> methods are associated with a class. </a:t>
            </a:r>
          </a:p>
          <a:p>
            <a:pPr eaLnBrk="1" hangingPunct="1"/>
            <a:r>
              <a:rPr lang="en-US" altLang="en-US" sz="1800"/>
              <a:t>The object-oriented programming paradigm intentionally favors the use of methods for each and every means of access and change to the underlying data: </a:t>
            </a:r>
          </a:p>
          <a:p>
            <a:pPr lvl="1" eaLnBrk="1" hangingPunct="1"/>
            <a:r>
              <a:rPr lang="en-US" altLang="en-US" sz="1400" b="1"/>
              <a:t>Constructors: </a:t>
            </a:r>
            <a:r>
              <a:rPr lang="en-US" altLang="en-US" sz="1400"/>
              <a:t>Creation and initialization of the state of an object. Constructors are called automatically by the run-time system whenever an object declaration is encountered in the code. </a:t>
            </a:r>
          </a:p>
          <a:p>
            <a:pPr lvl="1" eaLnBrk="1" hangingPunct="1"/>
            <a:r>
              <a:rPr lang="en-US" altLang="en-US" sz="1400" b="1"/>
              <a:t>Retrieval and modification of state: </a:t>
            </a:r>
            <a:r>
              <a:rPr lang="en-US" altLang="en-US" sz="1400"/>
              <a:t>accessor methods are used to access the value of a particular attribute of an object. Mutator methods are used to explicitly change the value of a particular attribute of an object. Since an object’s state should be as hidden as possible, accessors and mutators are made available or not depending on the information hiding involved and defined at the class level </a:t>
            </a:r>
          </a:p>
          <a:p>
            <a:pPr lvl="1" eaLnBrk="1" hangingPunct="1"/>
            <a:r>
              <a:rPr lang="en-US" altLang="en-US" sz="1400" b="1"/>
              <a:t>Service-providing: </a:t>
            </a:r>
            <a:r>
              <a:rPr lang="en-US" altLang="en-US" sz="1400"/>
              <a:t>A class exposes some “service-providing” methods to the exterior, who are allowing other objects to use the object’s functionalities. A class may also define private methods who are only visible from the internal perspective of the object.  </a:t>
            </a:r>
          </a:p>
          <a:p>
            <a:pPr lvl="1" eaLnBrk="1" hangingPunct="1"/>
            <a:r>
              <a:rPr lang="en-US" altLang="en-US" sz="1400" b="1"/>
              <a:t>Destructor: </a:t>
            </a:r>
            <a:r>
              <a:rPr lang="en-US" altLang="en-US" sz="1400"/>
              <a:t>When an object goes out of scope, or is explicitly destroyed, its destructor is called by the run-time system. This method explicitly frees the memory and resources used during its execution.  </a:t>
            </a:r>
          </a:p>
        </p:txBody>
      </p:sp>
      <p:sp>
        <p:nvSpPr>
          <p:cNvPr id="22531" name="Title 2">
            <a:extLst>
              <a:ext uri="{FF2B5EF4-FFF2-40B4-BE49-F238E27FC236}">
                <a16:creationId xmlns:a16="http://schemas.microsoft.com/office/drawing/2014/main" id="{F7BA178E-8EA9-4501-B64E-A4972D9B0835}"/>
              </a:ext>
            </a:extLst>
          </p:cNvPr>
          <p:cNvSpPr>
            <a:spLocks noGrp="1"/>
          </p:cNvSpPr>
          <p:nvPr>
            <p:ph type="title"/>
          </p:nvPr>
        </p:nvSpPr>
        <p:spPr/>
        <p:txBody>
          <a:bodyPr/>
          <a:lstStyle/>
          <a:p>
            <a:pPr>
              <a:defRPr/>
            </a:pPr>
            <a:r>
              <a:rPr lang="en-CA" b="1" dirty="0"/>
              <a:t>OOP concepts: method</a:t>
            </a:r>
            <a:endParaRPr lang="en-US" dirty="0"/>
          </a:p>
        </p:txBody>
      </p:sp>
    </p:spTree>
  </p:cSld>
  <p:clrMapOvr>
    <a:masterClrMapping/>
  </p:clrMapOvr>
  <p:transition spd="med">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Objects &amp; Objects &amp; Objects!</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fontScale="92500" lnSpcReduction="20000"/>
          </a:bodyPr>
          <a:lstStyle/>
          <a:p>
            <a:pPr marL="342900" lvl="1" indent="-342900">
              <a:lnSpc>
                <a:spcPct val="100000"/>
              </a:lnSpc>
              <a:spcBef>
                <a:spcPts val="1000"/>
              </a:spcBef>
            </a:pPr>
            <a:r>
              <a:rPr lang="en-US" sz="2100" b="1" dirty="0">
                <a:solidFill>
                  <a:srgbClr val="3D3B49"/>
                </a:solidFill>
                <a:latin typeface="Noto serif" panose="02020600060500020200" pitchFamily="18" charset="0"/>
              </a:rPr>
              <a:t>Object - </a:t>
            </a:r>
            <a:r>
              <a:rPr lang="en-US" sz="2000" b="0" i="0" dirty="0">
                <a:solidFill>
                  <a:srgbClr val="3D3B49"/>
                </a:solidFill>
                <a:effectLst/>
                <a:latin typeface="Noto serif" panose="02020600060500020200" pitchFamily="18" charset="0"/>
              </a:rPr>
              <a:t>An object has state, exhibits some well-defined behavior, and has a unique identity.</a:t>
            </a:r>
            <a:endParaRPr lang="en-US" sz="2100" b="1" dirty="0">
              <a:solidFill>
                <a:srgbClr val="3D3B49"/>
              </a:solidFill>
              <a:latin typeface="Noto serif" panose="02020600060500020200" pitchFamily="18" charset="0"/>
            </a:endParaRPr>
          </a:p>
          <a:p>
            <a:pPr marL="342900" lvl="1" indent="-342900">
              <a:lnSpc>
                <a:spcPct val="100000"/>
              </a:lnSpc>
              <a:spcBef>
                <a:spcPts val="1000"/>
              </a:spcBef>
            </a:pPr>
            <a:r>
              <a:rPr lang="en-US" sz="2100" b="1" dirty="0">
                <a:solidFill>
                  <a:srgbClr val="3D3B49"/>
                </a:solidFill>
                <a:latin typeface="Noto serif" panose="02020600060500020200" pitchFamily="18" charset="0"/>
              </a:rPr>
              <a:t>Objects Model - </a:t>
            </a:r>
            <a:r>
              <a:rPr lang="en-US" dirty="0">
                <a:solidFill>
                  <a:srgbClr val="3D3B49"/>
                </a:solidFill>
                <a:latin typeface="Noto serif" panose="02020600060500020200" pitchFamily="18" charset="0"/>
              </a:rPr>
              <a:t>The collection of principles that form the foundation of object-oriented design; a software engineering paradigm emphasizing the principles of abstraction, encapsulation, modularity, hierarchy, typing, concurrency, and persistence.</a:t>
            </a:r>
          </a:p>
          <a:p>
            <a:pPr marL="342900" lvl="1" indent="-342900">
              <a:lnSpc>
                <a:spcPct val="100000"/>
              </a:lnSpc>
              <a:spcBef>
                <a:spcPts val="1000"/>
              </a:spcBef>
            </a:pPr>
            <a:r>
              <a:rPr lang="en-US" sz="2100" b="1" dirty="0">
                <a:solidFill>
                  <a:srgbClr val="3D3B49"/>
                </a:solidFill>
                <a:latin typeface="Noto serif" panose="02020600060500020200" pitchFamily="18" charset="0"/>
              </a:rPr>
              <a:t>Object-oriented analysis - </a:t>
            </a:r>
            <a:r>
              <a:rPr lang="en-US" dirty="0">
                <a:solidFill>
                  <a:srgbClr val="3D3B49"/>
                </a:solidFill>
                <a:latin typeface="Noto serif" panose="02020600060500020200" pitchFamily="18" charset="0"/>
              </a:rPr>
              <a:t>A method of analysis in which requirements are examined from the perspective of the classes and objects found in the vocabulary of the problem domain.</a:t>
            </a:r>
          </a:p>
          <a:p>
            <a:pPr marL="342900" lvl="1" indent="-342900">
              <a:lnSpc>
                <a:spcPct val="100000"/>
              </a:lnSpc>
              <a:spcBef>
                <a:spcPts val="1000"/>
              </a:spcBef>
            </a:pPr>
            <a:r>
              <a:rPr lang="en-US" b="1" dirty="0">
                <a:solidFill>
                  <a:srgbClr val="3D3B49"/>
                </a:solidFill>
                <a:latin typeface="Noto serif" panose="02020600060500020200" pitchFamily="18" charset="0"/>
              </a:rPr>
              <a:t>O</a:t>
            </a:r>
            <a:r>
              <a:rPr lang="en-US" b="1" i="0" dirty="0">
                <a:solidFill>
                  <a:srgbClr val="3D3B49"/>
                </a:solidFill>
                <a:effectLst/>
                <a:latin typeface="Noto serif" panose="02020600060500020200" pitchFamily="18" charset="0"/>
              </a:rPr>
              <a:t>bject-oriented design</a:t>
            </a:r>
            <a:r>
              <a:rPr lang="en-US" dirty="0">
                <a:solidFill>
                  <a:srgbClr val="3D3B49"/>
                </a:solidFill>
                <a:latin typeface="Noto serif" panose="02020600060500020200" pitchFamily="18" charset="0"/>
              </a:rPr>
              <a:t> - A method of design encompassing the process of object-oriented decomposition and a notation for depicting both logical and physical as well as static and dynamic models of the system under design. Specifically, examples of this notation include class diagrams, object diagrams, component diagrams, and deployment diagrams.</a:t>
            </a:r>
          </a:p>
          <a:p>
            <a:pPr marL="342900" lvl="1" indent="-342900">
              <a:lnSpc>
                <a:spcPct val="100000"/>
              </a:lnSpc>
              <a:spcBef>
                <a:spcPts val="1000"/>
              </a:spcBef>
            </a:pPr>
            <a:r>
              <a:rPr lang="en-US" b="1" dirty="0">
                <a:solidFill>
                  <a:srgbClr val="3D3B49"/>
                </a:solidFill>
                <a:latin typeface="Noto serif" panose="02020600060500020200" pitchFamily="18" charset="0"/>
              </a:rPr>
              <a:t>O</a:t>
            </a:r>
            <a:r>
              <a:rPr lang="en-US" b="1" i="0" dirty="0">
                <a:solidFill>
                  <a:srgbClr val="3D3B49"/>
                </a:solidFill>
                <a:effectLst/>
                <a:latin typeface="Noto serif" panose="02020600060500020200" pitchFamily="18" charset="0"/>
              </a:rPr>
              <a:t>bject-oriented programming - </a:t>
            </a:r>
            <a:r>
              <a:rPr lang="en-US" dirty="0">
                <a:solidFill>
                  <a:srgbClr val="3D3B49"/>
                </a:solidFill>
                <a:latin typeface="Noto serif" panose="02020600060500020200" pitchFamily="18" charset="0"/>
              </a:rPr>
              <a:t>A method of implementation in which programs are organized as cooperative collections of objects, each of which represents an instance of some class, and whose classes are all members of a hierarchy of classes united via inheritance relationships. In such programs, classes are generally viewed as static, whereas objects typically have a much more dynamic nature, which is encouraged by the existence of dynamic binding and polymorphism.</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05916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a:extLst>
              <a:ext uri="{FF2B5EF4-FFF2-40B4-BE49-F238E27FC236}">
                <a16:creationId xmlns:a16="http://schemas.microsoft.com/office/drawing/2014/main" id="{425554E8-8327-4100-A989-235E4BF44C4A}"/>
              </a:ext>
            </a:extLst>
          </p:cNvPr>
          <p:cNvSpPr>
            <a:spLocks noGrp="1"/>
          </p:cNvSpPr>
          <p:nvPr>
            <p:ph idx="1"/>
          </p:nvPr>
        </p:nvSpPr>
        <p:spPr/>
        <p:txBody>
          <a:bodyPr/>
          <a:lstStyle/>
          <a:p>
            <a:pPr marL="182563" lvl="1"/>
            <a:r>
              <a:rPr lang="en-US" altLang="en-US" sz="1800"/>
              <a:t>The difference between procedures in general and an object's method is that the method, being associated with a particular object, may access or modify the data private to that object in a way consistent with the intended behavior of the object. </a:t>
            </a:r>
          </a:p>
          <a:p>
            <a:pPr marL="182563" lvl="1"/>
            <a:r>
              <a:rPr lang="en-US" altLang="en-US" sz="1800"/>
              <a:t>So rather than thinking "a procedure is just a sequence of commands", a programmer using an object-oriented language will consider a method to be "</a:t>
            </a:r>
            <a:r>
              <a:rPr lang="en-US" altLang="en-US" sz="1800" b="1"/>
              <a:t>an object's way of providing a service</a:t>
            </a:r>
            <a:r>
              <a:rPr lang="en-US" altLang="en-US" sz="1800"/>
              <a:t>“.  A method call is thus considered to be a request to an object to perform some task.</a:t>
            </a:r>
          </a:p>
          <a:p>
            <a:pPr marL="182563" lvl="1"/>
            <a:r>
              <a:rPr lang="en-US" altLang="en-US" sz="1800"/>
              <a:t>Method calls are often modeled as a means of passing a message to an object. Rather than directly performing an operation on an object, a message is sent to the object telling it what it should do. The object either complies or raises an exception describing why it cannot do so. </a:t>
            </a:r>
          </a:p>
          <a:p>
            <a:pPr marL="182563" lvl="1"/>
            <a:r>
              <a:rPr lang="en-CA" altLang="en-US" sz="1800"/>
              <a:t>Smalltalk used a real “</a:t>
            </a:r>
            <a:r>
              <a:rPr lang="en-CA" altLang="en-US" sz="1800" b="1"/>
              <a:t>message passing</a:t>
            </a:r>
            <a:r>
              <a:rPr lang="en-CA" altLang="en-US" sz="1800"/>
              <a:t>” scheme, whereas most object-oriented languages use a standard “function call” scheme for message passing. </a:t>
            </a:r>
          </a:p>
          <a:p>
            <a:pPr marL="182563" lvl="1"/>
            <a:r>
              <a:rPr lang="en-CA" altLang="en-US" sz="1800"/>
              <a:t>The message passing scheme allows for </a:t>
            </a:r>
            <a:r>
              <a:rPr lang="en-CA" altLang="en-US" sz="1800" b="1"/>
              <a:t>asynchronous</a:t>
            </a:r>
            <a:r>
              <a:rPr lang="en-CA" altLang="en-US" sz="1800"/>
              <a:t> function calls and thus </a:t>
            </a:r>
            <a:r>
              <a:rPr lang="en-CA" altLang="en-US" sz="1800" b="1"/>
              <a:t>concurrency</a:t>
            </a:r>
            <a:r>
              <a:rPr lang="en-CA" altLang="en-US" sz="1800"/>
              <a:t>. </a:t>
            </a:r>
            <a:endParaRPr lang="en-US" altLang="en-US" sz="1800"/>
          </a:p>
        </p:txBody>
      </p:sp>
      <p:sp>
        <p:nvSpPr>
          <p:cNvPr id="23555" name="Title 2">
            <a:extLst>
              <a:ext uri="{FF2B5EF4-FFF2-40B4-BE49-F238E27FC236}">
                <a16:creationId xmlns:a16="http://schemas.microsoft.com/office/drawing/2014/main" id="{1BC5672B-AEFD-4518-8538-25F69EF1C470}"/>
              </a:ext>
            </a:extLst>
          </p:cNvPr>
          <p:cNvSpPr>
            <a:spLocks noGrp="1"/>
          </p:cNvSpPr>
          <p:nvPr>
            <p:ph type="title"/>
          </p:nvPr>
        </p:nvSpPr>
        <p:spPr/>
        <p:txBody>
          <a:bodyPr/>
          <a:lstStyle/>
          <a:p>
            <a:pPr>
              <a:defRPr/>
            </a:pPr>
            <a:r>
              <a:rPr lang="en-CA" b="1" dirty="0"/>
              <a:t>OOP concepts: method</a:t>
            </a:r>
            <a:endParaRPr lang="en-US" dirty="0"/>
          </a:p>
        </p:txBody>
      </p:sp>
    </p:spTree>
  </p:cSld>
  <p:clrMapOvr>
    <a:masterClrMapping/>
  </p:clrMapOvr>
  <p:transition spd="med">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a:extLst>
              <a:ext uri="{FF2B5EF4-FFF2-40B4-BE49-F238E27FC236}">
                <a16:creationId xmlns:a16="http://schemas.microsoft.com/office/drawing/2014/main" id="{F67E4A0F-1A58-462F-AE06-57E040D53764}"/>
              </a:ext>
            </a:extLst>
          </p:cNvPr>
          <p:cNvSpPr>
            <a:spLocks noGrp="1"/>
          </p:cNvSpPr>
          <p:nvPr>
            <p:ph idx="1"/>
          </p:nvPr>
        </p:nvSpPr>
        <p:spPr/>
        <p:txBody>
          <a:bodyPr/>
          <a:lstStyle/>
          <a:p>
            <a:pPr eaLnBrk="1" hangingPunct="1"/>
            <a:r>
              <a:rPr lang="en-US" altLang="en-US" sz="1800"/>
              <a:t>Inheritance is a way to compartmentalize and </a:t>
            </a:r>
            <a:r>
              <a:rPr lang="en-US" altLang="en-US" sz="1800" b="1"/>
              <a:t>reuse</a:t>
            </a:r>
            <a:r>
              <a:rPr lang="en-US" altLang="en-US" sz="1800"/>
              <a:t> code by creating collections of attributes and behaviors (classes) which can be based on previously created classes. </a:t>
            </a:r>
          </a:p>
          <a:p>
            <a:pPr eaLnBrk="1" hangingPunct="1"/>
            <a:r>
              <a:rPr lang="en-US" altLang="en-US" sz="1800"/>
              <a:t>The new classes, known as </a:t>
            </a:r>
            <a:r>
              <a:rPr lang="en-US" altLang="en-US" sz="1800" b="1"/>
              <a:t>subclasses</a:t>
            </a:r>
            <a:r>
              <a:rPr lang="en-US" altLang="en-US" sz="1800"/>
              <a:t> (or derived classes), inherit attributes and behavior of the pre-existing classes, which are referred to as superclasses (or ancestor classes). The inheritance relationships of classes gives rise to a hierarchy. </a:t>
            </a:r>
          </a:p>
          <a:p>
            <a:pPr eaLnBrk="1" hangingPunct="1"/>
            <a:r>
              <a:rPr lang="en-CA" altLang="en-US" sz="1800" b="1"/>
              <a:t>Multiple inheritance </a:t>
            </a:r>
            <a:r>
              <a:rPr lang="en-CA" altLang="en-US" sz="1800"/>
              <a:t>can be defined whereas a class can inherit from more than one superclass. This leads to a much more complicated definition and implementation, as a single class can then inherit from two classes that have members bearing the same names, but yet have different meanings. </a:t>
            </a:r>
          </a:p>
          <a:p>
            <a:pPr eaLnBrk="1" hangingPunct="1"/>
            <a:r>
              <a:rPr lang="en-CA" altLang="en-US" sz="1800" b="1"/>
              <a:t>Abstract inheritance </a:t>
            </a:r>
            <a:r>
              <a:rPr lang="en-CA" altLang="en-US" sz="1800"/>
              <a:t>can be defined whereas abstract classes can declare member functions that have no definitions and are expected to be defined in all of its subclasses. </a:t>
            </a:r>
            <a:endParaRPr lang="en-US" altLang="en-US" sz="1800"/>
          </a:p>
        </p:txBody>
      </p:sp>
      <p:sp>
        <p:nvSpPr>
          <p:cNvPr id="24579" name="Title 2">
            <a:extLst>
              <a:ext uri="{FF2B5EF4-FFF2-40B4-BE49-F238E27FC236}">
                <a16:creationId xmlns:a16="http://schemas.microsoft.com/office/drawing/2014/main" id="{32DA881F-898B-4F9F-B69C-6699CEEC77AA}"/>
              </a:ext>
            </a:extLst>
          </p:cNvPr>
          <p:cNvSpPr>
            <a:spLocks noGrp="1"/>
          </p:cNvSpPr>
          <p:nvPr>
            <p:ph type="title"/>
          </p:nvPr>
        </p:nvSpPr>
        <p:spPr/>
        <p:txBody>
          <a:bodyPr/>
          <a:lstStyle/>
          <a:p>
            <a:pPr>
              <a:defRPr/>
            </a:pPr>
            <a:r>
              <a:rPr lang="en-CA" b="1" dirty="0"/>
              <a:t>OOP concepts: inheritance</a:t>
            </a:r>
            <a:endParaRPr lang="en-US" dirty="0"/>
          </a:p>
        </p:txBody>
      </p:sp>
    </p:spTree>
  </p:cSld>
  <p:clrMapOvr>
    <a:masterClrMapping/>
  </p:clrMapOvr>
  <p:transition spd="med">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a:extLst>
              <a:ext uri="{FF2B5EF4-FFF2-40B4-BE49-F238E27FC236}">
                <a16:creationId xmlns:a16="http://schemas.microsoft.com/office/drawing/2014/main" id="{B5F7C612-4504-47E3-8680-3A9C63EF4BEA}"/>
              </a:ext>
            </a:extLst>
          </p:cNvPr>
          <p:cNvSpPr>
            <a:spLocks noGrp="1"/>
          </p:cNvSpPr>
          <p:nvPr>
            <p:ph idx="1"/>
          </p:nvPr>
        </p:nvSpPr>
        <p:spPr/>
        <p:txBody>
          <a:bodyPr/>
          <a:lstStyle/>
          <a:p>
            <a:pPr eaLnBrk="1" hangingPunct="1"/>
            <a:r>
              <a:rPr lang="en-US" altLang="en-US" sz="1800" b="1"/>
              <a:t>Abstraction</a:t>
            </a:r>
            <a:r>
              <a:rPr lang="en-US" altLang="en-US" sz="1800"/>
              <a:t> is simplifying complex reality by modeling classes appropriate to the problem, and working at the most appropriate level of inheritance for a given aspect of the problem. </a:t>
            </a:r>
          </a:p>
          <a:p>
            <a:pPr eaLnBrk="1" hangingPunct="1"/>
            <a:endParaRPr lang="en-US" altLang="en-US" sz="1800"/>
          </a:p>
          <a:p>
            <a:pPr eaLnBrk="1" hangingPunct="1"/>
            <a:r>
              <a:rPr lang="en-US" altLang="en-US" sz="1800"/>
              <a:t>For example, a class Car would be made up of an Engine, Gearbox, Steering objects, and many more components. To build the Car class, one does not need to know how the different components work internally, but only how to interface with them, i.e., send messages to them, receive messages from them, and perhaps make the different objects composing the class interact with each other. </a:t>
            </a:r>
          </a:p>
          <a:p>
            <a:pPr eaLnBrk="1" hangingPunct="1"/>
            <a:endParaRPr lang="en-US" altLang="en-US" sz="1800"/>
          </a:p>
          <a:p>
            <a:pPr eaLnBrk="1" hangingPunct="1"/>
            <a:r>
              <a:rPr lang="en-US" altLang="en-US" sz="1800"/>
              <a:t>Object-oriented programming provides </a:t>
            </a:r>
            <a:r>
              <a:rPr lang="en-US" altLang="en-US" sz="1800" b="1"/>
              <a:t>abstraction</a:t>
            </a:r>
            <a:r>
              <a:rPr lang="en-US" altLang="en-US" sz="1800"/>
              <a:t> through </a:t>
            </a:r>
            <a:r>
              <a:rPr lang="en-US" altLang="en-US" sz="1800" b="1"/>
              <a:t>composition</a:t>
            </a:r>
            <a:r>
              <a:rPr lang="en-US" altLang="en-US" sz="1800"/>
              <a:t> and </a:t>
            </a:r>
            <a:r>
              <a:rPr lang="en-US" altLang="en-US" sz="1800" b="1"/>
              <a:t>inheritance</a:t>
            </a:r>
            <a:r>
              <a:rPr lang="en-US" altLang="en-US" sz="1800"/>
              <a:t>. </a:t>
            </a:r>
          </a:p>
        </p:txBody>
      </p:sp>
      <p:sp>
        <p:nvSpPr>
          <p:cNvPr id="25603" name="Title 2">
            <a:extLst>
              <a:ext uri="{FF2B5EF4-FFF2-40B4-BE49-F238E27FC236}">
                <a16:creationId xmlns:a16="http://schemas.microsoft.com/office/drawing/2014/main" id="{59D6391E-CE44-453D-B7A3-8DC41A977726}"/>
              </a:ext>
            </a:extLst>
          </p:cNvPr>
          <p:cNvSpPr>
            <a:spLocks noGrp="1"/>
          </p:cNvSpPr>
          <p:nvPr>
            <p:ph type="title"/>
          </p:nvPr>
        </p:nvSpPr>
        <p:spPr/>
        <p:txBody>
          <a:bodyPr/>
          <a:lstStyle/>
          <a:p>
            <a:pPr>
              <a:defRPr/>
            </a:pPr>
            <a:r>
              <a:rPr lang="en-CA" b="1"/>
              <a:t>OOP concepts: abstraction</a:t>
            </a:r>
            <a:endParaRPr lang="en-US"/>
          </a:p>
        </p:txBody>
      </p:sp>
    </p:spTree>
  </p:cSld>
  <p:clrMapOvr>
    <a:masterClrMapping/>
  </p:clrMapOvr>
  <p:transition spd="med">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a:extLst>
              <a:ext uri="{FF2B5EF4-FFF2-40B4-BE49-F238E27FC236}">
                <a16:creationId xmlns:a16="http://schemas.microsoft.com/office/drawing/2014/main" id="{236F6B3A-4486-4303-9DA7-E26DA141EAE4}"/>
              </a:ext>
            </a:extLst>
          </p:cNvPr>
          <p:cNvSpPr>
            <a:spLocks noGrp="1"/>
          </p:cNvSpPr>
          <p:nvPr>
            <p:ph idx="1"/>
          </p:nvPr>
        </p:nvSpPr>
        <p:spPr/>
        <p:txBody>
          <a:bodyPr/>
          <a:lstStyle/>
          <a:p>
            <a:pPr eaLnBrk="1" hangingPunct="1"/>
            <a:r>
              <a:rPr lang="en-CA" altLang="en-US" sz="1800" b="1"/>
              <a:t>Encapsulation</a:t>
            </a:r>
            <a:r>
              <a:rPr lang="en-CA" altLang="en-US" sz="1800"/>
              <a:t> refers to the bundling of data members and member functions inside of a common “box”, thus creating the notion that an object contains its state as well as its functionalities</a:t>
            </a:r>
          </a:p>
          <a:p>
            <a:pPr eaLnBrk="1" hangingPunct="1"/>
            <a:r>
              <a:rPr lang="en-CA" altLang="en-US" sz="1800" b="1"/>
              <a:t>Information hiding </a:t>
            </a:r>
            <a:r>
              <a:rPr lang="en-CA" altLang="en-US" sz="1800"/>
              <a:t>refers to the notion of choosing to either expose or hide some of the members of a class. </a:t>
            </a:r>
          </a:p>
          <a:p>
            <a:pPr eaLnBrk="1" hangingPunct="1"/>
            <a:r>
              <a:rPr lang="en-CA" altLang="en-US" sz="1800"/>
              <a:t>These two concepts are often misidentified. Encapsulation is often understood as including the notion of information hiding.  </a:t>
            </a:r>
            <a:endParaRPr lang="en-US" altLang="en-US" sz="1800"/>
          </a:p>
          <a:p>
            <a:pPr eaLnBrk="1" hangingPunct="1"/>
            <a:r>
              <a:rPr lang="en-US" altLang="en-US" sz="1800"/>
              <a:t>Encapsulation is achieved by specifying which classes may use the members of an object. The result is that each object exposes to any class a certain interface — those members accessible to that class. </a:t>
            </a:r>
          </a:p>
          <a:p>
            <a:pPr eaLnBrk="1" hangingPunct="1"/>
            <a:r>
              <a:rPr lang="en-US" altLang="en-US" sz="1800"/>
              <a:t>The reason for encapsulation is to prevent clients of an interface from depending on those parts of the implementation that are likely to change in the future, thereby allowing those changes to be made more easily, that is, without changes to clients. </a:t>
            </a:r>
          </a:p>
          <a:p>
            <a:pPr eaLnBrk="1" hangingPunct="1"/>
            <a:r>
              <a:rPr lang="en-CA" altLang="en-US" sz="1800"/>
              <a:t>It also aims at preventing unauthorized objects to change the state of an object.  </a:t>
            </a:r>
            <a:endParaRPr lang="en-US" altLang="en-US" sz="1800"/>
          </a:p>
        </p:txBody>
      </p:sp>
      <p:sp>
        <p:nvSpPr>
          <p:cNvPr id="26627" name="Title 2">
            <a:extLst>
              <a:ext uri="{FF2B5EF4-FFF2-40B4-BE49-F238E27FC236}">
                <a16:creationId xmlns:a16="http://schemas.microsoft.com/office/drawing/2014/main" id="{EB3F8C50-3F84-4580-AE62-752E8E5F9BDA}"/>
              </a:ext>
            </a:extLst>
          </p:cNvPr>
          <p:cNvSpPr>
            <a:spLocks noGrp="1"/>
          </p:cNvSpPr>
          <p:nvPr>
            <p:ph type="title"/>
          </p:nvPr>
        </p:nvSpPr>
        <p:spPr/>
        <p:txBody>
          <a:bodyPr>
            <a:normAutofit/>
          </a:bodyPr>
          <a:lstStyle/>
          <a:p>
            <a:pPr>
              <a:defRPr/>
            </a:pPr>
            <a:r>
              <a:rPr lang="en-CA" b="1"/>
              <a:t>OOP concepts: encapsulation and information hiding</a:t>
            </a:r>
            <a:endParaRPr lang="en-US"/>
          </a:p>
        </p:txBody>
      </p:sp>
    </p:spTree>
  </p:cSld>
  <p:clrMapOvr>
    <a:masterClrMapping/>
  </p:clrMapOvr>
  <p:transition spd="med">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a:extLst>
              <a:ext uri="{FF2B5EF4-FFF2-40B4-BE49-F238E27FC236}">
                <a16:creationId xmlns:a16="http://schemas.microsoft.com/office/drawing/2014/main" id="{8227A055-E5BE-4845-9508-A833C2917BE5}"/>
              </a:ext>
            </a:extLst>
          </p:cNvPr>
          <p:cNvSpPr>
            <a:spLocks noGrp="1"/>
          </p:cNvSpPr>
          <p:nvPr>
            <p:ph idx="1"/>
          </p:nvPr>
        </p:nvSpPr>
        <p:spPr/>
        <p:txBody>
          <a:bodyPr/>
          <a:lstStyle/>
          <a:p>
            <a:pPr eaLnBrk="1" hangingPunct="1"/>
            <a:r>
              <a:rPr lang="en-US" altLang="en-US" sz="1800"/>
              <a:t>Members are often specified as </a:t>
            </a:r>
            <a:r>
              <a:rPr lang="en-US" altLang="en-US" sz="1800" b="1"/>
              <a:t>public</a:t>
            </a:r>
            <a:r>
              <a:rPr lang="en-US" altLang="en-US" sz="1800"/>
              <a:t>, </a:t>
            </a:r>
            <a:r>
              <a:rPr lang="en-US" altLang="en-US" sz="1800" b="1"/>
              <a:t>protected</a:t>
            </a:r>
            <a:r>
              <a:rPr lang="en-US" altLang="en-US" sz="1800"/>
              <a:t> or </a:t>
            </a:r>
            <a:r>
              <a:rPr lang="en-US" altLang="en-US" sz="1800" b="1"/>
              <a:t>private</a:t>
            </a:r>
            <a:r>
              <a:rPr lang="en-US" altLang="en-US" sz="1800"/>
              <a:t>, determining whether they are available to all classes, sub-classes or only the defining class. </a:t>
            </a:r>
          </a:p>
          <a:p>
            <a:pPr eaLnBrk="1" hangingPunct="1"/>
            <a:endParaRPr lang="en-US" altLang="en-US" sz="1800"/>
          </a:p>
          <a:p>
            <a:pPr eaLnBrk="1" hangingPunct="1"/>
            <a:r>
              <a:rPr lang="en-US" altLang="en-US" sz="1800"/>
              <a:t>Some languages go further: </a:t>
            </a:r>
          </a:p>
          <a:p>
            <a:pPr eaLnBrk="1" hangingPunct="1"/>
            <a:endParaRPr lang="en-US" altLang="en-US" sz="1800"/>
          </a:p>
          <a:p>
            <a:pPr lvl="1" eaLnBrk="1" hangingPunct="1"/>
            <a:r>
              <a:rPr lang="en-US" altLang="en-US" sz="1400"/>
              <a:t>Java uses the default access modifier to restrict access also to classes in the same package </a:t>
            </a:r>
          </a:p>
          <a:p>
            <a:pPr lvl="1" eaLnBrk="1" hangingPunct="1"/>
            <a:endParaRPr lang="en-US" altLang="en-US" sz="1400"/>
          </a:p>
          <a:p>
            <a:pPr lvl="1" eaLnBrk="1" hangingPunct="1"/>
            <a:r>
              <a:rPr lang="en-US" altLang="en-US" sz="1400"/>
              <a:t>C# and VB.NET reserve some members to classes in the same assembly using keywords </a:t>
            </a:r>
            <a:r>
              <a:rPr lang="en-US" altLang="en-US" sz="1400" b="1"/>
              <a:t>internal</a:t>
            </a:r>
            <a:r>
              <a:rPr lang="en-US" altLang="en-US" sz="1400"/>
              <a:t> (C#) or </a:t>
            </a:r>
            <a:r>
              <a:rPr lang="en-US" altLang="en-US" sz="1400" b="1"/>
              <a:t>friend</a:t>
            </a:r>
            <a:r>
              <a:rPr lang="en-US" altLang="en-US" sz="1400"/>
              <a:t> (VB.NET)</a:t>
            </a:r>
          </a:p>
          <a:p>
            <a:pPr lvl="1" eaLnBrk="1" hangingPunct="1"/>
            <a:endParaRPr lang="en-US" altLang="en-US" sz="1400"/>
          </a:p>
          <a:p>
            <a:pPr lvl="1" eaLnBrk="1" hangingPunct="1"/>
            <a:r>
              <a:rPr lang="en-US" altLang="en-US" sz="1400"/>
              <a:t>Eiffel and C++ allow one to specify which classes may access any member of another class (C++ friends) </a:t>
            </a:r>
          </a:p>
          <a:p>
            <a:pPr lvl="1" eaLnBrk="1" hangingPunct="1"/>
            <a:endParaRPr lang="en-US" altLang="en-US" sz="1400"/>
          </a:p>
          <a:p>
            <a:pPr lvl="1" eaLnBrk="1" hangingPunct="1"/>
            <a:r>
              <a:rPr lang="en-CA" altLang="en-US" sz="1400"/>
              <a:t>Such features are basically overriding the basic information hiding principle, greatly complexify its implementation, and create confusion when used improperly</a:t>
            </a:r>
            <a:endParaRPr lang="en-US" altLang="en-US" sz="1400"/>
          </a:p>
        </p:txBody>
      </p:sp>
      <p:sp>
        <p:nvSpPr>
          <p:cNvPr id="27651" name="Title 2">
            <a:extLst>
              <a:ext uri="{FF2B5EF4-FFF2-40B4-BE49-F238E27FC236}">
                <a16:creationId xmlns:a16="http://schemas.microsoft.com/office/drawing/2014/main" id="{EC648C58-0A37-40A7-8928-E3149CBB0BE0}"/>
              </a:ext>
            </a:extLst>
          </p:cNvPr>
          <p:cNvSpPr>
            <a:spLocks noGrp="1"/>
          </p:cNvSpPr>
          <p:nvPr>
            <p:ph type="title"/>
          </p:nvPr>
        </p:nvSpPr>
        <p:spPr/>
        <p:txBody>
          <a:bodyPr>
            <a:normAutofit/>
          </a:bodyPr>
          <a:lstStyle/>
          <a:p>
            <a:pPr>
              <a:defRPr/>
            </a:pPr>
            <a:r>
              <a:rPr lang="en-CA" b="1"/>
              <a:t>OOP concepts: encapsulation and information hiding</a:t>
            </a:r>
            <a:endParaRPr lang="en-US"/>
          </a:p>
        </p:txBody>
      </p:sp>
    </p:spTree>
  </p:cSld>
  <p:clrMapOvr>
    <a:masterClrMapping/>
  </p:clrMapOvr>
  <p:transition spd="med">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E426210E-A964-4518-8045-B80CF2FAF659}"/>
              </a:ext>
            </a:extLst>
          </p:cNvPr>
          <p:cNvSpPr>
            <a:spLocks noGrp="1"/>
          </p:cNvSpPr>
          <p:nvPr>
            <p:ph idx="1"/>
          </p:nvPr>
        </p:nvSpPr>
        <p:spPr/>
        <p:txBody>
          <a:bodyPr/>
          <a:lstStyle/>
          <a:p>
            <a:pPr eaLnBrk="1" hangingPunct="1"/>
            <a:r>
              <a:rPr lang="en-US" altLang="en-US" sz="1800"/>
              <a:t>Polymorphism is the ability of objects belonging to </a:t>
            </a:r>
            <a:r>
              <a:rPr lang="en-US" altLang="en-US" sz="1800" b="1"/>
              <a:t>different typ</a:t>
            </a:r>
            <a:r>
              <a:rPr lang="en-US" altLang="en-US" sz="1800"/>
              <a:t>es to respond to method, field, or property calls of the </a:t>
            </a:r>
            <a:r>
              <a:rPr lang="en-US" altLang="en-US" sz="1800" b="1"/>
              <a:t>same name</a:t>
            </a:r>
            <a:r>
              <a:rPr lang="en-US" altLang="en-US" sz="1800"/>
              <a:t>, each one according to an appropriate </a:t>
            </a:r>
            <a:r>
              <a:rPr lang="en-US" altLang="en-US" sz="1800" b="1"/>
              <a:t>type-specific behavior</a:t>
            </a:r>
            <a:r>
              <a:rPr lang="en-US" altLang="en-US" sz="1800"/>
              <a:t>. </a:t>
            </a:r>
          </a:p>
          <a:p>
            <a:pPr eaLnBrk="1" hangingPunct="1"/>
            <a:r>
              <a:rPr lang="en-US" altLang="en-US" sz="1800"/>
              <a:t>The programmer (and the program) does not have to know the exact type of the object at compile time. The exact behavior is determined at run-time using a run-time system behavior known as </a:t>
            </a:r>
            <a:r>
              <a:rPr lang="en-US" altLang="en-US" sz="1800" b="1"/>
              <a:t>dynamic binding</a:t>
            </a:r>
            <a:r>
              <a:rPr lang="en-US" altLang="en-US" sz="1800"/>
              <a:t>. </a:t>
            </a:r>
          </a:p>
          <a:p>
            <a:pPr eaLnBrk="1" hangingPunct="1"/>
            <a:r>
              <a:rPr lang="en-US" altLang="en-US" sz="1800"/>
              <a:t>Such polymorphism allows the programmer to treat derived class members just like their parent class' members. </a:t>
            </a:r>
          </a:p>
          <a:p>
            <a:pPr eaLnBrk="1" hangingPunct="1"/>
            <a:r>
              <a:rPr lang="en-US" altLang="en-US" sz="1800"/>
              <a:t>The different objects involved only need to present a </a:t>
            </a:r>
            <a:r>
              <a:rPr lang="en-US" altLang="en-US" sz="1800" b="1"/>
              <a:t>compatible interface </a:t>
            </a:r>
            <a:r>
              <a:rPr lang="en-US" altLang="en-US" sz="1800"/>
              <a:t>to the clients. That is, there must be public or internal methods, fields, events, and properties with the same name and the same parameter sets in all the superclasses, subclasses and interfaces. </a:t>
            </a:r>
          </a:p>
          <a:p>
            <a:pPr eaLnBrk="1" hangingPunct="1"/>
            <a:r>
              <a:rPr lang="en-US" altLang="en-US" sz="1800"/>
              <a:t>In principle, the object types may be unrelated, but since they share a common interface, they are often implemented as subclasses of the same superclass. </a:t>
            </a:r>
          </a:p>
        </p:txBody>
      </p:sp>
      <p:sp>
        <p:nvSpPr>
          <p:cNvPr id="28675" name="Title 2">
            <a:extLst>
              <a:ext uri="{FF2B5EF4-FFF2-40B4-BE49-F238E27FC236}">
                <a16:creationId xmlns:a16="http://schemas.microsoft.com/office/drawing/2014/main" id="{7254E876-D2EC-4228-A6A2-9D316F9914C9}"/>
              </a:ext>
            </a:extLst>
          </p:cNvPr>
          <p:cNvSpPr>
            <a:spLocks noGrp="1"/>
          </p:cNvSpPr>
          <p:nvPr>
            <p:ph type="title"/>
          </p:nvPr>
        </p:nvSpPr>
        <p:spPr/>
        <p:txBody>
          <a:bodyPr/>
          <a:lstStyle/>
          <a:p>
            <a:pPr>
              <a:defRPr/>
            </a:pPr>
            <a:r>
              <a:rPr lang="en-CA" b="1"/>
              <a:t>OOP concepts: polymorphism</a:t>
            </a:r>
            <a:endParaRPr lang="en-US"/>
          </a:p>
        </p:txBody>
      </p:sp>
    </p:spTree>
  </p:cSld>
  <p:clrMapOvr>
    <a:masterClrMapping/>
  </p:clrMapOvr>
  <p:transition spd="med">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a:extLst>
              <a:ext uri="{FF2B5EF4-FFF2-40B4-BE49-F238E27FC236}">
                <a16:creationId xmlns:a16="http://schemas.microsoft.com/office/drawing/2014/main" id="{4BE64421-DBD1-4E74-AE56-2846FB1E5F06}"/>
              </a:ext>
            </a:extLst>
          </p:cNvPr>
          <p:cNvSpPr>
            <a:spLocks noGrp="1"/>
          </p:cNvSpPr>
          <p:nvPr>
            <p:ph idx="1"/>
          </p:nvPr>
        </p:nvSpPr>
        <p:spPr/>
        <p:txBody>
          <a:bodyPr/>
          <a:lstStyle/>
          <a:p>
            <a:pPr eaLnBrk="1" hangingPunct="1"/>
            <a:r>
              <a:rPr lang="en-US" altLang="en-US" sz="1800"/>
              <a:t>A method or operator can be abstractly applied in many different situations. If a Dog is commanded to speak(), this may elicit a bark(). However, if a Pig is commanded to speak(), this may elicit an oink(). They both inherit speak() from Animal, but their derived class methods override the methods of the parent class. This is </a:t>
            </a:r>
            <a:r>
              <a:rPr lang="en-US" altLang="en-US" sz="1800" b="1"/>
              <a:t>overriding polymorphism</a:t>
            </a:r>
            <a:r>
              <a:rPr lang="en-US" altLang="en-US" sz="1800"/>
              <a:t>.</a:t>
            </a:r>
          </a:p>
          <a:p>
            <a:pPr eaLnBrk="1" hangingPunct="1"/>
            <a:endParaRPr lang="en-US" altLang="en-US" sz="1800"/>
          </a:p>
          <a:p>
            <a:pPr eaLnBrk="1" hangingPunct="1"/>
            <a:r>
              <a:rPr lang="en-US" altLang="en-US" sz="1800" b="1"/>
              <a:t>Overloading polymorphism </a:t>
            </a:r>
            <a:r>
              <a:rPr lang="en-US" altLang="en-US" sz="1800"/>
              <a:t>is the use of one method signature, or one operator such as "+", to perform several different functions depending on the implementation. The "+" operator, for example, may be used to perform integer addition, float addition, list concatenation, or string concatenation. Any two subclasses of Number, such as Integer and Double, are expected to add together properly in an OOP language. The language must therefore overload the addition operator, "+", to work this way. This helps improve code readability. How this is implemented varies from language to language, but most OOP languages support at least some level of overloading polymorphism. </a:t>
            </a:r>
          </a:p>
        </p:txBody>
      </p:sp>
      <p:sp>
        <p:nvSpPr>
          <p:cNvPr id="29699" name="Title 2">
            <a:extLst>
              <a:ext uri="{FF2B5EF4-FFF2-40B4-BE49-F238E27FC236}">
                <a16:creationId xmlns:a16="http://schemas.microsoft.com/office/drawing/2014/main" id="{24000C81-7183-49FF-A6D9-5B9A4A680511}"/>
              </a:ext>
            </a:extLst>
          </p:cNvPr>
          <p:cNvSpPr>
            <a:spLocks noGrp="1"/>
          </p:cNvSpPr>
          <p:nvPr>
            <p:ph type="title"/>
          </p:nvPr>
        </p:nvSpPr>
        <p:spPr/>
        <p:txBody>
          <a:bodyPr/>
          <a:lstStyle/>
          <a:p>
            <a:pPr>
              <a:defRPr/>
            </a:pPr>
            <a:r>
              <a:rPr lang="en-CA" b="1"/>
              <a:t>OOP concepts: polymorphism</a:t>
            </a:r>
            <a:endParaRPr lang="en-US"/>
          </a:p>
        </p:txBody>
      </p:sp>
    </p:spTree>
  </p:cSld>
  <p:clrMapOvr>
    <a:masterClrMapping/>
  </p:clrMapOvr>
  <p:transition spd="med">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a:extLst>
              <a:ext uri="{FF2B5EF4-FFF2-40B4-BE49-F238E27FC236}">
                <a16:creationId xmlns:a16="http://schemas.microsoft.com/office/drawing/2014/main" id="{1B6E55BB-91FA-4E79-864B-5EDA4FBA88F5}"/>
              </a:ext>
            </a:extLst>
          </p:cNvPr>
          <p:cNvSpPr>
            <a:spLocks noGrp="1"/>
          </p:cNvSpPr>
          <p:nvPr>
            <p:ph idx="1"/>
          </p:nvPr>
        </p:nvSpPr>
        <p:spPr/>
        <p:txBody>
          <a:bodyPr/>
          <a:lstStyle/>
          <a:p>
            <a:pPr eaLnBrk="1" hangingPunct="1"/>
            <a:r>
              <a:rPr lang="en-US" altLang="en-US" sz="1800" dirty="0"/>
              <a:t>Many OOP languages also support </a:t>
            </a:r>
            <a:r>
              <a:rPr lang="en-US" altLang="en-US" sz="1800" b="1" dirty="0"/>
              <a:t>parametric polymorphism</a:t>
            </a:r>
            <a:r>
              <a:rPr lang="en-US" altLang="en-US" sz="1800" dirty="0"/>
              <a:t>, where code is written without mention of any specific type and thus can be used transparently with any number of new types. C++ templates and Java Generics are examples of such </a:t>
            </a:r>
            <a:r>
              <a:rPr lang="en-US" altLang="en-US" sz="1800" dirty="0" err="1"/>
              <a:t>parameteric</a:t>
            </a:r>
            <a:r>
              <a:rPr lang="en-US" altLang="en-US" sz="1800" dirty="0"/>
              <a:t> polymorphism. </a:t>
            </a:r>
          </a:p>
          <a:p>
            <a:pPr eaLnBrk="1" hangingPunct="1"/>
            <a:endParaRPr lang="en-US" altLang="en-US" sz="1800" dirty="0"/>
          </a:p>
          <a:p>
            <a:pPr eaLnBrk="1" hangingPunct="1"/>
            <a:r>
              <a:rPr lang="en-US" altLang="en-US" sz="1800" dirty="0"/>
              <a:t>The use of pointers to a superclass type later instantiated to an object of a subclass is a simple yet powerful form of </a:t>
            </a:r>
            <a:r>
              <a:rPr lang="en-US" altLang="en-US" sz="1800" dirty="0" err="1"/>
              <a:t>polymorhism</a:t>
            </a:r>
            <a:r>
              <a:rPr lang="en-US" altLang="en-US" sz="1800" dirty="0"/>
              <a:t>, such as used in C++. </a:t>
            </a:r>
          </a:p>
        </p:txBody>
      </p:sp>
      <p:sp>
        <p:nvSpPr>
          <p:cNvPr id="30723" name="Title 2">
            <a:extLst>
              <a:ext uri="{FF2B5EF4-FFF2-40B4-BE49-F238E27FC236}">
                <a16:creationId xmlns:a16="http://schemas.microsoft.com/office/drawing/2014/main" id="{2D05C8C7-8600-41D0-AF07-FDFD764A716B}"/>
              </a:ext>
            </a:extLst>
          </p:cNvPr>
          <p:cNvSpPr>
            <a:spLocks noGrp="1"/>
          </p:cNvSpPr>
          <p:nvPr>
            <p:ph type="title"/>
          </p:nvPr>
        </p:nvSpPr>
        <p:spPr/>
        <p:txBody>
          <a:bodyPr/>
          <a:lstStyle/>
          <a:p>
            <a:pPr>
              <a:defRPr/>
            </a:pPr>
            <a:r>
              <a:rPr lang="en-CA" b="1"/>
              <a:t>OOP concepts: polymorphism</a:t>
            </a:r>
            <a:endParaRPr lang="en-US"/>
          </a:p>
        </p:txBody>
      </p:sp>
    </p:spTree>
  </p:cSld>
  <p:clrMapOvr>
    <a:masterClrMapping/>
  </p:clrMapOvr>
  <p:transition spd="med">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a:extLst>
              <a:ext uri="{FF2B5EF4-FFF2-40B4-BE49-F238E27FC236}">
                <a16:creationId xmlns:a16="http://schemas.microsoft.com/office/drawing/2014/main" id="{80213E8E-11CB-4ED0-9DBC-A16855C0D740}"/>
              </a:ext>
            </a:extLst>
          </p:cNvPr>
          <p:cNvSpPr>
            <a:spLocks noGrp="1"/>
          </p:cNvSpPr>
          <p:nvPr>
            <p:ph idx="1"/>
          </p:nvPr>
        </p:nvSpPr>
        <p:spPr/>
        <p:txBody>
          <a:bodyPr>
            <a:normAutofit lnSpcReduction="10000"/>
          </a:bodyPr>
          <a:lstStyle/>
          <a:p>
            <a:pPr eaLnBrk="1" hangingPunct="1"/>
            <a:r>
              <a:rPr lang="en-US" altLang="en-US" sz="1800"/>
              <a:t>Concerning the degree of object orientation, following distinction can be made:</a:t>
            </a:r>
          </a:p>
          <a:p>
            <a:pPr eaLnBrk="1" hangingPunct="1"/>
            <a:endParaRPr lang="en-US" altLang="en-US" sz="1800"/>
          </a:p>
          <a:p>
            <a:pPr lvl="1" eaLnBrk="1" hangingPunct="1"/>
            <a:r>
              <a:rPr lang="en-US" altLang="en-US" sz="1400"/>
              <a:t>Languages called "pure" OO languages, because everything in them is treated consistently as an object, from primitives such as characters and punctuation, all the way up to whole classes, prototypes, blocks, modules, etc. They were designed specifically to facilitate, even enforce, OO methods. Examples: Smalltalk, Eiffel, Ruby, JADE.</a:t>
            </a:r>
          </a:p>
          <a:p>
            <a:pPr lvl="1" eaLnBrk="1" hangingPunct="1"/>
            <a:endParaRPr lang="en-US" altLang="en-US" sz="1400"/>
          </a:p>
          <a:p>
            <a:pPr lvl="1" eaLnBrk="1" hangingPunct="1"/>
            <a:r>
              <a:rPr lang="en-US" altLang="en-US" sz="1400"/>
              <a:t>Languages designed mainly for OO programming, but with some procedural elements. Examples: C++, C#, Java, Scala, Python.</a:t>
            </a:r>
          </a:p>
          <a:p>
            <a:pPr lvl="1" eaLnBrk="1" hangingPunct="1"/>
            <a:endParaRPr lang="en-US" altLang="en-US" sz="1400"/>
          </a:p>
          <a:p>
            <a:pPr lvl="1" eaLnBrk="1" hangingPunct="1"/>
            <a:r>
              <a:rPr lang="en-US" altLang="en-US" sz="1400"/>
              <a:t>Languages that are historically procedural languages, but have been extended with some OO features. Examples: VB.NET (derived from VB), Fortran 2003, Perl, COBOL 2002, PHP.</a:t>
            </a:r>
          </a:p>
          <a:p>
            <a:pPr lvl="1" eaLnBrk="1" hangingPunct="1"/>
            <a:endParaRPr lang="en-US" altLang="en-US" sz="1400"/>
          </a:p>
          <a:p>
            <a:pPr lvl="1" eaLnBrk="1" hangingPunct="1"/>
            <a:r>
              <a:rPr lang="en-US" altLang="en-US" sz="1400"/>
              <a:t>Languages with most of the features of objects (classes, methods, inheritance, reusability), but in a distinctly original form. Examples: Oberon (Oberon-1 or Oberon-2).</a:t>
            </a:r>
          </a:p>
          <a:p>
            <a:pPr lvl="1" eaLnBrk="1" hangingPunct="1"/>
            <a:endParaRPr lang="en-US" altLang="en-US" sz="1400"/>
          </a:p>
          <a:p>
            <a:pPr lvl="1" eaLnBrk="1" hangingPunct="1"/>
            <a:r>
              <a:rPr lang="en-US" altLang="en-US" sz="1400"/>
              <a:t>Languages with abstract data type support, but not all features of object-orientation, sometimes called object-based languages. Examples: Modula-2, Pliant, CLU.</a:t>
            </a:r>
          </a:p>
          <a:p>
            <a:pPr eaLnBrk="1" hangingPunct="1">
              <a:buFont typeface="Symbol" panose="05050102010706020507" pitchFamily="18" charset="2"/>
              <a:buNone/>
            </a:pPr>
            <a:endParaRPr lang="en-US" altLang="en-US" sz="1800"/>
          </a:p>
          <a:p>
            <a:pPr eaLnBrk="1" hangingPunct="1"/>
            <a:endParaRPr lang="en-US" altLang="en-US"/>
          </a:p>
        </p:txBody>
      </p:sp>
      <p:sp>
        <p:nvSpPr>
          <p:cNvPr id="32771" name="Title 2">
            <a:extLst>
              <a:ext uri="{FF2B5EF4-FFF2-40B4-BE49-F238E27FC236}">
                <a16:creationId xmlns:a16="http://schemas.microsoft.com/office/drawing/2014/main" id="{D735388C-8231-4575-841E-0985423A8905}"/>
              </a:ext>
            </a:extLst>
          </p:cNvPr>
          <p:cNvSpPr>
            <a:spLocks noGrp="1"/>
          </p:cNvSpPr>
          <p:nvPr>
            <p:ph type="title"/>
          </p:nvPr>
        </p:nvSpPr>
        <p:spPr/>
        <p:txBody>
          <a:bodyPr/>
          <a:lstStyle/>
          <a:p>
            <a:pPr>
              <a:defRPr/>
            </a:pPr>
            <a:r>
              <a:rPr lang="en-CA" b="1"/>
              <a:t>OOP: Languages</a:t>
            </a:r>
            <a:endParaRPr lang="en-US"/>
          </a:p>
        </p:txBody>
      </p:sp>
    </p:spTree>
  </p:cSld>
  <p:clrMapOvr>
    <a:masterClrMapping/>
  </p:clrMapOvr>
  <p:transition spd="med">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62DB-8F52-4348-846A-9E9D08206B07}"/>
              </a:ext>
            </a:extLst>
          </p:cNvPr>
          <p:cNvSpPr>
            <a:spLocks noGrp="1"/>
          </p:cNvSpPr>
          <p:nvPr>
            <p:ph type="title"/>
          </p:nvPr>
        </p:nvSpPr>
        <p:spPr/>
        <p:txBody>
          <a:bodyPr/>
          <a:lstStyle/>
          <a:p>
            <a:pPr>
              <a:defRPr/>
            </a:pPr>
            <a:r>
              <a:rPr lang="en-CA" b="1" dirty="0"/>
              <a:t>OOP: Variations</a:t>
            </a:r>
            <a:endParaRPr lang="en-US" dirty="0"/>
          </a:p>
        </p:txBody>
      </p:sp>
      <p:sp>
        <p:nvSpPr>
          <p:cNvPr id="3" name="Content Placeholder 2">
            <a:extLst>
              <a:ext uri="{FF2B5EF4-FFF2-40B4-BE49-F238E27FC236}">
                <a16:creationId xmlns:a16="http://schemas.microsoft.com/office/drawing/2014/main" id="{AFE3BCBE-0243-4D3D-B1B2-B40ECEBCC706}"/>
              </a:ext>
            </a:extLst>
          </p:cNvPr>
          <p:cNvSpPr>
            <a:spLocks noGrp="1"/>
          </p:cNvSpPr>
          <p:nvPr>
            <p:ph idx="1"/>
          </p:nvPr>
        </p:nvSpPr>
        <p:spPr/>
        <p:txBody>
          <a:bodyPr rtlCol="0">
            <a:normAutofit fontScale="85000" lnSpcReduction="20000"/>
          </a:bodyPr>
          <a:lstStyle/>
          <a:p>
            <a:pPr marL="182880" indent="-182880">
              <a:defRPr/>
            </a:pPr>
            <a:r>
              <a:rPr lang="en-CA" dirty="0"/>
              <a:t>There are different ways to view/implement/instantiate objects:</a:t>
            </a:r>
          </a:p>
          <a:p>
            <a:pPr marL="182880" indent="-182880">
              <a:defRPr/>
            </a:pPr>
            <a:endParaRPr lang="en-CA" dirty="0"/>
          </a:p>
          <a:p>
            <a:pPr marL="182880" indent="-182880">
              <a:defRPr/>
            </a:pPr>
            <a:r>
              <a:rPr lang="en-US" b="1" u="sng" dirty="0"/>
              <a:t>Prototype-based</a:t>
            </a:r>
            <a:r>
              <a:rPr lang="en-US" b="1" dirty="0"/>
              <a:t> </a:t>
            </a:r>
            <a:endParaRPr lang="en-US" dirty="0"/>
          </a:p>
          <a:p>
            <a:pPr lvl="1" indent="-182880">
              <a:defRPr/>
            </a:pPr>
            <a:r>
              <a:rPr lang="en-US" dirty="0"/>
              <a:t>objects - classes + delegation </a:t>
            </a:r>
          </a:p>
          <a:p>
            <a:pPr lvl="1" indent="-182880">
              <a:defRPr/>
            </a:pPr>
            <a:endParaRPr lang="en-US" dirty="0"/>
          </a:p>
          <a:p>
            <a:pPr lvl="1" indent="-182880">
              <a:defRPr/>
            </a:pPr>
            <a:r>
              <a:rPr lang="en-US" dirty="0"/>
              <a:t>no classes </a:t>
            </a:r>
          </a:p>
          <a:p>
            <a:pPr lvl="1" indent="-182880">
              <a:defRPr/>
            </a:pPr>
            <a:r>
              <a:rPr lang="en-US" dirty="0"/>
              <a:t>objects are a set of members</a:t>
            </a:r>
          </a:p>
          <a:p>
            <a:pPr lvl="1" indent="-182880">
              <a:defRPr/>
            </a:pPr>
            <a:r>
              <a:rPr lang="en-US" dirty="0"/>
              <a:t>create ex nihilo or using a prototype object (“cloning”)</a:t>
            </a:r>
          </a:p>
          <a:p>
            <a:pPr marL="182880" indent="-182880">
              <a:defRPr/>
            </a:pPr>
            <a:endParaRPr lang="en-US" dirty="0"/>
          </a:p>
          <a:p>
            <a:pPr marL="182880" indent="-182880">
              <a:defRPr/>
            </a:pPr>
            <a:r>
              <a:rPr lang="en-US" dirty="0"/>
              <a:t>Hierarchy is a "containment" based on how the objects were created using prototyping. This hierarchy is defined using the </a:t>
            </a:r>
            <a:r>
              <a:rPr lang="en-US" b="1" dirty="0"/>
              <a:t>delegation principle </a:t>
            </a:r>
            <a:r>
              <a:rPr lang="en-US" dirty="0"/>
              <a:t>can be changed as the program executes prototyping operations. </a:t>
            </a:r>
          </a:p>
          <a:p>
            <a:pPr marL="182880" indent="-182880">
              <a:defRPr/>
            </a:pPr>
            <a:endParaRPr lang="en-US" dirty="0"/>
          </a:p>
          <a:p>
            <a:pPr marL="182880" indent="-182880">
              <a:defRPr/>
            </a:pPr>
            <a:r>
              <a:rPr lang="en-US" dirty="0"/>
              <a:t>examples: </a:t>
            </a:r>
            <a:r>
              <a:rPr lang="en-US" dirty="0" err="1"/>
              <a:t>ActionScript</a:t>
            </a:r>
            <a:r>
              <a:rPr lang="en-US" dirty="0"/>
              <a:t>, JavaScript, </a:t>
            </a:r>
            <a:r>
              <a:rPr lang="en-US" dirty="0" err="1"/>
              <a:t>JScript</a:t>
            </a:r>
            <a:r>
              <a:rPr lang="en-US" dirty="0"/>
              <a:t>, Self, Object Lisp</a:t>
            </a:r>
            <a:r>
              <a:rPr lang="en-CA" dirty="0"/>
              <a:t> </a:t>
            </a:r>
          </a:p>
          <a:p>
            <a:pPr lvl="1" indent="-182880">
              <a:defRPr/>
            </a:pPr>
            <a:endParaRPr lang="en-US" dirty="0"/>
          </a:p>
        </p:txBody>
      </p:sp>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Benefits of OOP</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Developer productivity, Better quality &amp; optimizes maintenance cost</a:t>
            </a:r>
          </a:p>
          <a:p>
            <a:r>
              <a:rPr lang="en-US" altLang="en-US" dirty="0"/>
              <a:t>Through inheritance, we can eliminate the redundant code &amp; extend the use of existing class</a:t>
            </a:r>
          </a:p>
          <a:p>
            <a:r>
              <a:rPr lang="en-US" altLang="en-US" dirty="0"/>
              <a:t>We can build the programs from the standard working modules that communicates with one another, rather than having to start from scratch!</a:t>
            </a:r>
          </a:p>
          <a:p>
            <a:r>
              <a:rPr lang="en-US" altLang="en-US" dirty="0"/>
              <a:t>Data hiding helps in secure programs</a:t>
            </a:r>
          </a:p>
          <a:p>
            <a:r>
              <a:rPr lang="en-US" altLang="en-US" dirty="0"/>
              <a:t>Multiple instances of the object to co-exist without any interference</a:t>
            </a:r>
          </a:p>
          <a:p>
            <a:r>
              <a:rPr lang="en-US" altLang="en-US" dirty="0"/>
              <a:t>Easy to map objects to real world problems in the program</a:t>
            </a:r>
          </a:p>
          <a:p>
            <a:r>
              <a:rPr lang="en-US" altLang="en-US" dirty="0"/>
              <a:t>Model driven and data centric</a:t>
            </a:r>
          </a:p>
          <a:p>
            <a:r>
              <a:rPr lang="en-US" altLang="en-US" dirty="0"/>
              <a:t>Easy to upgrade or enhance so that small prototype can become large programs</a:t>
            </a:r>
          </a:p>
          <a:p>
            <a:r>
              <a:rPr lang="en-US" altLang="en-US" dirty="0"/>
              <a:t>Message passing techniques provides better communication between the objects</a:t>
            </a:r>
          </a:p>
          <a:p>
            <a:r>
              <a:rPr lang="en-US" altLang="en-US" dirty="0"/>
              <a:t>Software complexity can be managed for simplicity</a:t>
            </a:r>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144436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AE71-C5C0-42CD-9F55-C090860D7A97}"/>
              </a:ext>
            </a:extLst>
          </p:cNvPr>
          <p:cNvSpPr>
            <a:spLocks noGrp="1"/>
          </p:cNvSpPr>
          <p:nvPr>
            <p:ph type="title"/>
          </p:nvPr>
        </p:nvSpPr>
        <p:spPr/>
        <p:txBody>
          <a:bodyPr/>
          <a:lstStyle/>
          <a:p>
            <a:pPr>
              <a:defRPr/>
            </a:pPr>
            <a:r>
              <a:rPr lang="en-CA" b="1" dirty="0"/>
              <a:t>OOP: Variations</a:t>
            </a:r>
            <a:endParaRPr lang="en-US" dirty="0"/>
          </a:p>
        </p:txBody>
      </p:sp>
      <p:sp>
        <p:nvSpPr>
          <p:cNvPr id="53251" name="Content Placeholder 2">
            <a:extLst>
              <a:ext uri="{FF2B5EF4-FFF2-40B4-BE49-F238E27FC236}">
                <a16:creationId xmlns:a16="http://schemas.microsoft.com/office/drawing/2014/main" id="{6D37B434-1C84-455B-BFC2-0B5073926D29}"/>
              </a:ext>
            </a:extLst>
          </p:cNvPr>
          <p:cNvSpPr>
            <a:spLocks noGrp="1"/>
          </p:cNvSpPr>
          <p:nvPr>
            <p:ph idx="1"/>
          </p:nvPr>
        </p:nvSpPr>
        <p:spPr/>
        <p:txBody>
          <a:bodyPr/>
          <a:lstStyle/>
          <a:p>
            <a:pPr eaLnBrk="1" hangingPunct="1"/>
            <a:r>
              <a:rPr lang="en-US" altLang="en-US" b="1" u="sng"/>
              <a:t>object-based</a:t>
            </a:r>
            <a:r>
              <a:rPr lang="en-US" altLang="en-US"/>
              <a:t> </a:t>
            </a:r>
          </a:p>
          <a:p>
            <a:pPr lvl="1" eaLnBrk="1" hangingPunct="1"/>
            <a:r>
              <a:rPr lang="en-US" altLang="en-US"/>
              <a:t>objects + classes - inheritance</a:t>
            </a:r>
            <a:br>
              <a:rPr lang="en-US" altLang="en-US"/>
            </a:br>
            <a:endParaRPr lang="en-US" altLang="en-US"/>
          </a:p>
          <a:p>
            <a:pPr lvl="1" eaLnBrk="1" hangingPunct="1"/>
            <a:r>
              <a:rPr lang="en-US" altLang="en-US"/>
              <a:t>classes are declared and objects are instantiated</a:t>
            </a:r>
          </a:p>
          <a:p>
            <a:pPr lvl="1" eaLnBrk="1" hangingPunct="1"/>
            <a:r>
              <a:rPr lang="en-US" altLang="en-US"/>
              <a:t>no inheritance is defined between classes</a:t>
            </a:r>
          </a:p>
          <a:p>
            <a:pPr lvl="1" eaLnBrk="1" hangingPunct="1"/>
            <a:r>
              <a:rPr lang="en-US" altLang="en-US"/>
              <a:t>No polymorphism is possible</a:t>
            </a:r>
          </a:p>
          <a:p>
            <a:pPr lvl="1" eaLnBrk="1" hangingPunct="1"/>
            <a:endParaRPr lang="en-US" altLang="en-US"/>
          </a:p>
          <a:p>
            <a:pPr eaLnBrk="1" hangingPunct="1"/>
            <a:r>
              <a:rPr lang="en-US" altLang="en-US"/>
              <a:t>example: VisualBasic</a:t>
            </a:r>
          </a:p>
        </p:txBody>
      </p:sp>
    </p:spTree>
  </p:cSld>
  <p:clrMapOvr>
    <a:masterClrMapping/>
  </p:clrMapOvr>
  <p:transition spd="med">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77A6-A3F6-4584-AA7E-714E68C94AF8}"/>
              </a:ext>
            </a:extLst>
          </p:cNvPr>
          <p:cNvSpPr>
            <a:spLocks noGrp="1"/>
          </p:cNvSpPr>
          <p:nvPr>
            <p:ph type="title"/>
          </p:nvPr>
        </p:nvSpPr>
        <p:spPr/>
        <p:txBody>
          <a:bodyPr/>
          <a:lstStyle/>
          <a:p>
            <a:pPr>
              <a:defRPr/>
            </a:pPr>
            <a:r>
              <a:rPr lang="en-CA" b="1" dirty="0"/>
              <a:t>OOP: Variations</a:t>
            </a:r>
            <a:endParaRPr lang="en-US" dirty="0"/>
          </a:p>
        </p:txBody>
      </p:sp>
      <p:sp>
        <p:nvSpPr>
          <p:cNvPr id="54275" name="Content Placeholder 2">
            <a:extLst>
              <a:ext uri="{FF2B5EF4-FFF2-40B4-BE49-F238E27FC236}">
                <a16:creationId xmlns:a16="http://schemas.microsoft.com/office/drawing/2014/main" id="{114F8E95-4BE6-46EA-8E7B-188E0012BD09}"/>
              </a:ext>
            </a:extLst>
          </p:cNvPr>
          <p:cNvSpPr>
            <a:spLocks noGrp="1"/>
          </p:cNvSpPr>
          <p:nvPr>
            <p:ph idx="1"/>
          </p:nvPr>
        </p:nvSpPr>
        <p:spPr/>
        <p:txBody>
          <a:bodyPr/>
          <a:lstStyle/>
          <a:p>
            <a:pPr eaLnBrk="1" hangingPunct="1"/>
            <a:r>
              <a:rPr lang="en-US" altLang="en-US" b="1" u="sng"/>
              <a:t>object-oriented </a:t>
            </a:r>
            <a:endParaRPr lang="en-US" altLang="en-US"/>
          </a:p>
          <a:p>
            <a:pPr lvl="1" eaLnBrk="1" hangingPunct="1"/>
            <a:r>
              <a:rPr lang="en-US" altLang="en-US"/>
              <a:t>objects + classes + inheritance + polymorphism</a:t>
            </a:r>
          </a:p>
          <a:p>
            <a:pPr lvl="1" eaLnBrk="1" hangingPunct="1"/>
            <a:endParaRPr lang="en-US" altLang="en-US"/>
          </a:p>
          <a:p>
            <a:pPr lvl="1" eaLnBrk="1" hangingPunct="1"/>
            <a:r>
              <a:rPr lang="en-US" altLang="en-US"/>
              <a:t>This is recognized as true object-orientation</a:t>
            </a:r>
          </a:p>
          <a:p>
            <a:pPr lvl="1" eaLnBrk="1" hangingPunct="1"/>
            <a:endParaRPr lang="en-US" altLang="en-US"/>
          </a:p>
          <a:p>
            <a:pPr lvl="1" eaLnBrk="1" hangingPunct="1"/>
            <a:r>
              <a:rPr lang="en-US" altLang="en-US"/>
              <a:t>examples: Simula, Smalltalk, Eiffel, Python, Ruby, Java, C++, C#, etc...</a:t>
            </a:r>
          </a:p>
        </p:txBody>
      </p:sp>
    </p:spTree>
  </p:cSld>
  <p:clrMapOvr>
    <a:masterClrMapping/>
  </p:clrMapOvr>
  <p:transition spd="med">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C</a:t>
            </a:r>
            <a:r>
              <a:rPr lang="en-US"/>
              <a:t>++ Programming</a:t>
            </a:r>
            <a:endParaRPr lang="en-US" dirty="0"/>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r>
              <a:rPr lang="en-US" dirty="0">
                <a:hlinkClick r:id="rId2"/>
              </a:rPr>
              <a:t>https://github.com/paddumelanahalli/coen275/tree/main</a:t>
            </a:r>
            <a:endParaRPr lang="en-US" dirty="0"/>
          </a:p>
          <a:p>
            <a:pPr lvl="1"/>
            <a:endParaRPr lang="en-US" dirty="0"/>
          </a:p>
          <a:p>
            <a:pPr lvl="1"/>
            <a:r>
              <a:rPr lang="en-US"/>
              <a:t>Programs (</a:t>
            </a:r>
            <a:r>
              <a:rPr lang="en-US" dirty="0"/>
              <a:t>Class &amp; Objects)</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2765556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55D3-876C-C343-BD87-E7730E1CFF1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69441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pPr lvl="1"/>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36662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Applications of OOP</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OOP is exciting for software developers! A great buzz word!</a:t>
            </a:r>
          </a:p>
          <a:p>
            <a:r>
              <a:rPr lang="en-US" altLang="en-US" dirty="0"/>
              <a:t>Real time systems</a:t>
            </a:r>
          </a:p>
          <a:p>
            <a:r>
              <a:rPr lang="en-US" altLang="en-US" dirty="0"/>
              <a:t>Simulation and modelling</a:t>
            </a:r>
          </a:p>
          <a:p>
            <a:r>
              <a:rPr lang="en-US" altLang="en-US" dirty="0"/>
              <a:t>Object oriented data base</a:t>
            </a:r>
          </a:p>
          <a:p>
            <a:r>
              <a:rPr lang="en-US" altLang="en-US" dirty="0"/>
              <a:t>Hypertext, hypermedia and </a:t>
            </a:r>
            <a:r>
              <a:rPr lang="en-US" altLang="en-US" dirty="0" err="1"/>
              <a:t>expertext</a:t>
            </a:r>
            <a:endParaRPr lang="en-US" altLang="en-US" dirty="0"/>
          </a:p>
          <a:p>
            <a:r>
              <a:rPr lang="en-US" altLang="en-US" dirty="0"/>
              <a:t>AI and expert systems</a:t>
            </a:r>
          </a:p>
          <a:p>
            <a:r>
              <a:rPr lang="en-US" altLang="en-US" dirty="0"/>
              <a:t>Neural networks &amp; parallel programming</a:t>
            </a:r>
          </a:p>
          <a:p>
            <a:r>
              <a:rPr lang="en-US" altLang="en-US" dirty="0"/>
              <a:t>Decision support &amp; office automation systems</a:t>
            </a:r>
          </a:p>
          <a:p>
            <a:r>
              <a:rPr lang="en-US" altLang="en-US" dirty="0"/>
              <a:t>CIM/CAM/CAD systems</a:t>
            </a:r>
          </a:p>
          <a:p>
            <a:r>
              <a:rPr lang="en-US" altLang="en-US" dirty="0"/>
              <a:t>Automation and UI/UX</a:t>
            </a:r>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29304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Objects</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Run time entities in an object-oriented system</a:t>
            </a:r>
          </a:p>
          <a:p>
            <a:r>
              <a:rPr lang="en-US" altLang="en-US" dirty="0"/>
              <a:t>They may represent a person, a place, a bank account , a table of data or any item that can represent a real-world entity</a:t>
            </a:r>
          </a:p>
          <a:p>
            <a:r>
              <a:rPr lang="en-US" altLang="en-US" dirty="0"/>
              <a:t>Also represent user defined data such as vectors, time and lists</a:t>
            </a:r>
          </a:p>
          <a:p>
            <a:r>
              <a:rPr lang="en-US" altLang="en-US" dirty="0"/>
              <a:t>Objects take up space in the memory&amp; have an associated address</a:t>
            </a:r>
          </a:p>
          <a:p>
            <a:r>
              <a:rPr lang="en-US" altLang="en-US" dirty="0"/>
              <a:t>During the runtime, objects interact by sending messages to one another</a:t>
            </a:r>
          </a:p>
          <a:p>
            <a:r>
              <a:rPr lang="en-US" altLang="en-US" dirty="0"/>
              <a:t>Each object contains data and code to manipulate the data</a:t>
            </a:r>
          </a:p>
          <a:p>
            <a:r>
              <a:rPr lang="en-US" altLang="en-US" b="1" dirty="0"/>
              <a:t>An object has state, exhibits some well-defined behavior, and has a unique identity.</a:t>
            </a:r>
          </a:p>
          <a:p>
            <a:pPr marL="0" indent="0">
              <a:buNone/>
            </a:pPr>
            <a:endParaRPr lang="en-US" altLang="en-US" dirty="0"/>
          </a:p>
          <a:p>
            <a:pPr lvl="1"/>
            <a:endParaRPr lang="en-US" dirty="0"/>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74076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38188"/>
            <a:ext cx="10417284" cy="1144151"/>
          </a:xfrm>
        </p:spPr>
        <p:txBody>
          <a:bodyPr anchor="ctr">
            <a:normAutofit/>
          </a:bodyPr>
          <a:lstStyle/>
          <a:p>
            <a:r>
              <a:rPr lang="en-US" dirty="0"/>
              <a:t>Object …</a:t>
            </a:r>
          </a:p>
        </p:txBody>
      </p:sp>
      <p:sp>
        <p:nvSpPr>
          <p:cNvPr id="28" name="Text Placeholder 3">
            <a:extLst>
              <a:ext uri="{FF2B5EF4-FFF2-40B4-BE49-F238E27FC236}">
                <a16:creationId xmlns:a16="http://schemas.microsoft.com/office/drawing/2014/main" id="{960BD10B-54B7-4CF1-936C-299BA020F578}"/>
              </a:ext>
            </a:extLst>
          </p:cNvPr>
          <p:cNvSpPr>
            <a:spLocks noGrp="1"/>
          </p:cNvSpPr>
          <p:nvPr>
            <p:ph type="body" sz="quarter" idx="10"/>
          </p:nvPr>
        </p:nvSpPr>
        <p:spPr>
          <a:xfrm>
            <a:off x="7550150" y="6254750"/>
            <a:ext cx="3873500" cy="400050"/>
          </a:xfrm>
        </p:spPr>
        <p:txBody>
          <a:bodyPr/>
          <a:lstStyle/>
          <a:p>
            <a:endParaRPr lang="en-US"/>
          </a:p>
        </p:txBody>
      </p:sp>
      <p:graphicFrame>
        <p:nvGraphicFramePr>
          <p:cNvPr id="24" name="Content Placeholder 2">
            <a:extLst>
              <a:ext uri="{FF2B5EF4-FFF2-40B4-BE49-F238E27FC236}">
                <a16:creationId xmlns:a16="http://schemas.microsoft.com/office/drawing/2014/main" id="{D57B2149-950D-4E0D-B2FE-C75EAB5C53BE}"/>
              </a:ext>
            </a:extLst>
          </p:cNvPr>
          <p:cNvGraphicFramePr>
            <a:graphicFrameLocks noGrp="1"/>
          </p:cNvGraphicFramePr>
          <p:nvPr>
            <p:ph idx="1"/>
            <p:extLst>
              <p:ext uri="{D42A27DB-BD31-4B8C-83A1-F6EECF244321}">
                <p14:modId xmlns:p14="http://schemas.microsoft.com/office/powerpoint/2010/main" val="2229557864"/>
              </p:ext>
            </p:extLst>
          </p:nvPr>
        </p:nvGraphicFramePr>
        <p:xfrm>
          <a:off x="1117203" y="1602769"/>
          <a:ext cx="10417284" cy="4651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2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Abstraction of an employee record</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3691467"/>
            <a:ext cx="10878797" cy="778933"/>
          </a:xfrm>
        </p:spPr>
        <p:txBody>
          <a:bodyPr>
            <a:normAutofit fontScale="55000" lnSpcReduction="20000"/>
          </a:bodyPr>
          <a:lstStyle/>
          <a:p>
            <a:pPr lvl="1"/>
            <a:endParaRPr lang="en-US" altLang="en-US" dirty="0"/>
          </a:p>
          <a:p>
            <a:pPr lvl="1"/>
            <a:r>
              <a:rPr lang="en-US" dirty="0">
                <a:solidFill>
                  <a:srgbClr val="3D3B49"/>
                </a:solidFill>
                <a:latin typeface="Noto serif" panose="02020600060500020200" pitchFamily="18" charset="0"/>
              </a:rPr>
              <a:t>Each part of this abstraction denotes a particular property of our abstraction of an employee.</a:t>
            </a:r>
          </a:p>
          <a:p>
            <a:pPr lvl="1"/>
            <a:r>
              <a:rPr lang="en-US" dirty="0">
                <a:solidFill>
                  <a:srgbClr val="3D3B49"/>
                </a:solidFill>
                <a:latin typeface="Noto serif" panose="02020600060500020200" pitchFamily="18" charset="0"/>
              </a:rPr>
              <a:t>Specific objects – Tom and Julie – take up memory space</a:t>
            </a:r>
          </a:p>
          <a:p>
            <a:pPr lvl="1"/>
            <a:r>
              <a:rPr lang="en-US" dirty="0">
                <a:solidFill>
                  <a:srgbClr val="3D3B49"/>
                </a:solidFill>
                <a:latin typeface="Noto serif" panose="02020600060500020200" pitchFamily="18" charset="0"/>
              </a:rPr>
              <a:t>It is good engineering practice to encapsulate the state of an object rather than expose it</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
        <p:nvSpPr>
          <p:cNvPr id="4" name="Rectangle 3">
            <a:extLst>
              <a:ext uri="{FF2B5EF4-FFF2-40B4-BE49-F238E27FC236}">
                <a16:creationId xmlns:a16="http://schemas.microsoft.com/office/drawing/2014/main" id="{D8BF0E33-F993-474B-B8BC-4138D38B84FF}"/>
              </a:ext>
            </a:extLst>
          </p:cNvPr>
          <p:cNvSpPr/>
          <p:nvPr/>
        </p:nvSpPr>
        <p:spPr>
          <a:xfrm>
            <a:off x="1143000" y="1955800"/>
            <a:ext cx="2048933" cy="24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6" name="Rectangle 5">
            <a:extLst>
              <a:ext uri="{FF2B5EF4-FFF2-40B4-BE49-F238E27FC236}">
                <a16:creationId xmlns:a16="http://schemas.microsoft.com/office/drawing/2014/main" id="{23C4707A-CC29-47CB-BA7A-C6DE5846651B}"/>
              </a:ext>
            </a:extLst>
          </p:cNvPr>
          <p:cNvSpPr/>
          <p:nvPr/>
        </p:nvSpPr>
        <p:spPr>
          <a:xfrm>
            <a:off x="1142999" y="2230966"/>
            <a:ext cx="2048933" cy="146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t>Name</a:t>
            </a:r>
          </a:p>
          <a:p>
            <a:pPr marL="285750" indent="-285750">
              <a:buFontTx/>
              <a:buChar char="-"/>
            </a:pPr>
            <a:r>
              <a:rPr lang="en-US" dirty="0"/>
              <a:t>SSN</a:t>
            </a:r>
          </a:p>
          <a:p>
            <a:pPr marL="285750" indent="-285750">
              <a:buFontTx/>
              <a:buChar char="-"/>
            </a:pPr>
            <a:r>
              <a:rPr lang="en-US" dirty="0"/>
              <a:t>Dept</a:t>
            </a:r>
          </a:p>
          <a:p>
            <a:pPr marL="285750" indent="-285750">
              <a:buFontTx/>
              <a:buChar char="-"/>
            </a:pPr>
            <a:r>
              <a:rPr lang="en-US" dirty="0"/>
              <a:t>Salary</a:t>
            </a:r>
          </a:p>
        </p:txBody>
      </p:sp>
      <p:sp>
        <p:nvSpPr>
          <p:cNvPr id="7" name="Speech Bubble: Rectangle with Corners Rounded 6">
            <a:extLst>
              <a:ext uri="{FF2B5EF4-FFF2-40B4-BE49-F238E27FC236}">
                <a16:creationId xmlns:a16="http://schemas.microsoft.com/office/drawing/2014/main" id="{BECC74B0-3909-485D-9234-E3EF2E671B5B}"/>
              </a:ext>
            </a:extLst>
          </p:cNvPr>
          <p:cNvSpPr/>
          <p:nvPr/>
        </p:nvSpPr>
        <p:spPr>
          <a:xfrm>
            <a:off x="3191933" y="1469025"/>
            <a:ext cx="2396066" cy="338667"/>
          </a:xfrm>
          <a:prstGeom prst="wedgeRoundRectCallout">
            <a:avLst>
              <a:gd name="adj1" fmla="val -48932"/>
              <a:gd name="adj2" fmla="val 1463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Name</a:t>
            </a:r>
          </a:p>
        </p:txBody>
      </p:sp>
      <p:sp>
        <p:nvSpPr>
          <p:cNvPr id="8" name="Speech Bubble: Rectangle with Corners Rounded 7">
            <a:extLst>
              <a:ext uri="{FF2B5EF4-FFF2-40B4-BE49-F238E27FC236}">
                <a16:creationId xmlns:a16="http://schemas.microsoft.com/office/drawing/2014/main" id="{DEB02DEB-8DE3-4B94-805D-A31A27A3CD10}"/>
              </a:ext>
            </a:extLst>
          </p:cNvPr>
          <p:cNvSpPr/>
          <p:nvPr/>
        </p:nvSpPr>
        <p:spPr>
          <a:xfrm>
            <a:off x="3344333" y="2374959"/>
            <a:ext cx="2243666" cy="338667"/>
          </a:xfrm>
          <a:prstGeom prst="wedgeRoundRectCallout">
            <a:avLst>
              <a:gd name="adj1" fmla="val -54939"/>
              <a:gd name="adj2" fmla="val 1488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Attributes</a:t>
            </a:r>
          </a:p>
        </p:txBody>
      </p:sp>
      <p:sp>
        <p:nvSpPr>
          <p:cNvPr id="9" name="Rectangle 8">
            <a:extLst>
              <a:ext uri="{FF2B5EF4-FFF2-40B4-BE49-F238E27FC236}">
                <a16:creationId xmlns:a16="http://schemas.microsoft.com/office/drawing/2014/main" id="{522D4B9D-01F2-4379-B8D1-BE65A3DC5BE5}"/>
              </a:ext>
            </a:extLst>
          </p:cNvPr>
          <p:cNvSpPr/>
          <p:nvPr/>
        </p:nvSpPr>
        <p:spPr>
          <a:xfrm>
            <a:off x="6223000" y="1955800"/>
            <a:ext cx="2048933" cy="24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10" name="Rectangle 9">
            <a:extLst>
              <a:ext uri="{FF2B5EF4-FFF2-40B4-BE49-F238E27FC236}">
                <a16:creationId xmlns:a16="http://schemas.microsoft.com/office/drawing/2014/main" id="{EBE11D4C-1989-4731-A915-FDEB0CE4A36D}"/>
              </a:ext>
            </a:extLst>
          </p:cNvPr>
          <p:cNvSpPr/>
          <p:nvPr/>
        </p:nvSpPr>
        <p:spPr>
          <a:xfrm>
            <a:off x="6222999" y="2230966"/>
            <a:ext cx="2048933" cy="146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t>Name : Tom</a:t>
            </a:r>
          </a:p>
          <a:p>
            <a:pPr marL="285750" indent="-285750">
              <a:buFontTx/>
              <a:buChar char="-"/>
            </a:pPr>
            <a:r>
              <a:rPr lang="en-US" dirty="0"/>
              <a:t>SSN</a:t>
            </a:r>
          </a:p>
          <a:p>
            <a:pPr marL="285750" indent="-285750">
              <a:buFontTx/>
              <a:buChar char="-"/>
            </a:pPr>
            <a:r>
              <a:rPr lang="en-US" dirty="0"/>
              <a:t>Dept</a:t>
            </a:r>
          </a:p>
          <a:p>
            <a:pPr marL="285750" indent="-285750">
              <a:buFontTx/>
              <a:buChar char="-"/>
            </a:pPr>
            <a:r>
              <a:rPr lang="en-US" dirty="0"/>
              <a:t>Salary</a:t>
            </a:r>
          </a:p>
        </p:txBody>
      </p:sp>
      <p:sp>
        <p:nvSpPr>
          <p:cNvPr id="11" name="Rectangle 10">
            <a:extLst>
              <a:ext uri="{FF2B5EF4-FFF2-40B4-BE49-F238E27FC236}">
                <a16:creationId xmlns:a16="http://schemas.microsoft.com/office/drawing/2014/main" id="{96344FCE-398E-4CFD-A5EC-517520D3E910}"/>
              </a:ext>
            </a:extLst>
          </p:cNvPr>
          <p:cNvSpPr/>
          <p:nvPr/>
        </p:nvSpPr>
        <p:spPr>
          <a:xfrm>
            <a:off x="8737600" y="1955800"/>
            <a:ext cx="2048933" cy="24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12" name="Rectangle 11">
            <a:extLst>
              <a:ext uri="{FF2B5EF4-FFF2-40B4-BE49-F238E27FC236}">
                <a16:creationId xmlns:a16="http://schemas.microsoft.com/office/drawing/2014/main" id="{66B701AC-F45E-4F13-AC66-A96338FA38E7}"/>
              </a:ext>
            </a:extLst>
          </p:cNvPr>
          <p:cNvSpPr/>
          <p:nvPr/>
        </p:nvSpPr>
        <p:spPr>
          <a:xfrm>
            <a:off x="8737599" y="2230966"/>
            <a:ext cx="2048933" cy="146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t>Name: Julie</a:t>
            </a:r>
          </a:p>
          <a:p>
            <a:pPr marL="285750" indent="-285750">
              <a:buFontTx/>
              <a:buChar char="-"/>
            </a:pPr>
            <a:r>
              <a:rPr lang="en-US" dirty="0"/>
              <a:t>SSN</a:t>
            </a:r>
          </a:p>
          <a:p>
            <a:pPr marL="285750" indent="-285750">
              <a:buFontTx/>
              <a:buChar char="-"/>
            </a:pPr>
            <a:r>
              <a:rPr lang="en-US" dirty="0"/>
              <a:t>Dept</a:t>
            </a:r>
          </a:p>
          <a:p>
            <a:pPr marL="285750" indent="-285750">
              <a:buFontTx/>
              <a:buChar char="-"/>
            </a:pPr>
            <a:r>
              <a:rPr lang="en-US" dirty="0"/>
              <a:t>Salary</a:t>
            </a:r>
          </a:p>
        </p:txBody>
      </p:sp>
      <p:sp>
        <p:nvSpPr>
          <p:cNvPr id="13" name="Speech Bubble: Rectangle with Corners Rounded 12">
            <a:extLst>
              <a:ext uri="{FF2B5EF4-FFF2-40B4-BE49-F238E27FC236}">
                <a16:creationId xmlns:a16="http://schemas.microsoft.com/office/drawing/2014/main" id="{2921C9A4-0A93-4D87-89E4-BFD081E096B8}"/>
              </a:ext>
            </a:extLst>
          </p:cNvPr>
          <p:cNvSpPr/>
          <p:nvPr/>
        </p:nvSpPr>
        <p:spPr>
          <a:xfrm>
            <a:off x="8475133" y="1328674"/>
            <a:ext cx="2396066" cy="338667"/>
          </a:xfrm>
          <a:prstGeom prst="wedgeRoundRectCallout">
            <a:avLst>
              <a:gd name="adj1" fmla="val -48932"/>
              <a:gd name="adj2" fmla="val 1463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Objects</a:t>
            </a:r>
          </a:p>
        </p:txBody>
      </p:sp>
      <p:sp>
        <p:nvSpPr>
          <p:cNvPr id="14" name="Speech Bubble: Rectangle with Corners Rounded 13">
            <a:extLst>
              <a:ext uri="{FF2B5EF4-FFF2-40B4-BE49-F238E27FC236}">
                <a16:creationId xmlns:a16="http://schemas.microsoft.com/office/drawing/2014/main" id="{A94ECF50-341E-45AE-9C05-C310EAA515A9}"/>
              </a:ext>
            </a:extLst>
          </p:cNvPr>
          <p:cNvSpPr/>
          <p:nvPr/>
        </p:nvSpPr>
        <p:spPr>
          <a:xfrm rot="16200000">
            <a:off x="-549805" y="2554814"/>
            <a:ext cx="1933577" cy="478366"/>
          </a:xfrm>
          <a:prstGeom prst="wedgeRoundRectCallout">
            <a:avLst>
              <a:gd name="adj1" fmla="val -8848"/>
              <a:gd name="adj2" fmla="val 118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Abstraction</a:t>
            </a:r>
          </a:p>
        </p:txBody>
      </p:sp>
      <p:sp>
        <p:nvSpPr>
          <p:cNvPr id="15" name="Left Brace 14">
            <a:extLst>
              <a:ext uri="{FF2B5EF4-FFF2-40B4-BE49-F238E27FC236}">
                <a16:creationId xmlns:a16="http://schemas.microsoft.com/office/drawing/2014/main" id="{B4136095-A186-4C40-9A94-96FEE5898D3C}"/>
              </a:ext>
            </a:extLst>
          </p:cNvPr>
          <p:cNvSpPr/>
          <p:nvPr/>
        </p:nvSpPr>
        <p:spPr>
          <a:xfrm>
            <a:off x="692210" y="1955800"/>
            <a:ext cx="290026" cy="1735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54596F7D-F141-4951-9EB5-4EF98C82DBD6}"/>
              </a:ext>
            </a:extLst>
          </p:cNvPr>
          <p:cNvSpPr/>
          <p:nvPr/>
        </p:nvSpPr>
        <p:spPr>
          <a:xfrm>
            <a:off x="1295400" y="4487985"/>
            <a:ext cx="2048933" cy="24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17" name="Rectangle 16">
            <a:extLst>
              <a:ext uri="{FF2B5EF4-FFF2-40B4-BE49-F238E27FC236}">
                <a16:creationId xmlns:a16="http://schemas.microsoft.com/office/drawing/2014/main" id="{71D49BE2-6F0A-4D27-9736-2745CB9B7F78}"/>
              </a:ext>
            </a:extLst>
          </p:cNvPr>
          <p:cNvSpPr/>
          <p:nvPr/>
        </p:nvSpPr>
        <p:spPr>
          <a:xfrm>
            <a:off x="1295399" y="4763152"/>
            <a:ext cx="2048933" cy="919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 Name</a:t>
            </a:r>
          </a:p>
          <a:p>
            <a:r>
              <a:rPr lang="en-US" sz="1100" dirty="0"/>
              <a:t># SSN</a:t>
            </a:r>
          </a:p>
          <a:p>
            <a:r>
              <a:rPr lang="en-US" sz="1100" dirty="0"/>
              <a:t># Dept</a:t>
            </a:r>
          </a:p>
          <a:p>
            <a:r>
              <a:rPr lang="en-US" sz="1100" dirty="0"/>
              <a:t># Salary</a:t>
            </a:r>
            <a:endParaRPr lang="en-US" dirty="0"/>
          </a:p>
        </p:txBody>
      </p:sp>
      <p:sp>
        <p:nvSpPr>
          <p:cNvPr id="18" name="Speech Bubble: Rectangle with Corners Rounded 17">
            <a:extLst>
              <a:ext uri="{FF2B5EF4-FFF2-40B4-BE49-F238E27FC236}">
                <a16:creationId xmlns:a16="http://schemas.microsoft.com/office/drawing/2014/main" id="{46BDAD6D-8A75-49E4-BEC4-A739A6F93EF8}"/>
              </a:ext>
            </a:extLst>
          </p:cNvPr>
          <p:cNvSpPr/>
          <p:nvPr/>
        </p:nvSpPr>
        <p:spPr>
          <a:xfrm>
            <a:off x="3496733" y="5462362"/>
            <a:ext cx="2243666" cy="338667"/>
          </a:xfrm>
          <a:prstGeom prst="wedgeRoundRectCallout">
            <a:avLst>
              <a:gd name="adj1" fmla="val -54939"/>
              <a:gd name="adj2" fmla="val 1488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sp>
        <p:nvSpPr>
          <p:cNvPr id="19" name="Rectangle 18">
            <a:extLst>
              <a:ext uri="{FF2B5EF4-FFF2-40B4-BE49-F238E27FC236}">
                <a16:creationId xmlns:a16="http://schemas.microsoft.com/office/drawing/2014/main" id="{16F282DF-E832-4EFB-AC4C-DF2CC5AE517E}"/>
              </a:ext>
            </a:extLst>
          </p:cNvPr>
          <p:cNvSpPr/>
          <p:nvPr/>
        </p:nvSpPr>
        <p:spPr>
          <a:xfrm>
            <a:off x="1295398" y="5801029"/>
            <a:ext cx="2048933" cy="69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a:p>
            <a:r>
              <a:rPr lang="en-US" sz="1200" dirty="0"/>
              <a:t>+ </a:t>
            </a:r>
            <a:r>
              <a:rPr lang="en-US" sz="1200" dirty="0" err="1"/>
              <a:t>getEmpName</a:t>
            </a:r>
            <a:r>
              <a:rPr lang="en-US" sz="1200" dirty="0"/>
              <a:t>()</a:t>
            </a:r>
          </a:p>
          <a:p>
            <a:r>
              <a:rPr lang="en-US" sz="1200" dirty="0"/>
              <a:t>+</a:t>
            </a:r>
            <a:r>
              <a:rPr lang="en-US" sz="1200" dirty="0" err="1"/>
              <a:t>getEmpSSN</a:t>
            </a:r>
            <a:r>
              <a:rPr lang="en-US" sz="1200" dirty="0"/>
              <a:t>()</a:t>
            </a:r>
          </a:p>
          <a:p>
            <a:r>
              <a:rPr lang="en-US" sz="1200" dirty="0"/>
              <a:t>+</a:t>
            </a:r>
            <a:r>
              <a:rPr lang="en-US" sz="1200" dirty="0" err="1"/>
              <a:t>getEmpDep</a:t>
            </a:r>
            <a:r>
              <a:rPr lang="en-US" sz="1200" dirty="0"/>
              <a:t>()</a:t>
            </a:r>
          </a:p>
          <a:p>
            <a:endParaRPr lang="en-US" dirty="0"/>
          </a:p>
        </p:txBody>
      </p:sp>
      <p:sp>
        <p:nvSpPr>
          <p:cNvPr id="20" name="Content Placeholder 2">
            <a:extLst>
              <a:ext uri="{FF2B5EF4-FFF2-40B4-BE49-F238E27FC236}">
                <a16:creationId xmlns:a16="http://schemas.microsoft.com/office/drawing/2014/main" id="{01CA0E2D-403F-4E11-8E53-043F6044635B}"/>
              </a:ext>
            </a:extLst>
          </p:cNvPr>
          <p:cNvSpPr txBox="1">
            <a:spLocks/>
          </p:cNvSpPr>
          <p:nvPr/>
        </p:nvSpPr>
        <p:spPr>
          <a:xfrm>
            <a:off x="5630331" y="4833387"/>
            <a:ext cx="5796739" cy="778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30738"/>
              </a:buClr>
              <a:buFont typeface="Arial" panose="020B0604020202020204" pitchFamily="34" charset="0"/>
              <a:buChar char="•"/>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Clr>
                <a:srgbClr val="B30738"/>
              </a:buClr>
              <a:buFont typeface="Arial" panose="020B0604020202020204" pitchFamily="34" charset="0"/>
              <a:buChar char="•"/>
              <a:defRPr sz="20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2pPr>
            <a:lvl3pPr marL="1143000" indent="-228600" algn="l" defTabSz="914400" rtl="0" eaLnBrk="1" latinLnBrk="0" hangingPunct="1">
              <a:lnSpc>
                <a:spcPct val="90000"/>
              </a:lnSpc>
              <a:spcBef>
                <a:spcPts val="500"/>
              </a:spcBef>
              <a:buClr>
                <a:srgbClr val="B30738"/>
              </a:buClr>
              <a:buFont typeface="Arial" panose="020B0604020202020204" pitchFamily="34" charset="0"/>
              <a:buChar char="•"/>
              <a:defRPr sz="18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3pPr>
            <a:lvl4pPr marL="1600200" indent="-228600" algn="l" defTabSz="914400" rtl="0" eaLnBrk="1" latinLnBrk="0" hangingPunct="1">
              <a:lnSpc>
                <a:spcPct val="90000"/>
              </a:lnSpc>
              <a:spcBef>
                <a:spcPts val="500"/>
              </a:spcBef>
              <a:buClr>
                <a:srgbClr val="B30738"/>
              </a:buClr>
              <a:buFont typeface="Arial" panose="020B0604020202020204" pitchFamily="34" charset="0"/>
              <a:buChar char="•"/>
              <a:defRPr sz="16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4pPr>
            <a:lvl5pPr marL="2057400" indent="-228600" algn="l" defTabSz="914400" rtl="0" eaLnBrk="1" latinLnBrk="0" hangingPunct="1">
              <a:lnSpc>
                <a:spcPct val="90000"/>
              </a:lnSpc>
              <a:spcBef>
                <a:spcPts val="500"/>
              </a:spcBef>
              <a:buClr>
                <a:srgbClr val="B30738"/>
              </a:buClr>
              <a:buFont typeface="Arial" panose="020B0604020202020204" pitchFamily="34" charset="0"/>
              <a:buChar char="•"/>
              <a:defRPr sz="1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dirty="0"/>
              <a:t># protected, + Public ( UML notation!)</a:t>
            </a:r>
          </a:p>
          <a:p>
            <a:pPr lvl="1"/>
            <a:endParaRPr lang="en-US" altLang="en-US" dirty="0"/>
          </a:p>
        </p:txBody>
      </p:sp>
    </p:spTree>
    <p:extLst>
      <p:ext uri="{BB962C8B-B14F-4D97-AF65-F5344CB8AC3E}">
        <p14:creationId xmlns:p14="http://schemas.microsoft.com/office/powerpoint/2010/main" val="188772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 (</a:t>
            </a:r>
            <a:r>
              <a:rPr lang="en-US" dirty="0" err="1"/>
              <a:t>cont</a:t>
            </a:r>
            <a:r>
              <a:rPr lang="en-US" dirty="0"/>
              <a: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Behavior</a:t>
            </a:r>
          </a:p>
          <a:p>
            <a:pPr lvl="1"/>
            <a:r>
              <a:rPr lang="en-US" altLang="en-US" dirty="0"/>
              <a:t>No object exists in isolation. Rather, objects are acted on and themselves act on other objects. </a:t>
            </a:r>
          </a:p>
          <a:p>
            <a:pPr lvl="1"/>
            <a:r>
              <a:rPr lang="en-US" altLang="en-US" dirty="0"/>
              <a:t>Behavior is how an object acts and reacts, in terms of its state changes and message passing.</a:t>
            </a:r>
          </a:p>
          <a:p>
            <a:pPr lvl="1"/>
            <a:r>
              <a:rPr lang="en-US" altLang="en-US" dirty="0"/>
              <a:t>In other words, the behavior of an object represents its outwardly visible activity.</a:t>
            </a:r>
          </a:p>
          <a:p>
            <a:r>
              <a:rPr lang="en-US" altLang="en-US" dirty="0"/>
              <a:t>An operation is some action that one object performs on another in order to elicit a reaction. </a:t>
            </a:r>
          </a:p>
          <a:p>
            <a:pPr lvl="1"/>
            <a:r>
              <a:rPr lang="en-US" altLang="en-US" dirty="0"/>
              <a:t>a client might invoke the operations append and pop to grow and shrink a queue object</a:t>
            </a:r>
          </a:p>
          <a:p>
            <a:pPr lvl="1"/>
            <a:r>
              <a:rPr lang="en-US" altLang="en-US" dirty="0"/>
              <a:t>A client might also invoke the operation length, which returns a value denoting the size of the queue object but does not alter the state of the queue itself.</a:t>
            </a:r>
          </a:p>
          <a:p>
            <a:pPr lvl="1"/>
            <a:r>
              <a:rPr lang="en-US" dirty="0"/>
              <a:t>The terms operation and message are interchangeable.</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302862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2FD9-18A7-4355-9D13-4C69C7836597}"/>
              </a:ext>
            </a:extLst>
          </p:cNvPr>
          <p:cNvSpPr>
            <a:spLocks noGrp="1"/>
          </p:cNvSpPr>
          <p:nvPr>
            <p:ph type="title"/>
          </p:nvPr>
        </p:nvSpPr>
        <p:spPr>
          <a:xfrm>
            <a:off x="936516" y="770249"/>
            <a:ext cx="10417284" cy="359400"/>
          </a:xfrm>
        </p:spPr>
        <p:txBody>
          <a:bodyPr>
            <a:normAutofit fontScale="90000"/>
          </a:bodyPr>
          <a:lstStyle/>
          <a:p>
            <a:r>
              <a:rPr lang="en-US" dirty="0"/>
              <a:t>Object (</a:t>
            </a:r>
            <a:r>
              <a:rPr lang="en-US" dirty="0" err="1"/>
              <a:t>cont</a:t>
            </a:r>
            <a:r>
              <a:rPr lang="en-US" dirty="0"/>
              <a:t>…)</a:t>
            </a:r>
          </a:p>
        </p:txBody>
      </p:sp>
      <p:sp>
        <p:nvSpPr>
          <p:cNvPr id="3" name="Content Placeholder 2">
            <a:extLst>
              <a:ext uri="{FF2B5EF4-FFF2-40B4-BE49-F238E27FC236}">
                <a16:creationId xmlns:a16="http://schemas.microsoft.com/office/drawing/2014/main" id="{252C05AF-69F4-4046-8FF1-078C08332D97}"/>
              </a:ext>
            </a:extLst>
          </p:cNvPr>
          <p:cNvSpPr>
            <a:spLocks noGrp="1"/>
          </p:cNvSpPr>
          <p:nvPr>
            <p:ph sz="half" idx="1"/>
          </p:nvPr>
        </p:nvSpPr>
        <p:spPr>
          <a:xfrm>
            <a:off x="692209" y="1384419"/>
            <a:ext cx="10878797" cy="4883032"/>
          </a:xfrm>
        </p:spPr>
        <p:txBody>
          <a:bodyPr>
            <a:normAutofit/>
          </a:bodyPr>
          <a:lstStyle/>
          <a:p>
            <a:r>
              <a:rPr lang="en-US" altLang="en-US" dirty="0"/>
              <a:t>Operations</a:t>
            </a:r>
          </a:p>
          <a:p>
            <a:pPr lvl="1"/>
            <a:r>
              <a:rPr lang="en-US" altLang="en-US" dirty="0"/>
              <a:t>An operation denotes a service that a class offers to its clients. In practice, we have found that a client typically performs five kinds of operations on an object.</a:t>
            </a:r>
          </a:p>
          <a:p>
            <a:pPr lvl="1"/>
            <a:r>
              <a:rPr lang="en-US" altLang="en-US" dirty="0"/>
              <a:t>The three most common kinds of operations are the following:</a:t>
            </a:r>
          </a:p>
          <a:p>
            <a:pPr lvl="2"/>
            <a:r>
              <a:rPr lang="en-US" altLang="en-US" dirty="0"/>
              <a:t>Modifier: an operation that alters the state of an object</a:t>
            </a:r>
          </a:p>
          <a:p>
            <a:pPr lvl="2"/>
            <a:r>
              <a:rPr lang="en-US" altLang="en-US" dirty="0"/>
              <a:t>Selector: an operation that accesses the state of an object but does not alter the state</a:t>
            </a:r>
          </a:p>
          <a:p>
            <a:pPr lvl="2"/>
            <a:r>
              <a:rPr lang="en-US" altLang="en-US" dirty="0"/>
              <a:t>Iterator: an operation that permits all parts of an object to be accessed in some well-defined order</a:t>
            </a:r>
          </a:p>
          <a:p>
            <a:pPr lvl="1"/>
            <a:r>
              <a:rPr lang="en-US" altLang="en-US" dirty="0"/>
              <a:t>Two other kinds of operations are common; they represent the infrastructure necessary to create and destroy instances of a class.</a:t>
            </a:r>
          </a:p>
          <a:p>
            <a:pPr lvl="2"/>
            <a:r>
              <a:rPr lang="en-US" altLang="en-US" dirty="0"/>
              <a:t>Constructor: an operation that creates an object and/or initializes its state</a:t>
            </a:r>
          </a:p>
          <a:p>
            <a:pPr lvl="2"/>
            <a:r>
              <a:rPr lang="en-US" altLang="en-US" dirty="0"/>
              <a:t>Destructor: an operation that frees the state of an object and/or destroys the object itself</a:t>
            </a:r>
          </a:p>
          <a:p>
            <a:pPr lvl="1"/>
            <a:r>
              <a:rPr lang="en-US" dirty="0"/>
              <a:t>The roles played by objects are dynamic yet can be mutually exclusive.</a:t>
            </a:r>
          </a:p>
          <a:p>
            <a:pPr lvl="1"/>
            <a:r>
              <a:rPr lang="en-US" dirty="0"/>
              <a:t>Objects play many different roles during their lifetimes.</a:t>
            </a:r>
          </a:p>
        </p:txBody>
      </p:sp>
      <p:sp>
        <p:nvSpPr>
          <p:cNvPr id="5" name="Text Placeholder 4">
            <a:extLst>
              <a:ext uri="{FF2B5EF4-FFF2-40B4-BE49-F238E27FC236}">
                <a16:creationId xmlns:a16="http://schemas.microsoft.com/office/drawing/2014/main" id="{3AFD6D51-D54F-4DAA-A900-9165601D344F}"/>
              </a:ext>
            </a:extLst>
          </p:cNvPr>
          <p:cNvSpPr>
            <a:spLocks noGrp="1"/>
          </p:cNvSpPr>
          <p:nvPr>
            <p:ph type="body" sz="quarter" idx="10"/>
          </p:nvPr>
        </p:nvSpPr>
        <p:spPr>
          <a:xfrm>
            <a:off x="7577864" y="6654800"/>
            <a:ext cx="3873500" cy="229728"/>
          </a:xfrm>
        </p:spPr>
        <p:txBody>
          <a:bodyPr>
            <a:normAutofit fontScale="85000" lnSpcReduction="20000"/>
          </a:bodyPr>
          <a:lstStyle/>
          <a:p>
            <a:endParaRPr lang="en-US"/>
          </a:p>
        </p:txBody>
      </p:sp>
    </p:spTree>
    <p:extLst>
      <p:ext uri="{BB962C8B-B14F-4D97-AF65-F5344CB8AC3E}">
        <p14:creationId xmlns:p14="http://schemas.microsoft.com/office/powerpoint/2010/main" val="1332525895"/>
      </p:ext>
    </p:extLst>
  </p:cSld>
  <p:clrMapOvr>
    <a:masterClrMapping/>
  </p:clrMapOvr>
</p:sld>
</file>

<file path=ppt/theme/theme1.xml><?xml version="1.0" encoding="utf-8"?>
<a:theme xmlns:a="http://schemas.openxmlformats.org/drawingml/2006/main" name="Office Theme">
  <a:themeElements>
    <a:clrScheme name="Santa Clara Powerpoint 1">
      <a:dk1>
        <a:srgbClr val="000000"/>
      </a:dk1>
      <a:lt1>
        <a:srgbClr val="FFFFFF"/>
      </a:lt1>
      <a:dk2>
        <a:srgbClr val="44546A"/>
      </a:dk2>
      <a:lt2>
        <a:srgbClr val="E7E6E6"/>
      </a:lt2>
      <a:accent1>
        <a:srgbClr val="596641"/>
      </a:accent1>
      <a:accent2>
        <a:srgbClr val="495764"/>
      </a:accent2>
      <a:accent3>
        <a:srgbClr val="71001B"/>
      </a:accent3>
      <a:accent4>
        <a:srgbClr val="FFC000"/>
      </a:accent4>
      <a:accent5>
        <a:srgbClr val="9D9B7B"/>
      </a:accent5>
      <a:accent6>
        <a:srgbClr val="759C9A"/>
      </a:accent6>
      <a:hlink>
        <a:srgbClr val="9E1B32"/>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51B4CF40-D6F1-4F49-8E86-A25009FA316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C_0618_PresentationTemplate" id="{A843C71D-CC94-D44C-A351-0F45B2EBBCAA}" vid="{4596CD6F-A5C3-6442-8B99-8BFED4131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UMC_0618_PresentationTemplate</Template>
  <TotalTime>13126</TotalTime>
  <Words>4205</Words>
  <Application>Microsoft Office PowerPoint</Application>
  <PresentationFormat>Widescreen</PresentationFormat>
  <Paragraphs>310</Paragraphs>
  <Slides>34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Arial Narrow</vt:lpstr>
      <vt:lpstr>Calibri</vt:lpstr>
      <vt:lpstr>Garamond</vt:lpstr>
      <vt:lpstr>Noto serif</vt:lpstr>
      <vt:lpstr>Symbol</vt:lpstr>
      <vt:lpstr>Office Theme</vt:lpstr>
      <vt:lpstr>Custom Design</vt:lpstr>
      <vt:lpstr>COEN 275 Object-Oriented Analysis, Design and Programming  (4 units)</vt:lpstr>
      <vt:lpstr>Objects &amp; Objects &amp; Objects!</vt:lpstr>
      <vt:lpstr>Benefits of OOP</vt:lpstr>
      <vt:lpstr>Applications of OOP</vt:lpstr>
      <vt:lpstr>Objects</vt:lpstr>
      <vt:lpstr>Object …</vt:lpstr>
      <vt:lpstr>Abstraction of an employee record</vt:lpstr>
      <vt:lpstr>Object (cont…)</vt:lpstr>
      <vt:lpstr>Object (cont…)</vt:lpstr>
      <vt:lpstr>Object (cont…)</vt:lpstr>
      <vt:lpstr>Object ( cont…)</vt:lpstr>
      <vt:lpstr>Objects (cont…)</vt:lpstr>
      <vt:lpstr>Object - Summary</vt:lpstr>
      <vt:lpstr>Object-oriented programming</vt:lpstr>
      <vt:lpstr>OOP concepts: class</vt:lpstr>
      <vt:lpstr>OOP concepts: object</vt:lpstr>
      <vt:lpstr>OOP concepts: attributes</vt:lpstr>
      <vt:lpstr>OOP concepts: method</vt:lpstr>
      <vt:lpstr>OOP concepts: method</vt:lpstr>
      <vt:lpstr>OOP concepts: method</vt:lpstr>
      <vt:lpstr>OOP concepts: inheritance</vt:lpstr>
      <vt:lpstr>OOP concepts: abstraction</vt:lpstr>
      <vt:lpstr>OOP concepts: encapsulation and information hiding</vt:lpstr>
      <vt:lpstr>OOP concepts: encapsulation and information hiding</vt:lpstr>
      <vt:lpstr>OOP concepts: polymorphism</vt:lpstr>
      <vt:lpstr>OOP concepts: polymorphism</vt:lpstr>
      <vt:lpstr>OOP concepts: polymorphism</vt:lpstr>
      <vt:lpstr>OOP: Languages</vt:lpstr>
      <vt:lpstr>OOP: Variations</vt:lpstr>
      <vt:lpstr>OOP: Variations</vt:lpstr>
      <vt:lpstr>OOP: Variations</vt:lpstr>
      <vt:lpstr>C++ Programming</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275 Object-Oriented Analysis, Design and Programming  (4 units)</dc:title>
  <dc:creator>Paddu Melanahalli (pmelanah)</dc:creator>
  <cp:lastModifiedBy>Paddu Melanahalli (pmelanah)</cp:lastModifiedBy>
  <cp:revision>6</cp:revision>
  <dcterms:created xsi:type="dcterms:W3CDTF">2021-12-15T20:02:55Z</dcterms:created>
  <dcterms:modified xsi:type="dcterms:W3CDTF">2022-10-05T17:47:09Z</dcterms:modified>
</cp:coreProperties>
</file>