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ADABALA PUJITHASRI NAGA GANGABHAVANI</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2209800" y="2514600"/>
            <a:ext cx="5943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2"/>
              </a:rPr>
              <a:t>https://github.com/Pujithasri3112/Key_logger</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1344F2AF-DD00-0F21-D620-E8709A943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1045</TotalTime>
  <Words>640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ADABALA PUJITHASRI NAGA GANGABHAVANI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adabala puja</cp:lastModifiedBy>
  <cp:revision>4</cp:revision>
  <dcterms:created xsi:type="dcterms:W3CDTF">2024-06-03T05:48:59Z</dcterms:created>
  <dcterms:modified xsi:type="dcterms:W3CDTF">2024-06-14T16:30:45Z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