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42E67-739E-483D-848B-70D08CC99178}" v="229" dt="2017-09-01T02:04:2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7FC0-C08C-4644-8C51-A5C2930102BD}" type="datetimeFigureOut">
              <a:rPr lang="fr-FR" smtClean="0"/>
              <a:t>01/09/2017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E595B-1BCA-46D1-AE1A-29FA0F1EE97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0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3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25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6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53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9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00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656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4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73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2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6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4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80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35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01.09.2017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4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Plugin</a:t>
            </a:r>
            <a:r>
              <a:rPr lang="de-DE" dirty="0"/>
              <a:t> Sonar </a:t>
            </a:r>
            <a:r>
              <a:rPr lang="de-DE" dirty="0" err="1"/>
              <a:t>Frama</a:t>
            </a:r>
            <a:r>
              <a:rPr lang="de-DE" dirty="0"/>
              <a:t>-C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Sonar Plugin for the code analysis tool: Frama-C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54D55-4DEB-416B-B384-0C446D46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521"/>
          </a:xfrm>
        </p:spPr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876A8-FF32-45D4-BB68-FFD5E1CEC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Travis and </a:t>
            </a:r>
            <a:r>
              <a:rPr lang="en-US" dirty="0" err="1"/>
              <a:t>sonar.cloud</a:t>
            </a:r>
            <a:r>
              <a:rPr lang="en-US" dirty="0"/>
              <a:t> account</a:t>
            </a:r>
          </a:p>
          <a:p>
            <a:r>
              <a:rPr lang="en-US" dirty="0"/>
              <a:t>Configure Travis into </a:t>
            </a:r>
            <a:r>
              <a:rPr lang="en-US" dirty="0" err="1"/>
              <a:t>Github</a:t>
            </a:r>
            <a:r>
              <a:rPr lang="en-US" dirty="0"/>
              <a:t> project</a:t>
            </a:r>
          </a:p>
          <a:p>
            <a:r>
              <a:rPr lang="en-US" dirty="0"/>
              <a:t>Add </a:t>
            </a:r>
            <a:r>
              <a:rPr lang="en-US" dirty="0" err="1"/>
              <a:t>sonar.cloud</a:t>
            </a:r>
            <a:r>
              <a:rPr lang="en-US" dirty="0"/>
              <a:t> key to .</a:t>
            </a:r>
            <a:r>
              <a:rPr lang="en-US" dirty="0" err="1"/>
              <a:t>travis.yml</a:t>
            </a:r>
            <a:endParaRPr lang="en-US" dirty="0"/>
          </a:p>
          <a:p>
            <a:r>
              <a:rPr lang="en-US" dirty="0"/>
              <a:t>Demo &amp; CNES </a:t>
            </a:r>
            <a:r>
              <a:rPr lang="en-US" dirty="0" err="1"/>
              <a:t>Github</a:t>
            </a:r>
            <a:r>
              <a:rPr lang="en-US" dirty="0"/>
              <a:t>/Travis/</a:t>
            </a:r>
            <a:r>
              <a:rPr lang="en-US" dirty="0" err="1"/>
              <a:t>etc</a:t>
            </a:r>
            <a:r>
              <a:rPr lang="en-US" dirty="0"/>
              <a:t> settings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EC481DA-6ACC-4F47-8486-6785714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88" y="2249488"/>
            <a:ext cx="3516436" cy="3541712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D32C99-67B8-484D-A09A-7F554F74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DE51F-1EE9-4FF2-923A-88AE58229D4D}"/>
              </a:ext>
            </a:extLst>
          </p:cNvPr>
          <p:cNvSpPr/>
          <p:nvPr/>
        </p:nvSpPr>
        <p:spPr>
          <a:xfrm>
            <a:off x="3218894" y="1418619"/>
            <a:ext cx="5601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/>
              <a:t>Github</a:t>
            </a:r>
            <a:r>
              <a:rPr lang="fr-FR" sz="2800" dirty="0"/>
              <a:t> -&gt; Travis -&gt; </a:t>
            </a:r>
            <a:r>
              <a:rPr lang="fr-FR" sz="2800" dirty="0" err="1"/>
              <a:t>sounar.cloud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809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511D8-0DDD-4100-8697-1D6F76C7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EE7E9-D297-429D-9CA9-6C863CE00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Generic architecture</a:t>
            </a:r>
          </a:p>
          <a:p>
            <a:r>
              <a:rPr lang="en-US" dirty="0"/>
              <a:t>Frama-C rules definition with properties file</a:t>
            </a:r>
          </a:p>
          <a:p>
            <a:r>
              <a:rPr lang="en-US" dirty="0"/>
              <a:t>Simples plug-in preferences</a:t>
            </a:r>
          </a:p>
          <a:p>
            <a:r>
              <a:rPr lang="en-US" dirty="0"/>
              <a:t>Ready to DevOps &amp; CI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B9EF00-7A37-4856-BBA6-F64D19FC4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Compliant with </a:t>
            </a:r>
            <a:r>
              <a:rPr lang="en-US" dirty="0" err="1"/>
              <a:t>ICode</a:t>
            </a:r>
            <a:r>
              <a:rPr lang="en-US" dirty="0"/>
              <a:t> requirements ?</a:t>
            </a:r>
          </a:p>
          <a:p>
            <a:r>
              <a:rPr lang="en-US" dirty="0"/>
              <a:t>How to define a new Frama-C rule ?</a:t>
            </a:r>
          </a:p>
          <a:p>
            <a:r>
              <a:rPr lang="en-US" dirty="0"/>
              <a:t>How to associate Frama-C warning to a Sonar Rule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22F1B-ECAB-4E07-85C6-D12DEA9A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7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ED891-7304-4360-9680-3AC59C46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Sonar Plugin Frama-C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92797-1AAA-4A21-8770-D19C296C82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Sonar Server (OPS)</a:t>
            </a:r>
          </a:p>
          <a:p>
            <a:pPr lvl="1"/>
            <a:r>
              <a:rPr lang="en-US" dirty="0"/>
              <a:t>VirtualBox and VMs</a:t>
            </a:r>
          </a:p>
          <a:p>
            <a:pPr lvl="1"/>
            <a:r>
              <a:rPr lang="en-US" dirty="0"/>
              <a:t>Sonar configuration</a:t>
            </a:r>
          </a:p>
          <a:p>
            <a:pPr lvl="1"/>
            <a:r>
              <a:rPr lang="en-US" dirty="0"/>
              <a:t>Deploy &amp; run</a:t>
            </a:r>
          </a:p>
          <a:p>
            <a:r>
              <a:rPr lang="en-US" dirty="0"/>
              <a:t>Development environment (DEV)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JdK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F4AC3A8-95E7-4F69-B06E-3D22D5A2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FF2D3803-BFB7-4644-810B-3F66A46F8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1777"/>
            <a:ext cx="4875213" cy="3337133"/>
          </a:xfrm>
        </p:spPr>
      </p:pic>
    </p:spTree>
    <p:extLst>
      <p:ext uri="{BB962C8B-B14F-4D97-AF65-F5344CB8AC3E}">
        <p14:creationId xmlns:p14="http://schemas.microsoft.com/office/powerpoint/2010/main" val="59311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E2A3A-9F42-4AA0-AF67-4661011A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0F814-2187-49A3-99FA-3095684F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languages</a:t>
            </a:r>
            <a:r>
              <a:rPr lang="fr-FR" dirty="0"/>
              <a:t>: </a:t>
            </a:r>
            <a:r>
              <a:rPr lang="fr-FR" dirty="0" err="1"/>
              <a:t>Specific</a:t>
            </a:r>
            <a:r>
              <a:rPr lang="fr-FR" dirty="0"/>
              <a:t> Plug-in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measures</a:t>
            </a:r>
            <a:r>
              <a:rPr lang="fr-FR" dirty="0"/>
              <a:t>: </a:t>
            </a:r>
            <a:r>
              <a:rPr lang="fr-FR" dirty="0" err="1"/>
              <a:t>Metrics</a:t>
            </a:r>
            <a:r>
              <a:rPr lang="fr-FR" dirty="0"/>
              <a:t> and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measures</a:t>
            </a:r>
            <a:r>
              <a:rPr lang="fr-FR" dirty="0"/>
              <a:t> </a:t>
            </a:r>
            <a:r>
              <a:rPr lang="fr-FR" dirty="0" err="1"/>
              <a:t>definitions</a:t>
            </a:r>
            <a:endParaRPr lang="fr-FR" dirty="0"/>
          </a:p>
          <a:p>
            <a:r>
              <a:rPr lang="fr-FR" dirty="0"/>
              <a:t>report: </a:t>
            </a:r>
            <a:r>
              <a:rPr lang="fr-FR" dirty="0" err="1"/>
              <a:t>Parse</a:t>
            </a:r>
            <a:r>
              <a:rPr lang="fr-FR" dirty="0"/>
              <a:t> a </a:t>
            </a:r>
            <a:r>
              <a:rPr lang="fr-FR" dirty="0" err="1"/>
              <a:t>Frama</a:t>
            </a:r>
            <a:r>
              <a:rPr lang="fr-FR" dirty="0"/>
              <a:t>-C output report</a:t>
            </a:r>
          </a:p>
          <a:p>
            <a:r>
              <a:rPr lang="fr-FR" dirty="0" err="1"/>
              <a:t>rules</a:t>
            </a:r>
            <a:r>
              <a:rPr lang="fr-FR" dirty="0"/>
              <a:t>: </a:t>
            </a:r>
            <a:r>
              <a:rPr lang="fr-FR" dirty="0" err="1"/>
              <a:t>Frama</a:t>
            </a:r>
            <a:r>
              <a:rPr lang="fr-FR" dirty="0"/>
              <a:t>-C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 err="1"/>
              <a:t>sensor</a:t>
            </a:r>
            <a:r>
              <a:rPr lang="fr-FR" dirty="0"/>
              <a:t>: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by sonar-scanner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Frama</a:t>
            </a:r>
            <a:r>
              <a:rPr lang="fr-FR" dirty="0"/>
              <a:t>-C </a:t>
            </a:r>
            <a:r>
              <a:rPr lang="fr-FR" dirty="0" err="1"/>
              <a:t>projects</a:t>
            </a:r>
            <a:endParaRPr lang="fr-FR" dirty="0"/>
          </a:p>
          <a:p>
            <a:r>
              <a:rPr lang="fr-FR" dirty="0"/>
              <a:t>settings: Plug-in </a:t>
            </a:r>
            <a:r>
              <a:rPr lang="fr-FR" dirty="0" err="1"/>
              <a:t>preference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CA20FA-EBE0-4E8A-8B3F-6256C9A1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02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F2449-7D89-4CA6-87CE-EDD04324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Frama-c 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B7A85-E541-4997-BE2B-75D0AA5B8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Source files:</a:t>
            </a:r>
          </a:p>
          <a:p>
            <a:pPr lvl="1"/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: *.c, *.i</a:t>
            </a:r>
          </a:p>
          <a:p>
            <a:r>
              <a:rPr lang="fr-FR" dirty="0" err="1"/>
              <a:t>Sonar.properties</a:t>
            </a:r>
            <a:endParaRPr lang="fr-FR" dirty="0"/>
          </a:p>
          <a:p>
            <a:r>
              <a:rPr lang="fr-FR" dirty="0"/>
              <a:t>Report directory:/oracle</a:t>
            </a:r>
          </a:p>
          <a:p>
            <a:r>
              <a:rPr lang="fr-FR" dirty="0"/>
              <a:t>Report files:</a:t>
            </a:r>
          </a:p>
          <a:p>
            <a:pPr lvl="1"/>
            <a:r>
              <a:rPr lang="fr-FR" dirty="0" err="1"/>
              <a:t>Into</a:t>
            </a:r>
            <a:r>
              <a:rPr lang="fr-FR" dirty="0"/>
              <a:t> the report directory</a:t>
            </a:r>
          </a:p>
          <a:p>
            <a:pPr lvl="1"/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as source file</a:t>
            </a:r>
          </a:p>
          <a:p>
            <a:pPr lvl="1"/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1E117D-C456-4A14-8418-6EAA9F86B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5834"/>
            <a:ext cx="4875213" cy="302902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B583A-5608-40AC-9A7C-390C9A2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1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361B-BA8D-41EC-85A9-AAF7603A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 Frama-C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568FD-630D-44B5-8CB5-3F0ED03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2908076" cy="35417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Sonar scanner</a:t>
            </a:r>
          </a:p>
          <a:p>
            <a:r>
              <a:rPr lang="fr-FR" dirty="0" err="1"/>
              <a:t>Metrics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Cyclomatic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, Min, Max)</a:t>
            </a:r>
          </a:p>
          <a:p>
            <a:pPr lvl="1"/>
            <a:r>
              <a:rPr lang="fr-FR" dirty="0"/>
              <a:t>Line of codes: SLOC (</a:t>
            </a:r>
            <a:r>
              <a:rPr lang="fr-FR" dirty="0" err="1"/>
              <a:t>Sum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, Min, Max)</a:t>
            </a:r>
          </a:p>
          <a:p>
            <a:r>
              <a:rPr lang="fr-FR" dirty="0"/>
              <a:t>Sonar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60E97-F6EB-4A8F-8DAF-1E08D32B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5BDBA26-5D0E-4020-AFDC-60B98D786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6170" y="2009670"/>
            <a:ext cx="7935321" cy="36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F8F8A-BD04-4045-989E-F815933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61F04-8022-4676-9D03-970575151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a new plugin revision</a:t>
            </a:r>
          </a:p>
          <a:p>
            <a:r>
              <a:rPr lang="en-US" dirty="0"/>
              <a:t>To a new project analysis into Sonar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C396D-1470-48EC-BAF7-5B4FFD52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00BAB-2EBF-45EC-B838-41CCF46D8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3" y="4144556"/>
            <a:ext cx="6643841" cy="1738718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B5D9E7F-C1F8-42AA-8838-84DCD0432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=&gt; deploy-plugin.sh</a:t>
            </a:r>
          </a:p>
        </p:txBody>
      </p:sp>
    </p:spTree>
    <p:extLst>
      <p:ext uri="{BB962C8B-B14F-4D97-AF65-F5344CB8AC3E}">
        <p14:creationId xmlns:p14="http://schemas.microsoft.com/office/powerpoint/2010/main" val="265572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61FD-AFD7-4B8B-B677-5CB50EF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Profiles &amp; Rules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5E66A-7E69-4FE0-94AE-C290DED64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Frama-C default Quality Profile without rules</a:t>
            </a:r>
          </a:p>
          <a:p>
            <a:r>
              <a:rPr lang="en-US" dirty="0"/>
              <a:t>Create a new Quality Profile</a:t>
            </a:r>
          </a:p>
          <a:p>
            <a:r>
              <a:rPr lang="en-US" dirty="0"/>
              <a:t>Pattern matching</a:t>
            </a:r>
          </a:p>
          <a:p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A159B94-2D73-4C6E-A6FC-A153402A5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5755"/>
            <a:ext cx="4875213" cy="3189177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93EE2-0C4E-4151-9151-E774C69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3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CA30B-0AD6-4276-A55D-B5704066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Frama</a:t>
            </a:r>
            <a:r>
              <a:rPr lang="fr-FR" dirty="0"/>
              <a:t>-C </a:t>
            </a:r>
            <a:r>
              <a:rPr lang="fr-FR" dirty="0" err="1"/>
              <a:t>rules</a:t>
            </a:r>
            <a:r>
              <a:rPr lang="fr-FR" dirty="0"/>
              <a:t> &amp;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5E747-443E-48BB-8EAB-57382242C2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Plug-in </a:t>
            </a:r>
            <a:r>
              <a:rPr lang="fr-FR" dirty="0" err="1"/>
              <a:t>resources</a:t>
            </a:r>
            <a:r>
              <a:rPr lang="fr-FR" dirty="0"/>
              <a:t>: framac-rules.xml</a:t>
            </a:r>
          </a:p>
          <a:p>
            <a:r>
              <a:rPr lang="fr-FR" dirty="0"/>
              <a:t>Sonar issues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DBE51-C32F-4B4B-A3F8-B9F8FCF5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  <p:graphicFrame>
        <p:nvGraphicFramePr>
          <p:cNvPr id="6" name="Espace réservé du contenu 6">
            <a:extLst>
              <a:ext uri="{FF2B5EF4-FFF2-40B4-BE49-F238E27FC236}">
                <a16:creationId xmlns:a16="http://schemas.microsoft.com/office/drawing/2014/main" id="{9AD90D84-9E3C-43EB-B0EB-6790143BC7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5998717"/>
              </p:ext>
            </p:extLst>
          </p:nvPr>
        </p:nvGraphicFramePr>
        <p:xfrm>
          <a:off x="6172200" y="2249488"/>
          <a:ext cx="4875213" cy="2833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7444">
                  <a:extLst>
                    <a:ext uri="{9D8B030D-6E8A-4147-A177-3AD203B41FA5}">
                      <a16:colId xmlns:a16="http://schemas.microsoft.com/office/drawing/2014/main" val="2368973316"/>
                    </a:ext>
                  </a:extLst>
                </a:gridCol>
                <a:gridCol w="1467769">
                  <a:extLst>
                    <a:ext uri="{9D8B030D-6E8A-4147-A177-3AD203B41FA5}">
                      <a16:colId xmlns:a16="http://schemas.microsoft.com/office/drawing/2014/main" val="2465302139"/>
                    </a:ext>
                  </a:extLst>
                </a:gridCol>
              </a:tblGrid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noProof="0" dirty="0">
                          <a:solidFill>
                            <a:srgbClr val="0F3966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Expected pattern</a:t>
                      </a: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F3966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Rule</a:t>
                      </a: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2321826529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VALUE.0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1071536768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accessing uninitialized left-value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VALUE.1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1476404748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signed overflow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VALUE.2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290137919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global initialization of volatile variable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VALUE.3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889618885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non-finite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VALUE.4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1706022261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initialization of volatile variable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VALUE.5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3908632064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pointer comparison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VALUE.6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3888573951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division by zero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VALUE.7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4193475386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locals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VALUE.8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1290331535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detected recursive call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VALUE.9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529111950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during initialization of variable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VALUE.10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1465478321"/>
                  </a:ext>
                </a:extLst>
              </a:tr>
              <a:tr h="21652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700">
                          <a:effectLst/>
                        </a:rPr>
                        <a:t>[value] warning: ignoring non-existing function</a:t>
                      </a:r>
                      <a:endParaRPr lang="fr-FR" sz="110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VALUE.11</a:t>
                      </a:r>
                      <a:endParaRPr lang="fr-FR" sz="1100" dirty="0">
                        <a:solidFill>
                          <a:srgbClr val="0F396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58" marR="62458" marT="0" marB="0"/>
                </a:tc>
                <a:extLst>
                  <a:ext uri="{0D108BD9-81ED-4DB2-BD59-A6C34878D82A}">
                    <a16:rowId xmlns:a16="http://schemas.microsoft.com/office/drawing/2014/main" val="166264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FC899-4160-483A-A2F3-3FED5F6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FRAMA-C preferences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A2743-FF45-4AF9-A946-DB335A1A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617021" cy="354171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File suffixes for </a:t>
            </a:r>
            <a:r>
              <a:rPr lang="fr-FR" i="1" dirty="0" err="1"/>
              <a:t>FramaCLanguage</a:t>
            </a:r>
            <a:endParaRPr lang="fr-FR" i="1" dirty="0"/>
          </a:p>
          <a:p>
            <a:r>
              <a:rPr lang="fr-FR" dirty="0"/>
              <a:t>Report file suffixes:</a:t>
            </a:r>
          </a:p>
          <a:p>
            <a:pPr lvl="1"/>
            <a:r>
              <a:rPr lang="fr-FR" dirty="0"/>
              <a:t>Replace the source file extension</a:t>
            </a:r>
          </a:p>
          <a:p>
            <a:r>
              <a:rPr lang="fr-FR" dirty="0"/>
              <a:t>Report </a:t>
            </a:r>
            <a:r>
              <a:rPr lang="fr-FR" dirty="0" err="1"/>
              <a:t>sub</a:t>
            </a:r>
            <a:r>
              <a:rPr lang="fr-FR" dirty="0"/>
              <a:t>-directory</a:t>
            </a:r>
          </a:p>
          <a:p>
            <a:r>
              <a:rPr lang="fr-FR" dirty="0"/>
              <a:t>Plugin </a:t>
            </a:r>
            <a:r>
              <a:rPr lang="fr-FR" dirty="0" err="1"/>
              <a:t>metrics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error</a:t>
            </a:r>
            <a:r>
              <a:rPr lang="fr-FR" dirty="0"/>
              <a:t> messages</a:t>
            </a:r>
          </a:p>
          <a:p>
            <a:pPr lvl="1"/>
            <a:r>
              <a:rPr lang="fr-FR" dirty="0"/>
              <a:t>Report files </a:t>
            </a:r>
            <a:r>
              <a:rPr lang="fr-FR" dirty="0" err="1"/>
              <a:t>error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5EB3B9-53B7-4CA5-B0AE-46F9779B5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4901" y="2249486"/>
            <a:ext cx="6674745" cy="3648337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DEBF2-3DF4-411B-8EAF-3AD237DA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Sonar Plug-in for Frama-C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8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</TotalTime>
  <Words>473</Words>
  <Application>Microsoft Office PowerPoint</Application>
  <PresentationFormat>Grand écran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Plugin Sonar Frama-C</vt:lpstr>
      <vt:lpstr>Get started with Sonar Plugin Frama-C</vt:lpstr>
      <vt:lpstr>Plugin architecture</vt:lpstr>
      <vt:lpstr>Prepare Frama-c project</vt:lpstr>
      <vt:lpstr>Analyse a Frama-C project</vt:lpstr>
      <vt:lpstr>DeVOPS</vt:lpstr>
      <vt:lpstr>Quality Profiles &amp; Rules</vt:lpstr>
      <vt:lpstr>Frama-C rules &amp; issues</vt:lpstr>
      <vt:lpstr>Plugin FRAMA-C preferences</vt:lpstr>
      <vt:lpstr>Continuous Integration (CI)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Sonar Frama-C</dc:title>
  <dc:creator/>
  <cp:lastModifiedBy>cyrille francois</cp:lastModifiedBy>
  <cp:revision>1</cp:revision>
  <dcterms:created xsi:type="dcterms:W3CDTF">2012-07-30T22:21:58Z</dcterms:created>
  <dcterms:modified xsi:type="dcterms:W3CDTF">2017-09-01T05:14:39Z</dcterms:modified>
</cp:coreProperties>
</file>