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58FF-D22F-71CA-3A1E-AC296032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42EF1-6657-FF50-1F72-C07C0AF7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1791-4A91-0093-FBED-F7379E75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6FA1-D815-94DD-EA22-0B26AA95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A9F4-471C-373E-E5F1-BB16727A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232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FA9E-7C47-5494-3554-8CF873B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1473-058E-79A1-6D24-5EAF64DD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CEF8-07B9-112F-AE66-F0DB515B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0EBE-0E84-C646-D5D0-C4980028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5C7E-A36F-9428-DA5D-71924A4C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69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3CBBA-EDEE-B7BC-BC9E-2F13F2F21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33A6-EAED-85D6-D381-D9EF6A3D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49F8-2224-2C26-D7F3-98887A2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43B9-663C-76EC-5604-FE3A4EB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7C05-E5EE-980C-9A82-981D91E7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373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3F7-DAD1-5EF2-12E4-AFE1D1E7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3034-118F-3625-204B-E76171E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0E70-52C0-DC4B-87C6-FC65DE8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5882-2E99-168A-1AC7-91D83AF6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E28E-228F-7823-B56C-AC6338AE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05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4C65-5847-99C0-48CC-37DF8EF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F084F-DC4A-6902-A49E-9116BDC6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AB48-39F7-157A-5218-A21A7985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0D12-FE73-AF0C-F7AA-4138765C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ACE5-78B8-6625-F5E2-EE4CD86E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53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8152-6DD0-A4E1-CDC0-DFBE58F8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C20B-D65E-1107-1348-0BE5BA35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BC2A9-E78C-243F-FA41-03CABD2F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BCD3C-ABCF-6EB0-4B3B-B7CD025E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7EDD-CB1F-B964-405E-F8925688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CFF1-2F0D-4D43-6A35-875D9230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14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8848-0B24-B817-8584-BDF1300C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2F3E-DBFF-D853-2920-19EBEE28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F2721-75A9-1289-F7A9-3AE4677C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CB79A-F32D-E2CA-7470-EB59B50D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C6CC2-4421-5432-473D-AD349FD0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FD1B7-5B22-CE63-AD75-CBF984D7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1869-792F-1081-9A79-509A2C51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B2D7-EDA8-3668-3D94-A6DF6727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54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7C90-5D9B-FB23-FB31-E2B392E3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B7FC3-E69A-25B2-F1EA-E35879E5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A58EB-8EFD-9607-D444-D0EE16F4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4D6CC-AC29-B624-0603-DFC82242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34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CD448-A484-38AE-BA0A-FD7F9F2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9E20-7939-7F67-693F-E57FCA4D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A2D57-BDF6-CB06-CE62-200C5AEE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967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3213-E0D9-7AE8-47DD-99B1E359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440D-EB74-EBE3-1350-4D681733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70FA-D898-98A4-F762-12CF9C23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F63A-0C3F-9AB7-FFCF-4C1E8D3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54DD-9E28-36AE-3DBD-38DDF78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D49E-9FF0-1981-544C-E8B0EE39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46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9C6-192E-DE8B-A203-6867FB05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94CEA-E794-268B-0044-BAB7DF732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8B894-B92D-D8FC-1F4C-921CCD2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8660-0E7C-9ECA-0EF8-FAB225C4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35E3-77AE-867E-1E2E-B99B4E56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B385A-286D-39A1-D95D-FE242DC9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63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1FD67-BE15-E173-B212-C2D84BD6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B171-C757-6D80-F1AA-BE92A5D7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1EB9-44B2-8EEA-2DD7-A1CF838E6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59FB5-8096-524B-9EF6-EE81F6C8F7EB}" type="datetimeFigureOut">
              <a:rPr lang="en-RU" smtClean="0"/>
              <a:t>04.05.2024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7A68-66CA-A9C8-5A48-6701919D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FE2D-AEAA-54A2-3306-0CD8FF62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9402C-630F-2C4D-990F-D88B047A84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57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en.ru/a/ZGy0ScsnFljbDniz" TargetMode="External"/><Relationship Id="rId2" Type="http://schemas.openxmlformats.org/officeDocument/2006/relationships/hyperlink" Target="https://inclient.ru/vk-stats/#:~:text=&#1048;&#1089;&#1090;&#1086;&#1095;&#1085;&#1080;&#1082;%3A%20Similarweb.-,&#1042;&#1086;&#1079;&#1088;&#1072;&#1089;&#1090;%20&#1087;&#1086;&#1083;&#1100;&#1079;&#1086;&#1074;&#1072;&#1090;&#1077;&#1083;&#1077;&#1081;%20&#1042;&#1050;&#1086;&#1085;&#1090;&#1072;&#1082;&#1090;&#1077;,7.88%25%20&#1086;&#1090;%20&#1086;&#1073;&#1097;&#1077;&#1075;&#1086;%20&#1095;&#1080;&#1089;&#1083;&#1072;%20&#1087;&#1086;&#1083;&#1100;&#1079;&#1086;&#1074;&#1072;&#1090;&#1077;&#1083;&#1077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ob.ru/news/nazvany-samye-populyarnye-imena-novorozhdennyh-v-rossii-v-2023-go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39F6-DC45-380A-5E5F-9541AB636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935" y="0"/>
            <a:ext cx="8866909" cy="2387600"/>
          </a:xfrm>
        </p:spPr>
        <p:txBody>
          <a:bodyPr>
            <a:normAutofit/>
          </a:bodyPr>
          <a:lstStyle/>
          <a:p>
            <a:r>
              <a:rPr lang="ru-RU" dirty="0"/>
              <a:t>Казань</a:t>
            </a:r>
            <a:br>
              <a:rPr lang="ru-RU" dirty="0"/>
            </a:br>
            <a:r>
              <a:rPr lang="ru-RU" dirty="0"/>
              <a:t>Третья столица России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29CF-3BFA-DBA9-C4D5-99F9ECCDC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  <p:pic>
        <p:nvPicPr>
          <p:cNvPr id="4" name="Picture 2" descr="Казань 💥: все о городе для туристов, когда есть и чем заняться в столице  Татарстана — Tripster.ru">
            <a:extLst>
              <a:ext uri="{FF2B5EF4-FFF2-40B4-BE49-F238E27FC236}">
                <a16:creationId xmlns:a16="http://schemas.microsoft.com/office/drawing/2014/main" id="{5741EF13-BF2F-4041-3559-128BFDAC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9684" y="2671763"/>
            <a:ext cx="9775305" cy="48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8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4C37-37D8-B3E9-B54B-C684EB6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C9F-6B46-88FC-0ADB-83FD348A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  <p:pic>
        <p:nvPicPr>
          <p:cNvPr id="3074" name="Picture 2" descr="Чак-чак, пошаговый рецепт на 0 ккал, фото, ингредиенты - Альбина">
            <a:extLst>
              <a:ext uri="{FF2B5EF4-FFF2-40B4-BE49-F238E27FC236}">
                <a16:creationId xmlns:a16="http://schemas.microsoft.com/office/drawing/2014/main" id="{7D85909C-43AA-C301-C405-D10020B91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4" y="293315"/>
            <a:ext cx="5421745" cy="42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Другой родины у татар нет. У нас есть только Татарстан» — Реальное время">
            <a:extLst>
              <a:ext uri="{FF2B5EF4-FFF2-40B4-BE49-F238E27FC236}">
                <a16:creationId xmlns:a16="http://schemas.microsoft.com/office/drawing/2014/main" id="{C835FBDF-DC1A-A6DA-186D-0E81F162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19" y="268978"/>
            <a:ext cx="6586681" cy="404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Татарский пирог зур бэлиш, пошаговый рецепт с фото от автора Ольга  Стихарева на 473 ккал">
            <a:extLst>
              <a:ext uri="{FF2B5EF4-FFF2-40B4-BE49-F238E27FC236}">
                <a16:creationId xmlns:a16="http://schemas.microsoft.com/office/drawing/2014/main" id="{A76941C6-7D9A-55E5-8543-52664614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7500"/>
            <a:ext cx="6560344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Эчпочмак — рецепт с фото пошагово. Как приготовить пирожки эчпочмаки с  бараниной (татарская кухня).">
            <a:extLst>
              <a:ext uri="{FF2B5EF4-FFF2-40B4-BE49-F238E27FC236}">
                <a16:creationId xmlns:a16="http://schemas.microsoft.com/office/drawing/2014/main" id="{3DF320F8-1245-0807-F9B3-D981F276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34" y="3157681"/>
            <a:ext cx="5272411" cy="35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14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CBA-5555-96DD-E972-D62B8DFC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FD35C6-D775-2F77-179A-55C2C9869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17" y="0"/>
            <a:ext cx="5427961" cy="4940463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56A828-8C54-F57B-966D-F6EEFF65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995" y="365125"/>
            <a:ext cx="7322005" cy="6321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EBC5A-53A6-5786-8C51-EBF285B09630}"/>
              </a:ext>
            </a:extLst>
          </p:cNvPr>
          <p:cNvSpPr txBox="1"/>
          <p:nvPr/>
        </p:nvSpPr>
        <p:spPr>
          <a:xfrm>
            <a:off x="140117" y="5444379"/>
            <a:ext cx="45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datalens.yandex</a:t>
            </a:r>
            <a:r>
              <a:rPr lang="en-GB" dirty="0"/>
              <a:t>/et32yk7gel3k2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6867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D0F0-AFF8-5817-0CD0-6B346402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Казань столица Мира, </a:t>
            </a:r>
            <a:r>
              <a:rPr lang="ru-RU" dirty="0" err="1"/>
              <a:t>хехе</a:t>
            </a:r>
            <a:endParaRPr lang="en-RU" dirty="0"/>
          </a:p>
        </p:txBody>
      </p:sp>
      <p:pic>
        <p:nvPicPr>
          <p:cNvPr id="8" name="Picture 7" descr="A graph with numbers and text&#10;&#10;Description automatically generated">
            <a:extLst>
              <a:ext uri="{FF2B5EF4-FFF2-40B4-BE49-F238E27FC236}">
                <a16:creationId xmlns:a16="http://schemas.microsoft.com/office/drawing/2014/main" id="{50E29EEF-8155-A783-6DAC-776A11CF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6957"/>
            <a:ext cx="6390290" cy="4363414"/>
          </a:xfrm>
          <a:prstGeom prst="rect">
            <a:avLst/>
          </a:prstGeom>
        </p:spPr>
      </p:pic>
      <p:pic>
        <p:nvPicPr>
          <p:cNvPr id="6" name="Content Placeholder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919FC3C-C3AD-FF61-F6D2-D1747D52B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2851" y="1411014"/>
            <a:ext cx="7943631" cy="2546206"/>
          </a:xfrm>
        </p:spPr>
      </p:pic>
    </p:spTree>
    <p:extLst>
      <p:ext uri="{BB962C8B-B14F-4D97-AF65-F5344CB8AC3E}">
        <p14:creationId xmlns:p14="http://schemas.microsoft.com/office/powerpoint/2010/main" val="29888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22B-5597-0919-2F0A-F54F604B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 Саши они везде!</a:t>
            </a:r>
            <a:endParaRPr lang="en-RU" dirty="0"/>
          </a:p>
        </p:txBody>
      </p:sp>
      <p:pic>
        <p:nvPicPr>
          <p:cNvPr id="9" name="Content Placeholder 8" descr="A graph with numbers and text&#10;&#10;Description automatically generated">
            <a:extLst>
              <a:ext uri="{FF2B5EF4-FFF2-40B4-BE49-F238E27FC236}">
                <a16:creationId xmlns:a16="http://schemas.microsoft.com/office/drawing/2014/main" id="{984054E8-7536-0A47-9281-54BDCEC9A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8" y="1844025"/>
            <a:ext cx="7055427" cy="4760475"/>
          </a:xfr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2E2668A7-E1D7-9CC3-15FA-3C4408BA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28" y="1461654"/>
            <a:ext cx="7772400" cy="35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32F5E5F-24A2-BA41-AC95-10E290417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355" y="1551432"/>
            <a:ext cx="8178769" cy="53065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6EAD6-EA23-9BB2-C8B6-7E883837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7" name="Picture 6" descr="A screenshot of a black and white text&#10;&#10;Description automatically generated">
            <a:extLst>
              <a:ext uri="{FF2B5EF4-FFF2-40B4-BE49-F238E27FC236}">
                <a16:creationId xmlns:a16="http://schemas.microsoft.com/office/drawing/2014/main" id="{22342BF8-EEB6-732E-895D-D1759332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07269" cy="34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39F3-0BC5-294C-E622-1B9DBBD6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Используемая литература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482E-46AE-080B-7AC8-1BB6CC93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inclient.ru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vk</a:t>
            </a:r>
            <a:r>
              <a:rPr lang="en-GB" dirty="0">
                <a:hlinkClick r:id="rId2"/>
              </a:rPr>
              <a:t>-stats/#:~:text=</a:t>
            </a:r>
            <a:r>
              <a:rPr lang="ru-RU" dirty="0">
                <a:hlinkClick r:id="rId2"/>
              </a:rPr>
              <a:t>Источник%3</a:t>
            </a:r>
            <a:r>
              <a:rPr lang="en-GB" dirty="0">
                <a:hlinkClick r:id="rId2"/>
              </a:rPr>
              <a:t>A%20Similarweb.-,</a:t>
            </a:r>
            <a:r>
              <a:rPr lang="ru-RU" dirty="0">
                <a:hlinkClick r:id="rId2"/>
              </a:rPr>
              <a:t>Возраст%20пользователей%20ВКонтакте,7.88%25%20от%20общего%20числа%20пользователей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GB" dirty="0">
                <a:hlinkClick r:id="rId3"/>
              </a:rPr>
              <a:t>https://dzen.ru/a/ZGy0ScsnFljbDniz</a:t>
            </a:r>
            <a:endParaRPr lang="ru-RU" dirty="0"/>
          </a:p>
          <a:p>
            <a:endParaRPr lang="ru-RU" dirty="0"/>
          </a:p>
          <a:p>
            <a:r>
              <a:rPr lang="en-GB" dirty="0">
                <a:hlinkClick r:id="rId4"/>
              </a:rPr>
              <a:t>https://snob.ru/news/nazvany-samye-populyarnye-imena-novorozhdennyh-v-rossii-v-2023-godu/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7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Казань" id="{F03BAF37-45BE-AF43-8422-D6820C6EB630}" vid="{EDC7E67A-ED17-7048-AEFD-F2C3EA85E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Казань Третья столица России</vt:lpstr>
      <vt:lpstr>PowerPoint Presentation</vt:lpstr>
      <vt:lpstr>PowerPoint Presentation</vt:lpstr>
      <vt:lpstr>Казань столица Мира, хехе</vt:lpstr>
      <vt:lpstr>Ну Саши они везде!</vt:lpstr>
      <vt:lpstr>PowerPoint Presentation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Казань Третья столица России</dc:title>
  <dc:creator>Амила Шарифуллина</dc:creator>
  <cp:lastModifiedBy>Амила Шарифуллина</cp:lastModifiedBy>
  <cp:revision>3</cp:revision>
  <dcterms:created xsi:type="dcterms:W3CDTF">2024-05-04T10:56:15Z</dcterms:created>
  <dcterms:modified xsi:type="dcterms:W3CDTF">2024-05-04T12:45:14Z</dcterms:modified>
</cp:coreProperties>
</file>