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530" r:id="rId5"/>
    <p:sldId id="531" r:id="rId6"/>
    <p:sldId id="533" r:id="rId7"/>
    <p:sldId id="557" r:id="rId8"/>
    <p:sldId id="570" r:id="rId9"/>
    <p:sldId id="571" r:id="rId10"/>
    <p:sldId id="572" r:id="rId11"/>
    <p:sldId id="574" r:id="rId12"/>
    <p:sldId id="573" r:id="rId13"/>
    <p:sldId id="575" r:id="rId14"/>
    <p:sldId id="576" r:id="rId15"/>
    <p:sldId id="581" r:id="rId16"/>
    <p:sldId id="577" r:id="rId17"/>
    <p:sldId id="578" r:id="rId18"/>
    <p:sldId id="579" r:id="rId19"/>
    <p:sldId id="580" r:id="rId20"/>
    <p:sldId id="569" r:id="rId21"/>
    <p:sldId id="54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689"/>
    <a:srgbClr val="2F22F3"/>
    <a:srgbClr val="8822EE"/>
    <a:srgbClr val="F01688"/>
    <a:srgbClr val="2F21F3"/>
    <a:srgbClr val="FEB52B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422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9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1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4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05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Higher Timeframe Significance: </a:t>
            </a:r>
          </a:p>
          <a:p>
            <a:pPr marL="0" indent="0">
              <a:buNone/>
            </a:pPr>
            <a:r>
              <a:rPr lang="en-GB" sz="1200" dirty="0"/>
              <a:t>When </a:t>
            </a:r>
            <a:r>
              <a:rPr lang="en-GB" sz="1200" dirty="0" err="1"/>
              <a:t>analyzing</a:t>
            </a:r>
            <a:r>
              <a:rPr lang="en-GB" sz="1200" dirty="0"/>
              <a:t> D/S zones on higher timeframes, like weekly charts, they often hold more weight. </a:t>
            </a:r>
          </a:p>
          <a:p>
            <a:pPr marL="0" indent="0">
              <a:buNone/>
            </a:pPr>
            <a:r>
              <a:rPr lang="en-GB" sz="1200" dirty="0"/>
              <a:t>This is because they reflect longer-term buying or selling interest, making them more reliable for spotting potential price movements.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Duration Matters</a:t>
            </a:r>
            <a:r>
              <a:rPr lang="en-GB" sz="1200" dirty="0"/>
              <a:t>: </a:t>
            </a:r>
          </a:p>
          <a:p>
            <a:pPr marL="0" indent="0">
              <a:buNone/>
            </a:pPr>
            <a:r>
              <a:rPr lang="en-GB" sz="1200" dirty="0"/>
              <a:t>Zones where the price lingers longer tend to be more impactful. </a:t>
            </a:r>
          </a:p>
          <a:p>
            <a:pPr marL="0" indent="0">
              <a:buNone/>
            </a:pPr>
            <a:r>
              <a:rPr lang="en-GB" sz="1200" dirty="0"/>
              <a:t>The extended time in a D/S zone usually means that the market is absorbing pressure, which can shake out weaker traders and strengthen the zone.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Ranging Markets: </a:t>
            </a:r>
            <a:r>
              <a:rPr lang="en-GB" sz="1200" dirty="0"/>
              <a:t>When a stock is trading in a range, it might be accumulating D/S. </a:t>
            </a:r>
          </a:p>
          <a:p>
            <a:pPr marL="0" indent="0">
              <a:buNone/>
            </a:pPr>
            <a:r>
              <a:rPr lang="en-GB" sz="1200" dirty="0"/>
              <a:t>Once the price breaks out of these ranges, it often leads to significant moves due to the buildup of pressure during the range.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23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4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Support and resistance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Pukar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0E7189-40F7-B80E-7AE8-5B315EC6DC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B560B-8089-FFE0-0CB5-F41C423F7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Support and Resistances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496ACB-80CC-E9C7-878D-C030CEF9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types of support and resistance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D6D12-E4DC-7A8C-B302-EBEBA2C0F713}"/>
              </a:ext>
            </a:extLst>
          </p:cNvPr>
          <p:cNvSpPr txBox="1"/>
          <p:nvPr/>
        </p:nvSpPr>
        <p:spPr>
          <a:xfrm>
            <a:off x="1551432" y="2107228"/>
            <a:ext cx="97414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DEMAND AND SUPPLY ZONE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TRENDLINE SUPPORT AND RESISTANCE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PSYCHOLOGICAL POINTS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FIBONACCI S/R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INDICATOR S/R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FAIR VALUE S/R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CHANGE OF POLARITY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1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AC7F5-D55D-0795-3ABD-20428D33F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3BAD5-5644-FFC1-4C9E-25AFDC94B3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1. DEMAND AND SUPPLY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1CE4DD-B63C-5618-0E12-A7B4BFF8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demand AND SUPPLY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8E4CFC-4B8D-AA38-65BB-E42914F1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8878824" cy="368503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</a:rPr>
              <a:t>In the Bull market, </a:t>
            </a:r>
            <a:r>
              <a:rPr lang="en-GB" sz="2400" dirty="0">
                <a:solidFill>
                  <a:schemeClr val="bg1"/>
                </a:solidFill>
              </a:rPr>
              <a:t>Demand zones are strong Support</a:t>
            </a:r>
            <a:r>
              <a:rPr lang="en-GB" sz="2400" dirty="0">
                <a:solidFill>
                  <a:srgbClr val="00B050"/>
                </a:solidFill>
              </a:rPr>
              <a:t>.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In the Bear market</a:t>
            </a:r>
            <a:r>
              <a:rPr lang="en-GB" sz="2400" dirty="0">
                <a:solidFill>
                  <a:srgbClr val="00B050"/>
                </a:solidFill>
              </a:rPr>
              <a:t>, </a:t>
            </a:r>
            <a:r>
              <a:rPr lang="en-GB" sz="2400" dirty="0">
                <a:solidFill>
                  <a:schemeClr val="bg1"/>
                </a:solidFill>
              </a:rPr>
              <a:t>Supply zoned are strong Resistance</a:t>
            </a:r>
            <a:r>
              <a:rPr lang="en-GB" sz="2400" dirty="0">
                <a:solidFill>
                  <a:srgbClr val="00B050"/>
                </a:solidFill>
              </a:rPr>
              <a:t>.</a:t>
            </a:r>
            <a:endParaRPr lang="en-GB" sz="3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3200" b="1" dirty="0"/>
              <a:t>Demands and Supply zones:</a:t>
            </a:r>
          </a:p>
          <a:p>
            <a:pPr marL="0" indent="0">
              <a:buNone/>
            </a:pPr>
            <a:r>
              <a:rPr lang="en-GB" sz="2400" dirty="0"/>
              <a:t>where</a:t>
            </a:r>
            <a:r>
              <a:rPr lang="en-GB" sz="2400" dirty="0">
                <a:solidFill>
                  <a:srgbClr val="00B050"/>
                </a:solidFill>
              </a:rPr>
              <a:t> buying pressure is strong [DEMAND]</a:t>
            </a:r>
          </a:p>
          <a:p>
            <a:pPr marL="0" indent="0">
              <a:buNone/>
            </a:pPr>
            <a:r>
              <a:rPr lang="en-GB" sz="2400" dirty="0"/>
              <a:t>where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selling pressure is strong [SUPPLY]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97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B050"/>
                </a:solidFill>
              </a:rPr>
              <a:t>Support and Resistance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z="1000" smtClean="0"/>
              <a:t>12</a:t>
            </a:fld>
            <a:endParaRPr lang="en-US" sz="1000" dirty="0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0DC41BB-C365-F10D-1319-150CE379DE3F}"/>
              </a:ext>
            </a:extLst>
          </p:cNvPr>
          <p:cNvGrpSpPr/>
          <p:nvPr/>
        </p:nvGrpSpPr>
        <p:grpSpPr>
          <a:xfrm>
            <a:off x="807979" y="722376"/>
            <a:ext cx="10195301" cy="5205984"/>
            <a:chOff x="1173739" y="167372"/>
            <a:chExt cx="9387526" cy="5656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FC4E94A-DF23-DDB4-527F-FB33652B64FA}"/>
                </a:ext>
              </a:extLst>
            </p:cNvPr>
            <p:cNvGrpSpPr/>
            <p:nvPr/>
          </p:nvGrpSpPr>
          <p:grpSpPr>
            <a:xfrm>
              <a:off x="3482920" y="1473394"/>
              <a:ext cx="2088691" cy="2168424"/>
              <a:chOff x="1130759" y="772400"/>
              <a:chExt cx="4849876" cy="48854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9B36A3-D781-2760-9C39-E301AD4C8DEE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9E1F2C7-4D91-CD05-0C98-485D2AE47A86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247C59E-09AB-894B-3F0A-22F55F2CB98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D6D06C-0ED2-A702-A314-BDBCF53A8789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27D88F1-DAD4-963F-05EE-E3BCA9AB3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40647E9-5FBC-FAF8-F310-6B9FB79F9096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D735C80-2B77-5FE6-481C-64229385C9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CA64E6E-B754-7DBE-FD76-BA918E2A9939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F6EF161-B66E-2AFE-4D20-56EF2A045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3D5AE0-3657-0CEE-CCE3-F4A7D4A852AA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33E5B57-5146-4105-C62A-98E23DE4CD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609F103-D2EE-DC5D-9005-DCE88FC07336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17F4EA-80C7-0BD9-6A37-5432C8984021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719B23-EC60-CABE-E381-F53FF414904A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22FC1D-DC57-4BBD-F212-AF6B9E0FD442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BF77C3E-9BBA-A936-A8B7-4C63DC9AC32F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383E52E-7A92-2AD2-40CA-8FC8702A31F8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8F6B216-3286-F89F-E53B-98041DC4DE67}"/>
                      </a:ext>
                    </a:extLst>
                  </p:cNvPr>
                  <p:cNvCxnSpPr>
                    <a:stCxn id="26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038CC36-4D46-28C5-2931-B04888BA83C6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4C412C7-BBC4-956F-8C4F-56A17C5A3019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026C163-21B9-7FA6-CF62-BE25DF0108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4CE4D46-5623-CD93-2D36-DF3A1C90CC54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BDD7C41-D226-3337-A2DC-C582D285A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AF7946-B1C2-5BE3-4102-900FB13D3B43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5E128BC-80A9-10CD-B1E9-7614E9CA23E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6AE8FC-E591-1D9A-7D42-14498469DE22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C06971E-FEAF-795E-814A-C5AE6E56C2AA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AD7175-D12A-E4E9-6BDA-AF8C5906399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9908FE7-F0EE-94F0-C96A-973527AD9D7E}"/>
                    </a:ext>
                  </a:extLst>
                </p:cNvPr>
                <p:cNvCxnSpPr>
                  <a:cxnSpLocks/>
                  <a:stCxn id="3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5BD92FD-47EC-1674-CB4A-60E3997E2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CA4825-5A48-1016-0EE5-9A42F7C8212C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3D2A1A-A09B-A670-F3C8-11ED521CC28A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FE6B5FF-93A0-6A3B-6BBA-B3A90321A091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57EBED6-90C8-3748-2944-E5830F1022D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DBC5E7-8D07-A1C4-14BF-41F559B485B7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11D390C-365A-5B83-5246-29225B465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8F4276-9C42-8B90-E44B-39EC907D3305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E3BC94-75D1-CC55-CB44-FA8E9208DB02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EEEAB00-4331-8A75-9126-D922F16A1FE8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6BA7FC7-61A3-44D8-D4C0-CCCB1428FF02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84F9700-5F8D-9505-3C62-C12A36897B9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1E3482F-AAAC-3858-CB93-FC4B2EE50756}"/>
                      </a:ext>
                    </a:extLst>
                  </p:cNvPr>
                  <p:cNvCxnSpPr>
                    <a:stCxn id="6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825D1AD-FDBB-93B9-D916-1F4F6A0E5D59}"/>
                    </a:ext>
                  </a:extLst>
                </p:cNvPr>
                <p:cNvCxnSpPr>
                  <a:cxnSpLocks/>
                  <a:stCxn id="6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F74B1B9-A1BE-92C4-E9DD-DEAD4BBA2917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1F95757-8919-EB19-1482-BB2E61D1208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C0F903C-2DCF-019B-BD3A-1D9F3FE42CD3}"/>
                    </a:ext>
                  </a:extLst>
                </p:cNvPr>
                <p:cNvCxnSpPr>
                  <a:cxnSpLocks/>
                  <a:stCxn id="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02C302-BB65-6007-E8DD-9A150E691369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76D8CE8-52DC-050B-10E1-133E1B3A749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913DFDF-57BF-7762-D37A-8ECA061E9DB0}"/>
                    </a:ext>
                  </a:extLst>
                </p:cNvPr>
                <p:cNvCxnSpPr>
                  <a:cxnSpLocks/>
                  <a:stCxn id="6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BEDFEA1-2A6D-9CA3-6162-E5E553DBB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7C652D-5E69-E8C6-DA4C-CE920DF13454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A4E6746-08DF-14D9-5712-D7449E644E6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D6D31-9F01-8289-6CCB-9226184F8E70}"/>
                    </a:ext>
                  </a:extLst>
                </p:cNvPr>
                <p:cNvCxnSpPr>
                  <a:cxnSpLocks/>
                  <a:stCxn id="7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6F4BD96-6F07-EDE6-2C83-B93D2B066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3EB2F5-2F9B-2739-355E-CC88F7671EA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7D7BCF-9EC4-693C-5A98-26BD8FB34828}"/>
                </a:ext>
              </a:extLst>
            </p:cNvPr>
            <p:cNvGrpSpPr/>
            <p:nvPr/>
          </p:nvGrpSpPr>
          <p:grpSpPr>
            <a:xfrm>
              <a:off x="1173739" y="3641825"/>
              <a:ext cx="2198111" cy="2182233"/>
              <a:chOff x="1130759" y="772400"/>
              <a:chExt cx="4849876" cy="488545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728DDA-9EC6-6452-E911-7DBE725FE95B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25DE8F1-9A54-5DA3-72B9-4D29A26ECD08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1B633C8-8E4D-9A08-1272-3FC8ED6D4B8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24FB4E4-1756-2126-E316-C35AF4B436A3}"/>
                    </a:ext>
                  </a:extLst>
                </p:cNvPr>
                <p:cNvCxnSpPr>
                  <a:cxnSpLocks/>
                  <a:stCxn id="12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209C81D-E05C-DE70-53E6-72EFB552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0B7466-17F8-DCC3-F91A-71985A5B545E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BF8AACD-E367-3231-97DF-819F7399F25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292B273-15A0-A356-8BEA-F3F38DFE755B}"/>
                    </a:ext>
                  </a:extLst>
                </p:cNvPr>
                <p:cNvCxnSpPr>
                  <a:cxnSpLocks/>
                  <a:stCxn id="12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107BEE7-56BA-1849-22E9-A24D83EA6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5551D1-2D97-6AA9-8CAF-5BAB3CEFE89D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F446A0E-D76C-9F03-EF3C-E12DF61348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235B236-78C5-CB46-4717-0EDC4CD03EFB}"/>
                    </a:ext>
                  </a:extLst>
                </p:cNvPr>
                <p:cNvCxnSpPr>
                  <a:cxnSpLocks/>
                  <a:stCxn id="124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49FCA2-9979-D993-59DB-A216E71D95FD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24B28F3-0E4E-DAC9-951B-EDA8A247BB9C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F52E1-B6A6-4280-B925-CFA026D694C4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5308BEA-3918-FFF7-FCB9-68C2CA0E0CA1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D6F055A-CCF2-C0E7-3748-53A9E1F365F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BDD5634-10C9-3B20-3C9D-02494DD49A56}"/>
                      </a:ext>
                    </a:extLst>
                  </p:cNvPr>
                  <p:cNvCxnSpPr>
                    <a:stCxn id="122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ECC8411-FBD8-A69C-D910-BDB64630EFD7}"/>
                    </a:ext>
                  </a:extLst>
                </p:cNvPr>
                <p:cNvCxnSpPr>
                  <a:cxnSpLocks/>
                  <a:stCxn id="122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35DDA38-26D3-12F0-61AD-93DE5D004D81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83D607C-9D71-95FC-FD4D-79E48B9B30A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BE0647C-7907-CC18-860E-78833BB850FD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7F4E560-D59C-D56C-F39A-E4E6F32C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6AFBE12-B1CF-A409-5F33-67464F55D4C9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6239045-CB70-CF25-3B85-C7BE233E29E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D84AD66-A3A0-471F-C33D-DD8145239785}"/>
                    </a:ext>
                  </a:extLst>
                </p:cNvPr>
                <p:cNvCxnSpPr>
                  <a:cxnSpLocks/>
                  <a:stCxn id="11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277591C-EA6D-CCDD-0889-2AF83DE74D58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77D53B1-5101-BC77-F770-E08AB2B34EF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3470515-C4FB-5450-D801-611AF458AA22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000192A-3F40-60F5-B1E4-0A9A723F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8B0B1C3-77CA-54DC-9110-A1C1E9F12DD0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6BB4A7-B172-D800-155E-DD8765AF1821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4C05396-7323-F21E-B71D-CABC63F6AEC7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86C2428-6B02-527D-D71B-5C23F481AD4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8614C35B-C52D-BBDC-7573-ED80B02CCA12}"/>
                    </a:ext>
                  </a:extLst>
                </p:cNvPr>
                <p:cNvCxnSpPr>
                  <a:cxnSpLocks/>
                  <a:stCxn id="10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2021A87-643C-231A-1C06-45AE96657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B80C7F4-BA13-0AD2-7E91-2A822DA83341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EC89D7C-EE7E-C251-1A3F-060DA3FADECE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F45DC39-07AE-0C8C-1630-33A25358872A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FC932D22-8C80-51CA-F202-70681129E2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8FBD9EE9-881D-A576-2396-2C0D85894651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9C999E0D-8A7D-5B17-32F9-75DAFF1220B7}"/>
                      </a:ext>
                    </a:extLst>
                  </p:cNvPr>
                  <p:cNvCxnSpPr>
                    <a:stCxn id="10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BD46FB6-B7D7-09F2-B647-1F7600BAC1F8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110570D-D3DA-A02C-0672-951A77AD8BF3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8E6993A-9A5F-10A4-7245-9B40F85369D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22C2734-7797-C8A8-E718-19227977F880}"/>
                    </a:ext>
                  </a:extLst>
                </p:cNvPr>
                <p:cNvCxnSpPr>
                  <a:cxnSpLocks/>
                  <a:stCxn id="10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C21FA88-EC9F-B9DF-AA26-80E7EB1ADF5C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0F03885-E8EA-2616-B208-B2A5F7F5579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45D900-1734-E2A7-91FA-C1FA502D87F5}"/>
                    </a:ext>
                  </a:extLst>
                </p:cNvPr>
                <p:cNvCxnSpPr>
                  <a:cxnSpLocks/>
                  <a:stCxn id="10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82934-B741-16E2-C73B-CEEEB42C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F0FFFBE-7435-3567-198C-CB024A717ABD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B809F07-5073-8578-9E40-9B68820983D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E06C6BE-4D41-BDE1-68A3-8D2C0EC32725}"/>
                    </a:ext>
                  </a:extLst>
                </p:cNvPr>
                <p:cNvCxnSpPr>
                  <a:cxnSpLocks/>
                  <a:stCxn id="9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859B5F6-F719-DF8F-DC5C-7CEB27972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2207006-3402-3CB3-1DA2-93A122E114C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EFEE79D-38AD-2951-C73D-37592FAF985A}"/>
                </a:ext>
              </a:extLst>
            </p:cNvPr>
            <p:cNvGrpSpPr/>
            <p:nvPr/>
          </p:nvGrpSpPr>
          <p:grpSpPr>
            <a:xfrm>
              <a:off x="5638834" y="167372"/>
              <a:ext cx="1624008" cy="1886083"/>
              <a:chOff x="1631531" y="566928"/>
              <a:chExt cx="7153948" cy="630818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9D5AB9D-C41B-A590-F543-4D74B2734854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30EB54D-75F1-293D-1112-0CE1B42A4665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CB23D64-B236-A9F0-9A81-4D5D92D89FA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43F9D587-D5A1-101F-CB3B-54BB7AEB8029}"/>
                    </a:ext>
                  </a:extLst>
                </p:cNvPr>
                <p:cNvCxnSpPr>
                  <a:cxnSpLocks/>
                  <a:stCxn id="17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1BA661F2-9B4C-B656-9D01-36DE8CD0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561B5FF-9007-EA03-CDF1-9B636F2AAC6C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1A7F79B-622B-194C-0897-2BE1538192F1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3A457FE-F5ED-D50F-A863-F9ED9DF220A2}"/>
                    </a:ext>
                  </a:extLst>
                </p:cNvPr>
                <p:cNvCxnSpPr>
                  <a:cxnSpLocks/>
                  <a:stCxn id="17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E214E5F-0B01-8876-FF61-660541D67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E3C9A1-B3C3-C73E-A659-09C4F1E56D0B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502E5F5-F284-52CA-21CB-72453FB7B8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F1106D8-2F94-893D-26CF-1B755AE326FB}"/>
                    </a:ext>
                  </a:extLst>
                </p:cNvPr>
                <p:cNvCxnSpPr>
                  <a:cxnSpLocks/>
                  <a:stCxn id="171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C343642-DC2D-FD03-4FEA-3B794F093058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9F820E-CB9F-9C5E-13D1-0B5837A3E079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76E0502-A141-BA62-0C4A-5A985A8F9495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D8B75F8-EBFB-6788-BD14-DEB5E603E1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1E6353A-7B91-1CB5-F56E-B2C2A70DB26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5CA1F07E-3B75-1098-FDC1-17B1C73E2C35}"/>
                      </a:ext>
                    </a:extLst>
                  </p:cNvPr>
                  <p:cNvCxnSpPr>
                    <a:stCxn id="169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F284104-C27B-A374-56E6-D93115BF1F12}"/>
                    </a:ext>
                  </a:extLst>
                </p:cNvPr>
                <p:cNvCxnSpPr>
                  <a:cxnSpLocks/>
                  <a:stCxn id="169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88B6038-CF85-B44B-D8C8-F55579CFA466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CA600A9-3E7F-3B92-556F-7AD9A1C6D52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776BA68-D0CB-37DB-04B9-7CB3219A4979}"/>
                    </a:ext>
                  </a:extLst>
                </p:cNvPr>
                <p:cNvCxnSpPr>
                  <a:cxnSpLocks/>
                  <a:stCxn id="16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FFFA0B1B-C231-D79A-E10B-5A6121D76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6D19F84-D445-1D64-2756-8A6433A4469B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F69B83C-3F05-9A7B-2F94-2076558256C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3424D79-299B-2E52-5F4F-7F9EC06DFBFB}"/>
                    </a:ext>
                  </a:extLst>
                </p:cNvPr>
                <p:cNvCxnSpPr>
                  <a:cxnSpLocks/>
                  <a:stCxn id="16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0B36E28-F420-E3CC-73D4-FACF9C5C0483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190A228-4351-B5FF-B634-A03FD74C8A9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A10D3A0-55B5-3FB6-F0D0-18FD026FBFB1}"/>
                    </a:ext>
                  </a:extLst>
                </p:cNvPr>
                <p:cNvCxnSpPr>
                  <a:cxnSpLocks/>
                  <a:stCxn id="15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4604C8F-A701-C2D1-9403-B78B84C83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5C20F5-688A-F418-81DA-195A1B235DC7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310218F-DFAD-725E-6712-87EE26B05DC3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1060E02-D2D6-A248-7F78-535383667601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D0A899C-64AB-55C2-3407-E5B6A28EA2C5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E74E6D0-46CC-C39A-04CD-0B851C9670E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8B3D1A3-4234-3962-A32F-39C91E92957B}"/>
                    </a:ext>
                  </a:extLst>
                </p:cNvPr>
                <p:cNvCxnSpPr>
                  <a:cxnSpLocks/>
                  <a:stCxn id="15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8BD89A0-F83C-C9C9-88B4-7192AE359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C88DEB3-6A3C-FB62-B16A-21D01B566061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B523E84-066C-2908-49CE-9DE93F54AB8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813005C-6FC7-B4E0-9214-79D07027F185}"/>
                    </a:ext>
                  </a:extLst>
                </p:cNvPr>
                <p:cNvCxnSpPr>
                  <a:cxnSpLocks/>
                  <a:stCxn id="15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476A676-3A08-0A6A-A166-9FAB28F9A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78D8BE9-9D75-C8ED-4B54-828A5BBDDDF8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1365D2-65A1-D176-BDA5-A101535653E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05D9F55-5A08-B5D4-29FE-5413FD664D86}"/>
                    </a:ext>
                  </a:extLst>
                </p:cNvPr>
                <p:cNvCxnSpPr>
                  <a:cxnSpLocks/>
                  <a:stCxn id="15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19271F67-14DB-58BA-A1B9-D2146F716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1646059-954B-CF88-C95F-1FD8D4400582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8D82AAA-4A91-6E3E-6885-F900C77521B5}"/>
                </a:ext>
              </a:extLst>
            </p:cNvPr>
            <p:cNvGrpSpPr/>
            <p:nvPr/>
          </p:nvGrpSpPr>
          <p:grpSpPr>
            <a:xfrm>
              <a:off x="7302370" y="285058"/>
              <a:ext cx="1632133" cy="2527683"/>
              <a:chOff x="1631531" y="566928"/>
              <a:chExt cx="7153948" cy="6308182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E9ECA9-6254-35A2-1043-11F8DA4BBEEE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2886F2-5F2A-00E9-BCAD-0E47247CBABF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9A7DD01-7486-EA1C-6272-890AE422998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83704D97-395C-05B5-0DBA-3ACC114092DC}"/>
                    </a:ext>
                  </a:extLst>
                </p:cNvPr>
                <p:cNvCxnSpPr>
                  <a:cxnSpLocks/>
                  <a:stCxn id="22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36E261A9-F136-865A-C609-8B711CD54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BB5676F-C783-B22A-1108-B3E235DE1394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B6C7FBE-6BC4-B2BE-2D5C-0097C31F083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45B72F-6E8C-63DE-95CD-1C1B45FBE517}"/>
                    </a:ext>
                  </a:extLst>
                </p:cNvPr>
                <p:cNvCxnSpPr>
                  <a:cxnSpLocks/>
                  <a:stCxn id="22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D8F57BE-F365-4F44-7B7A-7E7C8C6C4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564897F-A29A-887F-74BA-986B3942C9A2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1DF2EC-D6D9-18E3-8FC5-7A54132E88F5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8E688A1-D86C-0BF1-B08B-252930A50E88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4206219-7AF2-0E2D-EC6A-A57C449DD737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CA3A731-486C-74A7-C60D-9BB013411948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413EF4E-1993-CB13-5A00-D16D4B5DE34A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6321379E-23AD-8485-A1FF-C3A0889DC93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783413A-02CE-4AFA-29E7-2A4D8AA1AB6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3D8CC727-BFA4-AF1B-085E-616BC8A0CFE4}"/>
                      </a:ext>
                    </a:extLst>
                  </p:cNvPr>
                  <p:cNvCxnSpPr>
                    <a:stCxn id="21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52D6DF-8548-1958-574D-598611A2EBBC}"/>
                    </a:ext>
                  </a:extLst>
                </p:cNvPr>
                <p:cNvCxnSpPr>
                  <a:cxnSpLocks/>
                  <a:stCxn id="21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AE9FE05-714D-CF32-184F-D634F2B23C32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3C372D37-8F25-DFA0-CAAE-80BB676EE17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71D7DDF8-E930-0544-5CEF-9EF3E7446703}"/>
                    </a:ext>
                  </a:extLst>
                </p:cNvPr>
                <p:cNvCxnSpPr>
                  <a:cxnSpLocks/>
                  <a:stCxn id="2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BE0721B-0CBD-4FAF-D397-A5C7B697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C57B22A-16F7-E063-B8FF-4314CE865556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4A791DB-ACDB-C557-E889-BC1637811AF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3B6CB14-B1AE-F9A9-41F6-B0C96040B6BD}"/>
                    </a:ext>
                  </a:extLst>
                </p:cNvPr>
                <p:cNvCxnSpPr>
                  <a:cxnSpLocks/>
                  <a:stCxn id="210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9663A2E-B35A-61CE-1A93-648CC3AD6309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C589D36-E535-E642-5150-20FCB76B17F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456A9BD-6DF7-3B56-42CC-C4F3CD6031B1}"/>
                    </a:ext>
                  </a:extLst>
                </p:cNvPr>
                <p:cNvCxnSpPr>
                  <a:cxnSpLocks/>
                  <a:stCxn id="20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80C08CE2-D88D-AC7B-A8A9-0B7C99C35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12D643B-F183-3DFA-D761-B609B970954B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6E68B75-8AED-79B8-07DF-BEE26384699B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B16DC3C-B193-8504-C9DE-0B2C70BA7E9D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FA149A0-9DA2-5D3A-76BD-82308176B0EB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1116821-7CF8-C3DB-AE8B-AB64374B3D9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B9C01FD-D7B8-3708-FBD6-A614C188BBDB}"/>
                    </a:ext>
                  </a:extLst>
                </p:cNvPr>
                <p:cNvCxnSpPr>
                  <a:cxnSpLocks/>
                  <a:stCxn id="20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46191F22-E023-94BA-C0F1-244543C1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079FF471-896B-BAF3-CEED-926D31BF0EE8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77805CC-2B5C-88B2-E362-434F0DA4303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448AD47-D690-420B-E253-F60357E2415B}"/>
                    </a:ext>
                  </a:extLst>
                </p:cNvPr>
                <p:cNvCxnSpPr>
                  <a:cxnSpLocks/>
                  <a:stCxn id="20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CEFF5C4-826F-554C-98F0-98A3B43F8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BCE7F0D-8064-1954-E6B1-647A42D69301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94683A-85FD-B6CA-E597-A3B86C461BD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1266AED-BCDC-9106-61A4-16FC51A1D53B}"/>
                    </a:ext>
                  </a:extLst>
                </p:cNvPr>
                <p:cNvCxnSpPr>
                  <a:cxnSpLocks/>
                  <a:stCxn id="19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50E61BDF-7D67-9A70-EB4A-490800E6B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EBEC633-2B45-1E21-C442-35BB1567F4A6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E498A55-F53F-7C1F-0235-12F8064F2462}"/>
                </a:ext>
              </a:extLst>
            </p:cNvPr>
            <p:cNvGrpSpPr/>
            <p:nvPr/>
          </p:nvGrpSpPr>
          <p:grpSpPr>
            <a:xfrm>
              <a:off x="8992105" y="1042226"/>
              <a:ext cx="1569160" cy="1872388"/>
              <a:chOff x="3669881" y="418432"/>
              <a:chExt cx="6937805" cy="4316191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A4D554-6DF4-E877-CA2B-7366C6D4779F}"/>
                  </a:ext>
                </a:extLst>
              </p:cNvPr>
              <p:cNvSpPr/>
              <p:nvPr/>
            </p:nvSpPr>
            <p:spPr>
              <a:xfrm>
                <a:off x="366988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F19FB55-57C4-4B2B-3BE5-4E97C8B90D55}"/>
                  </a:ext>
                </a:extLst>
              </p:cNvPr>
              <p:cNvGrpSpPr/>
              <p:nvPr/>
            </p:nvGrpSpPr>
            <p:grpSpPr>
              <a:xfrm>
                <a:off x="408218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CCF568DD-F71A-9A8B-EC8B-06B531105EE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FFEBA0F-F5BF-72C0-0C19-30A81777ABED}"/>
                    </a:ext>
                  </a:extLst>
                </p:cNvPr>
                <p:cNvCxnSpPr>
                  <a:cxnSpLocks/>
                  <a:stCxn id="27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38C855D-D3A3-C443-5E52-F2E199B5F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56802BA-6636-8EBD-28DC-587A565598CB}"/>
                  </a:ext>
                </a:extLst>
              </p:cNvPr>
              <p:cNvGrpSpPr/>
              <p:nvPr/>
            </p:nvGrpSpPr>
            <p:grpSpPr>
              <a:xfrm>
                <a:off x="448373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E85439B-D240-912A-1A18-E6F070A47A0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D08B291-7C9A-7A4A-C09A-0D2663164137}"/>
                    </a:ext>
                  </a:extLst>
                </p:cNvPr>
                <p:cNvCxnSpPr>
                  <a:cxnSpLocks/>
                  <a:stCxn id="27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D79DA69-FA0F-66E8-4356-40F20962B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FAD24184-85A6-AD43-9FAA-C9DFFFB939B9}"/>
                  </a:ext>
                </a:extLst>
              </p:cNvPr>
              <p:cNvGrpSpPr/>
              <p:nvPr/>
            </p:nvGrpSpPr>
            <p:grpSpPr>
              <a:xfrm>
                <a:off x="489521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4FD5F50-6D20-9F1F-D0DC-323B8BBBC42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B3D6273-67DB-4384-4FAF-983A0E5B92EF}"/>
                    </a:ext>
                  </a:extLst>
                </p:cNvPr>
                <p:cNvCxnSpPr>
                  <a:cxnSpLocks/>
                  <a:stCxn id="27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3F3C38D-560A-2362-DAEE-402320A779FC}"/>
                  </a:ext>
                </a:extLst>
              </p:cNvPr>
              <p:cNvSpPr/>
              <p:nvPr/>
            </p:nvSpPr>
            <p:spPr>
              <a:xfrm>
                <a:off x="530668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F9A08BC-EF1F-3389-46A7-9644A8D255DB}"/>
                  </a:ext>
                </a:extLst>
              </p:cNvPr>
              <p:cNvSpPr/>
              <p:nvPr/>
            </p:nvSpPr>
            <p:spPr>
              <a:xfrm>
                <a:off x="571815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CEC2666-808B-1F3E-3CFF-65FBE18574D2}"/>
                  </a:ext>
                </a:extLst>
              </p:cNvPr>
              <p:cNvGrpSpPr/>
              <p:nvPr/>
            </p:nvGrpSpPr>
            <p:grpSpPr>
              <a:xfrm rot="10800000">
                <a:off x="612961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7949DD6F-3E2D-F048-5345-F96B0E8753C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3E9B02A5-2E85-78F3-0613-F20FD360C28C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E3162386-F79F-B330-0DE7-34B1B2138E98}"/>
                      </a:ext>
                    </a:extLst>
                  </p:cNvPr>
                  <p:cNvCxnSpPr>
                    <a:stCxn id="27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BD548194-DD4D-724D-2797-2BB50091EF69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D7B0F1E8-DC85-D62F-8BFD-249C9E1DA733}"/>
                  </a:ext>
                </a:extLst>
              </p:cNvPr>
              <p:cNvGrpSpPr/>
              <p:nvPr/>
            </p:nvGrpSpPr>
            <p:grpSpPr>
              <a:xfrm>
                <a:off x="6504710" y="2580003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C141DF1B-E7BE-7B66-313C-4AE5BD86E66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71F76284-8F8F-FDCB-B7B1-CD8854305A68}"/>
                    </a:ext>
                  </a:extLst>
                </p:cNvPr>
                <p:cNvCxnSpPr>
                  <a:cxnSpLocks/>
                  <a:stCxn id="265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DF79C2B-323F-3EBB-E446-97D2F0B7E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BBD2A5E1-651F-416E-5D8D-C446305E50B3}"/>
                  </a:ext>
                </a:extLst>
              </p:cNvPr>
              <p:cNvGrpSpPr/>
              <p:nvPr/>
            </p:nvGrpSpPr>
            <p:grpSpPr>
              <a:xfrm rot="10800000">
                <a:off x="6917014" y="2925064"/>
                <a:ext cx="274313" cy="1271397"/>
                <a:chOff x="7548880" y="97659"/>
                <a:chExt cx="762000" cy="405778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C2C1BEA-69CD-72E7-C84D-C428092A543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E676D26-77A3-B854-7931-82FBAA22BD3D}"/>
                    </a:ext>
                  </a:extLst>
                </p:cNvPr>
                <p:cNvCxnSpPr>
                  <a:cxnSpLocks/>
                  <a:stCxn id="2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02BCAE3-DDD8-F891-C8BC-EB4C7C181082}"/>
                  </a:ext>
                </a:extLst>
              </p:cNvPr>
              <p:cNvGrpSpPr/>
              <p:nvPr/>
            </p:nvGrpSpPr>
            <p:grpSpPr>
              <a:xfrm>
                <a:off x="7348721" y="2573969"/>
                <a:ext cx="274313" cy="725807"/>
                <a:chOff x="7548880" y="2143760"/>
                <a:chExt cx="762000" cy="2316480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9786792-901A-4D0F-DB08-181870FFC36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4148269-BFD8-59DB-D8C7-526D34B0E0B8}"/>
                    </a:ext>
                  </a:extLst>
                </p:cNvPr>
                <p:cNvCxnSpPr>
                  <a:cxnSpLocks/>
                  <a:stCxn id="26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3E19DB5D-67CE-6229-9BF1-CAF9CFBE5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212F88D5-A3B1-75F7-240C-54CB3EB0FB78}"/>
                  </a:ext>
                </a:extLst>
              </p:cNvPr>
              <p:cNvSpPr/>
              <p:nvPr/>
            </p:nvSpPr>
            <p:spPr>
              <a:xfrm>
                <a:off x="7775500" y="1626428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981FE9B-38B8-8E60-C4CF-95EBE89C09FE}"/>
                  </a:ext>
                </a:extLst>
              </p:cNvPr>
              <p:cNvSpPr/>
              <p:nvPr/>
            </p:nvSpPr>
            <p:spPr>
              <a:xfrm>
                <a:off x="8177123" y="692205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437B5E7-34CF-E8FA-F4D6-4423B4AEC2D4}"/>
                  </a:ext>
                </a:extLst>
              </p:cNvPr>
              <p:cNvSpPr/>
              <p:nvPr/>
            </p:nvSpPr>
            <p:spPr>
              <a:xfrm>
                <a:off x="8632179" y="418432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A1FCBEC5-13FE-93DB-65A7-D38BE6F3B5DA}"/>
                  </a:ext>
                </a:extLst>
              </p:cNvPr>
              <p:cNvGrpSpPr/>
              <p:nvPr/>
            </p:nvGrpSpPr>
            <p:grpSpPr>
              <a:xfrm>
                <a:off x="9065290" y="1392999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EFA64BB-6DDE-8C3C-5FEE-B07AD5595F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18049DC-E472-3DA8-9467-C1D4DB20BCA6}"/>
                    </a:ext>
                  </a:extLst>
                </p:cNvPr>
                <p:cNvCxnSpPr>
                  <a:cxnSpLocks/>
                  <a:stCxn id="25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8A4D2B5-E31C-237A-B8E9-5BCEDA7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734047F-908F-5347-4EB5-26FE4946A773}"/>
                  </a:ext>
                </a:extLst>
              </p:cNvPr>
              <p:cNvGrpSpPr/>
              <p:nvPr/>
            </p:nvGrpSpPr>
            <p:grpSpPr>
              <a:xfrm>
                <a:off x="9454975" y="2354132"/>
                <a:ext cx="274313" cy="725807"/>
                <a:chOff x="7548880" y="2143760"/>
                <a:chExt cx="762000" cy="231648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CEE12BA8-AC57-CF39-00E4-5E08DF540B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BEC96CC-C1CD-CCA2-69D3-412F15E661D4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2747D7-83D0-5D8D-2733-7D249791B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8840D8CC-767A-648E-0BF7-02C0F4F21365}"/>
                  </a:ext>
                </a:extLst>
              </p:cNvPr>
              <p:cNvGrpSpPr/>
              <p:nvPr/>
            </p:nvGrpSpPr>
            <p:grpSpPr>
              <a:xfrm rot="10800000">
                <a:off x="9888999" y="2620458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5BB31D1-4016-A820-CEC3-222DAFC503A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7AFC8E53-899A-9142-48DD-61465A455F8E}"/>
                    </a:ext>
                  </a:extLst>
                </p:cNvPr>
                <p:cNvCxnSpPr>
                  <a:cxnSpLocks/>
                  <a:stCxn id="25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DA8A371-B704-8B0C-F31C-BB264CED4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B9A3D83-1D6A-F71D-0298-18AC742648B7}"/>
                  </a:ext>
                </a:extLst>
              </p:cNvPr>
              <p:cNvGrpSpPr/>
              <p:nvPr/>
            </p:nvGrpSpPr>
            <p:grpSpPr>
              <a:xfrm>
                <a:off x="10333366" y="3155567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2362FBD-1522-40D7-0AD9-D7B373AA57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BEC104D0-EDD0-6870-2BF4-E347930C9D0D}"/>
                    </a:ext>
                  </a:extLst>
                </p:cNvPr>
                <p:cNvCxnSpPr>
                  <a:cxnSpLocks/>
                  <a:stCxn id="24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80693E96-0357-D75E-F94D-4F2976AE7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769841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B050"/>
                </a:solidFill>
              </a:rPr>
              <a:t>Demand and Supply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z="1000" smtClean="0"/>
              <a:t>13</a:t>
            </a:fld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CE507-E0D6-FCE8-2F40-13FFB9EA507F}"/>
              </a:ext>
            </a:extLst>
          </p:cNvPr>
          <p:cNvSpPr/>
          <p:nvPr/>
        </p:nvSpPr>
        <p:spPr>
          <a:xfrm>
            <a:off x="1672367" y="4574625"/>
            <a:ext cx="9802162" cy="4980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Demand Zone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0FE1E-FF0C-F606-CA9F-BC59ED6FD1FF}"/>
              </a:ext>
            </a:extLst>
          </p:cNvPr>
          <p:cNvSpPr/>
          <p:nvPr/>
        </p:nvSpPr>
        <p:spPr>
          <a:xfrm>
            <a:off x="4293012" y="2654637"/>
            <a:ext cx="8107675" cy="4980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Demand Zone</a:t>
            </a:r>
            <a:endParaRPr lang="en-IN" dirty="0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0DC41BB-C365-F10D-1319-150CE379DE3F}"/>
              </a:ext>
            </a:extLst>
          </p:cNvPr>
          <p:cNvGrpSpPr/>
          <p:nvPr/>
        </p:nvGrpSpPr>
        <p:grpSpPr>
          <a:xfrm>
            <a:off x="807979" y="722376"/>
            <a:ext cx="10195301" cy="5205984"/>
            <a:chOff x="1173739" y="167372"/>
            <a:chExt cx="9387526" cy="5656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FC4E94A-DF23-DDB4-527F-FB33652B64FA}"/>
                </a:ext>
              </a:extLst>
            </p:cNvPr>
            <p:cNvGrpSpPr/>
            <p:nvPr/>
          </p:nvGrpSpPr>
          <p:grpSpPr>
            <a:xfrm>
              <a:off x="3482920" y="1473394"/>
              <a:ext cx="2088691" cy="2168424"/>
              <a:chOff x="1130759" y="772400"/>
              <a:chExt cx="4849876" cy="48854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9B36A3-D781-2760-9C39-E301AD4C8DEE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9E1F2C7-4D91-CD05-0C98-485D2AE47A86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247C59E-09AB-894B-3F0A-22F55F2CB98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D6D06C-0ED2-A702-A314-BDBCF53A8789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27D88F1-DAD4-963F-05EE-E3BCA9AB3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40647E9-5FBC-FAF8-F310-6B9FB79F9096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D735C80-2B77-5FE6-481C-64229385C9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CA64E6E-B754-7DBE-FD76-BA918E2A9939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F6EF161-B66E-2AFE-4D20-56EF2A045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3D5AE0-3657-0CEE-CCE3-F4A7D4A852AA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33E5B57-5146-4105-C62A-98E23DE4CD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609F103-D2EE-DC5D-9005-DCE88FC07336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17F4EA-80C7-0BD9-6A37-5432C8984021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719B23-EC60-CABE-E381-F53FF414904A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22FC1D-DC57-4BBD-F212-AF6B9E0FD442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BF77C3E-9BBA-A936-A8B7-4C63DC9AC32F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383E52E-7A92-2AD2-40CA-8FC8702A31F8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8F6B216-3286-F89F-E53B-98041DC4DE67}"/>
                      </a:ext>
                    </a:extLst>
                  </p:cNvPr>
                  <p:cNvCxnSpPr>
                    <a:stCxn id="26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038CC36-4D46-28C5-2931-B04888BA83C6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4C412C7-BBC4-956F-8C4F-56A17C5A3019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026C163-21B9-7FA6-CF62-BE25DF0108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4CE4D46-5623-CD93-2D36-DF3A1C90CC54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BDD7C41-D226-3337-A2DC-C582D285A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AF7946-B1C2-5BE3-4102-900FB13D3B43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5E128BC-80A9-10CD-B1E9-7614E9CA23E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6AE8FC-E591-1D9A-7D42-14498469DE22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C06971E-FEAF-795E-814A-C5AE6E56C2AA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AD7175-D12A-E4E9-6BDA-AF8C5906399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9908FE7-F0EE-94F0-C96A-973527AD9D7E}"/>
                    </a:ext>
                  </a:extLst>
                </p:cNvPr>
                <p:cNvCxnSpPr>
                  <a:cxnSpLocks/>
                  <a:stCxn id="3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5BD92FD-47EC-1674-CB4A-60E3997E2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CA4825-5A48-1016-0EE5-9A42F7C8212C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3D2A1A-A09B-A670-F3C8-11ED521CC28A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FE6B5FF-93A0-6A3B-6BBA-B3A90321A091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57EBED6-90C8-3748-2944-E5830F1022D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DBC5E7-8D07-A1C4-14BF-41F559B485B7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11D390C-365A-5B83-5246-29225B465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8F4276-9C42-8B90-E44B-39EC907D3305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E3BC94-75D1-CC55-CB44-FA8E9208DB02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EEEAB00-4331-8A75-9126-D922F16A1FE8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6BA7FC7-61A3-44D8-D4C0-CCCB1428FF02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84F9700-5F8D-9505-3C62-C12A36897B9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1E3482F-AAAC-3858-CB93-FC4B2EE50756}"/>
                      </a:ext>
                    </a:extLst>
                  </p:cNvPr>
                  <p:cNvCxnSpPr>
                    <a:stCxn id="6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825D1AD-FDBB-93B9-D916-1F4F6A0E5D59}"/>
                    </a:ext>
                  </a:extLst>
                </p:cNvPr>
                <p:cNvCxnSpPr>
                  <a:cxnSpLocks/>
                  <a:stCxn id="6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F74B1B9-A1BE-92C4-E9DD-DEAD4BBA2917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1F95757-8919-EB19-1482-BB2E61D1208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C0F903C-2DCF-019B-BD3A-1D9F3FE42CD3}"/>
                    </a:ext>
                  </a:extLst>
                </p:cNvPr>
                <p:cNvCxnSpPr>
                  <a:cxnSpLocks/>
                  <a:stCxn id="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02C302-BB65-6007-E8DD-9A150E691369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76D8CE8-52DC-050B-10E1-133E1B3A749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913DFDF-57BF-7762-D37A-8ECA061E9DB0}"/>
                    </a:ext>
                  </a:extLst>
                </p:cNvPr>
                <p:cNvCxnSpPr>
                  <a:cxnSpLocks/>
                  <a:stCxn id="6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BEDFEA1-2A6D-9CA3-6162-E5E553DBB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7C652D-5E69-E8C6-DA4C-CE920DF13454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A4E6746-08DF-14D9-5712-D7449E644E6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D6D31-9F01-8289-6CCB-9226184F8E70}"/>
                    </a:ext>
                  </a:extLst>
                </p:cNvPr>
                <p:cNvCxnSpPr>
                  <a:cxnSpLocks/>
                  <a:stCxn id="7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6F4BD96-6F07-EDE6-2C83-B93D2B066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3EB2F5-2F9B-2739-355E-CC88F7671EA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7D7BCF-9EC4-693C-5A98-26BD8FB34828}"/>
                </a:ext>
              </a:extLst>
            </p:cNvPr>
            <p:cNvGrpSpPr/>
            <p:nvPr/>
          </p:nvGrpSpPr>
          <p:grpSpPr>
            <a:xfrm>
              <a:off x="1173739" y="3641825"/>
              <a:ext cx="2198111" cy="2182233"/>
              <a:chOff x="1130759" y="772400"/>
              <a:chExt cx="4849876" cy="488545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728DDA-9EC6-6452-E911-7DBE725FE95B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25DE8F1-9A54-5DA3-72B9-4D29A26ECD08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1B633C8-8E4D-9A08-1272-3FC8ED6D4B8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24FB4E4-1756-2126-E316-C35AF4B436A3}"/>
                    </a:ext>
                  </a:extLst>
                </p:cNvPr>
                <p:cNvCxnSpPr>
                  <a:cxnSpLocks/>
                  <a:stCxn id="12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209C81D-E05C-DE70-53E6-72EFB552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0B7466-17F8-DCC3-F91A-71985A5B545E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BF8AACD-E367-3231-97DF-819F7399F25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292B273-15A0-A356-8BEA-F3F38DFE755B}"/>
                    </a:ext>
                  </a:extLst>
                </p:cNvPr>
                <p:cNvCxnSpPr>
                  <a:cxnSpLocks/>
                  <a:stCxn id="12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107BEE7-56BA-1849-22E9-A24D83EA6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5551D1-2D97-6AA9-8CAF-5BAB3CEFE89D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F446A0E-D76C-9F03-EF3C-E12DF61348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235B236-78C5-CB46-4717-0EDC4CD03EFB}"/>
                    </a:ext>
                  </a:extLst>
                </p:cNvPr>
                <p:cNvCxnSpPr>
                  <a:cxnSpLocks/>
                  <a:stCxn id="124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49FCA2-9979-D993-59DB-A216E71D95FD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24B28F3-0E4E-DAC9-951B-EDA8A247BB9C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F52E1-B6A6-4280-B925-CFA026D694C4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5308BEA-3918-FFF7-FCB9-68C2CA0E0CA1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D6F055A-CCF2-C0E7-3748-53A9E1F365F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BDD5634-10C9-3B20-3C9D-02494DD49A56}"/>
                      </a:ext>
                    </a:extLst>
                  </p:cNvPr>
                  <p:cNvCxnSpPr>
                    <a:stCxn id="122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ECC8411-FBD8-A69C-D910-BDB64630EFD7}"/>
                    </a:ext>
                  </a:extLst>
                </p:cNvPr>
                <p:cNvCxnSpPr>
                  <a:cxnSpLocks/>
                  <a:stCxn id="122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35DDA38-26D3-12F0-61AD-93DE5D004D81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83D607C-9D71-95FC-FD4D-79E48B9B30A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BE0647C-7907-CC18-860E-78833BB850FD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7F4E560-D59C-D56C-F39A-E4E6F32C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6AFBE12-B1CF-A409-5F33-67464F55D4C9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6239045-CB70-CF25-3B85-C7BE233E29E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D84AD66-A3A0-471F-C33D-DD8145239785}"/>
                    </a:ext>
                  </a:extLst>
                </p:cNvPr>
                <p:cNvCxnSpPr>
                  <a:cxnSpLocks/>
                  <a:stCxn id="11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277591C-EA6D-CCDD-0889-2AF83DE74D58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77D53B1-5101-BC77-F770-E08AB2B34EF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3470515-C4FB-5450-D801-611AF458AA22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000192A-3F40-60F5-B1E4-0A9A723F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8B0B1C3-77CA-54DC-9110-A1C1E9F12DD0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6BB4A7-B172-D800-155E-DD8765AF1821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4C05396-7323-F21E-B71D-CABC63F6AEC7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86C2428-6B02-527D-D71B-5C23F481AD4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8614C35B-C52D-BBDC-7573-ED80B02CCA12}"/>
                    </a:ext>
                  </a:extLst>
                </p:cNvPr>
                <p:cNvCxnSpPr>
                  <a:cxnSpLocks/>
                  <a:stCxn id="10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2021A87-643C-231A-1C06-45AE96657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B80C7F4-BA13-0AD2-7E91-2A822DA83341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EC89D7C-EE7E-C251-1A3F-060DA3FADECE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F45DC39-07AE-0C8C-1630-33A25358872A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FC932D22-8C80-51CA-F202-70681129E2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8FBD9EE9-881D-A576-2396-2C0D85894651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9C999E0D-8A7D-5B17-32F9-75DAFF1220B7}"/>
                      </a:ext>
                    </a:extLst>
                  </p:cNvPr>
                  <p:cNvCxnSpPr>
                    <a:stCxn id="10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BD46FB6-B7D7-09F2-B647-1F7600BAC1F8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110570D-D3DA-A02C-0672-951A77AD8BF3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8E6993A-9A5F-10A4-7245-9B40F85369D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22C2734-7797-C8A8-E718-19227977F880}"/>
                    </a:ext>
                  </a:extLst>
                </p:cNvPr>
                <p:cNvCxnSpPr>
                  <a:cxnSpLocks/>
                  <a:stCxn id="10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C21FA88-EC9F-B9DF-AA26-80E7EB1ADF5C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0F03885-E8EA-2616-B208-B2A5F7F5579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45D900-1734-E2A7-91FA-C1FA502D87F5}"/>
                    </a:ext>
                  </a:extLst>
                </p:cNvPr>
                <p:cNvCxnSpPr>
                  <a:cxnSpLocks/>
                  <a:stCxn id="10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82934-B741-16E2-C73B-CEEEB42C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F0FFFBE-7435-3567-198C-CB024A717ABD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B809F07-5073-8578-9E40-9B68820983D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E06C6BE-4D41-BDE1-68A3-8D2C0EC32725}"/>
                    </a:ext>
                  </a:extLst>
                </p:cNvPr>
                <p:cNvCxnSpPr>
                  <a:cxnSpLocks/>
                  <a:stCxn id="9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859B5F6-F719-DF8F-DC5C-7CEB27972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2207006-3402-3CB3-1DA2-93A122E114C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EFEE79D-38AD-2951-C73D-37592FAF985A}"/>
                </a:ext>
              </a:extLst>
            </p:cNvPr>
            <p:cNvGrpSpPr/>
            <p:nvPr/>
          </p:nvGrpSpPr>
          <p:grpSpPr>
            <a:xfrm>
              <a:off x="5638834" y="167372"/>
              <a:ext cx="1624008" cy="1886083"/>
              <a:chOff x="1631531" y="566928"/>
              <a:chExt cx="7153948" cy="630818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9D5AB9D-C41B-A590-F543-4D74B2734854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30EB54D-75F1-293D-1112-0CE1B42A4665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CB23D64-B236-A9F0-9A81-4D5D92D89FA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43F9D587-D5A1-101F-CB3B-54BB7AEB8029}"/>
                    </a:ext>
                  </a:extLst>
                </p:cNvPr>
                <p:cNvCxnSpPr>
                  <a:cxnSpLocks/>
                  <a:stCxn id="17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1BA661F2-9B4C-B656-9D01-36DE8CD0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561B5FF-9007-EA03-CDF1-9B636F2AAC6C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1A7F79B-622B-194C-0897-2BE1538192F1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3A457FE-F5ED-D50F-A863-F9ED9DF220A2}"/>
                    </a:ext>
                  </a:extLst>
                </p:cNvPr>
                <p:cNvCxnSpPr>
                  <a:cxnSpLocks/>
                  <a:stCxn id="17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E214E5F-0B01-8876-FF61-660541D67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E3C9A1-B3C3-C73E-A659-09C4F1E56D0B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502E5F5-F284-52CA-21CB-72453FB7B8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F1106D8-2F94-893D-26CF-1B755AE326FB}"/>
                    </a:ext>
                  </a:extLst>
                </p:cNvPr>
                <p:cNvCxnSpPr>
                  <a:cxnSpLocks/>
                  <a:stCxn id="171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C343642-DC2D-FD03-4FEA-3B794F093058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9F820E-CB9F-9C5E-13D1-0B5837A3E079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76E0502-A141-BA62-0C4A-5A985A8F9495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D8B75F8-EBFB-6788-BD14-DEB5E603E1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1E6353A-7B91-1CB5-F56E-B2C2A70DB26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5CA1F07E-3B75-1098-FDC1-17B1C73E2C35}"/>
                      </a:ext>
                    </a:extLst>
                  </p:cNvPr>
                  <p:cNvCxnSpPr>
                    <a:stCxn id="169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F284104-C27B-A374-56E6-D93115BF1F12}"/>
                    </a:ext>
                  </a:extLst>
                </p:cNvPr>
                <p:cNvCxnSpPr>
                  <a:cxnSpLocks/>
                  <a:stCxn id="169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88B6038-CF85-B44B-D8C8-F55579CFA466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CA600A9-3E7F-3B92-556F-7AD9A1C6D52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776BA68-D0CB-37DB-04B9-7CB3219A4979}"/>
                    </a:ext>
                  </a:extLst>
                </p:cNvPr>
                <p:cNvCxnSpPr>
                  <a:cxnSpLocks/>
                  <a:stCxn id="16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FFFA0B1B-C231-D79A-E10B-5A6121D76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6D19F84-D445-1D64-2756-8A6433A4469B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F69B83C-3F05-9A7B-2F94-2076558256C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3424D79-299B-2E52-5F4F-7F9EC06DFBFB}"/>
                    </a:ext>
                  </a:extLst>
                </p:cNvPr>
                <p:cNvCxnSpPr>
                  <a:cxnSpLocks/>
                  <a:stCxn id="16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0B36E28-F420-E3CC-73D4-FACF9C5C0483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190A228-4351-B5FF-B634-A03FD74C8A9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A10D3A0-55B5-3FB6-F0D0-18FD026FBFB1}"/>
                    </a:ext>
                  </a:extLst>
                </p:cNvPr>
                <p:cNvCxnSpPr>
                  <a:cxnSpLocks/>
                  <a:stCxn id="15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4604C8F-A701-C2D1-9403-B78B84C83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5C20F5-688A-F418-81DA-195A1B235DC7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310218F-DFAD-725E-6712-87EE26B05DC3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1060E02-D2D6-A248-7F78-535383667601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D0A899C-64AB-55C2-3407-E5B6A28EA2C5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E74E6D0-46CC-C39A-04CD-0B851C9670E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8B3D1A3-4234-3962-A32F-39C91E92957B}"/>
                    </a:ext>
                  </a:extLst>
                </p:cNvPr>
                <p:cNvCxnSpPr>
                  <a:cxnSpLocks/>
                  <a:stCxn id="15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8BD89A0-F83C-C9C9-88B4-7192AE359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C88DEB3-6A3C-FB62-B16A-21D01B566061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B523E84-066C-2908-49CE-9DE93F54AB8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813005C-6FC7-B4E0-9214-79D07027F185}"/>
                    </a:ext>
                  </a:extLst>
                </p:cNvPr>
                <p:cNvCxnSpPr>
                  <a:cxnSpLocks/>
                  <a:stCxn id="15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476A676-3A08-0A6A-A166-9FAB28F9A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78D8BE9-9D75-C8ED-4B54-828A5BBDDDF8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1365D2-65A1-D176-BDA5-A101535653E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05D9F55-5A08-B5D4-29FE-5413FD664D86}"/>
                    </a:ext>
                  </a:extLst>
                </p:cNvPr>
                <p:cNvCxnSpPr>
                  <a:cxnSpLocks/>
                  <a:stCxn id="15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19271F67-14DB-58BA-A1B9-D2146F716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1646059-954B-CF88-C95F-1FD8D4400582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8D82AAA-4A91-6E3E-6885-F900C77521B5}"/>
                </a:ext>
              </a:extLst>
            </p:cNvPr>
            <p:cNvGrpSpPr/>
            <p:nvPr/>
          </p:nvGrpSpPr>
          <p:grpSpPr>
            <a:xfrm>
              <a:off x="7302370" y="285058"/>
              <a:ext cx="1632133" cy="2527683"/>
              <a:chOff x="1631531" y="566928"/>
              <a:chExt cx="7153948" cy="6308182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E9ECA9-6254-35A2-1043-11F8DA4BBEEE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2886F2-5F2A-00E9-BCAD-0E47247CBABF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9A7DD01-7486-EA1C-6272-890AE422998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83704D97-395C-05B5-0DBA-3ACC114092DC}"/>
                    </a:ext>
                  </a:extLst>
                </p:cNvPr>
                <p:cNvCxnSpPr>
                  <a:cxnSpLocks/>
                  <a:stCxn id="22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36E261A9-F136-865A-C609-8B711CD54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BB5676F-C783-B22A-1108-B3E235DE1394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B6C7FBE-6BC4-B2BE-2D5C-0097C31F083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45B72F-6E8C-63DE-95CD-1C1B45FBE517}"/>
                    </a:ext>
                  </a:extLst>
                </p:cNvPr>
                <p:cNvCxnSpPr>
                  <a:cxnSpLocks/>
                  <a:stCxn id="22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D8F57BE-F365-4F44-7B7A-7E7C8C6C4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564897F-A29A-887F-74BA-986B3942C9A2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1DF2EC-D6D9-18E3-8FC5-7A54132E88F5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8E688A1-D86C-0BF1-B08B-252930A50E88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4206219-7AF2-0E2D-EC6A-A57C449DD737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CA3A731-486C-74A7-C60D-9BB013411948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413EF4E-1993-CB13-5A00-D16D4B5DE34A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6321379E-23AD-8485-A1FF-C3A0889DC93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783413A-02CE-4AFA-29E7-2A4D8AA1AB6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3D8CC727-BFA4-AF1B-085E-616BC8A0CFE4}"/>
                      </a:ext>
                    </a:extLst>
                  </p:cNvPr>
                  <p:cNvCxnSpPr>
                    <a:stCxn id="21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52D6DF-8548-1958-574D-598611A2EBBC}"/>
                    </a:ext>
                  </a:extLst>
                </p:cNvPr>
                <p:cNvCxnSpPr>
                  <a:cxnSpLocks/>
                  <a:stCxn id="21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AE9FE05-714D-CF32-184F-D634F2B23C32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3C372D37-8F25-DFA0-CAAE-80BB676EE17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71D7DDF8-E930-0544-5CEF-9EF3E7446703}"/>
                    </a:ext>
                  </a:extLst>
                </p:cNvPr>
                <p:cNvCxnSpPr>
                  <a:cxnSpLocks/>
                  <a:stCxn id="2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BE0721B-0CBD-4FAF-D397-A5C7B697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C57B22A-16F7-E063-B8FF-4314CE865556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4A791DB-ACDB-C557-E889-BC1637811AF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3B6CB14-B1AE-F9A9-41F6-B0C96040B6BD}"/>
                    </a:ext>
                  </a:extLst>
                </p:cNvPr>
                <p:cNvCxnSpPr>
                  <a:cxnSpLocks/>
                  <a:stCxn id="210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9663A2E-B35A-61CE-1A93-648CC3AD6309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C589D36-E535-E642-5150-20FCB76B17F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456A9BD-6DF7-3B56-42CC-C4F3CD6031B1}"/>
                    </a:ext>
                  </a:extLst>
                </p:cNvPr>
                <p:cNvCxnSpPr>
                  <a:cxnSpLocks/>
                  <a:stCxn id="20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80C08CE2-D88D-AC7B-A8A9-0B7C99C35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12D643B-F183-3DFA-D761-B609B970954B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6E68B75-8AED-79B8-07DF-BEE26384699B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B16DC3C-B193-8504-C9DE-0B2C70BA7E9D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FA149A0-9DA2-5D3A-76BD-82308176B0EB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1116821-7CF8-C3DB-AE8B-AB64374B3D9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B9C01FD-D7B8-3708-FBD6-A614C188BBDB}"/>
                    </a:ext>
                  </a:extLst>
                </p:cNvPr>
                <p:cNvCxnSpPr>
                  <a:cxnSpLocks/>
                  <a:stCxn id="20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46191F22-E023-94BA-C0F1-244543C1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079FF471-896B-BAF3-CEED-926D31BF0EE8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77805CC-2B5C-88B2-E362-434F0DA4303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448AD47-D690-420B-E253-F60357E2415B}"/>
                    </a:ext>
                  </a:extLst>
                </p:cNvPr>
                <p:cNvCxnSpPr>
                  <a:cxnSpLocks/>
                  <a:stCxn id="20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CEFF5C4-826F-554C-98F0-98A3B43F8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BCE7F0D-8064-1954-E6B1-647A42D69301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94683A-85FD-B6CA-E597-A3B86C461BD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1266AED-BCDC-9106-61A4-16FC51A1D53B}"/>
                    </a:ext>
                  </a:extLst>
                </p:cNvPr>
                <p:cNvCxnSpPr>
                  <a:cxnSpLocks/>
                  <a:stCxn id="19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50E61BDF-7D67-9A70-EB4A-490800E6B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EBEC633-2B45-1E21-C442-35BB1567F4A6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E498A55-F53F-7C1F-0235-12F8064F2462}"/>
                </a:ext>
              </a:extLst>
            </p:cNvPr>
            <p:cNvGrpSpPr/>
            <p:nvPr/>
          </p:nvGrpSpPr>
          <p:grpSpPr>
            <a:xfrm>
              <a:off x="8992105" y="1042226"/>
              <a:ext cx="1569160" cy="1872388"/>
              <a:chOff x="3669881" y="418432"/>
              <a:chExt cx="6937805" cy="4316191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A4D554-6DF4-E877-CA2B-7366C6D4779F}"/>
                  </a:ext>
                </a:extLst>
              </p:cNvPr>
              <p:cNvSpPr/>
              <p:nvPr/>
            </p:nvSpPr>
            <p:spPr>
              <a:xfrm>
                <a:off x="366988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F19FB55-57C4-4B2B-3BE5-4E97C8B90D55}"/>
                  </a:ext>
                </a:extLst>
              </p:cNvPr>
              <p:cNvGrpSpPr/>
              <p:nvPr/>
            </p:nvGrpSpPr>
            <p:grpSpPr>
              <a:xfrm>
                <a:off x="408218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CCF568DD-F71A-9A8B-EC8B-06B531105EE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FFEBA0F-F5BF-72C0-0C19-30A81777ABED}"/>
                    </a:ext>
                  </a:extLst>
                </p:cNvPr>
                <p:cNvCxnSpPr>
                  <a:cxnSpLocks/>
                  <a:stCxn id="27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38C855D-D3A3-C443-5E52-F2E199B5F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56802BA-6636-8EBD-28DC-587A565598CB}"/>
                  </a:ext>
                </a:extLst>
              </p:cNvPr>
              <p:cNvGrpSpPr/>
              <p:nvPr/>
            </p:nvGrpSpPr>
            <p:grpSpPr>
              <a:xfrm>
                <a:off x="448373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E85439B-D240-912A-1A18-E6F070A47A0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D08B291-7C9A-7A4A-C09A-0D2663164137}"/>
                    </a:ext>
                  </a:extLst>
                </p:cNvPr>
                <p:cNvCxnSpPr>
                  <a:cxnSpLocks/>
                  <a:stCxn id="27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D79DA69-FA0F-66E8-4356-40F20962B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FAD24184-85A6-AD43-9FAA-C9DFFFB939B9}"/>
                  </a:ext>
                </a:extLst>
              </p:cNvPr>
              <p:cNvGrpSpPr/>
              <p:nvPr/>
            </p:nvGrpSpPr>
            <p:grpSpPr>
              <a:xfrm>
                <a:off x="489521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4FD5F50-6D20-9F1F-D0DC-323B8BBBC42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B3D6273-67DB-4384-4FAF-983A0E5B92EF}"/>
                    </a:ext>
                  </a:extLst>
                </p:cNvPr>
                <p:cNvCxnSpPr>
                  <a:cxnSpLocks/>
                  <a:stCxn id="27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3F3C38D-560A-2362-DAEE-402320A779FC}"/>
                  </a:ext>
                </a:extLst>
              </p:cNvPr>
              <p:cNvSpPr/>
              <p:nvPr/>
            </p:nvSpPr>
            <p:spPr>
              <a:xfrm>
                <a:off x="530668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F9A08BC-EF1F-3389-46A7-9644A8D255DB}"/>
                  </a:ext>
                </a:extLst>
              </p:cNvPr>
              <p:cNvSpPr/>
              <p:nvPr/>
            </p:nvSpPr>
            <p:spPr>
              <a:xfrm>
                <a:off x="571815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CEC2666-808B-1F3E-3CFF-65FBE18574D2}"/>
                  </a:ext>
                </a:extLst>
              </p:cNvPr>
              <p:cNvGrpSpPr/>
              <p:nvPr/>
            </p:nvGrpSpPr>
            <p:grpSpPr>
              <a:xfrm rot="10800000">
                <a:off x="612961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7949DD6F-3E2D-F048-5345-F96B0E8753C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3E9B02A5-2E85-78F3-0613-F20FD360C28C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E3162386-F79F-B330-0DE7-34B1B2138E98}"/>
                      </a:ext>
                    </a:extLst>
                  </p:cNvPr>
                  <p:cNvCxnSpPr>
                    <a:stCxn id="27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BD548194-DD4D-724D-2797-2BB50091EF69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D7B0F1E8-DC85-D62F-8BFD-249C9E1DA733}"/>
                  </a:ext>
                </a:extLst>
              </p:cNvPr>
              <p:cNvGrpSpPr/>
              <p:nvPr/>
            </p:nvGrpSpPr>
            <p:grpSpPr>
              <a:xfrm>
                <a:off x="6504710" y="2580003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C141DF1B-E7BE-7B66-313C-4AE5BD86E66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71F76284-8F8F-FDCB-B7B1-CD8854305A68}"/>
                    </a:ext>
                  </a:extLst>
                </p:cNvPr>
                <p:cNvCxnSpPr>
                  <a:cxnSpLocks/>
                  <a:stCxn id="265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DF79C2B-323F-3EBB-E446-97D2F0B7E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BBD2A5E1-651F-416E-5D8D-C446305E50B3}"/>
                  </a:ext>
                </a:extLst>
              </p:cNvPr>
              <p:cNvGrpSpPr/>
              <p:nvPr/>
            </p:nvGrpSpPr>
            <p:grpSpPr>
              <a:xfrm rot="10800000">
                <a:off x="6917014" y="2925064"/>
                <a:ext cx="274313" cy="1271397"/>
                <a:chOff x="7548880" y="97659"/>
                <a:chExt cx="762000" cy="405778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C2C1BEA-69CD-72E7-C84D-C428092A543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E676D26-77A3-B854-7931-82FBAA22BD3D}"/>
                    </a:ext>
                  </a:extLst>
                </p:cNvPr>
                <p:cNvCxnSpPr>
                  <a:cxnSpLocks/>
                  <a:stCxn id="2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02BCAE3-DDD8-F891-C8BC-EB4C7C181082}"/>
                  </a:ext>
                </a:extLst>
              </p:cNvPr>
              <p:cNvGrpSpPr/>
              <p:nvPr/>
            </p:nvGrpSpPr>
            <p:grpSpPr>
              <a:xfrm>
                <a:off x="7348721" y="2573969"/>
                <a:ext cx="274313" cy="725807"/>
                <a:chOff x="7548880" y="2143760"/>
                <a:chExt cx="762000" cy="2316480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9786792-901A-4D0F-DB08-181870FFC36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4148269-BFD8-59DB-D8C7-526D34B0E0B8}"/>
                    </a:ext>
                  </a:extLst>
                </p:cNvPr>
                <p:cNvCxnSpPr>
                  <a:cxnSpLocks/>
                  <a:stCxn id="26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3E19DB5D-67CE-6229-9BF1-CAF9CFBE5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212F88D5-A3B1-75F7-240C-54CB3EB0FB78}"/>
                  </a:ext>
                </a:extLst>
              </p:cNvPr>
              <p:cNvSpPr/>
              <p:nvPr/>
            </p:nvSpPr>
            <p:spPr>
              <a:xfrm>
                <a:off x="7775500" y="1626428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981FE9B-38B8-8E60-C4CF-95EBE89C09FE}"/>
                  </a:ext>
                </a:extLst>
              </p:cNvPr>
              <p:cNvSpPr/>
              <p:nvPr/>
            </p:nvSpPr>
            <p:spPr>
              <a:xfrm>
                <a:off x="8177123" y="692205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437B5E7-34CF-E8FA-F4D6-4423B4AEC2D4}"/>
                  </a:ext>
                </a:extLst>
              </p:cNvPr>
              <p:cNvSpPr/>
              <p:nvPr/>
            </p:nvSpPr>
            <p:spPr>
              <a:xfrm>
                <a:off x="8632179" y="418432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A1FCBEC5-13FE-93DB-65A7-D38BE6F3B5DA}"/>
                  </a:ext>
                </a:extLst>
              </p:cNvPr>
              <p:cNvGrpSpPr/>
              <p:nvPr/>
            </p:nvGrpSpPr>
            <p:grpSpPr>
              <a:xfrm>
                <a:off x="9065290" y="1392999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EFA64BB-6DDE-8C3C-5FEE-B07AD5595F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18049DC-E472-3DA8-9467-C1D4DB20BCA6}"/>
                    </a:ext>
                  </a:extLst>
                </p:cNvPr>
                <p:cNvCxnSpPr>
                  <a:cxnSpLocks/>
                  <a:stCxn id="25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8A4D2B5-E31C-237A-B8E9-5BCEDA7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734047F-908F-5347-4EB5-26FE4946A773}"/>
                  </a:ext>
                </a:extLst>
              </p:cNvPr>
              <p:cNvGrpSpPr/>
              <p:nvPr/>
            </p:nvGrpSpPr>
            <p:grpSpPr>
              <a:xfrm>
                <a:off x="9454975" y="2354132"/>
                <a:ext cx="274313" cy="725807"/>
                <a:chOff x="7548880" y="2143760"/>
                <a:chExt cx="762000" cy="231648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CEE12BA8-AC57-CF39-00E4-5E08DF540B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BEC96CC-C1CD-CCA2-69D3-412F15E661D4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2747D7-83D0-5D8D-2733-7D249791B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8840D8CC-767A-648E-0BF7-02C0F4F21365}"/>
                  </a:ext>
                </a:extLst>
              </p:cNvPr>
              <p:cNvGrpSpPr/>
              <p:nvPr/>
            </p:nvGrpSpPr>
            <p:grpSpPr>
              <a:xfrm rot="10800000">
                <a:off x="9888999" y="2620458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5BB31D1-4016-A820-CEC3-222DAFC503A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7AFC8E53-899A-9142-48DD-61465A455F8E}"/>
                    </a:ext>
                  </a:extLst>
                </p:cNvPr>
                <p:cNvCxnSpPr>
                  <a:cxnSpLocks/>
                  <a:stCxn id="25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DA8A371-B704-8B0C-F31C-BB264CED4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B9A3D83-1D6A-F71D-0298-18AC742648B7}"/>
                  </a:ext>
                </a:extLst>
              </p:cNvPr>
              <p:cNvGrpSpPr/>
              <p:nvPr/>
            </p:nvGrpSpPr>
            <p:grpSpPr>
              <a:xfrm>
                <a:off x="10333366" y="3155567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2362FBD-1522-40D7-0AD9-D7B373AA57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BEC104D0-EDD0-6870-2BF4-E347930C9D0D}"/>
                    </a:ext>
                  </a:extLst>
                </p:cNvPr>
                <p:cNvCxnSpPr>
                  <a:cxnSpLocks/>
                  <a:stCxn id="24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80693E96-0357-D75E-F94D-4F2976AE7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731EABEC-0EB2-970A-5234-075C8850626C}"/>
              </a:ext>
            </a:extLst>
          </p:cNvPr>
          <p:cNvSpPr/>
          <p:nvPr/>
        </p:nvSpPr>
        <p:spPr>
          <a:xfrm>
            <a:off x="1322375" y="1949825"/>
            <a:ext cx="1936964" cy="673697"/>
          </a:xfrm>
          <a:prstGeom prst="wedgeRoundRectCallout">
            <a:avLst>
              <a:gd name="adj1" fmla="val -833"/>
              <a:gd name="adj2" fmla="val 338619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 is created as it spend lots of times and breakout 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971251DE-3B2C-2BB0-3042-FBD4E521670D}"/>
              </a:ext>
            </a:extLst>
          </p:cNvPr>
          <p:cNvSpPr/>
          <p:nvPr/>
        </p:nvSpPr>
        <p:spPr>
          <a:xfrm>
            <a:off x="3608486" y="760743"/>
            <a:ext cx="1936964" cy="673697"/>
          </a:xfrm>
          <a:prstGeom prst="wedgeRoundRectCallout">
            <a:avLst>
              <a:gd name="adj1" fmla="val 136857"/>
              <a:gd name="adj2" fmla="val 275279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Three times the demand zone acts as a support 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60815A-2529-18A3-B636-4E6CCF27F6CD}"/>
              </a:ext>
            </a:extLst>
          </p:cNvPr>
          <p:cNvCxnSpPr>
            <a:cxnSpLocks/>
          </p:cNvCxnSpPr>
          <p:nvPr/>
        </p:nvCxnSpPr>
        <p:spPr>
          <a:xfrm>
            <a:off x="11105748" y="3031236"/>
            <a:ext cx="28143" cy="17281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85471-CCAE-2EA3-5BFF-791EAF5C210C}"/>
              </a:ext>
            </a:extLst>
          </p:cNvPr>
          <p:cNvCxnSpPr>
            <a:cxnSpLocks/>
          </p:cNvCxnSpPr>
          <p:nvPr/>
        </p:nvCxnSpPr>
        <p:spPr>
          <a:xfrm flipV="1">
            <a:off x="11353138" y="1746160"/>
            <a:ext cx="511477" cy="30224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BF989C60-8930-F42E-0F24-28F05D3BEF11}"/>
              </a:ext>
            </a:extLst>
          </p:cNvPr>
          <p:cNvSpPr/>
          <p:nvPr/>
        </p:nvSpPr>
        <p:spPr>
          <a:xfrm>
            <a:off x="7284276" y="3648376"/>
            <a:ext cx="1793535" cy="673697"/>
          </a:xfrm>
          <a:prstGeom prst="wedgeRoundRectCallout">
            <a:avLst>
              <a:gd name="adj1" fmla="val 154737"/>
              <a:gd name="adj2" fmla="val 113913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future if the price come here it have a chances of reversals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1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D490-0F96-32D9-0377-BF29820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Nature of demand and supply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7534-48E0-0200-0B0F-27661A24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92D050"/>
                </a:solidFill>
              </a:rPr>
              <a:t>Higher Timeframe Significance: </a:t>
            </a:r>
          </a:p>
          <a:p>
            <a:pPr marL="0" indent="0">
              <a:buNone/>
            </a:pPr>
            <a:r>
              <a:rPr lang="en-GB" sz="2400" dirty="0"/>
              <a:t>When analysing D/S zones on higher timeframes, like weekly charts, they often hold more weight.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92D050"/>
                </a:solidFill>
              </a:rPr>
              <a:t>Duration Matters: </a:t>
            </a:r>
          </a:p>
          <a:p>
            <a:pPr marL="0" indent="0">
              <a:buNone/>
            </a:pPr>
            <a:r>
              <a:rPr lang="en-GB" sz="2400" dirty="0"/>
              <a:t>Zones where the price lingers longer tend to be more impactful.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92D050"/>
                </a:solidFill>
              </a:rPr>
              <a:t>Ranging Markets: </a:t>
            </a:r>
            <a:r>
              <a:rPr lang="en-GB" sz="2400" dirty="0"/>
              <a:t>When a stock is trading in a range, it might be accumulating D/S.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92D050"/>
                </a:solidFill>
              </a:rPr>
              <a:t>Quick Price Movements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4AD80-9CFE-921D-741B-BD0365F25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FA1E-F8AB-917B-BBD3-382959E52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Nature of Demand and Supply</a:t>
            </a:r>
          </a:p>
        </p:txBody>
      </p:sp>
    </p:spTree>
    <p:extLst>
      <p:ext uri="{BB962C8B-B14F-4D97-AF65-F5344CB8AC3E}">
        <p14:creationId xmlns:p14="http://schemas.microsoft.com/office/powerpoint/2010/main" val="173662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B1BC94-5EEC-204F-8E42-2C6F85BD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32" y="319566"/>
            <a:ext cx="9806393" cy="58709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Support and Resistance</a:t>
            </a:r>
          </a:p>
        </p:txBody>
      </p:sp>
    </p:spTree>
    <p:extLst>
      <p:ext uri="{BB962C8B-B14F-4D97-AF65-F5344CB8AC3E}">
        <p14:creationId xmlns:p14="http://schemas.microsoft.com/office/powerpoint/2010/main" val="74877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04769A2C-B945-F0C3-BB0B-013AE144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87" y="353603"/>
            <a:ext cx="10881360" cy="659051"/>
          </a:xfrm>
        </p:spPr>
        <p:txBody>
          <a:bodyPr/>
          <a:lstStyle/>
          <a:p>
            <a:r>
              <a:rPr lang="en-GB" dirty="0">
                <a:solidFill>
                  <a:srgbClr val="92D050"/>
                </a:solidFill>
              </a:rPr>
              <a:t>Trendline S/r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z="1000" smtClean="0"/>
              <a:t>16</a:t>
            </a:fld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B050"/>
                </a:solidFill>
              </a:rPr>
              <a:t>Support and Resistance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0DC41BB-C365-F10D-1319-150CE379DE3F}"/>
              </a:ext>
            </a:extLst>
          </p:cNvPr>
          <p:cNvGrpSpPr/>
          <p:nvPr/>
        </p:nvGrpSpPr>
        <p:grpSpPr>
          <a:xfrm>
            <a:off x="1909025" y="1719580"/>
            <a:ext cx="7259061" cy="3819144"/>
            <a:chOff x="1173739" y="167372"/>
            <a:chExt cx="9387526" cy="5656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FC4E94A-DF23-DDB4-527F-FB33652B64FA}"/>
                </a:ext>
              </a:extLst>
            </p:cNvPr>
            <p:cNvGrpSpPr/>
            <p:nvPr/>
          </p:nvGrpSpPr>
          <p:grpSpPr>
            <a:xfrm>
              <a:off x="3482920" y="1473394"/>
              <a:ext cx="2088691" cy="2168424"/>
              <a:chOff x="1130759" y="772400"/>
              <a:chExt cx="4849876" cy="48854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9B36A3-D781-2760-9C39-E301AD4C8DEE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9E1F2C7-4D91-CD05-0C98-485D2AE47A86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247C59E-09AB-894B-3F0A-22F55F2CB98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D6D06C-0ED2-A702-A314-BDBCF53A8789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27D88F1-DAD4-963F-05EE-E3BCA9AB3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40647E9-5FBC-FAF8-F310-6B9FB79F9096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D735C80-2B77-5FE6-481C-64229385C9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CA64E6E-B754-7DBE-FD76-BA918E2A9939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F6EF161-B66E-2AFE-4D20-56EF2A045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3D5AE0-3657-0CEE-CCE3-F4A7D4A852AA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33E5B57-5146-4105-C62A-98E23DE4CD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609F103-D2EE-DC5D-9005-DCE88FC07336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17F4EA-80C7-0BD9-6A37-5432C8984021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719B23-EC60-CABE-E381-F53FF414904A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22FC1D-DC57-4BBD-F212-AF6B9E0FD442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BF77C3E-9BBA-A936-A8B7-4C63DC9AC32F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383E52E-7A92-2AD2-40CA-8FC8702A31F8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8F6B216-3286-F89F-E53B-98041DC4DE67}"/>
                      </a:ext>
                    </a:extLst>
                  </p:cNvPr>
                  <p:cNvCxnSpPr>
                    <a:stCxn id="26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038CC36-4D46-28C5-2931-B04888BA83C6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4C412C7-BBC4-956F-8C4F-56A17C5A3019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026C163-21B9-7FA6-CF62-BE25DF0108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4CE4D46-5623-CD93-2D36-DF3A1C90CC54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BDD7C41-D226-3337-A2DC-C582D285A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AF7946-B1C2-5BE3-4102-900FB13D3B43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5E128BC-80A9-10CD-B1E9-7614E9CA23E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6AE8FC-E591-1D9A-7D42-14498469DE22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C06971E-FEAF-795E-814A-C5AE6E56C2AA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AD7175-D12A-E4E9-6BDA-AF8C5906399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9908FE7-F0EE-94F0-C96A-973527AD9D7E}"/>
                    </a:ext>
                  </a:extLst>
                </p:cNvPr>
                <p:cNvCxnSpPr>
                  <a:cxnSpLocks/>
                  <a:stCxn id="3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5BD92FD-47EC-1674-CB4A-60E3997E2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CA4825-5A48-1016-0EE5-9A42F7C8212C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3D2A1A-A09B-A670-F3C8-11ED521CC28A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FE6B5FF-93A0-6A3B-6BBA-B3A90321A091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57EBED6-90C8-3748-2944-E5830F1022D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DBC5E7-8D07-A1C4-14BF-41F559B485B7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11D390C-365A-5B83-5246-29225B465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8F4276-9C42-8B90-E44B-39EC907D3305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E3BC94-75D1-CC55-CB44-FA8E9208DB02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EEEAB00-4331-8A75-9126-D922F16A1FE8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6BA7FC7-61A3-44D8-D4C0-CCCB1428FF02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84F9700-5F8D-9505-3C62-C12A36897B9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1E3482F-AAAC-3858-CB93-FC4B2EE50756}"/>
                      </a:ext>
                    </a:extLst>
                  </p:cNvPr>
                  <p:cNvCxnSpPr>
                    <a:stCxn id="6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825D1AD-FDBB-93B9-D916-1F4F6A0E5D59}"/>
                    </a:ext>
                  </a:extLst>
                </p:cNvPr>
                <p:cNvCxnSpPr>
                  <a:cxnSpLocks/>
                  <a:stCxn id="6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F74B1B9-A1BE-92C4-E9DD-DEAD4BBA2917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1F95757-8919-EB19-1482-BB2E61D1208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C0F903C-2DCF-019B-BD3A-1D9F3FE42CD3}"/>
                    </a:ext>
                  </a:extLst>
                </p:cNvPr>
                <p:cNvCxnSpPr>
                  <a:cxnSpLocks/>
                  <a:stCxn id="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02C302-BB65-6007-E8DD-9A150E691369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76D8CE8-52DC-050B-10E1-133E1B3A749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913DFDF-57BF-7762-D37A-8ECA061E9DB0}"/>
                    </a:ext>
                  </a:extLst>
                </p:cNvPr>
                <p:cNvCxnSpPr>
                  <a:cxnSpLocks/>
                  <a:stCxn id="6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BEDFEA1-2A6D-9CA3-6162-E5E553DBB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7C652D-5E69-E8C6-DA4C-CE920DF13454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A4E6746-08DF-14D9-5712-D7449E644E6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D6D31-9F01-8289-6CCB-9226184F8E70}"/>
                    </a:ext>
                  </a:extLst>
                </p:cNvPr>
                <p:cNvCxnSpPr>
                  <a:cxnSpLocks/>
                  <a:stCxn id="7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6F4BD96-6F07-EDE6-2C83-B93D2B066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3EB2F5-2F9B-2739-355E-CC88F7671EA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7D7BCF-9EC4-693C-5A98-26BD8FB34828}"/>
                </a:ext>
              </a:extLst>
            </p:cNvPr>
            <p:cNvGrpSpPr/>
            <p:nvPr/>
          </p:nvGrpSpPr>
          <p:grpSpPr>
            <a:xfrm>
              <a:off x="1173739" y="3641825"/>
              <a:ext cx="2198111" cy="2182233"/>
              <a:chOff x="1130759" y="772400"/>
              <a:chExt cx="4849876" cy="488545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728DDA-9EC6-6452-E911-7DBE725FE95B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25DE8F1-9A54-5DA3-72B9-4D29A26ECD08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1B633C8-8E4D-9A08-1272-3FC8ED6D4B8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24FB4E4-1756-2126-E316-C35AF4B436A3}"/>
                    </a:ext>
                  </a:extLst>
                </p:cNvPr>
                <p:cNvCxnSpPr>
                  <a:cxnSpLocks/>
                  <a:stCxn id="12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209C81D-E05C-DE70-53E6-72EFB552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0B7466-17F8-DCC3-F91A-71985A5B545E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BF8AACD-E367-3231-97DF-819F7399F25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292B273-15A0-A356-8BEA-F3F38DFE755B}"/>
                    </a:ext>
                  </a:extLst>
                </p:cNvPr>
                <p:cNvCxnSpPr>
                  <a:cxnSpLocks/>
                  <a:stCxn id="12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107BEE7-56BA-1849-22E9-A24D83EA6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5551D1-2D97-6AA9-8CAF-5BAB3CEFE89D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F446A0E-D76C-9F03-EF3C-E12DF61348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235B236-78C5-CB46-4717-0EDC4CD03EFB}"/>
                    </a:ext>
                  </a:extLst>
                </p:cNvPr>
                <p:cNvCxnSpPr>
                  <a:cxnSpLocks/>
                  <a:stCxn id="124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49FCA2-9979-D993-59DB-A216E71D95FD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24B28F3-0E4E-DAC9-951B-EDA8A247BB9C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F52E1-B6A6-4280-B925-CFA026D694C4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5308BEA-3918-FFF7-FCB9-68C2CA0E0CA1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D6F055A-CCF2-C0E7-3748-53A9E1F365F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BDD5634-10C9-3B20-3C9D-02494DD49A56}"/>
                      </a:ext>
                    </a:extLst>
                  </p:cNvPr>
                  <p:cNvCxnSpPr>
                    <a:stCxn id="122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ECC8411-FBD8-A69C-D910-BDB64630EFD7}"/>
                    </a:ext>
                  </a:extLst>
                </p:cNvPr>
                <p:cNvCxnSpPr>
                  <a:cxnSpLocks/>
                  <a:stCxn id="122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35DDA38-26D3-12F0-61AD-93DE5D004D81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83D607C-9D71-95FC-FD4D-79E48B9B30A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BE0647C-7907-CC18-860E-78833BB850FD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7F4E560-D59C-D56C-F39A-E4E6F32C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6AFBE12-B1CF-A409-5F33-67464F55D4C9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6239045-CB70-CF25-3B85-C7BE233E29E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D84AD66-A3A0-471F-C33D-DD8145239785}"/>
                    </a:ext>
                  </a:extLst>
                </p:cNvPr>
                <p:cNvCxnSpPr>
                  <a:cxnSpLocks/>
                  <a:stCxn id="11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277591C-EA6D-CCDD-0889-2AF83DE74D58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77D53B1-5101-BC77-F770-E08AB2B34EF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3470515-C4FB-5450-D801-611AF458AA22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000192A-3F40-60F5-B1E4-0A9A723F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8B0B1C3-77CA-54DC-9110-A1C1E9F12DD0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6BB4A7-B172-D800-155E-DD8765AF1821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4C05396-7323-F21E-B71D-CABC63F6AEC7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86C2428-6B02-527D-D71B-5C23F481AD4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8614C35B-C52D-BBDC-7573-ED80B02CCA12}"/>
                    </a:ext>
                  </a:extLst>
                </p:cNvPr>
                <p:cNvCxnSpPr>
                  <a:cxnSpLocks/>
                  <a:stCxn id="10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2021A87-643C-231A-1C06-45AE96657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B80C7F4-BA13-0AD2-7E91-2A822DA83341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EC89D7C-EE7E-C251-1A3F-060DA3FADECE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F45DC39-07AE-0C8C-1630-33A25358872A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FC932D22-8C80-51CA-F202-70681129E2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8FBD9EE9-881D-A576-2396-2C0D85894651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9C999E0D-8A7D-5B17-32F9-75DAFF1220B7}"/>
                      </a:ext>
                    </a:extLst>
                  </p:cNvPr>
                  <p:cNvCxnSpPr>
                    <a:stCxn id="10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BD46FB6-B7D7-09F2-B647-1F7600BAC1F8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110570D-D3DA-A02C-0672-951A77AD8BF3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8E6993A-9A5F-10A4-7245-9B40F85369D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22C2734-7797-C8A8-E718-19227977F880}"/>
                    </a:ext>
                  </a:extLst>
                </p:cNvPr>
                <p:cNvCxnSpPr>
                  <a:cxnSpLocks/>
                  <a:stCxn id="10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C21FA88-EC9F-B9DF-AA26-80E7EB1ADF5C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0F03885-E8EA-2616-B208-B2A5F7F5579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45D900-1734-E2A7-91FA-C1FA502D87F5}"/>
                    </a:ext>
                  </a:extLst>
                </p:cNvPr>
                <p:cNvCxnSpPr>
                  <a:cxnSpLocks/>
                  <a:stCxn id="10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82934-B741-16E2-C73B-CEEEB42C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F0FFFBE-7435-3567-198C-CB024A717ABD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B809F07-5073-8578-9E40-9B68820983D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E06C6BE-4D41-BDE1-68A3-8D2C0EC32725}"/>
                    </a:ext>
                  </a:extLst>
                </p:cNvPr>
                <p:cNvCxnSpPr>
                  <a:cxnSpLocks/>
                  <a:stCxn id="9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859B5F6-F719-DF8F-DC5C-7CEB27972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2207006-3402-3CB3-1DA2-93A122E114C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EFEE79D-38AD-2951-C73D-37592FAF985A}"/>
                </a:ext>
              </a:extLst>
            </p:cNvPr>
            <p:cNvGrpSpPr/>
            <p:nvPr/>
          </p:nvGrpSpPr>
          <p:grpSpPr>
            <a:xfrm>
              <a:off x="5638834" y="167372"/>
              <a:ext cx="1624008" cy="1886083"/>
              <a:chOff x="1631531" y="566928"/>
              <a:chExt cx="7153948" cy="630818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9D5AB9D-C41B-A590-F543-4D74B2734854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30EB54D-75F1-293D-1112-0CE1B42A4665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CB23D64-B236-A9F0-9A81-4D5D92D89FA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43F9D587-D5A1-101F-CB3B-54BB7AEB8029}"/>
                    </a:ext>
                  </a:extLst>
                </p:cNvPr>
                <p:cNvCxnSpPr>
                  <a:cxnSpLocks/>
                  <a:stCxn id="17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1BA661F2-9B4C-B656-9D01-36DE8CD0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561B5FF-9007-EA03-CDF1-9B636F2AAC6C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1A7F79B-622B-194C-0897-2BE1538192F1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3A457FE-F5ED-D50F-A863-F9ED9DF220A2}"/>
                    </a:ext>
                  </a:extLst>
                </p:cNvPr>
                <p:cNvCxnSpPr>
                  <a:cxnSpLocks/>
                  <a:stCxn id="17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E214E5F-0B01-8876-FF61-660541D67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E3C9A1-B3C3-C73E-A659-09C4F1E56D0B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502E5F5-F284-52CA-21CB-72453FB7B8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F1106D8-2F94-893D-26CF-1B755AE326FB}"/>
                    </a:ext>
                  </a:extLst>
                </p:cNvPr>
                <p:cNvCxnSpPr>
                  <a:cxnSpLocks/>
                  <a:stCxn id="171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C343642-DC2D-FD03-4FEA-3B794F093058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9F820E-CB9F-9C5E-13D1-0B5837A3E079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76E0502-A141-BA62-0C4A-5A985A8F9495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D8B75F8-EBFB-6788-BD14-DEB5E603E1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1E6353A-7B91-1CB5-F56E-B2C2A70DB26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5CA1F07E-3B75-1098-FDC1-17B1C73E2C35}"/>
                      </a:ext>
                    </a:extLst>
                  </p:cNvPr>
                  <p:cNvCxnSpPr>
                    <a:stCxn id="169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F284104-C27B-A374-56E6-D93115BF1F12}"/>
                    </a:ext>
                  </a:extLst>
                </p:cNvPr>
                <p:cNvCxnSpPr>
                  <a:cxnSpLocks/>
                  <a:stCxn id="169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88B6038-CF85-B44B-D8C8-F55579CFA466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CA600A9-3E7F-3B92-556F-7AD9A1C6D52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776BA68-D0CB-37DB-04B9-7CB3219A4979}"/>
                    </a:ext>
                  </a:extLst>
                </p:cNvPr>
                <p:cNvCxnSpPr>
                  <a:cxnSpLocks/>
                  <a:stCxn id="16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FFFA0B1B-C231-D79A-E10B-5A6121D76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6D19F84-D445-1D64-2756-8A6433A4469B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F69B83C-3F05-9A7B-2F94-2076558256C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3424D79-299B-2E52-5F4F-7F9EC06DFBFB}"/>
                    </a:ext>
                  </a:extLst>
                </p:cNvPr>
                <p:cNvCxnSpPr>
                  <a:cxnSpLocks/>
                  <a:stCxn id="16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0B36E28-F420-E3CC-73D4-FACF9C5C0483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190A228-4351-B5FF-B634-A03FD74C8A9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A10D3A0-55B5-3FB6-F0D0-18FD026FBFB1}"/>
                    </a:ext>
                  </a:extLst>
                </p:cNvPr>
                <p:cNvCxnSpPr>
                  <a:cxnSpLocks/>
                  <a:stCxn id="15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4604C8F-A701-C2D1-9403-B78B84C83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5C20F5-688A-F418-81DA-195A1B235DC7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310218F-DFAD-725E-6712-87EE26B05DC3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1060E02-D2D6-A248-7F78-535383667601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D0A899C-64AB-55C2-3407-E5B6A28EA2C5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E74E6D0-46CC-C39A-04CD-0B851C9670E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8B3D1A3-4234-3962-A32F-39C91E92957B}"/>
                    </a:ext>
                  </a:extLst>
                </p:cNvPr>
                <p:cNvCxnSpPr>
                  <a:cxnSpLocks/>
                  <a:stCxn id="15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8BD89A0-F83C-C9C9-88B4-7192AE359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C88DEB3-6A3C-FB62-B16A-21D01B566061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B523E84-066C-2908-49CE-9DE93F54AB8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813005C-6FC7-B4E0-9214-79D07027F185}"/>
                    </a:ext>
                  </a:extLst>
                </p:cNvPr>
                <p:cNvCxnSpPr>
                  <a:cxnSpLocks/>
                  <a:stCxn id="15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476A676-3A08-0A6A-A166-9FAB28F9A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78D8BE9-9D75-C8ED-4B54-828A5BBDDDF8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1365D2-65A1-D176-BDA5-A101535653E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05D9F55-5A08-B5D4-29FE-5413FD664D86}"/>
                    </a:ext>
                  </a:extLst>
                </p:cNvPr>
                <p:cNvCxnSpPr>
                  <a:cxnSpLocks/>
                  <a:stCxn id="15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19271F67-14DB-58BA-A1B9-D2146F716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1646059-954B-CF88-C95F-1FD8D4400582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8D82AAA-4A91-6E3E-6885-F900C77521B5}"/>
                </a:ext>
              </a:extLst>
            </p:cNvPr>
            <p:cNvGrpSpPr/>
            <p:nvPr/>
          </p:nvGrpSpPr>
          <p:grpSpPr>
            <a:xfrm>
              <a:off x="7302370" y="285058"/>
              <a:ext cx="1632133" cy="2527683"/>
              <a:chOff x="1631531" y="566928"/>
              <a:chExt cx="7153948" cy="6308182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E9ECA9-6254-35A2-1043-11F8DA4BBEEE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2886F2-5F2A-00E9-BCAD-0E47247CBABF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9A7DD01-7486-EA1C-6272-890AE422998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83704D97-395C-05B5-0DBA-3ACC114092DC}"/>
                    </a:ext>
                  </a:extLst>
                </p:cNvPr>
                <p:cNvCxnSpPr>
                  <a:cxnSpLocks/>
                  <a:stCxn id="22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36E261A9-F136-865A-C609-8B711CD54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BB5676F-C783-B22A-1108-B3E235DE1394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B6C7FBE-6BC4-B2BE-2D5C-0097C31F083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45B72F-6E8C-63DE-95CD-1C1B45FBE517}"/>
                    </a:ext>
                  </a:extLst>
                </p:cNvPr>
                <p:cNvCxnSpPr>
                  <a:cxnSpLocks/>
                  <a:stCxn id="22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D8F57BE-F365-4F44-7B7A-7E7C8C6C4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564897F-A29A-887F-74BA-986B3942C9A2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1DF2EC-D6D9-18E3-8FC5-7A54132E88F5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8E688A1-D86C-0BF1-B08B-252930A50E88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4206219-7AF2-0E2D-EC6A-A57C449DD737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CA3A731-486C-74A7-C60D-9BB013411948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413EF4E-1993-CB13-5A00-D16D4B5DE34A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6321379E-23AD-8485-A1FF-C3A0889DC93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783413A-02CE-4AFA-29E7-2A4D8AA1AB6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3D8CC727-BFA4-AF1B-085E-616BC8A0CFE4}"/>
                      </a:ext>
                    </a:extLst>
                  </p:cNvPr>
                  <p:cNvCxnSpPr>
                    <a:stCxn id="21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52D6DF-8548-1958-574D-598611A2EBBC}"/>
                    </a:ext>
                  </a:extLst>
                </p:cNvPr>
                <p:cNvCxnSpPr>
                  <a:cxnSpLocks/>
                  <a:stCxn id="21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AE9FE05-714D-CF32-184F-D634F2B23C32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3C372D37-8F25-DFA0-CAAE-80BB676EE17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71D7DDF8-E930-0544-5CEF-9EF3E7446703}"/>
                    </a:ext>
                  </a:extLst>
                </p:cNvPr>
                <p:cNvCxnSpPr>
                  <a:cxnSpLocks/>
                  <a:stCxn id="2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BE0721B-0CBD-4FAF-D397-A5C7B697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C57B22A-16F7-E063-B8FF-4314CE865556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4A791DB-ACDB-C557-E889-BC1637811AF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3B6CB14-B1AE-F9A9-41F6-B0C96040B6BD}"/>
                    </a:ext>
                  </a:extLst>
                </p:cNvPr>
                <p:cNvCxnSpPr>
                  <a:cxnSpLocks/>
                  <a:stCxn id="210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9663A2E-B35A-61CE-1A93-648CC3AD6309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C589D36-E535-E642-5150-20FCB76B17F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456A9BD-6DF7-3B56-42CC-C4F3CD6031B1}"/>
                    </a:ext>
                  </a:extLst>
                </p:cNvPr>
                <p:cNvCxnSpPr>
                  <a:cxnSpLocks/>
                  <a:stCxn id="20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80C08CE2-D88D-AC7B-A8A9-0B7C99C35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12D643B-F183-3DFA-D761-B609B970954B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6E68B75-8AED-79B8-07DF-BEE26384699B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B16DC3C-B193-8504-C9DE-0B2C70BA7E9D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FA149A0-9DA2-5D3A-76BD-82308176B0EB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1116821-7CF8-C3DB-AE8B-AB64374B3D9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B9C01FD-D7B8-3708-FBD6-A614C188BBDB}"/>
                    </a:ext>
                  </a:extLst>
                </p:cNvPr>
                <p:cNvCxnSpPr>
                  <a:cxnSpLocks/>
                  <a:stCxn id="20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46191F22-E023-94BA-C0F1-244543C1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079FF471-896B-BAF3-CEED-926D31BF0EE8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77805CC-2B5C-88B2-E362-434F0DA4303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448AD47-D690-420B-E253-F60357E2415B}"/>
                    </a:ext>
                  </a:extLst>
                </p:cNvPr>
                <p:cNvCxnSpPr>
                  <a:cxnSpLocks/>
                  <a:stCxn id="20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CEFF5C4-826F-554C-98F0-98A3B43F8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BCE7F0D-8064-1954-E6B1-647A42D69301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94683A-85FD-B6CA-E597-A3B86C461BD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1266AED-BCDC-9106-61A4-16FC51A1D53B}"/>
                    </a:ext>
                  </a:extLst>
                </p:cNvPr>
                <p:cNvCxnSpPr>
                  <a:cxnSpLocks/>
                  <a:stCxn id="19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50E61BDF-7D67-9A70-EB4A-490800E6B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EBEC633-2B45-1E21-C442-35BB1567F4A6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E498A55-F53F-7C1F-0235-12F8064F2462}"/>
                </a:ext>
              </a:extLst>
            </p:cNvPr>
            <p:cNvGrpSpPr/>
            <p:nvPr/>
          </p:nvGrpSpPr>
          <p:grpSpPr>
            <a:xfrm>
              <a:off x="8992105" y="1042226"/>
              <a:ext cx="1569160" cy="1872388"/>
              <a:chOff x="3669881" y="418432"/>
              <a:chExt cx="6937805" cy="4316191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A4D554-6DF4-E877-CA2B-7366C6D4779F}"/>
                  </a:ext>
                </a:extLst>
              </p:cNvPr>
              <p:cNvSpPr/>
              <p:nvPr/>
            </p:nvSpPr>
            <p:spPr>
              <a:xfrm>
                <a:off x="366988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F19FB55-57C4-4B2B-3BE5-4E97C8B90D55}"/>
                  </a:ext>
                </a:extLst>
              </p:cNvPr>
              <p:cNvGrpSpPr/>
              <p:nvPr/>
            </p:nvGrpSpPr>
            <p:grpSpPr>
              <a:xfrm>
                <a:off x="408218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CCF568DD-F71A-9A8B-EC8B-06B531105EE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FFEBA0F-F5BF-72C0-0C19-30A81777ABED}"/>
                    </a:ext>
                  </a:extLst>
                </p:cNvPr>
                <p:cNvCxnSpPr>
                  <a:cxnSpLocks/>
                  <a:stCxn id="27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38C855D-D3A3-C443-5E52-F2E199B5F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56802BA-6636-8EBD-28DC-587A565598CB}"/>
                  </a:ext>
                </a:extLst>
              </p:cNvPr>
              <p:cNvGrpSpPr/>
              <p:nvPr/>
            </p:nvGrpSpPr>
            <p:grpSpPr>
              <a:xfrm>
                <a:off x="448373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E85439B-D240-912A-1A18-E6F070A47A0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D08B291-7C9A-7A4A-C09A-0D2663164137}"/>
                    </a:ext>
                  </a:extLst>
                </p:cNvPr>
                <p:cNvCxnSpPr>
                  <a:cxnSpLocks/>
                  <a:stCxn id="27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D79DA69-FA0F-66E8-4356-40F20962B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FAD24184-85A6-AD43-9FAA-C9DFFFB939B9}"/>
                  </a:ext>
                </a:extLst>
              </p:cNvPr>
              <p:cNvGrpSpPr/>
              <p:nvPr/>
            </p:nvGrpSpPr>
            <p:grpSpPr>
              <a:xfrm>
                <a:off x="489521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4FD5F50-6D20-9F1F-D0DC-323B8BBBC42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B3D6273-67DB-4384-4FAF-983A0E5B92EF}"/>
                    </a:ext>
                  </a:extLst>
                </p:cNvPr>
                <p:cNvCxnSpPr>
                  <a:cxnSpLocks/>
                  <a:stCxn id="27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3F3C38D-560A-2362-DAEE-402320A779FC}"/>
                  </a:ext>
                </a:extLst>
              </p:cNvPr>
              <p:cNvSpPr/>
              <p:nvPr/>
            </p:nvSpPr>
            <p:spPr>
              <a:xfrm>
                <a:off x="530668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F9A08BC-EF1F-3389-46A7-9644A8D255DB}"/>
                  </a:ext>
                </a:extLst>
              </p:cNvPr>
              <p:cNvSpPr/>
              <p:nvPr/>
            </p:nvSpPr>
            <p:spPr>
              <a:xfrm>
                <a:off x="571815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CEC2666-808B-1F3E-3CFF-65FBE18574D2}"/>
                  </a:ext>
                </a:extLst>
              </p:cNvPr>
              <p:cNvGrpSpPr/>
              <p:nvPr/>
            </p:nvGrpSpPr>
            <p:grpSpPr>
              <a:xfrm rot="10800000">
                <a:off x="612961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7949DD6F-3E2D-F048-5345-F96B0E8753C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3E9B02A5-2E85-78F3-0613-F20FD360C28C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E3162386-F79F-B330-0DE7-34B1B2138E98}"/>
                      </a:ext>
                    </a:extLst>
                  </p:cNvPr>
                  <p:cNvCxnSpPr>
                    <a:stCxn id="27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BD548194-DD4D-724D-2797-2BB50091EF69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D7B0F1E8-DC85-D62F-8BFD-249C9E1DA733}"/>
                  </a:ext>
                </a:extLst>
              </p:cNvPr>
              <p:cNvGrpSpPr/>
              <p:nvPr/>
            </p:nvGrpSpPr>
            <p:grpSpPr>
              <a:xfrm>
                <a:off x="6504710" y="2580003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C141DF1B-E7BE-7B66-313C-4AE5BD86E66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71F76284-8F8F-FDCB-B7B1-CD8854305A68}"/>
                    </a:ext>
                  </a:extLst>
                </p:cNvPr>
                <p:cNvCxnSpPr>
                  <a:cxnSpLocks/>
                  <a:stCxn id="265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DF79C2B-323F-3EBB-E446-97D2F0B7E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BBD2A5E1-651F-416E-5D8D-C446305E50B3}"/>
                  </a:ext>
                </a:extLst>
              </p:cNvPr>
              <p:cNvGrpSpPr/>
              <p:nvPr/>
            </p:nvGrpSpPr>
            <p:grpSpPr>
              <a:xfrm rot="10800000">
                <a:off x="6917014" y="2925064"/>
                <a:ext cx="274313" cy="1271397"/>
                <a:chOff x="7548880" y="97659"/>
                <a:chExt cx="762000" cy="405778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C2C1BEA-69CD-72E7-C84D-C428092A543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E676D26-77A3-B854-7931-82FBAA22BD3D}"/>
                    </a:ext>
                  </a:extLst>
                </p:cNvPr>
                <p:cNvCxnSpPr>
                  <a:cxnSpLocks/>
                  <a:stCxn id="2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02BCAE3-DDD8-F891-C8BC-EB4C7C181082}"/>
                  </a:ext>
                </a:extLst>
              </p:cNvPr>
              <p:cNvGrpSpPr/>
              <p:nvPr/>
            </p:nvGrpSpPr>
            <p:grpSpPr>
              <a:xfrm>
                <a:off x="7348721" y="2573969"/>
                <a:ext cx="274313" cy="725807"/>
                <a:chOff x="7548880" y="2143760"/>
                <a:chExt cx="762000" cy="2316480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9786792-901A-4D0F-DB08-181870FFC36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4148269-BFD8-59DB-D8C7-526D34B0E0B8}"/>
                    </a:ext>
                  </a:extLst>
                </p:cNvPr>
                <p:cNvCxnSpPr>
                  <a:cxnSpLocks/>
                  <a:stCxn id="26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3E19DB5D-67CE-6229-9BF1-CAF9CFBE5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212F88D5-A3B1-75F7-240C-54CB3EB0FB78}"/>
                  </a:ext>
                </a:extLst>
              </p:cNvPr>
              <p:cNvSpPr/>
              <p:nvPr/>
            </p:nvSpPr>
            <p:spPr>
              <a:xfrm>
                <a:off x="7775500" y="1626428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981FE9B-38B8-8E60-C4CF-95EBE89C09FE}"/>
                  </a:ext>
                </a:extLst>
              </p:cNvPr>
              <p:cNvSpPr/>
              <p:nvPr/>
            </p:nvSpPr>
            <p:spPr>
              <a:xfrm>
                <a:off x="8177123" y="692205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437B5E7-34CF-E8FA-F4D6-4423B4AEC2D4}"/>
                  </a:ext>
                </a:extLst>
              </p:cNvPr>
              <p:cNvSpPr/>
              <p:nvPr/>
            </p:nvSpPr>
            <p:spPr>
              <a:xfrm>
                <a:off x="8632179" y="418432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A1FCBEC5-13FE-93DB-65A7-D38BE6F3B5DA}"/>
                  </a:ext>
                </a:extLst>
              </p:cNvPr>
              <p:cNvGrpSpPr/>
              <p:nvPr/>
            </p:nvGrpSpPr>
            <p:grpSpPr>
              <a:xfrm>
                <a:off x="9065290" y="1392999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EFA64BB-6DDE-8C3C-5FEE-B07AD5595F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18049DC-E472-3DA8-9467-C1D4DB20BCA6}"/>
                    </a:ext>
                  </a:extLst>
                </p:cNvPr>
                <p:cNvCxnSpPr>
                  <a:cxnSpLocks/>
                  <a:stCxn id="25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8A4D2B5-E31C-237A-B8E9-5BCEDA7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734047F-908F-5347-4EB5-26FE4946A773}"/>
                  </a:ext>
                </a:extLst>
              </p:cNvPr>
              <p:cNvGrpSpPr/>
              <p:nvPr/>
            </p:nvGrpSpPr>
            <p:grpSpPr>
              <a:xfrm>
                <a:off x="9454975" y="2354132"/>
                <a:ext cx="274313" cy="725807"/>
                <a:chOff x="7548880" y="2143760"/>
                <a:chExt cx="762000" cy="231648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CEE12BA8-AC57-CF39-00E4-5E08DF540B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BEC96CC-C1CD-CCA2-69D3-412F15E661D4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2747D7-83D0-5D8D-2733-7D249791B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8840D8CC-767A-648E-0BF7-02C0F4F21365}"/>
                  </a:ext>
                </a:extLst>
              </p:cNvPr>
              <p:cNvGrpSpPr/>
              <p:nvPr/>
            </p:nvGrpSpPr>
            <p:grpSpPr>
              <a:xfrm rot="10800000">
                <a:off x="9888999" y="2620458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5BB31D1-4016-A820-CEC3-222DAFC503A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7AFC8E53-899A-9142-48DD-61465A455F8E}"/>
                    </a:ext>
                  </a:extLst>
                </p:cNvPr>
                <p:cNvCxnSpPr>
                  <a:cxnSpLocks/>
                  <a:stCxn id="25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DA8A371-B704-8B0C-F31C-BB264CED4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B9A3D83-1D6A-F71D-0298-18AC742648B7}"/>
                  </a:ext>
                </a:extLst>
              </p:cNvPr>
              <p:cNvGrpSpPr/>
              <p:nvPr/>
            </p:nvGrpSpPr>
            <p:grpSpPr>
              <a:xfrm>
                <a:off x="10333366" y="3155567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2362FBD-1522-40D7-0AD9-D7B373AA57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BEC104D0-EDD0-6870-2BF4-E347930C9D0D}"/>
                    </a:ext>
                  </a:extLst>
                </p:cNvPr>
                <p:cNvCxnSpPr>
                  <a:cxnSpLocks/>
                  <a:stCxn id="24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80693E96-0357-D75E-F94D-4F2976AE7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622327-B177-A353-18A6-E6CD7A5A58A8}"/>
              </a:ext>
            </a:extLst>
          </p:cNvPr>
          <p:cNvCxnSpPr>
            <a:cxnSpLocks/>
          </p:cNvCxnSpPr>
          <p:nvPr/>
        </p:nvCxnSpPr>
        <p:spPr>
          <a:xfrm flipV="1">
            <a:off x="1812842" y="1374140"/>
            <a:ext cx="4459776" cy="331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899A1D-B1D9-B9D2-845D-302DF88ED846}"/>
              </a:ext>
            </a:extLst>
          </p:cNvPr>
          <p:cNvCxnSpPr>
            <a:cxnSpLocks/>
          </p:cNvCxnSpPr>
          <p:nvPr/>
        </p:nvCxnSpPr>
        <p:spPr>
          <a:xfrm flipV="1">
            <a:off x="2848950" y="1770090"/>
            <a:ext cx="4459776" cy="331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03A8CD-0C84-D702-03DE-EF8B72AB11AF}"/>
              </a:ext>
            </a:extLst>
          </p:cNvPr>
          <p:cNvCxnSpPr>
            <a:cxnSpLocks/>
          </p:cNvCxnSpPr>
          <p:nvPr/>
        </p:nvCxnSpPr>
        <p:spPr>
          <a:xfrm>
            <a:off x="5517149" y="1755138"/>
            <a:ext cx="4703811" cy="100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F0BFB1-EECE-76C8-8617-7DDD4D840C61}"/>
              </a:ext>
            </a:extLst>
          </p:cNvPr>
          <p:cNvCxnSpPr>
            <a:cxnSpLocks/>
          </p:cNvCxnSpPr>
          <p:nvPr/>
        </p:nvCxnSpPr>
        <p:spPr>
          <a:xfrm>
            <a:off x="6045729" y="2881998"/>
            <a:ext cx="3913909" cy="896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Speech Bubble: Oval 227">
            <a:extLst>
              <a:ext uri="{FF2B5EF4-FFF2-40B4-BE49-F238E27FC236}">
                <a16:creationId xmlns:a16="http://schemas.microsoft.com/office/drawing/2014/main" id="{68491196-0EBC-AAE7-2EA4-0C1487C3379D}"/>
              </a:ext>
            </a:extLst>
          </p:cNvPr>
          <p:cNvSpPr/>
          <p:nvPr/>
        </p:nvSpPr>
        <p:spPr>
          <a:xfrm>
            <a:off x="8094952" y="4068524"/>
            <a:ext cx="1332941" cy="612648"/>
          </a:xfrm>
          <a:prstGeom prst="wedgeEllipseCallout">
            <a:avLst>
              <a:gd name="adj1" fmla="val -36798"/>
              <a:gd name="adj2" fmla="val -15806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Trendline  support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Speech Bubble: Oval 228">
            <a:extLst>
              <a:ext uri="{FF2B5EF4-FFF2-40B4-BE49-F238E27FC236}">
                <a16:creationId xmlns:a16="http://schemas.microsoft.com/office/drawing/2014/main" id="{425B7A53-3BF7-2425-FE3D-37F4F4C0DCBD}"/>
              </a:ext>
            </a:extLst>
          </p:cNvPr>
          <p:cNvSpPr/>
          <p:nvPr/>
        </p:nvSpPr>
        <p:spPr>
          <a:xfrm>
            <a:off x="2425833" y="1977607"/>
            <a:ext cx="1332941" cy="612648"/>
          </a:xfrm>
          <a:prstGeom prst="wedgeEllipseCallout">
            <a:avLst>
              <a:gd name="adj1" fmla="val 78298"/>
              <a:gd name="adj2" fmla="val 840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Trendline  resistance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Speech Bubble: Oval 279">
            <a:extLst>
              <a:ext uri="{FF2B5EF4-FFF2-40B4-BE49-F238E27FC236}">
                <a16:creationId xmlns:a16="http://schemas.microsoft.com/office/drawing/2014/main" id="{E3AABA6B-DBDD-4BF3-9368-314F223F302C}"/>
              </a:ext>
            </a:extLst>
          </p:cNvPr>
          <p:cNvSpPr/>
          <p:nvPr/>
        </p:nvSpPr>
        <p:spPr>
          <a:xfrm>
            <a:off x="3888936" y="1104564"/>
            <a:ext cx="1332941" cy="612648"/>
          </a:xfrm>
          <a:prstGeom prst="wedgeEllipseCallout">
            <a:avLst>
              <a:gd name="adj1" fmla="val 78298"/>
              <a:gd name="adj2" fmla="val 840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Trendline  resistance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Speech Bubble: Oval 280">
            <a:extLst>
              <a:ext uri="{FF2B5EF4-FFF2-40B4-BE49-F238E27FC236}">
                <a16:creationId xmlns:a16="http://schemas.microsoft.com/office/drawing/2014/main" id="{E0AE40E1-9DCA-103C-ECC0-C0167EAE74D8}"/>
              </a:ext>
            </a:extLst>
          </p:cNvPr>
          <p:cNvSpPr/>
          <p:nvPr/>
        </p:nvSpPr>
        <p:spPr>
          <a:xfrm>
            <a:off x="5235497" y="4525933"/>
            <a:ext cx="1332941" cy="612648"/>
          </a:xfrm>
          <a:prstGeom prst="wedgeEllipseCallout">
            <a:avLst>
              <a:gd name="adj1" fmla="val -55854"/>
              <a:gd name="adj2" fmla="val -2127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Trendline  support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3" name="Speech Bubble: Oval 282">
            <a:extLst>
              <a:ext uri="{FF2B5EF4-FFF2-40B4-BE49-F238E27FC236}">
                <a16:creationId xmlns:a16="http://schemas.microsoft.com/office/drawing/2014/main" id="{8C3DA296-AA75-63DE-EA1E-4F22FC0CF4EF}"/>
              </a:ext>
            </a:extLst>
          </p:cNvPr>
          <p:cNvSpPr/>
          <p:nvPr/>
        </p:nvSpPr>
        <p:spPr>
          <a:xfrm>
            <a:off x="8336924" y="978793"/>
            <a:ext cx="1332941" cy="612648"/>
          </a:xfrm>
          <a:prstGeom prst="wedgeEllipseCallout">
            <a:avLst>
              <a:gd name="adj1" fmla="val -12407"/>
              <a:gd name="adj2" fmla="val 18356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Trendline  resistance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9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animBg="1"/>
      <p:bldP spid="229" grpId="0" animBg="1"/>
      <p:bldP spid="280" grpId="0" animBg="1"/>
      <p:bldP spid="281" grpId="0" animBg="1"/>
      <p:bldP spid="2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4684F-8F14-8BA9-D540-AC933109D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F070F0-20FB-27BF-8D35-2EC1B42923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Nepse</a:t>
            </a:r>
            <a:r>
              <a:rPr lang="en-US" dirty="0"/>
              <a:t>: Support and Resistance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5906A-3583-1B58-2399-30722442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A965B-81D3-AEFE-3F4A-1BC56411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 NEPSE Stocks with S/R ?</a:t>
            </a:r>
          </a:p>
          <a:p>
            <a:r>
              <a:rPr lang="en-IN" dirty="0"/>
              <a:t>Five stock with Demand zone acts as a support.</a:t>
            </a:r>
          </a:p>
        </p:txBody>
      </p:sp>
    </p:spTree>
    <p:extLst>
      <p:ext uri="{BB962C8B-B14F-4D97-AF65-F5344CB8AC3E}">
        <p14:creationId xmlns:p14="http://schemas.microsoft.com/office/powerpoint/2010/main" val="38909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0" y="5081398"/>
            <a:ext cx="7543800" cy="1543049"/>
          </a:xfrm>
        </p:spPr>
        <p:txBody>
          <a:bodyPr/>
          <a:lstStyle/>
          <a:p>
            <a:r>
              <a:rPr lang="en-US" sz="8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7681" y="4228719"/>
            <a:ext cx="4709160" cy="2395728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Pukar Sharma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sharmapukar98@gmail.com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8725B-74EA-2A66-52C8-858215FBA8F5}"/>
              </a:ext>
            </a:extLst>
          </p:cNvPr>
          <p:cNvSpPr/>
          <p:nvPr/>
        </p:nvSpPr>
        <p:spPr>
          <a:xfrm>
            <a:off x="6096000" y="1431417"/>
            <a:ext cx="2652522" cy="265252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03323"/>
            <a:ext cx="6422136" cy="3282696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 and Resistance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Price reacts on S/R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Support and Resistance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 and Supply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371600"/>
            <a:ext cx="7735824" cy="1856232"/>
          </a:xfrm>
        </p:spPr>
        <p:txBody>
          <a:bodyPr/>
          <a:lstStyle/>
          <a:p>
            <a:r>
              <a:rPr lang="en-GB" dirty="0"/>
              <a:t>Support and resistance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574163"/>
            <a:ext cx="7735824" cy="2391918"/>
          </a:xfrm>
        </p:spPr>
        <p:txBody>
          <a:bodyPr/>
          <a:lstStyle/>
          <a:p>
            <a:r>
              <a:rPr lang="en-GB" b="1" dirty="0">
                <a:solidFill>
                  <a:srgbClr val="00B050"/>
                </a:solidFill>
              </a:rPr>
              <a:t>Support</a:t>
            </a:r>
            <a:r>
              <a:rPr lang="en-GB" dirty="0"/>
              <a:t> is a price level where a </a:t>
            </a:r>
            <a:r>
              <a:rPr lang="en-GB" dirty="0">
                <a:solidFill>
                  <a:srgbClr val="00B0F0"/>
                </a:solidFill>
              </a:rPr>
              <a:t>stock tends to find buying interest</a:t>
            </a:r>
            <a:r>
              <a:rPr lang="en-GB" dirty="0"/>
              <a:t> as it falls. </a:t>
            </a:r>
          </a:p>
          <a:p>
            <a:r>
              <a:rPr lang="en-GB" dirty="0"/>
              <a:t>It is a level where the </a:t>
            </a:r>
            <a:r>
              <a:rPr lang="en-GB" dirty="0">
                <a:solidFill>
                  <a:srgbClr val="00B0F0"/>
                </a:solidFill>
              </a:rPr>
              <a:t>price tends </a:t>
            </a:r>
            <a:r>
              <a:rPr lang="en-GB" dirty="0"/>
              <a:t>to </a:t>
            </a:r>
            <a:r>
              <a:rPr lang="en-GB" dirty="0">
                <a:solidFill>
                  <a:srgbClr val="92D050"/>
                </a:solidFill>
              </a:rPr>
              <a:t>stop falling </a:t>
            </a:r>
            <a:r>
              <a:rPr lang="en-GB" dirty="0"/>
              <a:t>and </a:t>
            </a:r>
            <a:r>
              <a:rPr lang="en-GB" dirty="0">
                <a:solidFill>
                  <a:srgbClr val="00B0F0"/>
                </a:solidFill>
              </a:rPr>
              <a:t>may bounce </a:t>
            </a:r>
            <a:r>
              <a:rPr lang="en-GB" dirty="0"/>
              <a:t>back up. </a:t>
            </a:r>
          </a:p>
          <a:p>
            <a:r>
              <a:rPr lang="en-GB" b="1" dirty="0">
                <a:solidFill>
                  <a:srgbClr val="FF0000"/>
                </a:solidFill>
              </a:rPr>
              <a:t>Resistance</a:t>
            </a:r>
            <a:r>
              <a:rPr lang="en-GB" dirty="0"/>
              <a:t> is a price level where a </a:t>
            </a:r>
            <a:r>
              <a:rPr lang="en-GB" dirty="0">
                <a:solidFill>
                  <a:srgbClr val="00B0F0"/>
                </a:solidFill>
              </a:rPr>
              <a:t>stock tends to find selling interest </a:t>
            </a:r>
            <a:r>
              <a:rPr lang="en-GB" dirty="0"/>
              <a:t>as it rises. </a:t>
            </a:r>
          </a:p>
          <a:p>
            <a:r>
              <a:rPr lang="en-GB" dirty="0"/>
              <a:t>It is a level where the price tends to </a:t>
            </a:r>
            <a:r>
              <a:rPr lang="en-GB" dirty="0">
                <a:solidFill>
                  <a:srgbClr val="00B0F0"/>
                </a:solidFill>
              </a:rPr>
              <a:t>stop rising </a:t>
            </a:r>
            <a:r>
              <a:rPr lang="en-GB" dirty="0"/>
              <a:t>and </a:t>
            </a:r>
            <a:r>
              <a:rPr lang="en-GB" dirty="0">
                <a:solidFill>
                  <a:srgbClr val="00B0F0"/>
                </a:solidFill>
              </a:rPr>
              <a:t>may fall back down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How Support and Resistance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E5BF6-4FD5-E574-1957-49069D3DD4BF}"/>
              </a:ext>
            </a:extLst>
          </p:cNvPr>
          <p:cNvSpPr/>
          <p:nvPr/>
        </p:nvSpPr>
        <p:spPr>
          <a:xfrm>
            <a:off x="850392" y="4360774"/>
            <a:ext cx="10706100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Support</a:t>
            </a:r>
            <a:r>
              <a:rPr lang="en-GB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2050D8-2C6E-CCC6-E392-6408BD8F0C9A}"/>
              </a:ext>
            </a:extLst>
          </p:cNvPr>
          <p:cNvSpPr/>
          <p:nvPr/>
        </p:nvSpPr>
        <p:spPr>
          <a:xfrm>
            <a:off x="850392" y="450453"/>
            <a:ext cx="10706100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Resistance </a:t>
            </a:r>
            <a:endParaRPr lang="en-IN" b="1" dirty="0">
              <a:solidFill>
                <a:srgbClr val="C00000"/>
              </a:solidFill>
            </a:endParaRP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81E83B1-19A8-49AE-2EFD-323AE01C67B6}"/>
              </a:ext>
            </a:extLst>
          </p:cNvPr>
          <p:cNvGrpSpPr/>
          <p:nvPr/>
        </p:nvGrpSpPr>
        <p:grpSpPr>
          <a:xfrm>
            <a:off x="1861401" y="542289"/>
            <a:ext cx="6937805" cy="4316191"/>
            <a:chOff x="3669881" y="418432"/>
            <a:chExt cx="6937805" cy="43161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9B36A3-D781-2760-9C39-E301AD4C8DEE}"/>
                </a:ext>
              </a:extLst>
            </p:cNvPr>
            <p:cNvSpPr/>
            <p:nvPr/>
          </p:nvSpPr>
          <p:spPr>
            <a:xfrm>
              <a:off x="3669881" y="3658299"/>
              <a:ext cx="274320" cy="10763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E1F2C7-4D91-CD05-0C98-485D2AE47A86}"/>
                </a:ext>
              </a:extLst>
            </p:cNvPr>
            <p:cNvGrpSpPr/>
            <p:nvPr/>
          </p:nvGrpSpPr>
          <p:grpSpPr>
            <a:xfrm>
              <a:off x="4082185" y="2320862"/>
              <a:ext cx="274320" cy="1306831"/>
              <a:chOff x="7548880" y="2143760"/>
              <a:chExt cx="762000" cy="231648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47C59E-09AB-894B-3F0A-22F55F2CB98C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D6D06C-0ED2-A702-A314-BDBCF53A8789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27D88F1-DAD4-963F-05EE-E3BCA9AB37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40647E9-5FBC-FAF8-F310-6B9FB79F9096}"/>
                </a:ext>
              </a:extLst>
            </p:cNvPr>
            <p:cNvGrpSpPr/>
            <p:nvPr/>
          </p:nvGrpSpPr>
          <p:grpSpPr>
            <a:xfrm>
              <a:off x="4483735" y="1838325"/>
              <a:ext cx="274313" cy="725807"/>
              <a:chOff x="7548880" y="2143760"/>
              <a:chExt cx="762000" cy="23164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35C80-2B77-5FE6-481C-64229385C9ED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CA64E6E-B754-7DBE-FD76-BA918E2A9939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F6EF161-B66E-2AFE-4D20-56EF2A045F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B3D5AE0-3657-0CEE-CCE3-F4A7D4A852AA}"/>
                </a:ext>
              </a:extLst>
            </p:cNvPr>
            <p:cNvGrpSpPr/>
            <p:nvPr/>
          </p:nvGrpSpPr>
          <p:grpSpPr>
            <a:xfrm>
              <a:off x="4895210" y="566928"/>
              <a:ext cx="274313" cy="1271397"/>
              <a:chOff x="7548880" y="97659"/>
              <a:chExt cx="762000" cy="405778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3E5B57-5146-4105-C62A-98E23DE4CDB8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609F103-D2EE-DC5D-9005-DCE88FC07336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7929881" y="97659"/>
                <a:ext cx="0" cy="23509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17F4EA-80C7-0BD9-6A37-5432C8984021}"/>
                </a:ext>
              </a:extLst>
            </p:cNvPr>
            <p:cNvSpPr/>
            <p:nvPr/>
          </p:nvSpPr>
          <p:spPr>
            <a:xfrm>
              <a:off x="5306681" y="743075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719B23-EC60-CABE-E381-F53FF414904A}"/>
                </a:ext>
              </a:extLst>
            </p:cNvPr>
            <p:cNvSpPr/>
            <p:nvPr/>
          </p:nvSpPr>
          <p:spPr>
            <a:xfrm>
              <a:off x="5718150" y="1653603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22FC1D-DC57-4BBD-F212-AF6B9E0FD442}"/>
                </a:ext>
              </a:extLst>
            </p:cNvPr>
            <p:cNvGrpSpPr/>
            <p:nvPr/>
          </p:nvGrpSpPr>
          <p:grpSpPr>
            <a:xfrm rot="10800000">
              <a:off x="6129619" y="2468631"/>
              <a:ext cx="274310" cy="825620"/>
              <a:chOff x="6096000" y="868680"/>
              <a:chExt cx="1155192" cy="1415349"/>
            </a:xfrm>
            <a:solidFill>
              <a:srgbClr val="FF0000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BF77C3E-9BBA-A936-A8B7-4C63DC9AC32F}"/>
                  </a:ext>
                </a:extLst>
              </p:cNvPr>
              <p:cNvGrpSpPr/>
              <p:nvPr/>
            </p:nvGrpSpPr>
            <p:grpSpPr>
              <a:xfrm>
                <a:off x="6096000" y="868680"/>
                <a:ext cx="1155192" cy="612648"/>
                <a:chOff x="6096000" y="868680"/>
                <a:chExt cx="1155192" cy="612648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383E52E-7A92-2AD2-40CA-8FC8702A31F8}"/>
                    </a:ext>
                  </a:extLst>
                </p:cNvPr>
                <p:cNvSpPr/>
                <p:nvPr/>
              </p:nvSpPr>
              <p:spPr>
                <a:xfrm>
                  <a:off x="6096000" y="1106424"/>
                  <a:ext cx="1155192" cy="3749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8F6B216-3286-F89F-E53B-98041DC4DE67}"/>
                    </a:ext>
                  </a:extLst>
                </p:cNvPr>
                <p:cNvCxnSpPr>
                  <a:stCxn id="26" idx="0"/>
                </p:cNvCxnSpPr>
                <p:nvPr/>
              </p:nvCxnSpPr>
              <p:spPr>
                <a:xfrm flipH="1" flipV="1">
                  <a:off x="6665976" y="868680"/>
                  <a:ext cx="7620" cy="2377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038CC36-4D46-28C5-2931-B04888BA83C6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rot="10800000" flipV="1">
                <a:off x="6673596" y="1481328"/>
                <a:ext cx="0" cy="8027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C412C7-BBC4-956F-8C4F-56A17C5A3019}"/>
                </a:ext>
              </a:extLst>
            </p:cNvPr>
            <p:cNvGrpSpPr/>
            <p:nvPr/>
          </p:nvGrpSpPr>
          <p:grpSpPr>
            <a:xfrm>
              <a:off x="6504710" y="2580003"/>
              <a:ext cx="259838" cy="1616458"/>
              <a:chOff x="7548880" y="2143760"/>
              <a:chExt cx="762000" cy="305915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26C163-21B9-7FA6-CF62-BE25DF0108B8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4CE4D46-5623-CD93-2D36-DF3A1C90CC54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BDD7C41-D226-3337-A2DC-C582D285A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1"/>
                <a:ext cx="0" cy="1047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4AF7946-B1C2-5BE3-4102-900FB13D3B43}"/>
                </a:ext>
              </a:extLst>
            </p:cNvPr>
            <p:cNvGrpSpPr/>
            <p:nvPr/>
          </p:nvGrpSpPr>
          <p:grpSpPr>
            <a:xfrm rot="10800000">
              <a:off x="6917014" y="2925064"/>
              <a:ext cx="274313" cy="1271397"/>
              <a:chOff x="7548880" y="97659"/>
              <a:chExt cx="762000" cy="405778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5E128BC-80A9-10CD-B1E9-7614E9CA23E7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46AE8FC-E591-1D9A-7D42-14498469DE22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V="1">
                <a:off x="7929881" y="97659"/>
                <a:ext cx="0" cy="23509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C06971E-FEAF-795E-814A-C5AE6E56C2AA}"/>
                </a:ext>
              </a:extLst>
            </p:cNvPr>
            <p:cNvGrpSpPr/>
            <p:nvPr/>
          </p:nvGrpSpPr>
          <p:grpSpPr>
            <a:xfrm>
              <a:off x="7348721" y="2573969"/>
              <a:ext cx="274313" cy="725807"/>
              <a:chOff x="7548880" y="2143760"/>
              <a:chExt cx="762000" cy="231648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AD7175-D12A-E4E9-6BDA-AF8C5906399E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908FE7-F0EE-94F0-C96A-973527AD9D7E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5BD92FD-47EC-1674-CB4A-60E3997E25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CA4825-5A48-1016-0EE5-9A42F7C8212C}"/>
                </a:ext>
              </a:extLst>
            </p:cNvPr>
            <p:cNvSpPr/>
            <p:nvPr/>
          </p:nvSpPr>
          <p:spPr>
            <a:xfrm>
              <a:off x="7775500" y="1626428"/>
              <a:ext cx="274320" cy="10763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3D2A1A-A09B-A670-F3C8-11ED521CC28A}"/>
                </a:ext>
              </a:extLst>
            </p:cNvPr>
            <p:cNvSpPr/>
            <p:nvPr/>
          </p:nvSpPr>
          <p:spPr>
            <a:xfrm>
              <a:off x="8177123" y="692205"/>
              <a:ext cx="274301" cy="92132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D69191A-71E4-50AC-F5B7-A4942F565A3C}"/>
                </a:ext>
              </a:extLst>
            </p:cNvPr>
            <p:cNvSpPr/>
            <p:nvPr/>
          </p:nvSpPr>
          <p:spPr>
            <a:xfrm>
              <a:off x="8632179" y="418432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325E147-9237-11F6-3908-00AA7F094686}"/>
                </a:ext>
              </a:extLst>
            </p:cNvPr>
            <p:cNvGrpSpPr/>
            <p:nvPr/>
          </p:nvGrpSpPr>
          <p:grpSpPr>
            <a:xfrm>
              <a:off x="9065290" y="1392999"/>
              <a:ext cx="259838" cy="1616458"/>
              <a:chOff x="7548880" y="2143760"/>
              <a:chExt cx="762000" cy="305915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9AC228-8FBF-B2CC-994E-9BCFD8F6C627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8841E4E-8971-2478-0460-13E1FC2D7137}"/>
                  </a:ext>
                </a:extLst>
              </p:cNvPr>
              <p:cNvCxnSpPr>
                <a:cxnSpLocks/>
                <a:stCxn id="45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5653579-036B-400D-E95A-F332692EDB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1"/>
                <a:ext cx="0" cy="1047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FE6B5FF-93A0-6A3B-6BBA-B3A90321A091}"/>
                </a:ext>
              </a:extLst>
            </p:cNvPr>
            <p:cNvGrpSpPr/>
            <p:nvPr/>
          </p:nvGrpSpPr>
          <p:grpSpPr>
            <a:xfrm>
              <a:off x="9454975" y="2354132"/>
              <a:ext cx="274313" cy="725807"/>
              <a:chOff x="7548880" y="2143760"/>
              <a:chExt cx="762000" cy="231648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57EBED6-90C8-3748-2944-E5830F1022D6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ADBC5E7-8D07-A1C4-14BF-41F559B485B7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11D390C-365A-5B83-5246-29225B465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126D141-0FF6-9E47-FDAA-4CCD4684F823}"/>
                </a:ext>
              </a:extLst>
            </p:cNvPr>
            <p:cNvGrpSpPr/>
            <p:nvPr/>
          </p:nvGrpSpPr>
          <p:grpSpPr>
            <a:xfrm rot="10800000">
              <a:off x="9888999" y="2620458"/>
              <a:ext cx="259838" cy="1616458"/>
              <a:chOff x="7548880" y="2143760"/>
              <a:chExt cx="762000" cy="305915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0F7CA2A-808C-6F04-4163-72F9BFC3761E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58E3726-2C06-97CB-CAE8-B1AFC5C76EAE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0695F1B-B700-37C4-A5F4-1D29A0599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1"/>
                <a:ext cx="0" cy="1047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8B4B811-5917-DB8C-4A98-F9A09788B6EF}"/>
                </a:ext>
              </a:extLst>
            </p:cNvPr>
            <p:cNvGrpSpPr/>
            <p:nvPr/>
          </p:nvGrpSpPr>
          <p:grpSpPr>
            <a:xfrm>
              <a:off x="10333366" y="3155567"/>
              <a:ext cx="274320" cy="1306831"/>
              <a:chOff x="7548880" y="2143760"/>
              <a:chExt cx="762000" cy="231648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C40247-E66A-72C2-3D24-8E7F53E5106E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2A7968C-48B3-5938-077D-E11A2B8DB708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BEBA323-F1FB-0974-4928-21063D35C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08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A2050D8-2C6E-CCC6-E392-6408BD8F0C9A}"/>
              </a:ext>
            </a:extLst>
          </p:cNvPr>
          <p:cNvSpPr/>
          <p:nvPr/>
        </p:nvSpPr>
        <p:spPr>
          <a:xfrm>
            <a:off x="384100" y="473669"/>
            <a:ext cx="10706100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Resistance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Support and Resistance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E5BF6-4FD5-E574-1957-49069D3DD4BF}"/>
              </a:ext>
            </a:extLst>
          </p:cNvPr>
          <p:cNvSpPr/>
          <p:nvPr/>
        </p:nvSpPr>
        <p:spPr>
          <a:xfrm>
            <a:off x="658420" y="4705080"/>
            <a:ext cx="10706100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Support</a:t>
            </a:r>
            <a:r>
              <a:rPr lang="en-GB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038398-850C-450D-7DF2-9F20D731E558}"/>
              </a:ext>
            </a:extLst>
          </p:cNvPr>
          <p:cNvGrpSpPr/>
          <p:nvPr/>
        </p:nvGrpSpPr>
        <p:grpSpPr>
          <a:xfrm>
            <a:off x="1631531" y="566928"/>
            <a:ext cx="7153948" cy="6308182"/>
            <a:chOff x="1631531" y="566928"/>
            <a:chExt cx="7153948" cy="63081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9B36A3-D781-2760-9C39-E301AD4C8DEE}"/>
                </a:ext>
              </a:extLst>
            </p:cNvPr>
            <p:cNvSpPr/>
            <p:nvPr/>
          </p:nvSpPr>
          <p:spPr>
            <a:xfrm>
              <a:off x="1631531" y="3658299"/>
              <a:ext cx="274320" cy="10763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E1F2C7-4D91-CD05-0C98-485D2AE47A86}"/>
                </a:ext>
              </a:extLst>
            </p:cNvPr>
            <p:cNvGrpSpPr/>
            <p:nvPr/>
          </p:nvGrpSpPr>
          <p:grpSpPr>
            <a:xfrm>
              <a:off x="2043835" y="2320862"/>
              <a:ext cx="274320" cy="1306831"/>
              <a:chOff x="7548880" y="2143760"/>
              <a:chExt cx="762000" cy="231648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47C59E-09AB-894B-3F0A-22F55F2CB98C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D6D06C-0ED2-A702-A314-BDBCF53A8789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27D88F1-DAD4-963F-05EE-E3BCA9AB37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40647E9-5FBC-FAF8-F310-6B9FB79F9096}"/>
                </a:ext>
              </a:extLst>
            </p:cNvPr>
            <p:cNvGrpSpPr/>
            <p:nvPr/>
          </p:nvGrpSpPr>
          <p:grpSpPr>
            <a:xfrm>
              <a:off x="2445385" y="1838325"/>
              <a:ext cx="274313" cy="725807"/>
              <a:chOff x="7548880" y="2143760"/>
              <a:chExt cx="762000" cy="23164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35C80-2B77-5FE6-481C-64229385C9ED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CA64E6E-B754-7DBE-FD76-BA918E2A9939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F6EF161-B66E-2AFE-4D20-56EF2A045F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B3D5AE0-3657-0CEE-CCE3-F4A7D4A852AA}"/>
                </a:ext>
              </a:extLst>
            </p:cNvPr>
            <p:cNvGrpSpPr/>
            <p:nvPr/>
          </p:nvGrpSpPr>
          <p:grpSpPr>
            <a:xfrm>
              <a:off x="2856860" y="566928"/>
              <a:ext cx="274313" cy="1271397"/>
              <a:chOff x="7548880" y="97659"/>
              <a:chExt cx="762000" cy="405778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3E5B57-5146-4105-C62A-98E23DE4CDB8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609F103-D2EE-DC5D-9005-DCE88FC07336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7929881" y="97659"/>
                <a:ext cx="0" cy="23509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17F4EA-80C7-0BD9-6A37-5432C8984021}"/>
                </a:ext>
              </a:extLst>
            </p:cNvPr>
            <p:cNvSpPr/>
            <p:nvPr/>
          </p:nvSpPr>
          <p:spPr>
            <a:xfrm>
              <a:off x="3268331" y="743075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719B23-EC60-CABE-E381-F53FF414904A}"/>
                </a:ext>
              </a:extLst>
            </p:cNvPr>
            <p:cNvSpPr/>
            <p:nvPr/>
          </p:nvSpPr>
          <p:spPr>
            <a:xfrm>
              <a:off x="3679800" y="1653603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22FC1D-DC57-4BBD-F212-AF6B9E0FD442}"/>
                </a:ext>
              </a:extLst>
            </p:cNvPr>
            <p:cNvGrpSpPr/>
            <p:nvPr/>
          </p:nvGrpSpPr>
          <p:grpSpPr>
            <a:xfrm rot="10800000">
              <a:off x="4091269" y="2468631"/>
              <a:ext cx="274310" cy="825620"/>
              <a:chOff x="6096000" y="868680"/>
              <a:chExt cx="1155192" cy="1415349"/>
            </a:xfrm>
            <a:solidFill>
              <a:srgbClr val="FF0000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BF77C3E-9BBA-A936-A8B7-4C63DC9AC32F}"/>
                  </a:ext>
                </a:extLst>
              </p:cNvPr>
              <p:cNvGrpSpPr/>
              <p:nvPr/>
            </p:nvGrpSpPr>
            <p:grpSpPr>
              <a:xfrm>
                <a:off x="6096000" y="868680"/>
                <a:ext cx="1155192" cy="612648"/>
                <a:chOff x="6096000" y="868680"/>
                <a:chExt cx="1155192" cy="612648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383E52E-7A92-2AD2-40CA-8FC8702A31F8}"/>
                    </a:ext>
                  </a:extLst>
                </p:cNvPr>
                <p:cNvSpPr/>
                <p:nvPr/>
              </p:nvSpPr>
              <p:spPr>
                <a:xfrm>
                  <a:off x="6096000" y="1106424"/>
                  <a:ext cx="1155192" cy="3749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8F6B216-3286-F89F-E53B-98041DC4DE67}"/>
                    </a:ext>
                  </a:extLst>
                </p:cNvPr>
                <p:cNvCxnSpPr>
                  <a:stCxn id="26" idx="0"/>
                </p:cNvCxnSpPr>
                <p:nvPr/>
              </p:nvCxnSpPr>
              <p:spPr>
                <a:xfrm flipH="1" flipV="1">
                  <a:off x="6665976" y="868680"/>
                  <a:ext cx="7620" cy="2377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038CC36-4D46-28C5-2931-B04888BA83C6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rot="10800000" flipV="1">
                <a:off x="6673596" y="1481328"/>
                <a:ext cx="0" cy="8027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C412C7-BBC4-956F-8C4F-56A17C5A3019}"/>
                </a:ext>
              </a:extLst>
            </p:cNvPr>
            <p:cNvGrpSpPr/>
            <p:nvPr/>
          </p:nvGrpSpPr>
          <p:grpSpPr>
            <a:xfrm>
              <a:off x="4488907" y="3118165"/>
              <a:ext cx="259838" cy="1616458"/>
              <a:chOff x="7548880" y="2143760"/>
              <a:chExt cx="762000" cy="305915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26C163-21B9-7FA6-CF62-BE25DF0108B8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4CE4D46-5623-CD93-2D36-DF3A1C90CC54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BDD7C41-D226-3337-A2DC-C582D285A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1"/>
                <a:ext cx="0" cy="1047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4AF7946-B1C2-5BE3-4102-900FB13D3B43}"/>
                </a:ext>
              </a:extLst>
            </p:cNvPr>
            <p:cNvGrpSpPr/>
            <p:nvPr/>
          </p:nvGrpSpPr>
          <p:grpSpPr>
            <a:xfrm rot="10800000">
              <a:off x="4920462" y="3458363"/>
              <a:ext cx="274313" cy="1271397"/>
              <a:chOff x="7548880" y="97659"/>
              <a:chExt cx="762000" cy="405778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5E128BC-80A9-10CD-B1E9-7614E9CA23E7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46AE8FC-E591-1D9A-7D42-14498469DE22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V="1">
                <a:off x="7929881" y="97659"/>
                <a:ext cx="0" cy="23509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C06971E-FEAF-795E-814A-C5AE6E56C2AA}"/>
                </a:ext>
              </a:extLst>
            </p:cNvPr>
            <p:cNvGrpSpPr/>
            <p:nvPr/>
          </p:nvGrpSpPr>
          <p:grpSpPr>
            <a:xfrm>
              <a:off x="5366491" y="3178813"/>
              <a:ext cx="274313" cy="725807"/>
              <a:chOff x="7548880" y="2143760"/>
              <a:chExt cx="762000" cy="231648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AD7175-D12A-E4E9-6BDA-AF8C5906399E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908FE7-F0EE-94F0-C96A-973527AD9D7E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5BD92FD-47EC-1674-CB4A-60E3997E25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CA4825-5A48-1016-0EE5-9A42F7C8212C}"/>
                </a:ext>
              </a:extLst>
            </p:cNvPr>
            <p:cNvSpPr/>
            <p:nvPr/>
          </p:nvSpPr>
          <p:spPr>
            <a:xfrm>
              <a:off x="5827149" y="3455006"/>
              <a:ext cx="274320" cy="107632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3D2A1A-A09B-A670-F3C8-11ED521CC28A}"/>
                </a:ext>
              </a:extLst>
            </p:cNvPr>
            <p:cNvSpPr/>
            <p:nvPr/>
          </p:nvSpPr>
          <p:spPr>
            <a:xfrm>
              <a:off x="6254194" y="3314833"/>
              <a:ext cx="274301" cy="92132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D69191A-71E4-50AC-F5B7-A4942F565A3C}"/>
                </a:ext>
              </a:extLst>
            </p:cNvPr>
            <p:cNvSpPr/>
            <p:nvPr/>
          </p:nvSpPr>
          <p:spPr>
            <a:xfrm>
              <a:off x="8511168" y="5779860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325E147-9237-11F6-3908-00AA7F094686}"/>
                </a:ext>
              </a:extLst>
            </p:cNvPr>
            <p:cNvGrpSpPr/>
            <p:nvPr/>
          </p:nvGrpSpPr>
          <p:grpSpPr>
            <a:xfrm>
              <a:off x="7151372" y="3046220"/>
              <a:ext cx="259838" cy="1616458"/>
              <a:chOff x="7548880" y="2143760"/>
              <a:chExt cx="762000" cy="305915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9AC228-8FBF-B2CC-994E-9BCFD8F6C627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8841E4E-8971-2478-0460-13E1FC2D7137}"/>
                  </a:ext>
                </a:extLst>
              </p:cNvPr>
              <p:cNvCxnSpPr>
                <a:cxnSpLocks/>
                <a:stCxn id="45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5653579-036B-400D-E95A-F332692EDB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1"/>
                <a:ext cx="0" cy="1047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FE6B5FF-93A0-6A3B-6BBA-B3A90321A091}"/>
                </a:ext>
              </a:extLst>
            </p:cNvPr>
            <p:cNvGrpSpPr/>
            <p:nvPr/>
          </p:nvGrpSpPr>
          <p:grpSpPr>
            <a:xfrm>
              <a:off x="6683471" y="2694980"/>
              <a:ext cx="274313" cy="725807"/>
              <a:chOff x="7548880" y="2143760"/>
              <a:chExt cx="762000" cy="231648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57EBED6-90C8-3748-2944-E5830F1022D6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ADBC5E7-8D07-A1C4-14BF-41F559B485B7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11D390C-365A-5B83-5246-29225B465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126D141-0FF6-9E47-FDAA-4CCD4684F823}"/>
                </a:ext>
              </a:extLst>
            </p:cNvPr>
            <p:cNvGrpSpPr/>
            <p:nvPr/>
          </p:nvGrpSpPr>
          <p:grpSpPr>
            <a:xfrm rot="10800000">
              <a:off x="7604639" y="3708591"/>
              <a:ext cx="259838" cy="1616458"/>
              <a:chOff x="7548880" y="2143760"/>
              <a:chExt cx="762000" cy="305915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0F7CA2A-808C-6F04-4163-72F9BFC3761E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58E3726-2C06-97CB-CAE8-B1AFC5C76EAE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0695F1B-B700-37C4-A5F4-1D29A0599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1"/>
                <a:ext cx="0" cy="1047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E29914-B48E-E564-A55F-13974FF0132E}"/>
                </a:ext>
              </a:extLst>
            </p:cNvPr>
            <p:cNvSpPr/>
            <p:nvPr/>
          </p:nvSpPr>
          <p:spPr>
            <a:xfrm>
              <a:off x="8050667" y="5027661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73B711E2-D075-6E77-BA87-83D692E1DC12}"/>
              </a:ext>
            </a:extLst>
          </p:cNvPr>
          <p:cNvSpPr/>
          <p:nvPr/>
        </p:nvSpPr>
        <p:spPr>
          <a:xfrm>
            <a:off x="8832214" y="1838325"/>
            <a:ext cx="1178787" cy="1032131"/>
          </a:xfrm>
          <a:prstGeom prst="wedgeEllipseCallout">
            <a:avLst>
              <a:gd name="adj1" fmla="val -350063"/>
              <a:gd name="adj2" fmla="val 22450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supports holds the price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641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A2050D8-2C6E-CCC6-E392-6408BD8F0C9A}"/>
              </a:ext>
            </a:extLst>
          </p:cNvPr>
          <p:cNvSpPr/>
          <p:nvPr/>
        </p:nvSpPr>
        <p:spPr>
          <a:xfrm>
            <a:off x="742950" y="5224031"/>
            <a:ext cx="10706100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Support and Resistance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E5BF6-4FD5-E574-1957-49069D3DD4BF}"/>
              </a:ext>
            </a:extLst>
          </p:cNvPr>
          <p:cNvSpPr/>
          <p:nvPr/>
        </p:nvSpPr>
        <p:spPr>
          <a:xfrm>
            <a:off x="800603" y="2253172"/>
            <a:ext cx="10706100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Support</a:t>
            </a:r>
            <a:r>
              <a:rPr lang="en-GB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B36A3-D781-2760-9C39-E301AD4C8DEE}"/>
              </a:ext>
            </a:extLst>
          </p:cNvPr>
          <p:cNvSpPr/>
          <p:nvPr/>
        </p:nvSpPr>
        <p:spPr>
          <a:xfrm>
            <a:off x="1130759" y="4948499"/>
            <a:ext cx="274320" cy="10763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E1F2C7-4D91-CD05-0C98-485D2AE47A86}"/>
              </a:ext>
            </a:extLst>
          </p:cNvPr>
          <p:cNvGrpSpPr/>
          <p:nvPr/>
        </p:nvGrpSpPr>
        <p:grpSpPr>
          <a:xfrm>
            <a:off x="1548927" y="3899171"/>
            <a:ext cx="274320" cy="1306831"/>
            <a:chOff x="7548880" y="2143760"/>
            <a:chExt cx="762000" cy="23164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47C59E-09AB-894B-3F0A-22F55F2CB98C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D6D06C-0ED2-A702-A314-BDBCF53A878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7D88F1-DAD4-963F-05EE-E3BCA9AB3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0647E9-5FBC-FAF8-F310-6B9FB79F9096}"/>
              </a:ext>
            </a:extLst>
          </p:cNvPr>
          <p:cNvGrpSpPr/>
          <p:nvPr/>
        </p:nvGrpSpPr>
        <p:grpSpPr>
          <a:xfrm>
            <a:off x="1996140" y="3557824"/>
            <a:ext cx="274313" cy="725807"/>
            <a:chOff x="7548880" y="2143760"/>
            <a:chExt cx="762000" cy="23164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735C80-2B77-5FE6-481C-64229385C9ED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A64E6E-B754-7DBE-FD76-BA918E2A9939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6EF161-B66E-2AFE-4D20-56EF2A045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3D5AE0-3657-0CEE-CCE3-F4A7D4A852AA}"/>
              </a:ext>
            </a:extLst>
          </p:cNvPr>
          <p:cNvGrpSpPr/>
          <p:nvPr/>
        </p:nvGrpSpPr>
        <p:grpSpPr>
          <a:xfrm>
            <a:off x="2434594" y="2381928"/>
            <a:ext cx="274313" cy="1271397"/>
            <a:chOff x="7548880" y="97659"/>
            <a:chExt cx="762000" cy="40577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3E5B57-5146-4105-C62A-98E23DE4CDB8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09F103-D2EE-DC5D-9005-DCE88FC0733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7929881" y="97659"/>
              <a:ext cx="0" cy="23509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7F4EA-80C7-0BD9-6A37-5432C8984021}"/>
              </a:ext>
            </a:extLst>
          </p:cNvPr>
          <p:cNvSpPr/>
          <p:nvPr/>
        </p:nvSpPr>
        <p:spPr>
          <a:xfrm>
            <a:off x="3625723" y="1255105"/>
            <a:ext cx="274311" cy="10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719B23-EC60-CABE-E381-F53FF414904A}"/>
              </a:ext>
            </a:extLst>
          </p:cNvPr>
          <p:cNvSpPr/>
          <p:nvPr/>
        </p:nvSpPr>
        <p:spPr>
          <a:xfrm>
            <a:off x="6414042" y="-21470"/>
            <a:ext cx="274311" cy="10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22FC1D-DC57-4BBD-F212-AF6B9E0FD442}"/>
              </a:ext>
            </a:extLst>
          </p:cNvPr>
          <p:cNvGrpSpPr/>
          <p:nvPr/>
        </p:nvGrpSpPr>
        <p:grpSpPr>
          <a:xfrm rot="10800000">
            <a:off x="4008304" y="1237505"/>
            <a:ext cx="274310" cy="825620"/>
            <a:chOff x="6096000" y="868680"/>
            <a:chExt cx="1155192" cy="1415349"/>
          </a:xfrm>
          <a:solidFill>
            <a:srgbClr val="FF0000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F77C3E-9BBA-A936-A8B7-4C63DC9AC32F}"/>
                </a:ext>
              </a:extLst>
            </p:cNvPr>
            <p:cNvGrpSpPr/>
            <p:nvPr/>
          </p:nvGrpSpPr>
          <p:grpSpPr>
            <a:xfrm>
              <a:off x="6096000" y="868680"/>
              <a:ext cx="1155192" cy="612648"/>
              <a:chOff x="6096000" y="868680"/>
              <a:chExt cx="1155192" cy="612648"/>
            </a:xfrm>
            <a:grpFill/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83E52E-7A92-2AD2-40CA-8FC8702A31F8}"/>
                  </a:ext>
                </a:extLst>
              </p:cNvPr>
              <p:cNvSpPr/>
              <p:nvPr/>
            </p:nvSpPr>
            <p:spPr>
              <a:xfrm>
                <a:off x="6096000" y="1106424"/>
                <a:ext cx="1155192" cy="37490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8F6B216-3286-F89F-E53B-98041DC4DE67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6665976" y="868680"/>
                <a:ext cx="7620" cy="2377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38CC36-4D46-28C5-2931-B04888BA83C6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0800000" flipV="1">
              <a:off x="6673596" y="1481328"/>
              <a:ext cx="0" cy="802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C412C7-BBC4-956F-8C4F-56A17C5A3019}"/>
              </a:ext>
            </a:extLst>
          </p:cNvPr>
          <p:cNvGrpSpPr/>
          <p:nvPr/>
        </p:nvGrpSpPr>
        <p:grpSpPr>
          <a:xfrm>
            <a:off x="4457442" y="1155817"/>
            <a:ext cx="259838" cy="1616458"/>
            <a:chOff x="7548880" y="2143760"/>
            <a:chExt cx="762000" cy="305915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26C163-21B9-7FA6-CF62-BE25DF0108B8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CE4D46-5623-CD93-2D36-DF3A1C90CC54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BDD7C41-D226-3337-A2DC-C582D285A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1"/>
              <a:ext cx="0" cy="1047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AF7946-B1C2-5BE3-4102-900FB13D3B43}"/>
              </a:ext>
            </a:extLst>
          </p:cNvPr>
          <p:cNvGrpSpPr/>
          <p:nvPr/>
        </p:nvGrpSpPr>
        <p:grpSpPr>
          <a:xfrm rot="10800000">
            <a:off x="3183819" y="1155817"/>
            <a:ext cx="274313" cy="1271397"/>
            <a:chOff x="7548880" y="97659"/>
            <a:chExt cx="762000" cy="40577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E128BC-80A9-10CD-B1E9-7614E9CA23E7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AE8FC-E591-1D9A-7D42-14498469DE22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7929881" y="97659"/>
              <a:ext cx="0" cy="23509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06971E-FEAF-795E-814A-C5AE6E56C2AA}"/>
              </a:ext>
            </a:extLst>
          </p:cNvPr>
          <p:cNvGrpSpPr/>
          <p:nvPr/>
        </p:nvGrpSpPr>
        <p:grpSpPr>
          <a:xfrm>
            <a:off x="4914822" y="1302328"/>
            <a:ext cx="274313" cy="725807"/>
            <a:chOff x="7548880" y="2143760"/>
            <a:chExt cx="762000" cy="231648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0AD7175-D12A-E4E9-6BDA-AF8C5906399E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9908FE7-F0EE-94F0-C96A-973527AD9D7E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BD92FD-47EC-1674-CB4A-60E3997E2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3CA4825-5A48-1016-0EE5-9A42F7C8212C}"/>
              </a:ext>
            </a:extLst>
          </p:cNvPr>
          <p:cNvSpPr/>
          <p:nvPr/>
        </p:nvSpPr>
        <p:spPr>
          <a:xfrm>
            <a:off x="6922852" y="966986"/>
            <a:ext cx="274320" cy="10763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D2A1A-A09B-A670-F3C8-11ED521CC28A}"/>
              </a:ext>
            </a:extLst>
          </p:cNvPr>
          <p:cNvSpPr/>
          <p:nvPr/>
        </p:nvSpPr>
        <p:spPr>
          <a:xfrm>
            <a:off x="2819033" y="1992320"/>
            <a:ext cx="274301" cy="9213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69191A-71E4-50AC-F5B7-A4942F565A3C}"/>
              </a:ext>
            </a:extLst>
          </p:cNvPr>
          <p:cNvSpPr/>
          <p:nvPr/>
        </p:nvSpPr>
        <p:spPr>
          <a:xfrm>
            <a:off x="8845902" y="5192768"/>
            <a:ext cx="274311" cy="10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25E147-9237-11F6-3908-00AA7F094686}"/>
              </a:ext>
            </a:extLst>
          </p:cNvPr>
          <p:cNvGrpSpPr/>
          <p:nvPr/>
        </p:nvGrpSpPr>
        <p:grpSpPr>
          <a:xfrm>
            <a:off x="7431671" y="1881184"/>
            <a:ext cx="259838" cy="1616458"/>
            <a:chOff x="7548880" y="2143760"/>
            <a:chExt cx="762000" cy="30591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9AC228-8FBF-B2CC-994E-9BCFD8F6C627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841E4E-8971-2478-0460-13E1FC2D7137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653579-036B-400D-E95A-F332692ED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1"/>
              <a:ext cx="0" cy="1047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E6B5FF-93A0-6A3B-6BBA-B3A90321A091}"/>
              </a:ext>
            </a:extLst>
          </p:cNvPr>
          <p:cNvGrpSpPr/>
          <p:nvPr/>
        </p:nvGrpSpPr>
        <p:grpSpPr>
          <a:xfrm>
            <a:off x="5366491" y="743200"/>
            <a:ext cx="274313" cy="725807"/>
            <a:chOff x="7548880" y="2143760"/>
            <a:chExt cx="762000" cy="23164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7EBED6-90C8-3748-2944-E5830F1022D6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ADBC5E7-8D07-A1C4-14BF-41F559B485B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1D390C-365A-5B83-5246-29225B465C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26D141-0FF6-9E47-FDAA-4CCD4684F823}"/>
              </a:ext>
            </a:extLst>
          </p:cNvPr>
          <p:cNvGrpSpPr/>
          <p:nvPr/>
        </p:nvGrpSpPr>
        <p:grpSpPr>
          <a:xfrm rot="10800000">
            <a:off x="7927984" y="2778205"/>
            <a:ext cx="259838" cy="1616458"/>
            <a:chOff x="7548880" y="2143760"/>
            <a:chExt cx="762000" cy="30591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0F7CA2A-808C-6F04-4163-72F9BFC3761E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8E3726-2C06-97CB-CAE8-B1AFC5C76EAE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695F1B-B700-37C4-A5F4-1D29A0599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1"/>
              <a:ext cx="0" cy="1047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2E29914-B48E-E564-A55F-13974FF0132E}"/>
              </a:ext>
            </a:extLst>
          </p:cNvPr>
          <p:cNvSpPr/>
          <p:nvPr/>
        </p:nvSpPr>
        <p:spPr>
          <a:xfrm>
            <a:off x="8383325" y="4233606"/>
            <a:ext cx="274311" cy="10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8F4276-9C42-8B90-E44B-39EC907D3305}"/>
              </a:ext>
            </a:extLst>
          </p:cNvPr>
          <p:cNvSpPr/>
          <p:nvPr/>
        </p:nvSpPr>
        <p:spPr>
          <a:xfrm>
            <a:off x="5827149" y="-181595"/>
            <a:ext cx="274320" cy="10763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4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B050"/>
                </a:solidFill>
              </a:rPr>
              <a:t>Support and Resistance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z="1000" smtClean="0"/>
              <a:t>7</a:t>
            </a:fld>
            <a:endParaRPr lang="en-US" sz="1000" dirty="0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0DC41BB-C365-F10D-1319-150CE379DE3F}"/>
              </a:ext>
            </a:extLst>
          </p:cNvPr>
          <p:cNvGrpSpPr/>
          <p:nvPr/>
        </p:nvGrpSpPr>
        <p:grpSpPr>
          <a:xfrm>
            <a:off x="807979" y="722376"/>
            <a:ext cx="10195301" cy="5205984"/>
            <a:chOff x="1173739" y="167372"/>
            <a:chExt cx="9387526" cy="5656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FC4E94A-DF23-DDB4-527F-FB33652B64FA}"/>
                </a:ext>
              </a:extLst>
            </p:cNvPr>
            <p:cNvGrpSpPr/>
            <p:nvPr/>
          </p:nvGrpSpPr>
          <p:grpSpPr>
            <a:xfrm>
              <a:off x="3482920" y="1473394"/>
              <a:ext cx="2088691" cy="2168424"/>
              <a:chOff x="1130759" y="772400"/>
              <a:chExt cx="4849876" cy="48854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9B36A3-D781-2760-9C39-E301AD4C8DEE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9E1F2C7-4D91-CD05-0C98-485D2AE47A86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247C59E-09AB-894B-3F0A-22F55F2CB98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D6D06C-0ED2-A702-A314-BDBCF53A8789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27D88F1-DAD4-963F-05EE-E3BCA9AB3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40647E9-5FBC-FAF8-F310-6B9FB79F9096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D735C80-2B77-5FE6-481C-64229385C9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CA64E6E-B754-7DBE-FD76-BA918E2A9939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F6EF161-B66E-2AFE-4D20-56EF2A045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3D5AE0-3657-0CEE-CCE3-F4A7D4A852AA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33E5B57-5146-4105-C62A-98E23DE4CD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609F103-D2EE-DC5D-9005-DCE88FC07336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17F4EA-80C7-0BD9-6A37-5432C8984021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719B23-EC60-CABE-E381-F53FF414904A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22FC1D-DC57-4BBD-F212-AF6B9E0FD442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BF77C3E-9BBA-A936-A8B7-4C63DC9AC32F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383E52E-7A92-2AD2-40CA-8FC8702A31F8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8F6B216-3286-F89F-E53B-98041DC4DE67}"/>
                      </a:ext>
                    </a:extLst>
                  </p:cNvPr>
                  <p:cNvCxnSpPr>
                    <a:stCxn id="26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038CC36-4D46-28C5-2931-B04888BA83C6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4C412C7-BBC4-956F-8C4F-56A17C5A3019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026C163-21B9-7FA6-CF62-BE25DF0108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4CE4D46-5623-CD93-2D36-DF3A1C90CC54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BDD7C41-D226-3337-A2DC-C582D285A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AF7946-B1C2-5BE3-4102-900FB13D3B43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5E128BC-80A9-10CD-B1E9-7614E9CA23E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6AE8FC-E591-1D9A-7D42-14498469DE22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C06971E-FEAF-795E-814A-C5AE6E56C2AA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AD7175-D12A-E4E9-6BDA-AF8C5906399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9908FE7-F0EE-94F0-C96A-973527AD9D7E}"/>
                    </a:ext>
                  </a:extLst>
                </p:cNvPr>
                <p:cNvCxnSpPr>
                  <a:cxnSpLocks/>
                  <a:stCxn id="3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5BD92FD-47EC-1674-CB4A-60E3997E2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CA4825-5A48-1016-0EE5-9A42F7C8212C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3D2A1A-A09B-A670-F3C8-11ED521CC28A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FE6B5FF-93A0-6A3B-6BBA-B3A90321A091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57EBED6-90C8-3748-2944-E5830F1022D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DBC5E7-8D07-A1C4-14BF-41F559B485B7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11D390C-365A-5B83-5246-29225B465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8F4276-9C42-8B90-E44B-39EC907D3305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E3BC94-75D1-CC55-CB44-FA8E9208DB02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EEEAB00-4331-8A75-9126-D922F16A1FE8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6BA7FC7-61A3-44D8-D4C0-CCCB1428FF02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84F9700-5F8D-9505-3C62-C12A36897B9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1E3482F-AAAC-3858-CB93-FC4B2EE50756}"/>
                      </a:ext>
                    </a:extLst>
                  </p:cNvPr>
                  <p:cNvCxnSpPr>
                    <a:stCxn id="6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825D1AD-FDBB-93B9-D916-1F4F6A0E5D59}"/>
                    </a:ext>
                  </a:extLst>
                </p:cNvPr>
                <p:cNvCxnSpPr>
                  <a:cxnSpLocks/>
                  <a:stCxn id="6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F74B1B9-A1BE-92C4-E9DD-DEAD4BBA2917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1F95757-8919-EB19-1482-BB2E61D1208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C0F903C-2DCF-019B-BD3A-1D9F3FE42CD3}"/>
                    </a:ext>
                  </a:extLst>
                </p:cNvPr>
                <p:cNvCxnSpPr>
                  <a:cxnSpLocks/>
                  <a:stCxn id="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02C302-BB65-6007-E8DD-9A150E691369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76D8CE8-52DC-050B-10E1-133E1B3A749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913DFDF-57BF-7762-D37A-8ECA061E9DB0}"/>
                    </a:ext>
                  </a:extLst>
                </p:cNvPr>
                <p:cNvCxnSpPr>
                  <a:cxnSpLocks/>
                  <a:stCxn id="6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BEDFEA1-2A6D-9CA3-6162-E5E553DBB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7C652D-5E69-E8C6-DA4C-CE920DF13454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A4E6746-08DF-14D9-5712-D7449E644E6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D6D31-9F01-8289-6CCB-9226184F8E70}"/>
                    </a:ext>
                  </a:extLst>
                </p:cNvPr>
                <p:cNvCxnSpPr>
                  <a:cxnSpLocks/>
                  <a:stCxn id="7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6F4BD96-6F07-EDE6-2C83-B93D2B066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3EB2F5-2F9B-2739-355E-CC88F7671EA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7D7BCF-9EC4-693C-5A98-26BD8FB34828}"/>
                </a:ext>
              </a:extLst>
            </p:cNvPr>
            <p:cNvGrpSpPr/>
            <p:nvPr/>
          </p:nvGrpSpPr>
          <p:grpSpPr>
            <a:xfrm>
              <a:off x="1173739" y="3641825"/>
              <a:ext cx="2198111" cy="2182233"/>
              <a:chOff x="1130759" y="772400"/>
              <a:chExt cx="4849876" cy="488545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728DDA-9EC6-6452-E911-7DBE725FE95B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25DE8F1-9A54-5DA3-72B9-4D29A26ECD08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1B633C8-8E4D-9A08-1272-3FC8ED6D4B8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24FB4E4-1756-2126-E316-C35AF4B436A3}"/>
                    </a:ext>
                  </a:extLst>
                </p:cNvPr>
                <p:cNvCxnSpPr>
                  <a:cxnSpLocks/>
                  <a:stCxn id="12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209C81D-E05C-DE70-53E6-72EFB552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0B7466-17F8-DCC3-F91A-71985A5B545E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BF8AACD-E367-3231-97DF-819F7399F25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292B273-15A0-A356-8BEA-F3F38DFE755B}"/>
                    </a:ext>
                  </a:extLst>
                </p:cNvPr>
                <p:cNvCxnSpPr>
                  <a:cxnSpLocks/>
                  <a:stCxn id="12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107BEE7-56BA-1849-22E9-A24D83EA6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5551D1-2D97-6AA9-8CAF-5BAB3CEFE89D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F446A0E-D76C-9F03-EF3C-E12DF61348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235B236-78C5-CB46-4717-0EDC4CD03EFB}"/>
                    </a:ext>
                  </a:extLst>
                </p:cNvPr>
                <p:cNvCxnSpPr>
                  <a:cxnSpLocks/>
                  <a:stCxn id="124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49FCA2-9979-D993-59DB-A216E71D95FD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24B28F3-0E4E-DAC9-951B-EDA8A247BB9C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F52E1-B6A6-4280-B925-CFA026D694C4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5308BEA-3918-FFF7-FCB9-68C2CA0E0CA1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D6F055A-CCF2-C0E7-3748-53A9E1F365F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BDD5634-10C9-3B20-3C9D-02494DD49A56}"/>
                      </a:ext>
                    </a:extLst>
                  </p:cNvPr>
                  <p:cNvCxnSpPr>
                    <a:stCxn id="122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ECC8411-FBD8-A69C-D910-BDB64630EFD7}"/>
                    </a:ext>
                  </a:extLst>
                </p:cNvPr>
                <p:cNvCxnSpPr>
                  <a:cxnSpLocks/>
                  <a:stCxn id="122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35DDA38-26D3-12F0-61AD-93DE5D004D81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83D607C-9D71-95FC-FD4D-79E48B9B30A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BE0647C-7907-CC18-860E-78833BB850FD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7F4E560-D59C-D56C-F39A-E4E6F32C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6AFBE12-B1CF-A409-5F33-67464F55D4C9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6239045-CB70-CF25-3B85-C7BE233E29E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D84AD66-A3A0-471F-C33D-DD8145239785}"/>
                    </a:ext>
                  </a:extLst>
                </p:cNvPr>
                <p:cNvCxnSpPr>
                  <a:cxnSpLocks/>
                  <a:stCxn id="11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277591C-EA6D-CCDD-0889-2AF83DE74D58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77D53B1-5101-BC77-F770-E08AB2B34EF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3470515-C4FB-5450-D801-611AF458AA22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000192A-3F40-60F5-B1E4-0A9A723F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8B0B1C3-77CA-54DC-9110-A1C1E9F12DD0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6BB4A7-B172-D800-155E-DD8765AF1821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4C05396-7323-F21E-B71D-CABC63F6AEC7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86C2428-6B02-527D-D71B-5C23F481AD4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8614C35B-C52D-BBDC-7573-ED80B02CCA12}"/>
                    </a:ext>
                  </a:extLst>
                </p:cNvPr>
                <p:cNvCxnSpPr>
                  <a:cxnSpLocks/>
                  <a:stCxn id="10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2021A87-643C-231A-1C06-45AE96657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B80C7F4-BA13-0AD2-7E91-2A822DA83341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EC89D7C-EE7E-C251-1A3F-060DA3FADECE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F45DC39-07AE-0C8C-1630-33A25358872A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FC932D22-8C80-51CA-F202-70681129E2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8FBD9EE9-881D-A576-2396-2C0D85894651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9C999E0D-8A7D-5B17-32F9-75DAFF1220B7}"/>
                      </a:ext>
                    </a:extLst>
                  </p:cNvPr>
                  <p:cNvCxnSpPr>
                    <a:stCxn id="10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BD46FB6-B7D7-09F2-B647-1F7600BAC1F8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110570D-D3DA-A02C-0672-951A77AD8BF3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8E6993A-9A5F-10A4-7245-9B40F85369D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22C2734-7797-C8A8-E718-19227977F880}"/>
                    </a:ext>
                  </a:extLst>
                </p:cNvPr>
                <p:cNvCxnSpPr>
                  <a:cxnSpLocks/>
                  <a:stCxn id="10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C21FA88-EC9F-B9DF-AA26-80E7EB1ADF5C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0F03885-E8EA-2616-B208-B2A5F7F5579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45D900-1734-E2A7-91FA-C1FA502D87F5}"/>
                    </a:ext>
                  </a:extLst>
                </p:cNvPr>
                <p:cNvCxnSpPr>
                  <a:cxnSpLocks/>
                  <a:stCxn id="10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82934-B741-16E2-C73B-CEEEB42C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F0FFFBE-7435-3567-198C-CB024A717ABD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B809F07-5073-8578-9E40-9B68820983D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E06C6BE-4D41-BDE1-68A3-8D2C0EC32725}"/>
                    </a:ext>
                  </a:extLst>
                </p:cNvPr>
                <p:cNvCxnSpPr>
                  <a:cxnSpLocks/>
                  <a:stCxn id="9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859B5F6-F719-DF8F-DC5C-7CEB27972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2207006-3402-3CB3-1DA2-93A122E114C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EFEE79D-38AD-2951-C73D-37592FAF985A}"/>
                </a:ext>
              </a:extLst>
            </p:cNvPr>
            <p:cNvGrpSpPr/>
            <p:nvPr/>
          </p:nvGrpSpPr>
          <p:grpSpPr>
            <a:xfrm>
              <a:off x="5638834" y="167372"/>
              <a:ext cx="1624008" cy="1886083"/>
              <a:chOff x="1631531" y="566928"/>
              <a:chExt cx="7153948" cy="630818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9D5AB9D-C41B-A590-F543-4D74B2734854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30EB54D-75F1-293D-1112-0CE1B42A4665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CB23D64-B236-A9F0-9A81-4D5D92D89FA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43F9D587-D5A1-101F-CB3B-54BB7AEB8029}"/>
                    </a:ext>
                  </a:extLst>
                </p:cNvPr>
                <p:cNvCxnSpPr>
                  <a:cxnSpLocks/>
                  <a:stCxn id="17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1BA661F2-9B4C-B656-9D01-36DE8CD0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561B5FF-9007-EA03-CDF1-9B636F2AAC6C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1A7F79B-622B-194C-0897-2BE1538192F1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3A457FE-F5ED-D50F-A863-F9ED9DF220A2}"/>
                    </a:ext>
                  </a:extLst>
                </p:cNvPr>
                <p:cNvCxnSpPr>
                  <a:cxnSpLocks/>
                  <a:stCxn id="17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E214E5F-0B01-8876-FF61-660541D67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E3C9A1-B3C3-C73E-A659-09C4F1E56D0B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502E5F5-F284-52CA-21CB-72453FB7B8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F1106D8-2F94-893D-26CF-1B755AE326FB}"/>
                    </a:ext>
                  </a:extLst>
                </p:cNvPr>
                <p:cNvCxnSpPr>
                  <a:cxnSpLocks/>
                  <a:stCxn id="171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C343642-DC2D-FD03-4FEA-3B794F093058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9F820E-CB9F-9C5E-13D1-0B5837A3E079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76E0502-A141-BA62-0C4A-5A985A8F9495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D8B75F8-EBFB-6788-BD14-DEB5E603E1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1E6353A-7B91-1CB5-F56E-B2C2A70DB26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5CA1F07E-3B75-1098-FDC1-17B1C73E2C35}"/>
                      </a:ext>
                    </a:extLst>
                  </p:cNvPr>
                  <p:cNvCxnSpPr>
                    <a:stCxn id="169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F284104-C27B-A374-56E6-D93115BF1F12}"/>
                    </a:ext>
                  </a:extLst>
                </p:cNvPr>
                <p:cNvCxnSpPr>
                  <a:cxnSpLocks/>
                  <a:stCxn id="169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88B6038-CF85-B44B-D8C8-F55579CFA466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CA600A9-3E7F-3B92-556F-7AD9A1C6D52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776BA68-D0CB-37DB-04B9-7CB3219A4979}"/>
                    </a:ext>
                  </a:extLst>
                </p:cNvPr>
                <p:cNvCxnSpPr>
                  <a:cxnSpLocks/>
                  <a:stCxn id="16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FFFA0B1B-C231-D79A-E10B-5A6121D76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6D19F84-D445-1D64-2756-8A6433A4469B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F69B83C-3F05-9A7B-2F94-2076558256C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3424D79-299B-2E52-5F4F-7F9EC06DFBFB}"/>
                    </a:ext>
                  </a:extLst>
                </p:cNvPr>
                <p:cNvCxnSpPr>
                  <a:cxnSpLocks/>
                  <a:stCxn id="16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0B36E28-F420-E3CC-73D4-FACF9C5C0483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190A228-4351-B5FF-B634-A03FD74C8A9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A10D3A0-55B5-3FB6-F0D0-18FD026FBFB1}"/>
                    </a:ext>
                  </a:extLst>
                </p:cNvPr>
                <p:cNvCxnSpPr>
                  <a:cxnSpLocks/>
                  <a:stCxn id="15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4604C8F-A701-C2D1-9403-B78B84C83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5C20F5-688A-F418-81DA-195A1B235DC7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310218F-DFAD-725E-6712-87EE26B05DC3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1060E02-D2D6-A248-7F78-535383667601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D0A899C-64AB-55C2-3407-E5B6A28EA2C5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E74E6D0-46CC-C39A-04CD-0B851C9670E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8B3D1A3-4234-3962-A32F-39C91E92957B}"/>
                    </a:ext>
                  </a:extLst>
                </p:cNvPr>
                <p:cNvCxnSpPr>
                  <a:cxnSpLocks/>
                  <a:stCxn id="15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8BD89A0-F83C-C9C9-88B4-7192AE359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C88DEB3-6A3C-FB62-B16A-21D01B566061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B523E84-066C-2908-49CE-9DE93F54AB8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813005C-6FC7-B4E0-9214-79D07027F185}"/>
                    </a:ext>
                  </a:extLst>
                </p:cNvPr>
                <p:cNvCxnSpPr>
                  <a:cxnSpLocks/>
                  <a:stCxn id="15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476A676-3A08-0A6A-A166-9FAB28F9A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78D8BE9-9D75-C8ED-4B54-828A5BBDDDF8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1365D2-65A1-D176-BDA5-A101535653E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05D9F55-5A08-B5D4-29FE-5413FD664D86}"/>
                    </a:ext>
                  </a:extLst>
                </p:cNvPr>
                <p:cNvCxnSpPr>
                  <a:cxnSpLocks/>
                  <a:stCxn id="15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19271F67-14DB-58BA-A1B9-D2146F716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1646059-954B-CF88-C95F-1FD8D4400582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8D82AAA-4A91-6E3E-6885-F900C77521B5}"/>
                </a:ext>
              </a:extLst>
            </p:cNvPr>
            <p:cNvGrpSpPr/>
            <p:nvPr/>
          </p:nvGrpSpPr>
          <p:grpSpPr>
            <a:xfrm>
              <a:off x="7302370" y="285058"/>
              <a:ext cx="1632133" cy="2527683"/>
              <a:chOff x="1631531" y="566928"/>
              <a:chExt cx="7153948" cy="6308182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E9ECA9-6254-35A2-1043-11F8DA4BBEEE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2886F2-5F2A-00E9-BCAD-0E47247CBABF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9A7DD01-7486-EA1C-6272-890AE422998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83704D97-395C-05B5-0DBA-3ACC114092DC}"/>
                    </a:ext>
                  </a:extLst>
                </p:cNvPr>
                <p:cNvCxnSpPr>
                  <a:cxnSpLocks/>
                  <a:stCxn id="22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36E261A9-F136-865A-C609-8B711CD54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BB5676F-C783-B22A-1108-B3E235DE1394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B6C7FBE-6BC4-B2BE-2D5C-0097C31F083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45B72F-6E8C-63DE-95CD-1C1B45FBE517}"/>
                    </a:ext>
                  </a:extLst>
                </p:cNvPr>
                <p:cNvCxnSpPr>
                  <a:cxnSpLocks/>
                  <a:stCxn id="22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D8F57BE-F365-4F44-7B7A-7E7C8C6C4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564897F-A29A-887F-74BA-986B3942C9A2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1DF2EC-D6D9-18E3-8FC5-7A54132E88F5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8E688A1-D86C-0BF1-B08B-252930A50E88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4206219-7AF2-0E2D-EC6A-A57C449DD737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CA3A731-486C-74A7-C60D-9BB013411948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413EF4E-1993-CB13-5A00-D16D4B5DE34A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6321379E-23AD-8485-A1FF-C3A0889DC93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783413A-02CE-4AFA-29E7-2A4D8AA1AB6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3D8CC727-BFA4-AF1B-085E-616BC8A0CFE4}"/>
                      </a:ext>
                    </a:extLst>
                  </p:cNvPr>
                  <p:cNvCxnSpPr>
                    <a:stCxn id="21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52D6DF-8548-1958-574D-598611A2EBBC}"/>
                    </a:ext>
                  </a:extLst>
                </p:cNvPr>
                <p:cNvCxnSpPr>
                  <a:cxnSpLocks/>
                  <a:stCxn id="21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AE9FE05-714D-CF32-184F-D634F2B23C32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3C372D37-8F25-DFA0-CAAE-80BB676EE17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71D7DDF8-E930-0544-5CEF-9EF3E7446703}"/>
                    </a:ext>
                  </a:extLst>
                </p:cNvPr>
                <p:cNvCxnSpPr>
                  <a:cxnSpLocks/>
                  <a:stCxn id="2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BE0721B-0CBD-4FAF-D397-A5C7B697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C57B22A-16F7-E063-B8FF-4314CE865556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4A791DB-ACDB-C557-E889-BC1637811AF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3B6CB14-B1AE-F9A9-41F6-B0C96040B6BD}"/>
                    </a:ext>
                  </a:extLst>
                </p:cNvPr>
                <p:cNvCxnSpPr>
                  <a:cxnSpLocks/>
                  <a:stCxn id="210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9663A2E-B35A-61CE-1A93-648CC3AD6309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C589D36-E535-E642-5150-20FCB76B17F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456A9BD-6DF7-3B56-42CC-C4F3CD6031B1}"/>
                    </a:ext>
                  </a:extLst>
                </p:cNvPr>
                <p:cNvCxnSpPr>
                  <a:cxnSpLocks/>
                  <a:stCxn id="20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80C08CE2-D88D-AC7B-A8A9-0B7C99C35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12D643B-F183-3DFA-D761-B609B970954B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6E68B75-8AED-79B8-07DF-BEE26384699B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B16DC3C-B193-8504-C9DE-0B2C70BA7E9D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FA149A0-9DA2-5D3A-76BD-82308176B0EB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1116821-7CF8-C3DB-AE8B-AB64374B3D9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B9C01FD-D7B8-3708-FBD6-A614C188BBDB}"/>
                    </a:ext>
                  </a:extLst>
                </p:cNvPr>
                <p:cNvCxnSpPr>
                  <a:cxnSpLocks/>
                  <a:stCxn id="20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46191F22-E023-94BA-C0F1-244543C1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079FF471-896B-BAF3-CEED-926D31BF0EE8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77805CC-2B5C-88B2-E362-434F0DA4303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448AD47-D690-420B-E253-F60357E2415B}"/>
                    </a:ext>
                  </a:extLst>
                </p:cNvPr>
                <p:cNvCxnSpPr>
                  <a:cxnSpLocks/>
                  <a:stCxn id="20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CEFF5C4-826F-554C-98F0-98A3B43F8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BCE7F0D-8064-1954-E6B1-647A42D69301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94683A-85FD-B6CA-E597-A3B86C461BD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1266AED-BCDC-9106-61A4-16FC51A1D53B}"/>
                    </a:ext>
                  </a:extLst>
                </p:cNvPr>
                <p:cNvCxnSpPr>
                  <a:cxnSpLocks/>
                  <a:stCxn id="19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50E61BDF-7D67-9A70-EB4A-490800E6B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EBEC633-2B45-1E21-C442-35BB1567F4A6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E498A55-F53F-7C1F-0235-12F8064F2462}"/>
                </a:ext>
              </a:extLst>
            </p:cNvPr>
            <p:cNvGrpSpPr/>
            <p:nvPr/>
          </p:nvGrpSpPr>
          <p:grpSpPr>
            <a:xfrm>
              <a:off x="8992105" y="1042226"/>
              <a:ext cx="1569160" cy="1872388"/>
              <a:chOff x="3669881" y="418432"/>
              <a:chExt cx="6937805" cy="4316191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A4D554-6DF4-E877-CA2B-7366C6D4779F}"/>
                  </a:ext>
                </a:extLst>
              </p:cNvPr>
              <p:cNvSpPr/>
              <p:nvPr/>
            </p:nvSpPr>
            <p:spPr>
              <a:xfrm>
                <a:off x="366988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F19FB55-57C4-4B2B-3BE5-4E97C8B90D55}"/>
                  </a:ext>
                </a:extLst>
              </p:cNvPr>
              <p:cNvGrpSpPr/>
              <p:nvPr/>
            </p:nvGrpSpPr>
            <p:grpSpPr>
              <a:xfrm>
                <a:off x="408218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CCF568DD-F71A-9A8B-EC8B-06B531105EE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FFEBA0F-F5BF-72C0-0C19-30A81777ABED}"/>
                    </a:ext>
                  </a:extLst>
                </p:cNvPr>
                <p:cNvCxnSpPr>
                  <a:cxnSpLocks/>
                  <a:stCxn id="27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38C855D-D3A3-C443-5E52-F2E199B5F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56802BA-6636-8EBD-28DC-587A565598CB}"/>
                  </a:ext>
                </a:extLst>
              </p:cNvPr>
              <p:cNvGrpSpPr/>
              <p:nvPr/>
            </p:nvGrpSpPr>
            <p:grpSpPr>
              <a:xfrm>
                <a:off x="448373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E85439B-D240-912A-1A18-E6F070A47A0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D08B291-7C9A-7A4A-C09A-0D2663164137}"/>
                    </a:ext>
                  </a:extLst>
                </p:cNvPr>
                <p:cNvCxnSpPr>
                  <a:cxnSpLocks/>
                  <a:stCxn id="27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D79DA69-FA0F-66E8-4356-40F20962B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FAD24184-85A6-AD43-9FAA-C9DFFFB939B9}"/>
                  </a:ext>
                </a:extLst>
              </p:cNvPr>
              <p:cNvGrpSpPr/>
              <p:nvPr/>
            </p:nvGrpSpPr>
            <p:grpSpPr>
              <a:xfrm>
                <a:off x="489521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4FD5F50-6D20-9F1F-D0DC-323B8BBBC42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B3D6273-67DB-4384-4FAF-983A0E5B92EF}"/>
                    </a:ext>
                  </a:extLst>
                </p:cNvPr>
                <p:cNvCxnSpPr>
                  <a:cxnSpLocks/>
                  <a:stCxn id="27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3F3C38D-560A-2362-DAEE-402320A779FC}"/>
                  </a:ext>
                </a:extLst>
              </p:cNvPr>
              <p:cNvSpPr/>
              <p:nvPr/>
            </p:nvSpPr>
            <p:spPr>
              <a:xfrm>
                <a:off x="530668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F9A08BC-EF1F-3389-46A7-9644A8D255DB}"/>
                  </a:ext>
                </a:extLst>
              </p:cNvPr>
              <p:cNvSpPr/>
              <p:nvPr/>
            </p:nvSpPr>
            <p:spPr>
              <a:xfrm>
                <a:off x="571815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CEC2666-808B-1F3E-3CFF-65FBE18574D2}"/>
                  </a:ext>
                </a:extLst>
              </p:cNvPr>
              <p:cNvGrpSpPr/>
              <p:nvPr/>
            </p:nvGrpSpPr>
            <p:grpSpPr>
              <a:xfrm rot="10800000">
                <a:off x="612961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7949DD6F-3E2D-F048-5345-F96B0E8753C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3E9B02A5-2E85-78F3-0613-F20FD360C28C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E3162386-F79F-B330-0DE7-34B1B2138E98}"/>
                      </a:ext>
                    </a:extLst>
                  </p:cNvPr>
                  <p:cNvCxnSpPr>
                    <a:stCxn id="27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BD548194-DD4D-724D-2797-2BB50091EF69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D7B0F1E8-DC85-D62F-8BFD-249C9E1DA733}"/>
                  </a:ext>
                </a:extLst>
              </p:cNvPr>
              <p:cNvGrpSpPr/>
              <p:nvPr/>
            </p:nvGrpSpPr>
            <p:grpSpPr>
              <a:xfrm>
                <a:off x="6504710" y="2580003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C141DF1B-E7BE-7B66-313C-4AE5BD86E66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71F76284-8F8F-FDCB-B7B1-CD8854305A68}"/>
                    </a:ext>
                  </a:extLst>
                </p:cNvPr>
                <p:cNvCxnSpPr>
                  <a:cxnSpLocks/>
                  <a:stCxn id="265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DF79C2B-323F-3EBB-E446-97D2F0B7E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BBD2A5E1-651F-416E-5D8D-C446305E50B3}"/>
                  </a:ext>
                </a:extLst>
              </p:cNvPr>
              <p:cNvGrpSpPr/>
              <p:nvPr/>
            </p:nvGrpSpPr>
            <p:grpSpPr>
              <a:xfrm rot="10800000">
                <a:off x="6917014" y="2925064"/>
                <a:ext cx="274313" cy="1271397"/>
                <a:chOff x="7548880" y="97659"/>
                <a:chExt cx="762000" cy="405778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C2C1BEA-69CD-72E7-C84D-C428092A543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E676D26-77A3-B854-7931-82FBAA22BD3D}"/>
                    </a:ext>
                  </a:extLst>
                </p:cNvPr>
                <p:cNvCxnSpPr>
                  <a:cxnSpLocks/>
                  <a:stCxn id="2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02BCAE3-DDD8-F891-C8BC-EB4C7C181082}"/>
                  </a:ext>
                </a:extLst>
              </p:cNvPr>
              <p:cNvGrpSpPr/>
              <p:nvPr/>
            </p:nvGrpSpPr>
            <p:grpSpPr>
              <a:xfrm>
                <a:off x="7348721" y="2573969"/>
                <a:ext cx="274313" cy="725807"/>
                <a:chOff x="7548880" y="2143760"/>
                <a:chExt cx="762000" cy="2316480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9786792-901A-4D0F-DB08-181870FFC36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4148269-BFD8-59DB-D8C7-526D34B0E0B8}"/>
                    </a:ext>
                  </a:extLst>
                </p:cNvPr>
                <p:cNvCxnSpPr>
                  <a:cxnSpLocks/>
                  <a:stCxn id="26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3E19DB5D-67CE-6229-9BF1-CAF9CFBE5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212F88D5-A3B1-75F7-240C-54CB3EB0FB78}"/>
                  </a:ext>
                </a:extLst>
              </p:cNvPr>
              <p:cNvSpPr/>
              <p:nvPr/>
            </p:nvSpPr>
            <p:spPr>
              <a:xfrm>
                <a:off x="7775500" y="1626428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981FE9B-38B8-8E60-C4CF-95EBE89C09FE}"/>
                  </a:ext>
                </a:extLst>
              </p:cNvPr>
              <p:cNvSpPr/>
              <p:nvPr/>
            </p:nvSpPr>
            <p:spPr>
              <a:xfrm>
                <a:off x="8177123" y="692205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437B5E7-34CF-E8FA-F4D6-4423B4AEC2D4}"/>
                  </a:ext>
                </a:extLst>
              </p:cNvPr>
              <p:cNvSpPr/>
              <p:nvPr/>
            </p:nvSpPr>
            <p:spPr>
              <a:xfrm>
                <a:off x="8632179" y="418432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A1FCBEC5-13FE-93DB-65A7-D38BE6F3B5DA}"/>
                  </a:ext>
                </a:extLst>
              </p:cNvPr>
              <p:cNvGrpSpPr/>
              <p:nvPr/>
            </p:nvGrpSpPr>
            <p:grpSpPr>
              <a:xfrm>
                <a:off x="9065290" y="1392999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EFA64BB-6DDE-8C3C-5FEE-B07AD5595F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18049DC-E472-3DA8-9467-C1D4DB20BCA6}"/>
                    </a:ext>
                  </a:extLst>
                </p:cNvPr>
                <p:cNvCxnSpPr>
                  <a:cxnSpLocks/>
                  <a:stCxn id="25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8A4D2B5-E31C-237A-B8E9-5BCEDA7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734047F-908F-5347-4EB5-26FE4946A773}"/>
                  </a:ext>
                </a:extLst>
              </p:cNvPr>
              <p:cNvGrpSpPr/>
              <p:nvPr/>
            </p:nvGrpSpPr>
            <p:grpSpPr>
              <a:xfrm>
                <a:off x="9454975" y="2354132"/>
                <a:ext cx="274313" cy="725807"/>
                <a:chOff x="7548880" y="2143760"/>
                <a:chExt cx="762000" cy="231648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CEE12BA8-AC57-CF39-00E4-5E08DF540B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BEC96CC-C1CD-CCA2-69D3-412F15E661D4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2747D7-83D0-5D8D-2733-7D249791B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8840D8CC-767A-648E-0BF7-02C0F4F21365}"/>
                  </a:ext>
                </a:extLst>
              </p:cNvPr>
              <p:cNvGrpSpPr/>
              <p:nvPr/>
            </p:nvGrpSpPr>
            <p:grpSpPr>
              <a:xfrm rot="10800000">
                <a:off x="9888999" y="2620458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5BB31D1-4016-A820-CEC3-222DAFC503A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7AFC8E53-899A-9142-48DD-61465A455F8E}"/>
                    </a:ext>
                  </a:extLst>
                </p:cNvPr>
                <p:cNvCxnSpPr>
                  <a:cxnSpLocks/>
                  <a:stCxn id="25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DA8A371-B704-8B0C-F31C-BB264CED4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B9A3D83-1D6A-F71D-0298-18AC742648B7}"/>
                  </a:ext>
                </a:extLst>
              </p:cNvPr>
              <p:cNvGrpSpPr/>
              <p:nvPr/>
            </p:nvGrpSpPr>
            <p:grpSpPr>
              <a:xfrm>
                <a:off x="10333366" y="3155567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2362FBD-1522-40D7-0AD9-D7B373AA57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BEC104D0-EDD0-6870-2BF4-E347930C9D0D}"/>
                    </a:ext>
                  </a:extLst>
                </p:cNvPr>
                <p:cNvCxnSpPr>
                  <a:cxnSpLocks/>
                  <a:stCxn id="24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80693E96-0357-D75E-F94D-4F2976AE7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00622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B050"/>
                </a:solidFill>
              </a:rPr>
              <a:t>Support and Resistance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z="1000" smtClean="0"/>
              <a:t>8</a:t>
            </a:fld>
            <a:endParaRPr lang="en-US" sz="1000" dirty="0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3BFE5C73-FD9E-69A4-69A5-2A4F79B122AD}"/>
              </a:ext>
            </a:extLst>
          </p:cNvPr>
          <p:cNvSpPr/>
          <p:nvPr/>
        </p:nvSpPr>
        <p:spPr>
          <a:xfrm>
            <a:off x="1599924" y="4044571"/>
            <a:ext cx="2017740" cy="219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E6A149D6-1839-F50C-8E11-59FF6EA4EC77}"/>
              </a:ext>
            </a:extLst>
          </p:cNvPr>
          <p:cNvSpPr/>
          <p:nvPr/>
        </p:nvSpPr>
        <p:spPr>
          <a:xfrm flipV="1">
            <a:off x="4115013" y="1891462"/>
            <a:ext cx="3315261" cy="20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4623094D-0DEC-3DB3-499D-EBF2F4434514}"/>
              </a:ext>
            </a:extLst>
          </p:cNvPr>
          <p:cNvSpPr/>
          <p:nvPr/>
        </p:nvSpPr>
        <p:spPr>
          <a:xfrm flipV="1">
            <a:off x="4999673" y="2440207"/>
            <a:ext cx="3315261" cy="20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0DC41BB-C365-F10D-1319-150CE379DE3F}"/>
              </a:ext>
            </a:extLst>
          </p:cNvPr>
          <p:cNvGrpSpPr/>
          <p:nvPr/>
        </p:nvGrpSpPr>
        <p:grpSpPr>
          <a:xfrm>
            <a:off x="807979" y="722376"/>
            <a:ext cx="10195301" cy="5205984"/>
            <a:chOff x="1173739" y="167372"/>
            <a:chExt cx="9387526" cy="5656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FC4E94A-DF23-DDB4-527F-FB33652B64FA}"/>
                </a:ext>
              </a:extLst>
            </p:cNvPr>
            <p:cNvGrpSpPr/>
            <p:nvPr/>
          </p:nvGrpSpPr>
          <p:grpSpPr>
            <a:xfrm>
              <a:off x="3482920" y="1473394"/>
              <a:ext cx="2088691" cy="2168424"/>
              <a:chOff x="1130759" y="772400"/>
              <a:chExt cx="4849876" cy="48854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9B36A3-D781-2760-9C39-E301AD4C8DEE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9E1F2C7-4D91-CD05-0C98-485D2AE47A86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247C59E-09AB-894B-3F0A-22F55F2CB98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D6D06C-0ED2-A702-A314-BDBCF53A8789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27D88F1-DAD4-963F-05EE-E3BCA9AB3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40647E9-5FBC-FAF8-F310-6B9FB79F9096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D735C80-2B77-5FE6-481C-64229385C9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CA64E6E-B754-7DBE-FD76-BA918E2A9939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F6EF161-B66E-2AFE-4D20-56EF2A045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3D5AE0-3657-0CEE-CCE3-F4A7D4A852AA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33E5B57-5146-4105-C62A-98E23DE4CD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609F103-D2EE-DC5D-9005-DCE88FC07336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17F4EA-80C7-0BD9-6A37-5432C8984021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719B23-EC60-CABE-E381-F53FF414904A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22FC1D-DC57-4BBD-F212-AF6B9E0FD442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BF77C3E-9BBA-A936-A8B7-4C63DC9AC32F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383E52E-7A92-2AD2-40CA-8FC8702A31F8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8F6B216-3286-F89F-E53B-98041DC4DE67}"/>
                      </a:ext>
                    </a:extLst>
                  </p:cNvPr>
                  <p:cNvCxnSpPr>
                    <a:stCxn id="26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038CC36-4D46-28C5-2931-B04888BA83C6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4C412C7-BBC4-956F-8C4F-56A17C5A3019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026C163-21B9-7FA6-CF62-BE25DF0108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4CE4D46-5623-CD93-2D36-DF3A1C90CC54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BDD7C41-D226-3337-A2DC-C582D285A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AF7946-B1C2-5BE3-4102-900FB13D3B43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5E128BC-80A9-10CD-B1E9-7614E9CA23E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6AE8FC-E591-1D9A-7D42-14498469DE22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C06971E-FEAF-795E-814A-C5AE6E56C2AA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AD7175-D12A-E4E9-6BDA-AF8C5906399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9908FE7-F0EE-94F0-C96A-973527AD9D7E}"/>
                    </a:ext>
                  </a:extLst>
                </p:cNvPr>
                <p:cNvCxnSpPr>
                  <a:cxnSpLocks/>
                  <a:stCxn id="3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5BD92FD-47EC-1674-CB4A-60E3997E2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CA4825-5A48-1016-0EE5-9A42F7C8212C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3D2A1A-A09B-A670-F3C8-11ED521CC28A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FE6B5FF-93A0-6A3B-6BBA-B3A90321A091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57EBED6-90C8-3748-2944-E5830F1022D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DBC5E7-8D07-A1C4-14BF-41F559B485B7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11D390C-365A-5B83-5246-29225B465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8F4276-9C42-8B90-E44B-39EC907D3305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E3BC94-75D1-CC55-CB44-FA8E9208DB02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EEEAB00-4331-8A75-9126-D922F16A1FE8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6BA7FC7-61A3-44D8-D4C0-CCCB1428FF02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84F9700-5F8D-9505-3C62-C12A36897B9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1E3482F-AAAC-3858-CB93-FC4B2EE50756}"/>
                      </a:ext>
                    </a:extLst>
                  </p:cNvPr>
                  <p:cNvCxnSpPr>
                    <a:stCxn id="6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825D1AD-FDBB-93B9-D916-1F4F6A0E5D59}"/>
                    </a:ext>
                  </a:extLst>
                </p:cNvPr>
                <p:cNvCxnSpPr>
                  <a:cxnSpLocks/>
                  <a:stCxn id="6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F74B1B9-A1BE-92C4-E9DD-DEAD4BBA2917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1F95757-8919-EB19-1482-BB2E61D1208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C0F903C-2DCF-019B-BD3A-1D9F3FE42CD3}"/>
                    </a:ext>
                  </a:extLst>
                </p:cNvPr>
                <p:cNvCxnSpPr>
                  <a:cxnSpLocks/>
                  <a:stCxn id="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02C302-BB65-6007-E8DD-9A150E691369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76D8CE8-52DC-050B-10E1-133E1B3A749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913DFDF-57BF-7762-D37A-8ECA061E9DB0}"/>
                    </a:ext>
                  </a:extLst>
                </p:cNvPr>
                <p:cNvCxnSpPr>
                  <a:cxnSpLocks/>
                  <a:stCxn id="6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BEDFEA1-2A6D-9CA3-6162-E5E553DBB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7C652D-5E69-E8C6-DA4C-CE920DF13454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A4E6746-08DF-14D9-5712-D7449E644E6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D6D31-9F01-8289-6CCB-9226184F8E70}"/>
                    </a:ext>
                  </a:extLst>
                </p:cNvPr>
                <p:cNvCxnSpPr>
                  <a:cxnSpLocks/>
                  <a:stCxn id="7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6F4BD96-6F07-EDE6-2C83-B93D2B066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3EB2F5-2F9B-2739-355E-CC88F7671EA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7D7BCF-9EC4-693C-5A98-26BD8FB34828}"/>
                </a:ext>
              </a:extLst>
            </p:cNvPr>
            <p:cNvGrpSpPr/>
            <p:nvPr/>
          </p:nvGrpSpPr>
          <p:grpSpPr>
            <a:xfrm>
              <a:off x="1173739" y="3641825"/>
              <a:ext cx="2198111" cy="2182233"/>
              <a:chOff x="1130759" y="772400"/>
              <a:chExt cx="4849876" cy="488545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728DDA-9EC6-6452-E911-7DBE725FE95B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25DE8F1-9A54-5DA3-72B9-4D29A26ECD08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1B633C8-8E4D-9A08-1272-3FC8ED6D4B8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24FB4E4-1756-2126-E316-C35AF4B436A3}"/>
                    </a:ext>
                  </a:extLst>
                </p:cNvPr>
                <p:cNvCxnSpPr>
                  <a:cxnSpLocks/>
                  <a:stCxn id="12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209C81D-E05C-DE70-53E6-72EFB552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0B7466-17F8-DCC3-F91A-71985A5B545E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BF8AACD-E367-3231-97DF-819F7399F25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292B273-15A0-A356-8BEA-F3F38DFE755B}"/>
                    </a:ext>
                  </a:extLst>
                </p:cNvPr>
                <p:cNvCxnSpPr>
                  <a:cxnSpLocks/>
                  <a:stCxn id="12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107BEE7-56BA-1849-22E9-A24D83EA6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5551D1-2D97-6AA9-8CAF-5BAB3CEFE89D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F446A0E-D76C-9F03-EF3C-E12DF61348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235B236-78C5-CB46-4717-0EDC4CD03EFB}"/>
                    </a:ext>
                  </a:extLst>
                </p:cNvPr>
                <p:cNvCxnSpPr>
                  <a:cxnSpLocks/>
                  <a:stCxn id="124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49FCA2-9979-D993-59DB-A216E71D95FD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24B28F3-0E4E-DAC9-951B-EDA8A247BB9C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F52E1-B6A6-4280-B925-CFA026D694C4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5308BEA-3918-FFF7-FCB9-68C2CA0E0CA1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D6F055A-CCF2-C0E7-3748-53A9E1F365F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BDD5634-10C9-3B20-3C9D-02494DD49A56}"/>
                      </a:ext>
                    </a:extLst>
                  </p:cNvPr>
                  <p:cNvCxnSpPr>
                    <a:stCxn id="122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ECC8411-FBD8-A69C-D910-BDB64630EFD7}"/>
                    </a:ext>
                  </a:extLst>
                </p:cNvPr>
                <p:cNvCxnSpPr>
                  <a:cxnSpLocks/>
                  <a:stCxn id="122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35DDA38-26D3-12F0-61AD-93DE5D004D81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83D607C-9D71-95FC-FD4D-79E48B9B30A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BE0647C-7907-CC18-860E-78833BB850FD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7F4E560-D59C-D56C-F39A-E4E6F32C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6AFBE12-B1CF-A409-5F33-67464F55D4C9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6239045-CB70-CF25-3B85-C7BE233E29E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D84AD66-A3A0-471F-C33D-DD8145239785}"/>
                    </a:ext>
                  </a:extLst>
                </p:cNvPr>
                <p:cNvCxnSpPr>
                  <a:cxnSpLocks/>
                  <a:stCxn id="11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277591C-EA6D-CCDD-0889-2AF83DE74D58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77D53B1-5101-BC77-F770-E08AB2B34EF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3470515-C4FB-5450-D801-611AF458AA22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000192A-3F40-60F5-B1E4-0A9A723F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8B0B1C3-77CA-54DC-9110-A1C1E9F12DD0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6BB4A7-B172-D800-155E-DD8765AF1821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4C05396-7323-F21E-B71D-CABC63F6AEC7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86C2428-6B02-527D-D71B-5C23F481AD4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8614C35B-C52D-BBDC-7573-ED80B02CCA12}"/>
                    </a:ext>
                  </a:extLst>
                </p:cNvPr>
                <p:cNvCxnSpPr>
                  <a:cxnSpLocks/>
                  <a:stCxn id="10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2021A87-643C-231A-1C06-45AE96657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B80C7F4-BA13-0AD2-7E91-2A822DA83341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EC89D7C-EE7E-C251-1A3F-060DA3FADECE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F45DC39-07AE-0C8C-1630-33A25358872A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FC932D22-8C80-51CA-F202-70681129E2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8FBD9EE9-881D-A576-2396-2C0D85894651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9C999E0D-8A7D-5B17-32F9-75DAFF1220B7}"/>
                      </a:ext>
                    </a:extLst>
                  </p:cNvPr>
                  <p:cNvCxnSpPr>
                    <a:stCxn id="10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BD46FB6-B7D7-09F2-B647-1F7600BAC1F8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110570D-D3DA-A02C-0672-951A77AD8BF3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8E6993A-9A5F-10A4-7245-9B40F85369D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22C2734-7797-C8A8-E718-19227977F880}"/>
                    </a:ext>
                  </a:extLst>
                </p:cNvPr>
                <p:cNvCxnSpPr>
                  <a:cxnSpLocks/>
                  <a:stCxn id="10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C21FA88-EC9F-B9DF-AA26-80E7EB1ADF5C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0F03885-E8EA-2616-B208-B2A5F7F5579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45D900-1734-E2A7-91FA-C1FA502D87F5}"/>
                    </a:ext>
                  </a:extLst>
                </p:cNvPr>
                <p:cNvCxnSpPr>
                  <a:cxnSpLocks/>
                  <a:stCxn id="10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82934-B741-16E2-C73B-CEEEB42C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F0FFFBE-7435-3567-198C-CB024A717ABD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B809F07-5073-8578-9E40-9B68820983D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E06C6BE-4D41-BDE1-68A3-8D2C0EC32725}"/>
                    </a:ext>
                  </a:extLst>
                </p:cNvPr>
                <p:cNvCxnSpPr>
                  <a:cxnSpLocks/>
                  <a:stCxn id="9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859B5F6-F719-DF8F-DC5C-7CEB27972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2207006-3402-3CB3-1DA2-93A122E114C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EFEE79D-38AD-2951-C73D-37592FAF985A}"/>
                </a:ext>
              </a:extLst>
            </p:cNvPr>
            <p:cNvGrpSpPr/>
            <p:nvPr/>
          </p:nvGrpSpPr>
          <p:grpSpPr>
            <a:xfrm>
              <a:off x="5638834" y="167372"/>
              <a:ext cx="1624008" cy="1886083"/>
              <a:chOff x="1631531" y="566928"/>
              <a:chExt cx="7153948" cy="630818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9D5AB9D-C41B-A590-F543-4D74B2734854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30EB54D-75F1-293D-1112-0CE1B42A4665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CB23D64-B236-A9F0-9A81-4D5D92D89FA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43F9D587-D5A1-101F-CB3B-54BB7AEB8029}"/>
                    </a:ext>
                  </a:extLst>
                </p:cNvPr>
                <p:cNvCxnSpPr>
                  <a:cxnSpLocks/>
                  <a:stCxn id="17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1BA661F2-9B4C-B656-9D01-36DE8CD0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561B5FF-9007-EA03-CDF1-9B636F2AAC6C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1A7F79B-622B-194C-0897-2BE1538192F1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3A457FE-F5ED-D50F-A863-F9ED9DF220A2}"/>
                    </a:ext>
                  </a:extLst>
                </p:cNvPr>
                <p:cNvCxnSpPr>
                  <a:cxnSpLocks/>
                  <a:stCxn id="17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E214E5F-0B01-8876-FF61-660541D67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E3C9A1-B3C3-C73E-A659-09C4F1E56D0B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502E5F5-F284-52CA-21CB-72453FB7B8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F1106D8-2F94-893D-26CF-1B755AE326FB}"/>
                    </a:ext>
                  </a:extLst>
                </p:cNvPr>
                <p:cNvCxnSpPr>
                  <a:cxnSpLocks/>
                  <a:stCxn id="171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C343642-DC2D-FD03-4FEA-3B794F093058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9F820E-CB9F-9C5E-13D1-0B5837A3E079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76E0502-A141-BA62-0C4A-5A985A8F9495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D8B75F8-EBFB-6788-BD14-DEB5E603E1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1E6353A-7B91-1CB5-F56E-B2C2A70DB26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5CA1F07E-3B75-1098-FDC1-17B1C73E2C35}"/>
                      </a:ext>
                    </a:extLst>
                  </p:cNvPr>
                  <p:cNvCxnSpPr>
                    <a:stCxn id="169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F284104-C27B-A374-56E6-D93115BF1F12}"/>
                    </a:ext>
                  </a:extLst>
                </p:cNvPr>
                <p:cNvCxnSpPr>
                  <a:cxnSpLocks/>
                  <a:stCxn id="169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88B6038-CF85-B44B-D8C8-F55579CFA466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CA600A9-3E7F-3B92-556F-7AD9A1C6D52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776BA68-D0CB-37DB-04B9-7CB3219A4979}"/>
                    </a:ext>
                  </a:extLst>
                </p:cNvPr>
                <p:cNvCxnSpPr>
                  <a:cxnSpLocks/>
                  <a:stCxn id="16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FFFA0B1B-C231-D79A-E10B-5A6121D76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6D19F84-D445-1D64-2756-8A6433A4469B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F69B83C-3F05-9A7B-2F94-2076558256C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3424D79-299B-2E52-5F4F-7F9EC06DFBFB}"/>
                    </a:ext>
                  </a:extLst>
                </p:cNvPr>
                <p:cNvCxnSpPr>
                  <a:cxnSpLocks/>
                  <a:stCxn id="16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0B36E28-F420-E3CC-73D4-FACF9C5C0483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190A228-4351-B5FF-B634-A03FD74C8A9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A10D3A0-55B5-3FB6-F0D0-18FD026FBFB1}"/>
                    </a:ext>
                  </a:extLst>
                </p:cNvPr>
                <p:cNvCxnSpPr>
                  <a:cxnSpLocks/>
                  <a:stCxn id="15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4604C8F-A701-C2D1-9403-B78B84C83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5C20F5-688A-F418-81DA-195A1B235DC7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310218F-DFAD-725E-6712-87EE26B05DC3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1060E02-D2D6-A248-7F78-535383667601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D0A899C-64AB-55C2-3407-E5B6A28EA2C5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E74E6D0-46CC-C39A-04CD-0B851C9670E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8B3D1A3-4234-3962-A32F-39C91E92957B}"/>
                    </a:ext>
                  </a:extLst>
                </p:cNvPr>
                <p:cNvCxnSpPr>
                  <a:cxnSpLocks/>
                  <a:stCxn id="15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8BD89A0-F83C-C9C9-88B4-7192AE359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C88DEB3-6A3C-FB62-B16A-21D01B566061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B523E84-066C-2908-49CE-9DE93F54AB8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813005C-6FC7-B4E0-9214-79D07027F185}"/>
                    </a:ext>
                  </a:extLst>
                </p:cNvPr>
                <p:cNvCxnSpPr>
                  <a:cxnSpLocks/>
                  <a:stCxn id="15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476A676-3A08-0A6A-A166-9FAB28F9A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78D8BE9-9D75-C8ED-4B54-828A5BBDDDF8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1365D2-65A1-D176-BDA5-A101535653E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05D9F55-5A08-B5D4-29FE-5413FD664D86}"/>
                    </a:ext>
                  </a:extLst>
                </p:cNvPr>
                <p:cNvCxnSpPr>
                  <a:cxnSpLocks/>
                  <a:stCxn id="15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19271F67-14DB-58BA-A1B9-D2146F716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1646059-954B-CF88-C95F-1FD8D4400582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8D82AAA-4A91-6E3E-6885-F900C77521B5}"/>
                </a:ext>
              </a:extLst>
            </p:cNvPr>
            <p:cNvGrpSpPr/>
            <p:nvPr/>
          </p:nvGrpSpPr>
          <p:grpSpPr>
            <a:xfrm>
              <a:off x="7302370" y="285058"/>
              <a:ext cx="1632133" cy="2527683"/>
              <a:chOff x="1631531" y="566928"/>
              <a:chExt cx="7153948" cy="6308182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E9ECA9-6254-35A2-1043-11F8DA4BBEEE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2886F2-5F2A-00E9-BCAD-0E47247CBABF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9A7DD01-7486-EA1C-6272-890AE422998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83704D97-395C-05B5-0DBA-3ACC114092DC}"/>
                    </a:ext>
                  </a:extLst>
                </p:cNvPr>
                <p:cNvCxnSpPr>
                  <a:cxnSpLocks/>
                  <a:stCxn id="22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36E261A9-F136-865A-C609-8B711CD54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BB5676F-C783-B22A-1108-B3E235DE1394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B6C7FBE-6BC4-B2BE-2D5C-0097C31F083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45B72F-6E8C-63DE-95CD-1C1B45FBE517}"/>
                    </a:ext>
                  </a:extLst>
                </p:cNvPr>
                <p:cNvCxnSpPr>
                  <a:cxnSpLocks/>
                  <a:stCxn id="22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D8F57BE-F365-4F44-7B7A-7E7C8C6C4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564897F-A29A-887F-74BA-986B3942C9A2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1DF2EC-D6D9-18E3-8FC5-7A54132E88F5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8E688A1-D86C-0BF1-B08B-252930A50E88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4206219-7AF2-0E2D-EC6A-A57C449DD737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CA3A731-486C-74A7-C60D-9BB013411948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413EF4E-1993-CB13-5A00-D16D4B5DE34A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6321379E-23AD-8485-A1FF-C3A0889DC93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783413A-02CE-4AFA-29E7-2A4D8AA1AB6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3D8CC727-BFA4-AF1B-085E-616BC8A0CFE4}"/>
                      </a:ext>
                    </a:extLst>
                  </p:cNvPr>
                  <p:cNvCxnSpPr>
                    <a:stCxn id="21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52D6DF-8548-1958-574D-598611A2EBBC}"/>
                    </a:ext>
                  </a:extLst>
                </p:cNvPr>
                <p:cNvCxnSpPr>
                  <a:cxnSpLocks/>
                  <a:stCxn id="21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AE9FE05-714D-CF32-184F-D634F2B23C32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3C372D37-8F25-DFA0-CAAE-80BB676EE17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71D7DDF8-E930-0544-5CEF-9EF3E7446703}"/>
                    </a:ext>
                  </a:extLst>
                </p:cNvPr>
                <p:cNvCxnSpPr>
                  <a:cxnSpLocks/>
                  <a:stCxn id="2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BE0721B-0CBD-4FAF-D397-A5C7B697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C57B22A-16F7-E063-B8FF-4314CE865556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4A791DB-ACDB-C557-E889-BC1637811AF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3B6CB14-B1AE-F9A9-41F6-B0C96040B6BD}"/>
                    </a:ext>
                  </a:extLst>
                </p:cNvPr>
                <p:cNvCxnSpPr>
                  <a:cxnSpLocks/>
                  <a:stCxn id="210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9663A2E-B35A-61CE-1A93-648CC3AD6309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C589D36-E535-E642-5150-20FCB76B17F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456A9BD-6DF7-3B56-42CC-C4F3CD6031B1}"/>
                    </a:ext>
                  </a:extLst>
                </p:cNvPr>
                <p:cNvCxnSpPr>
                  <a:cxnSpLocks/>
                  <a:stCxn id="20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80C08CE2-D88D-AC7B-A8A9-0B7C99C35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12D643B-F183-3DFA-D761-B609B970954B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6E68B75-8AED-79B8-07DF-BEE26384699B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B16DC3C-B193-8504-C9DE-0B2C70BA7E9D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FA149A0-9DA2-5D3A-76BD-82308176B0EB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1116821-7CF8-C3DB-AE8B-AB64374B3D9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B9C01FD-D7B8-3708-FBD6-A614C188BBDB}"/>
                    </a:ext>
                  </a:extLst>
                </p:cNvPr>
                <p:cNvCxnSpPr>
                  <a:cxnSpLocks/>
                  <a:stCxn id="20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46191F22-E023-94BA-C0F1-244543C1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079FF471-896B-BAF3-CEED-926D31BF0EE8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77805CC-2B5C-88B2-E362-434F0DA4303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448AD47-D690-420B-E253-F60357E2415B}"/>
                    </a:ext>
                  </a:extLst>
                </p:cNvPr>
                <p:cNvCxnSpPr>
                  <a:cxnSpLocks/>
                  <a:stCxn id="20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CEFF5C4-826F-554C-98F0-98A3B43F8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BCE7F0D-8064-1954-E6B1-647A42D69301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94683A-85FD-B6CA-E597-A3B86C461BD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1266AED-BCDC-9106-61A4-16FC51A1D53B}"/>
                    </a:ext>
                  </a:extLst>
                </p:cNvPr>
                <p:cNvCxnSpPr>
                  <a:cxnSpLocks/>
                  <a:stCxn id="19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50E61BDF-7D67-9A70-EB4A-490800E6B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EBEC633-2B45-1E21-C442-35BB1567F4A6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E498A55-F53F-7C1F-0235-12F8064F2462}"/>
                </a:ext>
              </a:extLst>
            </p:cNvPr>
            <p:cNvGrpSpPr/>
            <p:nvPr/>
          </p:nvGrpSpPr>
          <p:grpSpPr>
            <a:xfrm>
              <a:off x="8992105" y="1042226"/>
              <a:ext cx="1569160" cy="1872388"/>
              <a:chOff x="3669881" y="418432"/>
              <a:chExt cx="6937805" cy="4316191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A4D554-6DF4-E877-CA2B-7366C6D4779F}"/>
                  </a:ext>
                </a:extLst>
              </p:cNvPr>
              <p:cNvSpPr/>
              <p:nvPr/>
            </p:nvSpPr>
            <p:spPr>
              <a:xfrm>
                <a:off x="366988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F19FB55-57C4-4B2B-3BE5-4E97C8B90D55}"/>
                  </a:ext>
                </a:extLst>
              </p:cNvPr>
              <p:cNvGrpSpPr/>
              <p:nvPr/>
            </p:nvGrpSpPr>
            <p:grpSpPr>
              <a:xfrm>
                <a:off x="408218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CCF568DD-F71A-9A8B-EC8B-06B531105EE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FFEBA0F-F5BF-72C0-0C19-30A81777ABED}"/>
                    </a:ext>
                  </a:extLst>
                </p:cNvPr>
                <p:cNvCxnSpPr>
                  <a:cxnSpLocks/>
                  <a:stCxn id="27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38C855D-D3A3-C443-5E52-F2E199B5F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56802BA-6636-8EBD-28DC-587A565598CB}"/>
                  </a:ext>
                </a:extLst>
              </p:cNvPr>
              <p:cNvGrpSpPr/>
              <p:nvPr/>
            </p:nvGrpSpPr>
            <p:grpSpPr>
              <a:xfrm>
                <a:off x="448373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E85439B-D240-912A-1A18-E6F070A47A0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D08B291-7C9A-7A4A-C09A-0D2663164137}"/>
                    </a:ext>
                  </a:extLst>
                </p:cNvPr>
                <p:cNvCxnSpPr>
                  <a:cxnSpLocks/>
                  <a:stCxn id="27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D79DA69-FA0F-66E8-4356-40F20962B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FAD24184-85A6-AD43-9FAA-C9DFFFB939B9}"/>
                  </a:ext>
                </a:extLst>
              </p:cNvPr>
              <p:cNvGrpSpPr/>
              <p:nvPr/>
            </p:nvGrpSpPr>
            <p:grpSpPr>
              <a:xfrm>
                <a:off x="489521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4FD5F50-6D20-9F1F-D0DC-323B8BBBC42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B3D6273-67DB-4384-4FAF-983A0E5B92EF}"/>
                    </a:ext>
                  </a:extLst>
                </p:cNvPr>
                <p:cNvCxnSpPr>
                  <a:cxnSpLocks/>
                  <a:stCxn id="27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3F3C38D-560A-2362-DAEE-402320A779FC}"/>
                  </a:ext>
                </a:extLst>
              </p:cNvPr>
              <p:cNvSpPr/>
              <p:nvPr/>
            </p:nvSpPr>
            <p:spPr>
              <a:xfrm>
                <a:off x="530668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F9A08BC-EF1F-3389-46A7-9644A8D255DB}"/>
                  </a:ext>
                </a:extLst>
              </p:cNvPr>
              <p:cNvSpPr/>
              <p:nvPr/>
            </p:nvSpPr>
            <p:spPr>
              <a:xfrm>
                <a:off x="571815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CEC2666-808B-1F3E-3CFF-65FBE18574D2}"/>
                  </a:ext>
                </a:extLst>
              </p:cNvPr>
              <p:cNvGrpSpPr/>
              <p:nvPr/>
            </p:nvGrpSpPr>
            <p:grpSpPr>
              <a:xfrm rot="10800000">
                <a:off x="612961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7949DD6F-3E2D-F048-5345-F96B0E8753C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3E9B02A5-2E85-78F3-0613-F20FD360C28C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E3162386-F79F-B330-0DE7-34B1B2138E98}"/>
                      </a:ext>
                    </a:extLst>
                  </p:cNvPr>
                  <p:cNvCxnSpPr>
                    <a:stCxn id="27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BD548194-DD4D-724D-2797-2BB50091EF69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D7B0F1E8-DC85-D62F-8BFD-249C9E1DA733}"/>
                  </a:ext>
                </a:extLst>
              </p:cNvPr>
              <p:cNvGrpSpPr/>
              <p:nvPr/>
            </p:nvGrpSpPr>
            <p:grpSpPr>
              <a:xfrm>
                <a:off x="6504710" y="2580003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C141DF1B-E7BE-7B66-313C-4AE5BD86E66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71F76284-8F8F-FDCB-B7B1-CD8854305A68}"/>
                    </a:ext>
                  </a:extLst>
                </p:cNvPr>
                <p:cNvCxnSpPr>
                  <a:cxnSpLocks/>
                  <a:stCxn id="265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DF79C2B-323F-3EBB-E446-97D2F0B7E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BBD2A5E1-651F-416E-5D8D-C446305E50B3}"/>
                  </a:ext>
                </a:extLst>
              </p:cNvPr>
              <p:cNvGrpSpPr/>
              <p:nvPr/>
            </p:nvGrpSpPr>
            <p:grpSpPr>
              <a:xfrm rot="10800000">
                <a:off x="6917014" y="2925064"/>
                <a:ext cx="274313" cy="1271397"/>
                <a:chOff x="7548880" y="97659"/>
                <a:chExt cx="762000" cy="405778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C2C1BEA-69CD-72E7-C84D-C428092A543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E676D26-77A3-B854-7931-82FBAA22BD3D}"/>
                    </a:ext>
                  </a:extLst>
                </p:cNvPr>
                <p:cNvCxnSpPr>
                  <a:cxnSpLocks/>
                  <a:stCxn id="2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02BCAE3-DDD8-F891-C8BC-EB4C7C181082}"/>
                  </a:ext>
                </a:extLst>
              </p:cNvPr>
              <p:cNvGrpSpPr/>
              <p:nvPr/>
            </p:nvGrpSpPr>
            <p:grpSpPr>
              <a:xfrm>
                <a:off x="7348721" y="2573969"/>
                <a:ext cx="274313" cy="725807"/>
                <a:chOff x="7548880" y="2143760"/>
                <a:chExt cx="762000" cy="2316480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9786792-901A-4D0F-DB08-181870FFC36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4148269-BFD8-59DB-D8C7-526D34B0E0B8}"/>
                    </a:ext>
                  </a:extLst>
                </p:cNvPr>
                <p:cNvCxnSpPr>
                  <a:cxnSpLocks/>
                  <a:stCxn id="26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3E19DB5D-67CE-6229-9BF1-CAF9CFBE5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212F88D5-A3B1-75F7-240C-54CB3EB0FB78}"/>
                  </a:ext>
                </a:extLst>
              </p:cNvPr>
              <p:cNvSpPr/>
              <p:nvPr/>
            </p:nvSpPr>
            <p:spPr>
              <a:xfrm>
                <a:off x="7775500" y="1626428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981FE9B-38B8-8E60-C4CF-95EBE89C09FE}"/>
                  </a:ext>
                </a:extLst>
              </p:cNvPr>
              <p:cNvSpPr/>
              <p:nvPr/>
            </p:nvSpPr>
            <p:spPr>
              <a:xfrm>
                <a:off x="8177123" y="692205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437B5E7-34CF-E8FA-F4D6-4423B4AEC2D4}"/>
                  </a:ext>
                </a:extLst>
              </p:cNvPr>
              <p:cNvSpPr/>
              <p:nvPr/>
            </p:nvSpPr>
            <p:spPr>
              <a:xfrm>
                <a:off x="8632179" y="418432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A1FCBEC5-13FE-93DB-65A7-D38BE6F3B5DA}"/>
                  </a:ext>
                </a:extLst>
              </p:cNvPr>
              <p:cNvGrpSpPr/>
              <p:nvPr/>
            </p:nvGrpSpPr>
            <p:grpSpPr>
              <a:xfrm>
                <a:off x="9065290" y="1392999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EFA64BB-6DDE-8C3C-5FEE-B07AD5595F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18049DC-E472-3DA8-9467-C1D4DB20BCA6}"/>
                    </a:ext>
                  </a:extLst>
                </p:cNvPr>
                <p:cNvCxnSpPr>
                  <a:cxnSpLocks/>
                  <a:stCxn id="25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8A4D2B5-E31C-237A-B8E9-5BCEDA7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734047F-908F-5347-4EB5-26FE4946A773}"/>
                  </a:ext>
                </a:extLst>
              </p:cNvPr>
              <p:cNvGrpSpPr/>
              <p:nvPr/>
            </p:nvGrpSpPr>
            <p:grpSpPr>
              <a:xfrm>
                <a:off x="9454975" y="2354132"/>
                <a:ext cx="274313" cy="725807"/>
                <a:chOff x="7548880" y="2143760"/>
                <a:chExt cx="762000" cy="231648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CEE12BA8-AC57-CF39-00E4-5E08DF540B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BEC96CC-C1CD-CCA2-69D3-412F15E661D4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2747D7-83D0-5D8D-2733-7D249791B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8840D8CC-767A-648E-0BF7-02C0F4F21365}"/>
                  </a:ext>
                </a:extLst>
              </p:cNvPr>
              <p:cNvGrpSpPr/>
              <p:nvPr/>
            </p:nvGrpSpPr>
            <p:grpSpPr>
              <a:xfrm rot="10800000">
                <a:off x="9888999" y="2620458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5BB31D1-4016-A820-CEC3-222DAFC503A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7AFC8E53-899A-9142-48DD-61465A455F8E}"/>
                    </a:ext>
                  </a:extLst>
                </p:cNvPr>
                <p:cNvCxnSpPr>
                  <a:cxnSpLocks/>
                  <a:stCxn id="25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DA8A371-B704-8B0C-F31C-BB264CED4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B9A3D83-1D6A-F71D-0298-18AC742648B7}"/>
                  </a:ext>
                </a:extLst>
              </p:cNvPr>
              <p:cNvGrpSpPr/>
              <p:nvPr/>
            </p:nvGrpSpPr>
            <p:grpSpPr>
              <a:xfrm>
                <a:off x="10333366" y="3155567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2362FBD-1522-40D7-0AD9-D7B373AA57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BEC104D0-EDD0-6870-2BF4-E347930C9D0D}"/>
                    </a:ext>
                  </a:extLst>
                </p:cNvPr>
                <p:cNvCxnSpPr>
                  <a:cxnSpLocks/>
                  <a:stCxn id="24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80693E96-0357-D75E-F94D-4F2976AE7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3" name="Rectangle 542">
            <a:extLst>
              <a:ext uri="{FF2B5EF4-FFF2-40B4-BE49-F238E27FC236}">
                <a16:creationId xmlns:a16="http://schemas.microsoft.com/office/drawing/2014/main" id="{E4EBD23B-AD2F-D363-7F1E-CF8CCE3F04DE}"/>
              </a:ext>
            </a:extLst>
          </p:cNvPr>
          <p:cNvSpPr/>
          <p:nvPr/>
        </p:nvSpPr>
        <p:spPr>
          <a:xfrm flipV="1">
            <a:off x="3811997" y="3095182"/>
            <a:ext cx="7957266" cy="179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" grpId="0" animBg="1"/>
      <p:bldP spid="541" grpId="0" animBg="1"/>
      <p:bldP spid="542" grpId="0" animBg="1"/>
      <p:bldP spid="5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B050"/>
                </a:solidFill>
              </a:rPr>
              <a:t>Support and Resistance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z="1000" smtClean="0"/>
              <a:t>9</a:t>
            </a:fld>
            <a:endParaRPr lang="en-US" sz="1000" dirty="0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3BFE5C73-FD9E-69A4-69A5-2A4F79B122AD}"/>
              </a:ext>
            </a:extLst>
          </p:cNvPr>
          <p:cNvSpPr/>
          <p:nvPr/>
        </p:nvSpPr>
        <p:spPr>
          <a:xfrm>
            <a:off x="1599924" y="4044571"/>
            <a:ext cx="2017740" cy="219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E6A149D6-1839-F50C-8E11-59FF6EA4EC77}"/>
              </a:ext>
            </a:extLst>
          </p:cNvPr>
          <p:cNvSpPr/>
          <p:nvPr/>
        </p:nvSpPr>
        <p:spPr>
          <a:xfrm flipV="1">
            <a:off x="4115013" y="1891462"/>
            <a:ext cx="3315261" cy="20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4623094D-0DEC-3DB3-499D-EBF2F4434514}"/>
              </a:ext>
            </a:extLst>
          </p:cNvPr>
          <p:cNvSpPr/>
          <p:nvPr/>
        </p:nvSpPr>
        <p:spPr>
          <a:xfrm flipV="1">
            <a:off x="4999673" y="2440207"/>
            <a:ext cx="3315261" cy="20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0DC41BB-C365-F10D-1319-150CE379DE3F}"/>
              </a:ext>
            </a:extLst>
          </p:cNvPr>
          <p:cNvGrpSpPr/>
          <p:nvPr/>
        </p:nvGrpSpPr>
        <p:grpSpPr>
          <a:xfrm>
            <a:off x="807979" y="722376"/>
            <a:ext cx="10195301" cy="5205984"/>
            <a:chOff x="1173739" y="167372"/>
            <a:chExt cx="9387526" cy="5656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FC4E94A-DF23-DDB4-527F-FB33652B64FA}"/>
                </a:ext>
              </a:extLst>
            </p:cNvPr>
            <p:cNvGrpSpPr/>
            <p:nvPr/>
          </p:nvGrpSpPr>
          <p:grpSpPr>
            <a:xfrm>
              <a:off x="3482920" y="1473394"/>
              <a:ext cx="2088691" cy="2168424"/>
              <a:chOff x="1130759" y="772400"/>
              <a:chExt cx="4849876" cy="48854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9B36A3-D781-2760-9C39-E301AD4C8DEE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9E1F2C7-4D91-CD05-0C98-485D2AE47A86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247C59E-09AB-894B-3F0A-22F55F2CB98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D6D06C-0ED2-A702-A314-BDBCF53A8789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27D88F1-DAD4-963F-05EE-E3BCA9AB3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40647E9-5FBC-FAF8-F310-6B9FB79F9096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D735C80-2B77-5FE6-481C-64229385C9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CA64E6E-B754-7DBE-FD76-BA918E2A9939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F6EF161-B66E-2AFE-4D20-56EF2A045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3D5AE0-3657-0CEE-CCE3-F4A7D4A852AA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33E5B57-5146-4105-C62A-98E23DE4CD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609F103-D2EE-DC5D-9005-DCE88FC07336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17F4EA-80C7-0BD9-6A37-5432C8984021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719B23-EC60-CABE-E381-F53FF414904A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22FC1D-DC57-4BBD-F212-AF6B9E0FD442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BF77C3E-9BBA-A936-A8B7-4C63DC9AC32F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383E52E-7A92-2AD2-40CA-8FC8702A31F8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8F6B216-3286-F89F-E53B-98041DC4DE67}"/>
                      </a:ext>
                    </a:extLst>
                  </p:cNvPr>
                  <p:cNvCxnSpPr>
                    <a:stCxn id="26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038CC36-4D46-28C5-2931-B04888BA83C6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4C412C7-BBC4-956F-8C4F-56A17C5A3019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026C163-21B9-7FA6-CF62-BE25DF0108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4CE4D46-5623-CD93-2D36-DF3A1C90CC54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BDD7C41-D226-3337-A2DC-C582D285A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AF7946-B1C2-5BE3-4102-900FB13D3B43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5E128BC-80A9-10CD-B1E9-7614E9CA23E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6AE8FC-E591-1D9A-7D42-14498469DE22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C06971E-FEAF-795E-814A-C5AE6E56C2AA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AD7175-D12A-E4E9-6BDA-AF8C5906399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9908FE7-F0EE-94F0-C96A-973527AD9D7E}"/>
                    </a:ext>
                  </a:extLst>
                </p:cNvPr>
                <p:cNvCxnSpPr>
                  <a:cxnSpLocks/>
                  <a:stCxn id="3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5BD92FD-47EC-1674-CB4A-60E3997E2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CA4825-5A48-1016-0EE5-9A42F7C8212C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3D2A1A-A09B-A670-F3C8-11ED521CC28A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FE6B5FF-93A0-6A3B-6BBA-B3A90321A091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57EBED6-90C8-3748-2944-E5830F1022D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DBC5E7-8D07-A1C4-14BF-41F559B485B7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11D390C-365A-5B83-5246-29225B465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8F4276-9C42-8B90-E44B-39EC907D3305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E3BC94-75D1-CC55-CB44-FA8E9208DB02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EEEAB00-4331-8A75-9126-D922F16A1FE8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6BA7FC7-61A3-44D8-D4C0-CCCB1428FF02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84F9700-5F8D-9505-3C62-C12A36897B9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1E3482F-AAAC-3858-CB93-FC4B2EE50756}"/>
                      </a:ext>
                    </a:extLst>
                  </p:cNvPr>
                  <p:cNvCxnSpPr>
                    <a:stCxn id="6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825D1AD-FDBB-93B9-D916-1F4F6A0E5D59}"/>
                    </a:ext>
                  </a:extLst>
                </p:cNvPr>
                <p:cNvCxnSpPr>
                  <a:cxnSpLocks/>
                  <a:stCxn id="6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F74B1B9-A1BE-92C4-E9DD-DEAD4BBA2917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1F95757-8919-EB19-1482-BB2E61D1208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C0F903C-2DCF-019B-BD3A-1D9F3FE42CD3}"/>
                    </a:ext>
                  </a:extLst>
                </p:cNvPr>
                <p:cNvCxnSpPr>
                  <a:cxnSpLocks/>
                  <a:stCxn id="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02C302-BB65-6007-E8DD-9A150E691369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76D8CE8-52DC-050B-10E1-133E1B3A749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913DFDF-57BF-7762-D37A-8ECA061E9DB0}"/>
                    </a:ext>
                  </a:extLst>
                </p:cNvPr>
                <p:cNvCxnSpPr>
                  <a:cxnSpLocks/>
                  <a:stCxn id="6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BEDFEA1-2A6D-9CA3-6162-E5E553DBB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7C652D-5E69-E8C6-DA4C-CE920DF13454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A4E6746-08DF-14D9-5712-D7449E644E6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D6D31-9F01-8289-6CCB-9226184F8E70}"/>
                    </a:ext>
                  </a:extLst>
                </p:cNvPr>
                <p:cNvCxnSpPr>
                  <a:cxnSpLocks/>
                  <a:stCxn id="7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6F4BD96-6F07-EDE6-2C83-B93D2B066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3EB2F5-2F9B-2739-355E-CC88F7671EA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7D7BCF-9EC4-693C-5A98-26BD8FB34828}"/>
                </a:ext>
              </a:extLst>
            </p:cNvPr>
            <p:cNvGrpSpPr/>
            <p:nvPr/>
          </p:nvGrpSpPr>
          <p:grpSpPr>
            <a:xfrm>
              <a:off x="1173739" y="3641825"/>
              <a:ext cx="2198111" cy="2182233"/>
              <a:chOff x="1130759" y="772400"/>
              <a:chExt cx="4849876" cy="488545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728DDA-9EC6-6452-E911-7DBE725FE95B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25DE8F1-9A54-5DA3-72B9-4D29A26ECD08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1B633C8-8E4D-9A08-1272-3FC8ED6D4B8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24FB4E4-1756-2126-E316-C35AF4B436A3}"/>
                    </a:ext>
                  </a:extLst>
                </p:cNvPr>
                <p:cNvCxnSpPr>
                  <a:cxnSpLocks/>
                  <a:stCxn id="12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209C81D-E05C-DE70-53E6-72EFB552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0B7466-17F8-DCC3-F91A-71985A5B545E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BF8AACD-E367-3231-97DF-819F7399F25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292B273-15A0-A356-8BEA-F3F38DFE755B}"/>
                    </a:ext>
                  </a:extLst>
                </p:cNvPr>
                <p:cNvCxnSpPr>
                  <a:cxnSpLocks/>
                  <a:stCxn id="12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107BEE7-56BA-1849-22E9-A24D83EA6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5551D1-2D97-6AA9-8CAF-5BAB3CEFE89D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F446A0E-D76C-9F03-EF3C-E12DF61348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235B236-78C5-CB46-4717-0EDC4CD03EFB}"/>
                    </a:ext>
                  </a:extLst>
                </p:cNvPr>
                <p:cNvCxnSpPr>
                  <a:cxnSpLocks/>
                  <a:stCxn id="124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49FCA2-9979-D993-59DB-A216E71D95FD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24B28F3-0E4E-DAC9-951B-EDA8A247BB9C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F52E1-B6A6-4280-B925-CFA026D694C4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5308BEA-3918-FFF7-FCB9-68C2CA0E0CA1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D6F055A-CCF2-C0E7-3748-53A9E1F365F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BDD5634-10C9-3B20-3C9D-02494DD49A56}"/>
                      </a:ext>
                    </a:extLst>
                  </p:cNvPr>
                  <p:cNvCxnSpPr>
                    <a:stCxn id="122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ECC8411-FBD8-A69C-D910-BDB64630EFD7}"/>
                    </a:ext>
                  </a:extLst>
                </p:cNvPr>
                <p:cNvCxnSpPr>
                  <a:cxnSpLocks/>
                  <a:stCxn id="122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35DDA38-26D3-12F0-61AD-93DE5D004D81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83D607C-9D71-95FC-FD4D-79E48B9B30A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BE0647C-7907-CC18-860E-78833BB850FD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7F4E560-D59C-D56C-F39A-E4E6F32C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6AFBE12-B1CF-A409-5F33-67464F55D4C9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6239045-CB70-CF25-3B85-C7BE233E29E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D84AD66-A3A0-471F-C33D-DD8145239785}"/>
                    </a:ext>
                  </a:extLst>
                </p:cNvPr>
                <p:cNvCxnSpPr>
                  <a:cxnSpLocks/>
                  <a:stCxn id="11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277591C-EA6D-CCDD-0889-2AF83DE74D58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77D53B1-5101-BC77-F770-E08AB2B34EF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3470515-C4FB-5450-D801-611AF458AA22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000192A-3F40-60F5-B1E4-0A9A723F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8B0B1C3-77CA-54DC-9110-A1C1E9F12DD0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6BB4A7-B172-D800-155E-DD8765AF1821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4C05396-7323-F21E-B71D-CABC63F6AEC7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86C2428-6B02-527D-D71B-5C23F481AD4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8614C35B-C52D-BBDC-7573-ED80B02CCA12}"/>
                    </a:ext>
                  </a:extLst>
                </p:cNvPr>
                <p:cNvCxnSpPr>
                  <a:cxnSpLocks/>
                  <a:stCxn id="10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2021A87-643C-231A-1C06-45AE96657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B80C7F4-BA13-0AD2-7E91-2A822DA83341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EC89D7C-EE7E-C251-1A3F-060DA3FADECE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F45DC39-07AE-0C8C-1630-33A25358872A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FC932D22-8C80-51CA-F202-70681129E2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8FBD9EE9-881D-A576-2396-2C0D85894651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9C999E0D-8A7D-5B17-32F9-75DAFF1220B7}"/>
                      </a:ext>
                    </a:extLst>
                  </p:cNvPr>
                  <p:cNvCxnSpPr>
                    <a:stCxn id="10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BD46FB6-B7D7-09F2-B647-1F7600BAC1F8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110570D-D3DA-A02C-0672-951A77AD8BF3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8E6993A-9A5F-10A4-7245-9B40F85369D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22C2734-7797-C8A8-E718-19227977F880}"/>
                    </a:ext>
                  </a:extLst>
                </p:cNvPr>
                <p:cNvCxnSpPr>
                  <a:cxnSpLocks/>
                  <a:stCxn id="10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C21FA88-EC9F-B9DF-AA26-80E7EB1ADF5C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0F03885-E8EA-2616-B208-B2A5F7F5579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45D900-1734-E2A7-91FA-C1FA502D87F5}"/>
                    </a:ext>
                  </a:extLst>
                </p:cNvPr>
                <p:cNvCxnSpPr>
                  <a:cxnSpLocks/>
                  <a:stCxn id="10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82934-B741-16E2-C73B-CEEEB42C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F0FFFBE-7435-3567-198C-CB024A717ABD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B809F07-5073-8578-9E40-9B68820983D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E06C6BE-4D41-BDE1-68A3-8D2C0EC32725}"/>
                    </a:ext>
                  </a:extLst>
                </p:cNvPr>
                <p:cNvCxnSpPr>
                  <a:cxnSpLocks/>
                  <a:stCxn id="9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859B5F6-F719-DF8F-DC5C-7CEB27972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2207006-3402-3CB3-1DA2-93A122E114C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EFEE79D-38AD-2951-C73D-37592FAF985A}"/>
                </a:ext>
              </a:extLst>
            </p:cNvPr>
            <p:cNvGrpSpPr/>
            <p:nvPr/>
          </p:nvGrpSpPr>
          <p:grpSpPr>
            <a:xfrm>
              <a:off x="5638834" y="167372"/>
              <a:ext cx="1624008" cy="1886083"/>
              <a:chOff x="1631531" y="566928"/>
              <a:chExt cx="7153948" cy="630818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9D5AB9D-C41B-A590-F543-4D74B2734854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30EB54D-75F1-293D-1112-0CE1B42A4665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CB23D64-B236-A9F0-9A81-4D5D92D89FA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43F9D587-D5A1-101F-CB3B-54BB7AEB8029}"/>
                    </a:ext>
                  </a:extLst>
                </p:cNvPr>
                <p:cNvCxnSpPr>
                  <a:cxnSpLocks/>
                  <a:stCxn id="17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1BA661F2-9B4C-B656-9D01-36DE8CD0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561B5FF-9007-EA03-CDF1-9B636F2AAC6C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1A7F79B-622B-194C-0897-2BE1538192F1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3A457FE-F5ED-D50F-A863-F9ED9DF220A2}"/>
                    </a:ext>
                  </a:extLst>
                </p:cNvPr>
                <p:cNvCxnSpPr>
                  <a:cxnSpLocks/>
                  <a:stCxn id="17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E214E5F-0B01-8876-FF61-660541D67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E3C9A1-B3C3-C73E-A659-09C4F1E56D0B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502E5F5-F284-52CA-21CB-72453FB7B8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F1106D8-2F94-893D-26CF-1B755AE326FB}"/>
                    </a:ext>
                  </a:extLst>
                </p:cNvPr>
                <p:cNvCxnSpPr>
                  <a:cxnSpLocks/>
                  <a:stCxn id="171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C343642-DC2D-FD03-4FEA-3B794F093058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9F820E-CB9F-9C5E-13D1-0B5837A3E079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76E0502-A141-BA62-0C4A-5A985A8F9495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D8B75F8-EBFB-6788-BD14-DEB5E603E1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1E6353A-7B91-1CB5-F56E-B2C2A70DB26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5CA1F07E-3B75-1098-FDC1-17B1C73E2C35}"/>
                      </a:ext>
                    </a:extLst>
                  </p:cNvPr>
                  <p:cNvCxnSpPr>
                    <a:stCxn id="169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F284104-C27B-A374-56E6-D93115BF1F12}"/>
                    </a:ext>
                  </a:extLst>
                </p:cNvPr>
                <p:cNvCxnSpPr>
                  <a:cxnSpLocks/>
                  <a:stCxn id="169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88B6038-CF85-B44B-D8C8-F55579CFA466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CA600A9-3E7F-3B92-556F-7AD9A1C6D52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776BA68-D0CB-37DB-04B9-7CB3219A4979}"/>
                    </a:ext>
                  </a:extLst>
                </p:cNvPr>
                <p:cNvCxnSpPr>
                  <a:cxnSpLocks/>
                  <a:stCxn id="16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FFFA0B1B-C231-D79A-E10B-5A6121D76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6D19F84-D445-1D64-2756-8A6433A4469B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F69B83C-3F05-9A7B-2F94-2076558256C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3424D79-299B-2E52-5F4F-7F9EC06DFBFB}"/>
                    </a:ext>
                  </a:extLst>
                </p:cNvPr>
                <p:cNvCxnSpPr>
                  <a:cxnSpLocks/>
                  <a:stCxn id="16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0B36E28-F420-E3CC-73D4-FACF9C5C0483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190A228-4351-B5FF-B634-A03FD74C8A9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A10D3A0-55B5-3FB6-F0D0-18FD026FBFB1}"/>
                    </a:ext>
                  </a:extLst>
                </p:cNvPr>
                <p:cNvCxnSpPr>
                  <a:cxnSpLocks/>
                  <a:stCxn id="15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4604C8F-A701-C2D1-9403-B78B84C83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5C20F5-688A-F418-81DA-195A1B235DC7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310218F-DFAD-725E-6712-87EE26B05DC3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1060E02-D2D6-A248-7F78-535383667601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D0A899C-64AB-55C2-3407-E5B6A28EA2C5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E74E6D0-46CC-C39A-04CD-0B851C9670E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8B3D1A3-4234-3962-A32F-39C91E92957B}"/>
                    </a:ext>
                  </a:extLst>
                </p:cNvPr>
                <p:cNvCxnSpPr>
                  <a:cxnSpLocks/>
                  <a:stCxn id="15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8BD89A0-F83C-C9C9-88B4-7192AE359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C88DEB3-6A3C-FB62-B16A-21D01B566061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B523E84-066C-2908-49CE-9DE93F54AB8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813005C-6FC7-B4E0-9214-79D07027F185}"/>
                    </a:ext>
                  </a:extLst>
                </p:cNvPr>
                <p:cNvCxnSpPr>
                  <a:cxnSpLocks/>
                  <a:stCxn id="15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476A676-3A08-0A6A-A166-9FAB28F9A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78D8BE9-9D75-C8ED-4B54-828A5BBDDDF8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1365D2-65A1-D176-BDA5-A101535653E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05D9F55-5A08-B5D4-29FE-5413FD664D86}"/>
                    </a:ext>
                  </a:extLst>
                </p:cNvPr>
                <p:cNvCxnSpPr>
                  <a:cxnSpLocks/>
                  <a:stCxn id="15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19271F67-14DB-58BA-A1B9-D2146F716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1646059-954B-CF88-C95F-1FD8D4400582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8D82AAA-4A91-6E3E-6885-F900C77521B5}"/>
                </a:ext>
              </a:extLst>
            </p:cNvPr>
            <p:cNvGrpSpPr/>
            <p:nvPr/>
          </p:nvGrpSpPr>
          <p:grpSpPr>
            <a:xfrm>
              <a:off x="7302370" y="285058"/>
              <a:ext cx="1632133" cy="2527683"/>
              <a:chOff x="1631531" y="566928"/>
              <a:chExt cx="7153948" cy="6308182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E9ECA9-6254-35A2-1043-11F8DA4BBEEE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2886F2-5F2A-00E9-BCAD-0E47247CBABF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9A7DD01-7486-EA1C-6272-890AE422998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83704D97-395C-05B5-0DBA-3ACC114092DC}"/>
                    </a:ext>
                  </a:extLst>
                </p:cNvPr>
                <p:cNvCxnSpPr>
                  <a:cxnSpLocks/>
                  <a:stCxn id="22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36E261A9-F136-865A-C609-8B711CD54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BB5676F-C783-B22A-1108-B3E235DE1394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B6C7FBE-6BC4-B2BE-2D5C-0097C31F083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45B72F-6E8C-63DE-95CD-1C1B45FBE517}"/>
                    </a:ext>
                  </a:extLst>
                </p:cNvPr>
                <p:cNvCxnSpPr>
                  <a:cxnSpLocks/>
                  <a:stCxn id="22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D8F57BE-F365-4F44-7B7A-7E7C8C6C4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564897F-A29A-887F-74BA-986B3942C9A2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1DF2EC-D6D9-18E3-8FC5-7A54132E88F5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8E688A1-D86C-0BF1-B08B-252930A50E88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4206219-7AF2-0E2D-EC6A-A57C449DD737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CA3A731-486C-74A7-C60D-9BB013411948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413EF4E-1993-CB13-5A00-D16D4B5DE34A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6321379E-23AD-8485-A1FF-C3A0889DC93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783413A-02CE-4AFA-29E7-2A4D8AA1AB6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3D8CC727-BFA4-AF1B-085E-616BC8A0CFE4}"/>
                      </a:ext>
                    </a:extLst>
                  </p:cNvPr>
                  <p:cNvCxnSpPr>
                    <a:stCxn id="21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52D6DF-8548-1958-574D-598611A2EBBC}"/>
                    </a:ext>
                  </a:extLst>
                </p:cNvPr>
                <p:cNvCxnSpPr>
                  <a:cxnSpLocks/>
                  <a:stCxn id="21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AE9FE05-714D-CF32-184F-D634F2B23C32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3C372D37-8F25-DFA0-CAAE-80BB676EE17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71D7DDF8-E930-0544-5CEF-9EF3E7446703}"/>
                    </a:ext>
                  </a:extLst>
                </p:cNvPr>
                <p:cNvCxnSpPr>
                  <a:cxnSpLocks/>
                  <a:stCxn id="2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BE0721B-0CBD-4FAF-D397-A5C7B697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C57B22A-16F7-E063-B8FF-4314CE865556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4A791DB-ACDB-C557-E889-BC1637811AF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3B6CB14-B1AE-F9A9-41F6-B0C96040B6BD}"/>
                    </a:ext>
                  </a:extLst>
                </p:cNvPr>
                <p:cNvCxnSpPr>
                  <a:cxnSpLocks/>
                  <a:stCxn id="210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9663A2E-B35A-61CE-1A93-648CC3AD6309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C589D36-E535-E642-5150-20FCB76B17F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456A9BD-6DF7-3B56-42CC-C4F3CD6031B1}"/>
                    </a:ext>
                  </a:extLst>
                </p:cNvPr>
                <p:cNvCxnSpPr>
                  <a:cxnSpLocks/>
                  <a:stCxn id="20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80C08CE2-D88D-AC7B-A8A9-0B7C99C35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12D643B-F183-3DFA-D761-B609B970954B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6E68B75-8AED-79B8-07DF-BEE26384699B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B16DC3C-B193-8504-C9DE-0B2C70BA7E9D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FA149A0-9DA2-5D3A-76BD-82308176B0EB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1116821-7CF8-C3DB-AE8B-AB64374B3D9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B9C01FD-D7B8-3708-FBD6-A614C188BBDB}"/>
                    </a:ext>
                  </a:extLst>
                </p:cNvPr>
                <p:cNvCxnSpPr>
                  <a:cxnSpLocks/>
                  <a:stCxn id="20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46191F22-E023-94BA-C0F1-244543C1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079FF471-896B-BAF3-CEED-926D31BF0EE8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77805CC-2B5C-88B2-E362-434F0DA4303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448AD47-D690-420B-E253-F60357E2415B}"/>
                    </a:ext>
                  </a:extLst>
                </p:cNvPr>
                <p:cNvCxnSpPr>
                  <a:cxnSpLocks/>
                  <a:stCxn id="20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CEFF5C4-826F-554C-98F0-98A3B43F8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BCE7F0D-8064-1954-E6B1-647A42D69301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94683A-85FD-B6CA-E597-A3B86C461BD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1266AED-BCDC-9106-61A4-16FC51A1D53B}"/>
                    </a:ext>
                  </a:extLst>
                </p:cNvPr>
                <p:cNvCxnSpPr>
                  <a:cxnSpLocks/>
                  <a:stCxn id="19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50E61BDF-7D67-9A70-EB4A-490800E6B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EBEC633-2B45-1E21-C442-35BB1567F4A6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E498A55-F53F-7C1F-0235-12F8064F2462}"/>
                </a:ext>
              </a:extLst>
            </p:cNvPr>
            <p:cNvGrpSpPr/>
            <p:nvPr/>
          </p:nvGrpSpPr>
          <p:grpSpPr>
            <a:xfrm>
              <a:off x="8992105" y="1042226"/>
              <a:ext cx="1569160" cy="1872388"/>
              <a:chOff x="3669881" y="418432"/>
              <a:chExt cx="6937805" cy="4316191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A4D554-6DF4-E877-CA2B-7366C6D4779F}"/>
                  </a:ext>
                </a:extLst>
              </p:cNvPr>
              <p:cNvSpPr/>
              <p:nvPr/>
            </p:nvSpPr>
            <p:spPr>
              <a:xfrm>
                <a:off x="366988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F19FB55-57C4-4B2B-3BE5-4E97C8B90D55}"/>
                  </a:ext>
                </a:extLst>
              </p:cNvPr>
              <p:cNvGrpSpPr/>
              <p:nvPr/>
            </p:nvGrpSpPr>
            <p:grpSpPr>
              <a:xfrm>
                <a:off x="408218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CCF568DD-F71A-9A8B-EC8B-06B531105EE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FFEBA0F-F5BF-72C0-0C19-30A81777ABED}"/>
                    </a:ext>
                  </a:extLst>
                </p:cNvPr>
                <p:cNvCxnSpPr>
                  <a:cxnSpLocks/>
                  <a:stCxn id="27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38C855D-D3A3-C443-5E52-F2E199B5F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56802BA-6636-8EBD-28DC-587A565598CB}"/>
                  </a:ext>
                </a:extLst>
              </p:cNvPr>
              <p:cNvGrpSpPr/>
              <p:nvPr/>
            </p:nvGrpSpPr>
            <p:grpSpPr>
              <a:xfrm>
                <a:off x="448373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E85439B-D240-912A-1A18-E6F070A47A0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D08B291-7C9A-7A4A-C09A-0D2663164137}"/>
                    </a:ext>
                  </a:extLst>
                </p:cNvPr>
                <p:cNvCxnSpPr>
                  <a:cxnSpLocks/>
                  <a:stCxn id="27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D79DA69-FA0F-66E8-4356-40F20962B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FAD24184-85A6-AD43-9FAA-C9DFFFB939B9}"/>
                  </a:ext>
                </a:extLst>
              </p:cNvPr>
              <p:cNvGrpSpPr/>
              <p:nvPr/>
            </p:nvGrpSpPr>
            <p:grpSpPr>
              <a:xfrm>
                <a:off x="489521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4FD5F50-6D20-9F1F-D0DC-323B8BBBC42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B3D6273-67DB-4384-4FAF-983A0E5B92EF}"/>
                    </a:ext>
                  </a:extLst>
                </p:cNvPr>
                <p:cNvCxnSpPr>
                  <a:cxnSpLocks/>
                  <a:stCxn id="27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3F3C38D-560A-2362-DAEE-402320A779FC}"/>
                  </a:ext>
                </a:extLst>
              </p:cNvPr>
              <p:cNvSpPr/>
              <p:nvPr/>
            </p:nvSpPr>
            <p:spPr>
              <a:xfrm>
                <a:off x="530668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F9A08BC-EF1F-3389-46A7-9644A8D255DB}"/>
                  </a:ext>
                </a:extLst>
              </p:cNvPr>
              <p:cNvSpPr/>
              <p:nvPr/>
            </p:nvSpPr>
            <p:spPr>
              <a:xfrm>
                <a:off x="571815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CEC2666-808B-1F3E-3CFF-65FBE18574D2}"/>
                  </a:ext>
                </a:extLst>
              </p:cNvPr>
              <p:cNvGrpSpPr/>
              <p:nvPr/>
            </p:nvGrpSpPr>
            <p:grpSpPr>
              <a:xfrm rot="10800000">
                <a:off x="612961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7949DD6F-3E2D-F048-5345-F96B0E8753C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3E9B02A5-2E85-78F3-0613-F20FD360C28C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E3162386-F79F-B330-0DE7-34B1B2138E98}"/>
                      </a:ext>
                    </a:extLst>
                  </p:cNvPr>
                  <p:cNvCxnSpPr>
                    <a:stCxn id="27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BD548194-DD4D-724D-2797-2BB50091EF69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D7B0F1E8-DC85-D62F-8BFD-249C9E1DA733}"/>
                  </a:ext>
                </a:extLst>
              </p:cNvPr>
              <p:cNvGrpSpPr/>
              <p:nvPr/>
            </p:nvGrpSpPr>
            <p:grpSpPr>
              <a:xfrm>
                <a:off x="6504710" y="2580003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C141DF1B-E7BE-7B66-313C-4AE5BD86E66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71F76284-8F8F-FDCB-B7B1-CD8854305A68}"/>
                    </a:ext>
                  </a:extLst>
                </p:cNvPr>
                <p:cNvCxnSpPr>
                  <a:cxnSpLocks/>
                  <a:stCxn id="265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DF79C2B-323F-3EBB-E446-97D2F0B7E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BBD2A5E1-651F-416E-5D8D-C446305E50B3}"/>
                  </a:ext>
                </a:extLst>
              </p:cNvPr>
              <p:cNvGrpSpPr/>
              <p:nvPr/>
            </p:nvGrpSpPr>
            <p:grpSpPr>
              <a:xfrm rot="10800000">
                <a:off x="6917014" y="2925064"/>
                <a:ext cx="274313" cy="1271397"/>
                <a:chOff x="7548880" y="97659"/>
                <a:chExt cx="762000" cy="405778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C2C1BEA-69CD-72E7-C84D-C428092A543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E676D26-77A3-B854-7931-82FBAA22BD3D}"/>
                    </a:ext>
                  </a:extLst>
                </p:cNvPr>
                <p:cNvCxnSpPr>
                  <a:cxnSpLocks/>
                  <a:stCxn id="2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02BCAE3-DDD8-F891-C8BC-EB4C7C181082}"/>
                  </a:ext>
                </a:extLst>
              </p:cNvPr>
              <p:cNvGrpSpPr/>
              <p:nvPr/>
            </p:nvGrpSpPr>
            <p:grpSpPr>
              <a:xfrm>
                <a:off x="7348721" y="2573969"/>
                <a:ext cx="274313" cy="725807"/>
                <a:chOff x="7548880" y="2143760"/>
                <a:chExt cx="762000" cy="2316480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9786792-901A-4D0F-DB08-181870FFC36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4148269-BFD8-59DB-D8C7-526D34B0E0B8}"/>
                    </a:ext>
                  </a:extLst>
                </p:cNvPr>
                <p:cNvCxnSpPr>
                  <a:cxnSpLocks/>
                  <a:stCxn id="26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3E19DB5D-67CE-6229-9BF1-CAF9CFBE5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212F88D5-A3B1-75F7-240C-54CB3EB0FB78}"/>
                  </a:ext>
                </a:extLst>
              </p:cNvPr>
              <p:cNvSpPr/>
              <p:nvPr/>
            </p:nvSpPr>
            <p:spPr>
              <a:xfrm>
                <a:off x="7775500" y="1626428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981FE9B-38B8-8E60-C4CF-95EBE89C09FE}"/>
                  </a:ext>
                </a:extLst>
              </p:cNvPr>
              <p:cNvSpPr/>
              <p:nvPr/>
            </p:nvSpPr>
            <p:spPr>
              <a:xfrm>
                <a:off x="8177123" y="692205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437B5E7-34CF-E8FA-F4D6-4423B4AEC2D4}"/>
                  </a:ext>
                </a:extLst>
              </p:cNvPr>
              <p:cNvSpPr/>
              <p:nvPr/>
            </p:nvSpPr>
            <p:spPr>
              <a:xfrm>
                <a:off x="8632179" y="418432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A1FCBEC5-13FE-93DB-65A7-D38BE6F3B5DA}"/>
                  </a:ext>
                </a:extLst>
              </p:cNvPr>
              <p:cNvGrpSpPr/>
              <p:nvPr/>
            </p:nvGrpSpPr>
            <p:grpSpPr>
              <a:xfrm>
                <a:off x="9065290" y="1392999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EFA64BB-6DDE-8C3C-5FEE-B07AD5595F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18049DC-E472-3DA8-9467-C1D4DB20BCA6}"/>
                    </a:ext>
                  </a:extLst>
                </p:cNvPr>
                <p:cNvCxnSpPr>
                  <a:cxnSpLocks/>
                  <a:stCxn id="25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8A4D2B5-E31C-237A-B8E9-5BCEDA7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734047F-908F-5347-4EB5-26FE4946A773}"/>
                  </a:ext>
                </a:extLst>
              </p:cNvPr>
              <p:cNvGrpSpPr/>
              <p:nvPr/>
            </p:nvGrpSpPr>
            <p:grpSpPr>
              <a:xfrm>
                <a:off x="9454975" y="2354132"/>
                <a:ext cx="274313" cy="725807"/>
                <a:chOff x="7548880" y="2143760"/>
                <a:chExt cx="762000" cy="231648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CEE12BA8-AC57-CF39-00E4-5E08DF540B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BEC96CC-C1CD-CCA2-69D3-412F15E661D4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2747D7-83D0-5D8D-2733-7D249791B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8840D8CC-767A-648E-0BF7-02C0F4F21365}"/>
                  </a:ext>
                </a:extLst>
              </p:cNvPr>
              <p:cNvGrpSpPr/>
              <p:nvPr/>
            </p:nvGrpSpPr>
            <p:grpSpPr>
              <a:xfrm rot="10800000">
                <a:off x="9888999" y="2620458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5BB31D1-4016-A820-CEC3-222DAFC503A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7AFC8E53-899A-9142-48DD-61465A455F8E}"/>
                    </a:ext>
                  </a:extLst>
                </p:cNvPr>
                <p:cNvCxnSpPr>
                  <a:cxnSpLocks/>
                  <a:stCxn id="25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DA8A371-B704-8B0C-F31C-BB264CED4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B9A3D83-1D6A-F71D-0298-18AC742648B7}"/>
                  </a:ext>
                </a:extLst>
              </p:cNvPr>
              <p:cNvGrpSpPr/>
              <p:nvPr/>
            </p:nvGrpSpPr>
            <p:grpSpPr>
              <a:xfrm>
                <a:off x="10333366" y="3155567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2362FBD-1522-40D7-0AD9-D7B373AA57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BEC104D0-EDD0-6870-2BF4-E347930C9D0D}"/>
                    </a:ext>
                  </a:extLst>
                </p:cNvPr>
                <p:cNvCxnSpPr>
                  <a:cxnSpLocks/>
                  <a:stCxn id="24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80693E96-0357-D75E-F94D-4F2976AE7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3" name="Rectangle 542">
            <a:extLst>
              <a:ext uri="{FF2B5EF4-FFF2-40B4-BE49-F238E27FC236}">
                <a16:creationId xmlns:a16="http://schemas.microsoft.com/office/drawing/2014/main" id="{E4EBD23B-AD2F-D363-7F1E-CF8CCE3F04DE}"/>
              </a:ext>
            </a:extLst>
          </p:cNvPr>
          <p:cNvSpPr/>
          <p:nvPr/>
        </p:nvSpPr>
        <p:spPr>
          <a:xfrm flipV="1">
            <a:off x="3811997" y="3095182"/>
            <a:ext cx="7957266" cy="179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4" name="Speech Bubble: Rectangle with Corners Rounded 543">
            <a:extLst>
              <a:ext uri="{FF2B5EF4-FFF2-40B4-BE49-F238E27FC236}">
                <a16:creationId xmlns:a16="http://schemas.microsoft.com/office/drawing/2014/main" id="{A6CE86C3-9A9C-2183-948C-942A763CB335}"/>
              </a:ext>
            </a:extLst>
          </p:cNvPr>
          <p:cNvSpPr/>
          <p:nvPr/>
        </p:nvSpPr>
        <p:spPr>
          <a:xfrm>
            <a:off x="1074153" y="1698335"/>
            <a:ext cx="2146961" cy="612648"/>
          </a:xfrm>
          <a:prstGeom prst="wedgeRoundRectCallout">
            <a:avLst>
              <a:gd name="adj1" fmla="val 43307"/>
              <a:gd name="adj2" fmla="val 3261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Break of Previous Resistance</a:t>
            </a:r>
            <a:endParaRPr lang="en-IN" sz="1200" dirty="0"/>
          </a:p>
        </p:txBody>
      </p:sp>
      <p:sp>
        <p:nvSpPr>
          <p:cNvPr id="546" name="Speech Bubble: Rectangle with Corners Rounded 545">
            <a:extLst>
              <a:ext uri="{FF2B5EF4-FFF2-40B4-BE49-F238E27FC236}">
                <a16:creationId xmlns:a16="http://schemas.microsoft.com/office/drawing/2014/main" id="{664DE120-199B-ECF8-2C8A-AE82EE7B2EBF}"/>
              </a:ext>
            </a:extLst>
          </p:cNvPr>
          <p:cNvSpPr/>
          <p:nvPr/>
        </p:nvSpPr>
        <p:spPr>
          <a:xfrm>
            <a:off x="1865821" y="159006"/>
            <a:ext cx="2146961" cy="612648"/>
          </a:xfrm>
          <a:prstGeom prst="wedgeRoundRectCallout">
            <a:avLst>
              <a:gd name="adj1" fmla="val 122809"/>
              <a:gd name="adj2" fmla="val 2316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Break of Previous Resistance</a:t>
            </a:r>
            <a:endParaRPr lang="en-IN" sz="1200" dirty="0"/>
          </a:p>
        </p:txBody>
      </p:sp>
      <p:sp>
        <p:nvSpPr>
          <p:cNvPr id="547" name="Speech Bubble: Rectangle with Corners Rounded 546">
            <a:extLst>
              <a:ext uri="{FF2B5EF4-FFF2-40B4-BE49-F238E27FC236}">
                <a16:creationId xmlns:a16="http://schemas.microsoft.com/office/drawing/2014/main" id="{D4E65ED0-38E1-7CA8-D2EA-D2E2AABB1743}"/>
              </a:ext>
            </a:extLst>
          </p:cNvPr>
          <p:cNvSpPr/>
          <p:nvPr/>
        </p:nvSpPr>
        <p:spPr>
          <a:xfrm>
            <a:off x="4081468" y="3999346"/>
            <a:ext cx="2537492" cy="1059585"/>
          </a:xfrm>
          <a:prstGeom prst="wedgeRoundRectCallout">
            <a:avLst>
              <a:gd name="adj1" fmla="val 45342"/>
              <a:gd name="adj2" fmla="val -2393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Previous resistance changes its nature to support and holds the prices</a:t>
            </a:r>
            <a:endParaRPr lang="en-IN" sz="1200" dirty="0"/>
          </a:p>
        </p:txBody>
      </p:sp>
      <p:sp>
        <p:nvSpPr>
          <p:cNvPr id="548" name="Speech Bubble: Rectangle with Corners Rounded 547">
            <a:extLst>
              <a:ext uri="{FF2B5EF4-FFF2-40B4-BE49-F238E27FC236}">
                <a16:creationId xmlns:a16="http://schemas.microsoft.com/office/drawing/2014/main" id="{7E67B22D-B484-0E6A-6592-C2F773F93ECA}"/>
              </a:ext>
            </a:extLst>
          </p:cNvPr>
          <p:cNvSpPr/>
          <p:nvPr/>
        </p:nvSpPr>
        <p:spPr>
          <a:xfrm>
            <a:off x="7161939" y="4474342"/>
            <a:ext cx="2003117" cy="842759"/>
          </a:xfrm>
          <a:prstGeom prst="wedgeRoundRectCallout">
            <a:avLst>
              <a:gd name="adj1" fmla="val -34853"/>
              <a:gd name="adj2" fmla="val -2774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Previous resistance changes its nature to support and reverse the prices</a:t>
            </a:r>
            <a:endParaRPr lang="en-IN" sz="1200" dirty="0"/>
          </a:p>
        </p:txBody>
      </p:sp>
      <p:sp>
        <p:nvSpPr>
          <p:cNvPr id="550" name="Speech Bubble: Rectangle with Corners Rounded 549">
            <a:extLst>
              <a:ext uri="{FF2B5EF4-FFF2-40B4-BE49-F238E27FC236}">
                <a16:creationId xmlns:a16="http://schemas.microsoft.com/office/drawing/2014/main" id="{6EF14591-D3B6-99E6-9D74-677D1520A253}"/>
              </a:ext>
            </a:extLst>
          </p:cNvPr>
          <p:cNvSpPr/>
          <p:nvPr/>
        </p:nvSpPr>
        <p:spPr>
          <a:xfrm>
            <a:off x="9773417" y="4661993"/>
            <a:ext cx="1717539" cy="803581"/>
          </a:xfrm>
          <a:prstGeom prst="wedgeRoundRectCallout">
            <a:avLst>
              <a:gd name="adj1" fmla="val -44487"/>
              <a:gd name="adj2" fmla="val -2345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Previous resistance changes its nature to support and reverse the prices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8419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 animBg="1"/>
      <p:bldP spid="546" grpId="0" animBg="1"/>
      <p:bldP spid="547" grpId="0" animBg="1"/>
      <p:bldP spid="548" grpId="0" animBg="1"/>
      <p:bldP spid="5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2200</TotalTime>
  <Words>586</Words>
  <Application>Microsoft Office PowerPoint</Application>
  <PresentationFormat>Widescreen</PresentationFormat>
  <Paragraphs>110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Segoe UI Light</vt:lpstr>
      <vt:lpstr>Tw Cen MT</vt:lpstr>
      <vt:lpstr>Office Theme</vt:lpstr>
      <vt:lpstr>Support and resistance</vt:lpstr>
      <vt:lpstr>Overview</vt:lpstr>
      <vt:lpstr>Support and resistance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many types of support and resistance</vt:lpstr>
      <vt:lpstr>1. demand AND SUPPLY </vt:lpstr>
      <vt:lpstr>PowerPoint Presentation</vt:lpstr>
      <vt:lpstr>PowerPoint Presentation</vt:lpstr>
      <vt:lpstr>Nature of demand and supply</vt:lpstr>
      <vt:lpstr>PowerPoint Presentation</vt:lpstr>
      <vt:lpstr>Trendline S/r</vt:lpstr>
      <vt:lpstr>Assignments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Financial Markets</dc:title>
  <dc:creator>Pukar Sharma</dc:creator>
  <cp:lastModifiedBy>Pukar Sharma</cp:lastModifiedBy>
  <cp:revision>21</cp:revision>
  <dcterms:created xsi:type="dcterms:W3CDTF">2024-06-01T14:34:02Z</dcterms:created>
  <dcterms:modified xsi:type="dcterms:W3CDTF">2024-08-02T00:26:43Z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