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3" r:id="rId2"/>
    <p:sldId id="256" r:id="rId3"/>
    <p:sldId id="257" r:id="rId4"/>
    <p:sldId id="258" r:id="rId5"/>
    <p:sldId id="259" r:id="rId6"/>
    <p:sldId id="260" r:id="rId7"/>
    <p:sldId id="261" r:id="rId8"/>
    <p:sldId id="265"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1" autoAdjust="0"/>
  </p:normalViewPr>
  <p:slideViewPr>
    <p:cSldViewPr snapToGrid="0">
      <p:cViewPr varScale="1">
        <p:scale>
          <a:sx n="81" d="100"/>
          <a:sy n="81" d="100"/>
        </p:scale>
        <p:origin x="4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23AC67-3C18-4AB3-ADC8-D757F615CE5B}" type="datetimeFigureOut">
              <a:rPr lang="en-IN" smtClean="0"/>
              <a:t>10-05-2024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5DFCE-8050-4D22-B9D7-A1FEC17AB2D4}" type="slidenum">
              <a:rPr lang="en-IN" smtClean="0"/>
              <a:t>‹#›</a:t>
            </a:fld>
            <a:endParaRPr lang="en-IN"/>
          </a:p>
        </p:txBody>
      </p:sp>
    </p:spTree>
    <p:extLst>
      <p:ext uri="{BB962C8B-B14F-4D97-AF65-F5344CB8AC3E}">
        <p14:creationId xmlns:p14="http://schemas.microsoft.com/office/powerpoint/2010/main" val="2572788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455DFCE-8050-4D22-B9D7-A1FEC17AB2D4}" type="slidenum">
              <a:rPr lang="en-IN" smtClean="0"/>
              <a:t>1</a:t>
            </a:fld>
            <a:endParaRPr lang="en-IN"/>
          </a:p>
        </p:txBody>
      </p:sp>
    </p:spTree>
    <p:extLst>
      <p:ext uri="{BB962C8B-B14F-4D97-AF65-F5344CB8AC3E}">
        <p14:creationId xmlns:p14="http://schemas.microsoft.com/office/powerpoint/2010/main" val="1127461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EB6288-35DC-4EC3-911B-507C972D8A4B}"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703ACA-2F4A-42C1-B7CC-C068BEE3EF3C}" type="slidenum">
              <a:rPr lang="en-IN" smtClean="0"/>
              <a:t>‹#›</a:t>
            </a:fld>
            <a:endParaRPr lang="en-IN"/>
          </a:p>
        </p:txBody>
      </p:sp>
    </p:spTree>
    <p:extLst>
      <p:ext uri="{BB962C8B-B14F-4D97-AF65-F5344CB8AC3E}">
        <p14:creationId xmlns:p14="http://schemas.microsoft.com/office/powerpoint/2010/main" val="275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EB6288-35DC-4EC3-911B-507C972D8A4B}"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703ACA-2F4A-42C1-B7CC-C068BEE3EF3C}" type="slidenum">
              <a:rPr lang="en-IN" smtClean="0"/>
              <a:t>‹#›</a:t>
            </a:fld>
            <a:endParaRPr lang="en-IN"/>
          </a:p>
        </p:txBody>
      </p:sp>
    </p:spTree>
    <p:extLst>
      <p:ext uri="{BB962C8B-B14F-4D97-AF65-F5344CB8AC3E}">
        <p14:creationId xmlns:p14="http://schemas.microsoft.com/office/powerpoint/2010/main" val="406068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EB6288-35DC-4EC3-911B-507C972D8A4B}"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703ACA-2F4A-42C1-B7CC-C068BEE3EF3C}" type="slidenum">
              <a:rPr lang="en-IN" smtClean="0"/>
              <a:t>‹#›</a:t>
            </a:fld>
            <a:endParaRPr lang="en-IN"/>
          </a:p>
        </p:txBody>
      </p:sp>
    </p:spTree>
    <p:extLst>
      <p:ext uri="{BB962C8B-B14F-4D97-AF65-F5344CB8AC3E}">
        <p14:creationId xmlns:p14="http://schemas.microsoft.com/office/powerpoint/2010/main" val="3585671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EB6288-35DC-4EC3-911B-507C972D8A4B}"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703ACA-2F4A-42C1-B7CC-C068BEE3EF3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4297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EB6288-35DC-4EC3-911B-507C972D8A4B}"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703ACA-2F4A-42C1-B7CC-C068BEE3EF3C}" type="slidenum">
              <a:rPr lang="en-IN" smtClean="0"/>
              <a:t>‹#›</a:t>
            </a:fld>
            <a:endParaRPr lang="en-IN"/>
          </a:p>
        </p:txBody>
      </p:sp>
    </p:spTree>
    <p:extLst>
      <p:ext uri="{BB962C8B-B14F-4D97-AF65-F5344CB8AC3E}">
        <p14:creationId xmlns:p14="http://schemas.microsoft.com/office/powerpoint/2010/main" val="25161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3EB6288-35DC-4EC3-911B-507C972D8A4B}" type="datetimeFigureOut">
              <a:rPr lang="en-IN" smtClean="0"/>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703ACA-2F4A-42C1-B7CC-C068BEE3EF3C}" type="slidenum">
              <a:rPr lang="en-IN" smtClean="0"/>
              <a:t>‹#›</a:t>
            </a:fld>
            <a:endParaRPr lang="en-IN"/>
          </a:p>
        </p:txBody>
      </p:sp>
    </p:spTree>
    <p:extLst>
      <p:ext uri="{BB962C8B-B14F-4D97-AF65-F5344CB8AC3E}">
        <p14:creationId xmlns:p14="http://schemas.microsoft.com/office/powerpoint/2010/main" val="4094003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3EB6288-35DC-4EC3-911B-507C972D8A4B}" type="datetimeFigureOut">
              <a:rPr lang="en-IN" smtClean="0"/>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703ACA-2F4A-42C1-B7CC-C068BEE3EF3C}" type="slidenum">
              <a:rPr lang="en-IN" smtClean="0"/>
              <a:t>‹#›</a:t>
            </a:fld>
            <a:endParaRPr lang="en-IN"/>
          </a:p>
        </p:txBody>
      </p:sp>
    </p:spTree>
    <p:extLst>
      <p:ext uri="{BB962C8B-B14F-4D97-AF65-F5344CB8AC3E}">
        <p14:creationId xmlns:p14="http://schemas.microsoft.com/office/powerpoint/2010/main" val="2637669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EB6288-35DC-4EC3-911B-507C972D8A4B}"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703ACA-2F4A-42C1-B7CC-C068BEE3EF3C}" type="slidenum">
              <a:rPr lang="en-IN" smtClean="0"/>
              <a:t>‹#›</a:t>
            </a:fld>
            <a:endParaRPr lang="en-IN"/>
          </a:p>
        </p:txBody>
      </p:sp>
    </p:spTree>
    <p:extLst>
      <p:ext uri="{BB962C8B-B14F-4D97-AF65-F5344CB8AC3E}">
        <p14:creationId xmlns:p14="http://schemas.microsoft.com/office/powerpoint/2010/main" val="1165673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EB6288-35DC-4EC3-911B-507C972D8A4B}"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703ACA-2F4A-42C1-B7CC-C068BEE3EF3C}" type="slidenum">
              <a:rPr lang="en-IN" smtClean="0"/>
              <a:t>‹#›</a:t>
            </a:fld>
            <a:endParaRPr lang="en-IN"/>
          </a:p>
        </p:txBody>
      </p:sp>
    </p:spTree>
    <p:extLst>
      <p:ext uri="{BB962C8B-B14F-4D97-AF65-F5344CB8AC3E}">
        <p14:creationId xmlns:p14="http://schemas.microsoft.com/office/powerpoint/2010/main" val="3041904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EB6288-35DC-4EC3-911B-507C972D8A4B}"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703ACA-2F4A-42C1-B7CC-C068BEE3EF3C}" type="slidenum">
              <a:rPr lang="en-IN" smtClean="0"/>
              <a:t>‹#›</a:t>
            </a:fld>
            <a:endParaRPr lang="en-IN"/>
          </a:p>
        </p:txBody>
      </p:sp>
    </p:spTree>
    <p:extLst>
      <p:ext uri="{BB962C8B-B14F-4D97-AF65-F5344CB8AC3E}">
        <p14:creationId xmlns:p14="http://schemas.microsoft.com/office/powerpoint/2010/main" val="340347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EB6288-35DC-4EC3-911B-507C972D8A4B}"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703ACA-2F4A-42C1-B7CC-C068BEE3EF3C}" type="slidenum">
              <a:rPr lang="en-IN" smtClean="0"/>
              <a:t>‹#›</a:t>
            </a:fld>
            <a:endParaRPr lang="en-IN"/>
          </a:p>
        </p:txBody>
      </p:sp>
    </p:spTree>
    <p:extLst>
      <p:ext uri="{BB962C8B-B14F-4D97-AF65-F5344CB8AC3E}">
        <p14:creationId xmlns:p14="http://schemas.microsoft.com/office/powerpoint/2010/main" val="19341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EB6288-35DC-4EC3-911B-507C972D8A4B}"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703ACA-2F4A-42C1-B7CC-C068BEE3EF3C}" type="slidenum">
              <a:rPr lang="en-IN" smtClean="0"/>
              <a:t>‹#›</a:t>
            </a:fld>
            <a:endParaRPr lang="en-IN"/>
          </a:p>
        </p:txBody>
      </p:sp>
    </p:spTree>
    <p:extLst>
      <p:ext uri="{BB962C8B-B14F-4D97-AF65-F5344CB8AC3E}">
        <p14:creationId xmlns:p14="http://schemas.microsoft.com/office/powerpoint/2010/main" val="34140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EB6288-35DC-4EC3-911B-507C972D8A4B}" type="datetimeFigureOut">
              <a:rPr lang="en-IN" smtClean="0"/>
              <a:t>10-05-2024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703ACA-2F4A-42C1-B7CC-C068BEE3EF3C}" type="slidenum">
              <a:rPr lang="en-IN" smtClean="0"/>
              <a:t>‹#›</a:t>
            </a:fld>
            <a:endParaRPr lang="en-IN"/>
          </a:p>
        </p:txBody>
      </p:sp>
    </p:spTree>
    <p:extLst>
      <p:ext uri="{BB962C8B-B14F-4D97-AF65-F5344CB8AC3E}">
        <p14:creationId xmlns:p14="http://schemas.microsoft.com/office/powerpoint/2010/main" val="332543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EB6288-35DC-4EC3-911B-507C972D8A4B}" type="datetimeFigureOut">
              <a:rPr lang="en-IN" smtClean="0"/>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703ACA-2F4A-42C1-B7CC-C068BEE3EF3C}" type="slidenum">
              <a:rPr lang="en-IN" smtClean="0"/>
              <a:t>‹#›</a:t>
            </a:fld>
            <a:endParaRPr lang="en-IN"/>
          </a:p>
        </p:txBody>
      </p:sp>
    </p:spTree>
    <p:extLst>
      <p:ext uri="{BB962C8B-B14F-4D97-AF65-F5344CB8AC3E}">
        <p14:creationId xmlns:p14="http://schemas.microsoft.com/office/powerpoint/2010/main" val="207292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EB6288-35DC-4EC3-911B-507C972D8A4B}" type="datetimeFigureOut">
              <a:rPr lang="en-IN" smtClean="0"/>
              <a:t>10-05-2024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703ACA-2F4A-42C1-B7CC-C068BEE3EF3C}" type="slidenum">
              <a:rPr lang="en-IN" smtClean="0"/>
              <a:t>‹#›</a:t>
            </a:fld>
            <a:endParaRPr lang="en-IN"/>
          </a:p>
        </p:txBody>
      </p:sp>
    </p:spTree>
    <p:extLst>
      <p:ext uri="{BB962C8B-B14F-4D97-AF65-F5344CB8AC3E}">
        <p14:creationId xmlns:p14="http://schemas.microsoft.com/office/powerpoint/2010/main" val="49500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EB6288-35DC-4EC3-911B-507C972D8A4B}"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703ACA-2F4A-42C1-B7CC-C068BEE3EF3C}" type="slidenum">
              <a:rPr lang="en-IN" smtClean="0"/>
              <a:t>‹#›</a:t>
            </a:fld>
            <a:endParaRPr lang="en-IN"/>
          </a:p>
        </p:txBody>
      </p:sp>
    </p:spTree>
    <p:extLst>
      <p:ext uri="{BB962C8B-B14F-4D97-AF65-F5344CB8AC3E}">
        <p14:creationId xmlns:p14="http://schemas.microsoft.com/office/powerpoint/2010/main" val="318077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EB6288-35DC-4EC3-911B-507C972D8A4B}"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703ACA-2F4A-42C1-B7CC-C068BEE3EF3C}" type="slidenum">
              <a:rPr lang="en-IN" smtClean="0"/>
              <a:t>‹#›</a:t>
            </a:fld>
            <a:endParaRPr lang="en-IN"/>
          </a:p>
        </p:txBody>
      </p:sp>
    </p:spTree>
    <p:extLst>
      <p:ext uri="{BB962C8B-B14F-4D97-AF65-F5344CB8AC3E}">
        <p14:creationId xmlns:p14="http://schemas.microsoft.com/office/powerpoint/2010/main" val="348263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3EB6288-35DC-4EC3-911B-507C972D8A4B}" type="datetimeFigureOut">
              <a:rPr lang="en-IN" smtClean="0"/>
              <a:t>10-05-2024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5703ACA-2F4A-42C1-B7CC-C068BEE3EF3C}" type="slidenum">
              <a:rPr lang="en-IN" smtClean="0"/>
              <a:t>‹#›</a:t>
            </a:fld>
            <a:endParaRPr lang="en-IN"/>
          </a:p>
        </p:txBody>
      </p:sp>
    </p:spTree>
    <p:extLst>
      <p:ext uri="{BB962C8B-B14F-4D97-AF65-F5344CB8AC3E}">
        <p14:creationId xmlns:p14="http://schemas.microsoft.com/office/powerpoint/2010/main" val="18174875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94522" y="3514922"/>
            <a:ext cx="5271795" cy="954107"/>
          </a:xfrm>
          <a:prstGeom prst="rect">
            <a:avLst/>
          </a:prstGeom>
        </p:spPr>
        <p:txBody>
          <a:bodyPr wrap="square">
            <a:spAutoFit/>
          </a:bodyPr>
          <a:lstStyle/>
          <a:p>
            <a:r>
              <a:rPr lang="en-US" sz="2800" b="1" dirty="0">
                <a:solidFill>
                  <a:srgbClr val="F2F0F4"/>
                </a:solidFill>
                <a:latin typeface="Montserrat" pitchFamily="34" charset="0"/>
                <a:ea typeface="Montserrat" pitchFamily="34" charset="-122"/>
                <a:cs typeface="Montserrat" pitchFamily="34" charset="-120"/>
              </a:rPr>
              <a:t>Moving Vehicle </a:t>
            </a:r>
            <a:r>
              <a:rPr lang="en-US" sz="2800" b="1" dirty="0" smtClean="0">
                <a:solidFill>
                  <a:srgbClr val="F2F0F4"/>
                </a:solidFill>
                <a:latin typeface="Montserrat" pitchFamily="34" charset="0"/>
                <a:ea typeface="Montserrat" pitchFamily="34" charset="-122"/>
                <a:cs typeface="Montserrat" pitchFamily="34" charset="-120"/>
              </a:rPr>
              <a:t>Number </a:t>
            </a:r>
            <a:r>
              <a:rPr lang="en-US" sz="2800" b="1" dirty="0">
                <a:solidFill>
                  <a:srgbClr val="F2F0F4"/>
                </a:solidFill>
                <a:latin typeface="Montserrat" pitchFamily="34" charset="0"/>
                <a:ea typeface="Montserrat" pitchFamily="34" charset="-122"/>
                <a:cs typeface="Montserrat" pitchFamily="34" charset="-120"/>
              </a:rPr>
              <a:t>Plate Detection</a:t>
            </a:r>
            <a:endParaRPr lang="en-IN" sz="2800" b="1" dirty="0"/>
          </a:p>
        </p:txBody>
      </p:sp>
      <p:pic>
        <p:nvPicPr>
          <p:cNvPr id="8" name="Picture 7"/>
          <p:cNvPicPr>
            <a:picLocks noChangeAspect="1"/>
          </p:cNvPicPr>
          <p:nvPr/>
        </p:nvPicPr>
        <p:blipFill>
          <a:blip r:embed="rId3"/>
          <a:stretch>
            <a:fillRect/>
          </a:stretch>
        </p:blipFill>
        <p:spPr>
          <a:xfrm>
            <a:off x="5890526" y="1935921"/>
            <a:ext cx="5768074" cy="4538213"/>
          </a:xfrm>
          <a:prstGeom prst="rect">
            <a:avLst/>
          </a:prstGeom>
        </p:spPr>
      </p:pic>
      <p:pic>
        <p:nvPicPr>
          <p:cNvPr id="2050" name="Picture 2" descr="Prestige Institute of Engineering Management &amp; Research, Indor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 y="79112"/>
            <a:ext cx="2638425" cy="13716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815554" y="395580"/>
            <a:ext cx="9553575" cy="1077218"/>
          </a:xfrm>
          <a:prstGeom prst="rect">
            <a:avLst/>
          </a:prstGeom>
          <a:noFill/>
        </p:spPr>
        <p:txBody>
          <a:bodyPr wrap="square" rtlCol="0">
            <a:spAutoFit/>
          </a:bodyPr>
          <a:lstStyle/>
          <a:p>
            <a:r>
              <a:rPr lang="en-IN" sz="3200" b="1" dirty="0" smtClean="0"/>
              <a:t>Prestige Institute of Engineering Management and Research, Indore (M.P) </a:t>
            </a:r>
            <a:endParaRPr lang="en-IN" sz="3200" b="1" dirty="0"/>
          </a:p>
        </p:txBody>
      </p:sp>
    </p:spTree>
    <p:extLst>
      <p:ext uri="{BB962C8B-B14F-4D97-AF65-F5344CB8AC3E}">
        <p14:creationId xmlns:p14="http://schemas.microsoft.com/office/powerpoint/2010/main" val="365797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Refrences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16144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598" y="3495485"/>
            <a:ext cx="5129784" cy="523220"/>
          </a:xfrm>
          <a:prstGeom prst="rect">
            <a:avLst/>
          </a:prstGeom>
          <a:noFill/>
        </p:spPr>
        <p:txBody>
          <a:bodyPr wrap="square" rtlCol="0">
            <a:spAutoFit/>
          </a:bodyPr>
          <a:lstStyle/>
          <a:p>
            <a:r>
              <a:rPr lang="en-IN" sz="2800" b="1" dirty="0" smtClean="0"/>
              <a:t>Team Members</a:t>
            </a:r>
            <a:endParaRPr lang="en-IN" sz="2800" b="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3254" y="4306409"/>
            <a:ext cx="1316736" cy="120700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1833" y="4274684"/>
            <a:ext cx="1385953" cy="1270457"/>
          </a:xfrm>
          <a:prstGeom prst="rect">
            <a:avLst/>
          </a:prstGeom>
        </p:spPr>
      </p:pic>
      <p:sp>
        <p:nvSpPr>
          <p:cNvPr id="7" name="TextBox 6"/>
          <p:cNvSpPr txBox="1"/>
          <p:nvPr/>
        </p:nvSpPr>
        <p:spPr>
          <a:xfrm>
            <a:off x="831539" y="5715240"/>
            <a:ext cx="2651760" cy="369332"/>
          </a:xfrm>
          <a:prstGeom prst="rect">
            <a:avLst/>
          </a:prstGeom>
          <a:noFill/>
        </p:spPr>
        <p:txBody>
          <a:bodyPr wrap="square" rtlCol="0">
            <a:spAutoFit/>
          </a:bodyPr>
          <a:lstStyle/>
          <a:p>
            <a:r>
              <a:rPr lang="en-IN" dirty="0" err="1" smtClean="0"/>
              <a:t>Pukhraj</a:t>
            </a:r>
            <a:r>
              <a:rPr lang="en-IN" dirty="0" smtClean="0"/>
              <a:t> </a:t>
            </a:r>
            <a:r>
              <a:rPr lang="en-IN" dirty="0" err="1" smtClean="0"/>
              <a:t>Garasiya</a:t>
            </a:r>
            <a:endParaRPr lang="en-IN" dirty="0"/>
          </a:p>
        </p:txBody>
      </p:sp>
      <p:sp>
        <p:nvSpPr>
          <p:cNvPr id="8" name="TextBox 7"/>
          <p:cNvSpPr txBox="1"/>
          <p:nvPr/>
        </p:nvSpPr>
        <p:spPr>
          <a:xfrm>
            <a:off x="3672142" y="5714331"/>
            <a:ext cx="1545337" cy="369332"/>
          </a:xfrm>
          <a:prstGeom prst="rect">
            <a:avLst/>
          </a:prstGeom>
          <a:noFill/>
        </p:spPr>
        <p:txBody>
          <a:bodyPr wrap="square" rtlCol="0">
            <a:spAutoFit/>
          </a:bodyPr>
          <a:lstStyle/>
          <a:p>
            <a:r>
              <a:rPr lang="en-IN" dirty="0" smtClean="0"/>
              <a:t>Rohit Kumar</a:t>
            </a:r>
            <a:endParaRPr lang="en-IN" dirty="0"/>
          </a:p>
        </p:txBody>
      </p:sp>
      <p:sp>
        <p:nvSpPr>
          <p:cNvPr id="9" name="TextBox 8"/>
          <p:cNvSpPr txBox="1"/>
          <p:nvPr/>
        </p:nvSpPr>
        <p:spPr>
          <a:xfrm>
            <a:off x="147765" y="481959"/>
            <a:ext cx="3758184" cy="523220"/>
          </a:xfrm>
          <a:prstGeom prst="rect">
            <a:avLst/>
          </a:prstGeom>
          <a:noFill/>
        </p:spPr>
        <p:txBody>
          <a:bodyPr wrap="square" rtlCol="0">
            <a:spAutoFit/>
          </a:bodyPr>
          <a:lstStyle/>
          <a:p>
            <a:r>
              <a:rPr lang="en-IN" sz="2800" b="1" dirty="0" smtClean="0"/>
              <a:t>Team Mentors</a:t>
            </a:r>
            <a:endParaRPr lang="en-IN" sz="2800" b="1" dirty="0"/>
          </a:p>
        </p:txBody>
      </p:sp>
      <p:pic>
        <p:nvPicPr>
          <p:cNvPr id="1028" name="Picture 4" descr="Profile photo of Dr. Pritika Bah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8692" y="1295269"/>
            <a:ext cx="1316736"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25449" y="4242960"/>
            <a:ext cx="1316736" cy="1270457"/>
          </a:xfrm>
          <a:prstGeom prst="rect">
            <a:avLst/>
          </a:prstGeom>
        </p:spPr>
      </p:pic>
      <p:sp>
        <p:nvSpPr>
          <p:cNvPr id="11" name="TextBox 10"/>
          <p:cNvSpPr txBox="1"/>
          <p:nvPr/>
        </p:nvSpPr>
        <p:spPr>
          <a:xfrm>
            <a:off x="6341613" y="5621025"/>
            <a:ext cx="2073897" cy="369332"/>
          </a:xfrm>
          <a:prstGeom prst="rect">
            <a:avLst/>
          </a:prstGeom>
          <a:noFill/>
        </p:spPr>
        <p:txBody>
          <a:bodyPr wrap="square" rtlCol="0">
            <a:spAutoFit/>
          </a:bodyPr>
          <a:lstStyle/>
          <a:p>
            <a:r>
              <a:rPr lang="en-IN" dirty="0" smtClean="0"/>
              <a:t>Deepak Singh</a:t>
            </a:r>
            <a:endParaRPr lang="en-IN" dirty="0"/>
          </a:p>
        </p:txBody>
      </p:sp>
      <p:pic>
        <p:nvPicPr>
          <p:cNvPr id="1032" name="Picture 8" descr="https://d3md8ar2i5icyz.cloudfront.net/wp-content/uploads/2023/02/Dipti-Chauhan_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6189" y="1293118"/>
            <a:ext cx="1545337" cy="11906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157419" y="2552449"/>
            <a:ext cx="2630078" cy="369332"/>
          </a:xfrm>
          <a:prstGeom prst="rect">
            <a:avLst/>
          </a:prstGeom>
          <a:noFill/>
        </p:spPr>
        <p:txBody>
          <a:bodyPr wrap="square" rtlCol="0">
            <a:spAutoFit/>
          </a:bodyPr>
          <a:lstStyle/>
          <a:p>
            <a:r>
              <a:rPr lang="en-IN" dirty="0" err="1" smtClean="0"/>
              <a:t>Dr.</a:t>
            </a:r>
            <a:r>
              <a:rPr lang="en-IN" dirty="0" smtClean="0"/>
              <a:t> </a:t>
            </a:r>
            <a:r>
              <a:rPr lang="en-IN" dirty="0" err="1" smtClean="0"/>
              <a:t>Dipti</a:t>
            </a:r>
            <a:r>
              <a:rPr lang="en-IN" dirty="0" smtClean="0"/>
              <a:t> Chauhan</a:t>
            </a:r>
            <a:endParaRPr lang="en-IN" dirty="0"/>
          </a:p>
        </p:txBody>
      </p:sp>
      <p:sp>
        <p:nvSpPr>
          <p:cNvPr id="13" name="TextBox 12"/>
          <p:cNvSpPr txBox="1"/>
          <p:nvPr/>
        </p:nvSpPr>
        <p:spPr>
          <a:xfrm>
            <a:off x="7083817" y="2516558"/>
            <a:ext cx="1988820" cy="369332"/>
          </a:xfrm>
          <a:prstGeom prst="rect">
            <a:avLst/>
          </a:prstGeom>
          <a:noFill/>
        </p:spPr>
        <p:txBody>
          <a:bodyPr wrap="square" rtlCol="0">
            <a:spAutoFit/>
          </a:bodyPr>
          <a:lstStyle/>
          <a:p>
            <a:r>
              <a:rPr lang="en-IN" dirty="0" err="1" smtClean="0"/>
              <a:t>Dr.</a:t>
            </a:r>
            <a:r>
              <a:rPr lang="en-IN" dirty="0" smtClean="0"/>
              <a:t> </a:t>
            </a:r>
            <a:r>
              <a:rPr lang="en-IN" dirty="0" err="1" smtClean="0"/>
              <a:t>Pritika</a:t>
            </a:r>
            <a:r>
              <a:rPr lang="en-IN" dirty="0" smtClean="0"/>
              <a:t> </a:t>
            </a:r>
            <a:r>
              <a:rPr lang="en-IN" dirty="0" err="1" smtClean="0"/>
              <a:t>Bahad</a:t>
            </a:r>
            <a:endParaRPr lang="en-IN" dirty="0"/>
          </a:p>
        </p:txBody>
      </p:sp>
    </p:spTree>
    <p:extLst>
      <p:ext uri="{BB962C8B-B14F-4D97-AF65-F5344CB8AC3E}">
        <p14:creationId xmlns:p14="http://schemas.microsoft.com/office/powerpoint/2010/main" val="1770989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950898"/>
            <a:ext cx="10353761" cy="1326321"/>
          </a:xfrm>
        </p:spPr>
        <p:txBody>
          <a:bodyPr/>
          <a:lstStyle/>
          <a:p>
            <a:pPr algn="l"/>
            <a:r>
              <a:rPr lang="en-IN" dirty="0" smtClean="0"/>
              <a:t>OBJECTIVE :</a:t>
            </a:r>
            <a:endParaRPr lang="en-IN" dirty="0"/>
          </a:p>
        </p:txBody>
      </p:sp>
      <p:sp>
        <p:nvSpPr>
          <p:cNvPr id="3" name="Content Placeholder 2"/>
          <p:cNvSpPr>
            <a:spLocks noGrp="1"/>
          </p:cNvSpPr>
          <p:nvPr>
            <p:ph idx="1"/>
          </p:nvPr>
        </p:nvSpPr>
        <p:spPr>
          <a:xfrm>
            <a:off x="913795" y="2277219"/>
            <a:ext cx="10353762" cy="3695136"/>
          </a:xfrm>
        </p:spPr>
        <p:txBody>
          <a:bodyPr>
            <a:normAutofit/>
          </a:bodyPr>
          <a:lstStyle/>
          <a:p>
            <a:pPr marL="0" indent="0" algn="just">
              <a:buNone/>
            </a:pPr>
            <a:r>
              <a:rPr lang="en-US" dirty="0">
                <a:effectLst/>
              </a:rPr>
              <a:t>The objective of moving vehicle number plate detection is to develop a robust and efficient system capable of accurately identifying and capturing license plate information from vehicles in motion. This technology aims to enhance law enforcement, traffic management, and security systems by automating the process of vehicle identification, enabling real-time monitoring, and facilitating rapid response to potential threats or violations on the road.</a:t>
            </a:r>
            <a:endParaRPr lang="en-IN" dirty="0">
              <a:effectLst/>
            </a:endParaRPr>
          </a:p>
        </p:txBody>
      </p:sp>
    </p:spTree>
    <p:extLst>
      <p:ext uri="{BB962C8B-B14F-4D97-AF65-F5344CB8AC3E}">
        <p14:creationId xmlns:p14="http://schemas.microsoft.com/office/powerpoint/2010/main" val="3552504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INTRODUCTION</a:t>
            </a:r>
            <a:endParaRPr lang="en-IN" dirty="0"/>
          </a:p>
        </p:txBody>
      </p:sp>
      <p:sp>
        <p:nvSpPr>
          <p:cNvPr id="3" name="Content Placeholder 2"/>
          <p:cNvSpPr>
            <a:spLocks noGrp="1"/>
          </p:cNvSpPr>
          <p:nvPr>
            <p:ph idx="1"/>
          </p:nvPr>
        </p:nvSpPr>
        <p:spPr/>
        <p:txBody>
          <a:bodyPr>
            <a:normAutofit lnSpcReduction="10000"/>
          </a:bodyPr>
          <a:lstStyle/>
          <a:p>
            <a:pPr algn="just"/>
            <a:r>
              <a:rPr lang="en-US" dirty="0"/>
              <a:t>Moving vehicle number plate detection is a cutting-edge technology designed to automatically identify and capture license plate information from vehicles in motion. Leveraging advanced image processing and machine learning algorithms, this system can accurately detect license plates in various lighting conditions, weather, and speeds. It serves a wide range of applications including law enforcement for traffic violation detection, toll collection, parking management, and vehicle tracking. By </a:t>
            </a:r>
            <a:r>
              <a:rPr lang="en-US" sz="1600" dirty="0">
                <a:effectLst/>
              </a:rPr>
              <a:t>automating</a:t>
            </a:r>
            <a:r>
              <a:rPr lang="en-US" dirty="0"/>
              <a:t> the process of plate recognition, it enhances efficiency, reduces manual labor, and improves overall security measures on roads. This technology represents a significant advancement in surveillance and monitoring systems, contributing to safer and more organized traffic management.</a:t>
            </a:r>
            <a:endParaRPr lang="en-IN" dirty="0"/>
          </a:p>
        </p:txBody>
      </p:sp>
    </p:spTree>
    <p:extLst>
      <p:ext uri="{BB962C8B-B14F-4D97-AF65-F5344CB8AC3E}">
        <p14:creationId xmlns:p14="http://schemas.microsoft.com/office/powerpoint/2010/main" val="461670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system diagram:</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371" y="1810702"/>
            <a:ext cx="10021824" cy="4717923"/>
          </a:xfrm>
          <a:prstGeom prst="rect">
            <a:avLst/>
          </a:prstGeom>
        </p:spPr>
      </p:pic>
    </p:spTree>
    <p:extLst>
      <p:ext uri="{BB962C8B-B14F-4D97-AF65-F5344CB8AC3E}">
        <p14:creationId xmlns:p14="http://schemas.microsoft.com/office/powerpoint/2010/main" val="1925272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Technology</a:t>
            </a:r>
            <a:endParaRPr lang="en-IN" dirty="0"/>
          </a:p>
        </p:txBody>
      </p:sp>
      <p:pic>
        <p:nvPicPr>
          <p:cNvPr id="5" name="Picture 4" descr="https://opencv1.b-cdn.net/wp-content/uploads/2020/07/OpenCV_logo_black-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8865" y="2368697"/>
            <a:ext cx="1310034" cy="10788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418328" y="3035022"/>
            <a:ext cx="2023725" cy="461665"/>
          </a:xfrm>
          <a:prstGeom prst="rect">
            <a:avLst/>
          </a:prstGeom>
          <a:noFill/>
        </p:spPr>
        <p:txBody>
          <a:bodyPr wrap="square" rtlCol="0">
            <a:spAutoFit/>
          </a:bodyPr>
          <a:lstStyle/>
          <a:p>
            <a:pPr algn="just"/>
            <a:r>
              <a:rPr lang="en-IN" sz="2400" b="1" dirty="0" smtClean="0"/>
              <a:t>Open cv</a:t>
            </a:r>
            <a:endParaRPr lang="en-IN" sz="2400" b="1" dirty="0"/>
          </a:p>
        </p:txBody>
      </p:sp>
      <p:pic>
        <p:nvPicPr>
          <p:cNvPr id="7" name="Picture 14" descr="Jaided AI - Distribute the benefits of AI to the worl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9284" y="2368697"/>
            <a:ext cx="1353013" cy="1013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p:nvPr/>
        </p:nvPicPr>
        <p:blipFill>
          <a:blip r:embed="rId4"/>
          <a:stretch>
            <a:fillRect/>
          </a:stretch>
        </p:blipFill>
        <p:spPr>
          <a:xfrm>
            <a:off x="8995597" y="2481028"/>
            <a:ext cx="2442845" cy="788670"/>
          </a:xfrm>
          <a:prstGeom prst="rect">
            <a:avLst/>
          </a:prstGeom>
          <a:noFill/>
          <a:ln w="9525">
            <a:noFill/>
          </a:ln>
        </p:spPr>
      </p:pic>
      <p:pic>
        <p:nvPicPr>
          <p:cNvPr id="1026" name="Picture 2" descr="Flask Python Tutorial: What It is and How to Install - Javatpoi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8279" y="4346176"/>
            <a:ext cx="1638228" cy="15824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me - WebTech.dev"/>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0057" y="4245429"/>
            <a:ext cx="4762500" cy="185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576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166" y="1932880"/>
            <a:ext cx="10353761" cy="928215"/>
          </a:xfrm>
        </p:spPr>
        <p:txBody>
          <a:bodyPr>
            <a:normAutofit fontScale="90000"/>
          </a:bodyPr>
          <a:lstStyle/>
          <a:p>
            <a:r>
              <a:rPr lang="en-US" sz="3600" dirty="0">
                <a:solidFill>
                  <a:srgbClr val="F2F0F4"/>
                </a:solidFill>
                <a:latin typeface="Montserrat" pitchFamily="34" charset="0"/>
                <a:ea typeface="Montserrat" pitchFamily="34" charset="-122"/>
                <a:cs typeface="Montserrat" pitchFamily="34" charset="-120"/>
              </a:rPr>
              <a:t>Importance of Number Plate Detection</a:t>
            </a:r>
            <a:r>
              <a:rPr lang="en-US" sz="3600" dirty="0"/>
              <a:t/>
            </a:r>
            <a:br>
              <a:rPr lang="en-US" sz="3600" dirty="0"/>
            </a:br>
            <a:endParaRPr lang="en-IN" dirty="0"/>
          </a:p>
        </p:txBody>
      </p:sp>
      <p:sp>
        <p:nvSpPr>
          <p:cNvPr id="7" name="Shape 2"/>
          <p:cNvSpPr/>
          <p:nvPr/>
        </p:nvSpPr>
        <p:spPr>
          <a:xfrm>
            <a:off x="1727758" y="3704252"/>
            <a:ext cx="306315" cy="373225"/>
          </a:xfrm>
          <a:prstGeom prst="roundRect">
            <a:avLst>
              <a:gd name="adj" fmla="val 20000"/>
            </a:avLst>
          </a:prstGeom>
          <a:solidFill>
            <a:srgbClr val="3C136D"/>
          </a:solidFill>
          <a:ln w="7620">
            <a:solidFill>
              <a:srgbClr val="552C86"/>
            </a:solidFill>
            <a:prstDash val="solid"/>
          </a:ln>
        </p:spPr>
        <p:txBody>
          <a:bodyPr/>
          <a:lstStyle/>
          <a:p>
            <a:r>
              <a:rPr lang="en-IN" b="1" dirty="0" smtClean="0"/>
              <a:t>1</a:t>
            </a:r>
            <a:endParaRPr lang="en-IN" b="1" dirty="0"/>
          </a:p>
        </p:txBody>
      </p:sp>
      <p:sp>
        <p:nvSpPr>
          <p:cNvPr id="6" name="Rectangle 5"/>
          <p:cNvSpPr/>
          <p:nvPr/>
        </p:nvSpPr>
        <p:spPr>
          <a:xfrm>
            <a:off x="2034073" y="3671573"/>
            <a:ext cx="2121093" cy="438582"/>
          </a:xfrm>
          <a:prstGeom prst="rect">
            <a:avLst/>
          </a:prstGeom>
        </p:spPr>
        <p:txBody>
          <a:bodyPr wrap="none">
            <a:spAutoFit/>
          </a:bodyPr>
          <a:lstStyle/>
          <a:p>
            <a:pPr>
              <a:lnSpc>
                <a:spcPts val="2735"/>
              </a:lnSpc>
            </a:pPr>
            <a:r>
              <a:rPr lang="en-US" dirty="0">
                <a:solidFill>
                  <a:srgbClr val="DCD7E5"/>
                </a:solidFill>
                <a:latin typeface="Montserrat" pitchFamily="34" charset="0"/>
                <a:ea typeface="Montserrat" pitchFamily="34" charset="-122"/>
                <a:cs typeface="Montserrat" pitchFamily="34" charset="-120"/>
              </a:rPr>
              <a:t>Enhanced Security</a:t>
            </a:r>
            <a:endParaRPr lang="en-US" dirty="0"/>
          </a:p>
        </p:txBody>
      </p:sp>
      <p:sp>
        <p:nvSpPr>
          <p:cNvPr id="8" name="TextBox 7"/>
          <p:cNvSpPr txBox="1"/>
          <p:nvPr/>
        </p:nvSpPr>
        <p:spPr>
          <a:xfrm>
            <a:off x="2034073" y="4110155"/>
            <a:ext cx="3051111" cy="830997"/>
          </a:xfrm>
          <a:prstGeom prst="rect">
            <a:avLst/>
          </a:prstGeom>
          <a:noFill/>
        </p:spPr>
        <p:txBody>
          <a:bodyPr wrap="square" rtlCol="0">
            <a:spAutoFit/>
          </a:bodyPr>
          <a:lstStyle/>
          <a:p>
            <a:pPr algn="just"/>
            <a:r>
              <a:rPr lang="en-US" sz="1600" dirty="0">
                <a:solidFill>
                  <a:srgbClr val="DCD7E5"/>
                </a:solidFill>
                <a:latin typeface="Heebo" pitchFamily="34" charset="0"/>
                <a:ea typeface="Heebo" pitchFamily="34" charset="-122"/>
                <a:cs typeface="Heebo" pitchFamily="34" charset="-120"/>
              </a:rPr>
              <a:t>Assists in law enforcement activities such as identifying stolen vehicles or suspects</a:t>
            </a:r>
            <a:endParaRPr lang="en-IN" sz="1600" dirty="0"/>
          </a:p>
        </p:txBody>
      </p:sp>
      <p:sp>
        <p:nvSpPr>
          <p:cNvPr id="10" name="Shape 6"/>
          <p:cNvSpPr/>
          <p:nvPr/>
        </p:nvSpPr>
        <p:spPr>
          <a:xfrm>
            <a:off x="7622228" y="3706207"/>
            <a:ext cx="383437" cy="371270"/>
          </a:xfrm>
          <a:prstGeom prst="roundRect">
            <a:avLst>
              <a:gd name="adj" fmla="val 20000"/>
            </a:avLst>
          </a:prstGeom>
          <a:solidFill>
            <a:srgbClr val="3C136D"/>
          </a:solidFill>
          <a:ln w="7620">
            <a:solidFill>
              <a:srgbClr val="552C86"/>
            </a:solidFill>
            <a:prstDash val="solid"/>
          </a:ln>
        </p:spPr>
        <p:txBody>
          <a:bodyPr/>
          <a:lstStyle/>
          <a:p>
            <a:r>
              <a:rPr lang="en-IN" b="1" dirty="0" smtClean="0"/>
              <a:t>2</a:t>
            </a:r>
            <a:endParaRPr lang="en-IN" b="1" dirty="0"/>
          </a:p>
        </p:txBody>
      </p:sp>
      <p:sp>
        <p:nvSpPr>
          <p:cNvPr id="9" name="Rectangle 8"/>
          <p:cNvSpPr/>
          <p:nvPr/>
        </p:nvSpPr>
        <p:spPr>
          <a:xfrm>
            <a:off x="8109879" y="3671573"/>
            <a:ext cx="2223750" cy="438582"/>
          </a:xfrm>
          <a:prstGeom prst="rect">
            <a:avLst/>
          </a:prstGeom>
        </p:spPr>
        <p:txBody>
          <a:bodyPr wrap="none">
            <a:spAutoFit/>
          </a:bodyPr>
          <a:lstStyle/>
          <a:p>
            <a:pPr>
              <a:lnSpc>
                <a:spcPts val="2735"/>
              </a:lnSpc>
            </a:pPr>
            <a:r>
              <a:rPr lang="en-US" dirty="0">
                <a:solidFill>
                  <a:srgbClr val="DCD7E5"/>
                </a:solidFill>
                <a:latin typeface="Montserrat" pitchFamily="34" charset="0"/>
                <a:ea typeface="Montserrat" pitchFamily="34" charset="-122"/>
                <a:cs typeface="Montserrat" pitchFamily="34" charset="-120"/>
              </a:rPr>
              <a:t>Traffic Management</a:t>
            </a:r>
            <a:endParaRPr lang="en-US" dirty="0"/>
          </a:p>
        </p:txBody>
      </p:sp>
      <p:sp>
        <p:nvSpPr>
          <p:cNvPr id="11" name="Rectangle 10"/>
          <p:cNvSpPr/>
          <p:nvPr/>
        </p:nvSpPr>
        <p:spPr>
          <a:xfrm>
            <a:off x="8005665" y="4077477"/>
            <a:ext cx="3968620" cy="810478"/>
          </a:xfrm>
          <a:prstGeom prst="rect">
            <a:avLst/>
          </a:prstGeom>
        </p:spPr>
        <p:txBody>
          <a:bodyPr wrap="square">
            <a:spAutoFit/>
          </a:bodyPr>
          <a:lstStyle/>
          <a:p>
            <a:pPr>
              <a:lnSpc>
                <a:spcPts val="2800"/>
              </a:lnSpc>
            </a:pPr>
            <a:r>
              <a:rPr lang="en-US" sz="1600" dirty="0">
                <a:solidFill>
                  <a:srgbClr val="DCD7E5"/>
                </a:solidFill>
                <a:latin typeface="Heebo" pitchFamily="34" charset="0"/>
                <a:ea typeface="Heebo" pitchFamily="34" charset="-122"/>
                <a:cs typeface="Heebo" pitchFamily="34" charset="-120"/>
              </a:rPr>
              <a:t>Aids in monitoring and managing traffic flow and violations.</a:t>
            </a:r>
            <a:endParaRPr lang="en-US" sz="1600" dirty="0"/>
          </a:p>
        </p:txBody>
      </p:sp>
    </p:spTree>
    <p:extLst>
      <p:ext uri="{BB962C8B-B14F-4D97-AF65-F5344CB8AC3E}">
        <p14:creationId xmlns:p14="http://schemas.microsoft.com/office/powerpoint/2010/main" val="826876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309" y="1974202"/>
            <a:ext cx="5474483" cy="4221324"/>
          </a:xfrm>
        </p:spPr>
      </p:pic>
      <p:sp>
        <p:nvSpPr>
          <p:cNvPr id="5" name="TextBox 4"/>
          <p:cNvSpPr txBox="1"/>
          <p:nvPr/>
        </p:nvSpPr>
        <p:spPr>
          <a:xfrm>
            <a:off x="755780" y="1017037"/>
            <a:ext cx="3676261" cy="646331"/>
          </a:xfrm>
          <a:prstGeom prst="rect">
            <a:avLst/>
          </a:prstGeom>
          <a:noFill/>
        </p:spPr>
        <p:txBody>
          <a:bodyPr wrap="square" rtlCol="0">
            <a:spAutoFit/>
          </a:bodyPr>
          <a:lstStyle/>
          <a:p>
            <a:r>
              <a:rPr lang="en-IN" sz="3600" b="1" dirty="0" smtClean="0"/>
              <a:t>OUTPUT</a:t>
            </a:r>
            <a:r>
              <a:rPr lang="en-IN" sz="2400" b="1" dirty="0" smtClean="0"/>
              <a:t>:</a:t>
            </a:r>
            <a:endParaRPr lang="en-IN" sz="24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693" y="1974202"/>
            <a:ext cx="5066523" cy="4221324"/>
          </a:xfrm>
          <a:prstGeom prst="rect">
            <a:avLst/>
          </a:prstGeom>
        </p:spPr>
      </p:pic>
    </p:spTree>
    <p:extLst>
      <p:ext uri="{BB962C8B-B14F-4D97-AF65-F5344CB8AC3E}">
        <p14:creationId xmlns:p14="http://schemas.microsoft.com/office/powerpoint/2010/main" val="216974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idx="1"/>
          </p:nvPr>
        </p:nvSpPr>
        <p:spPr>
          <a:xfrm>
            <a:off x="913795" y="1838131"/>
            <a:ext cx="10353762" cy="4870579"/>
          </a:xfrm>
        </p:spPr>
        <p:txBody>
          <a:bodyPr>
            <a:normAutofit/>
          </a:bodyPr>
          <a:lstStyle/>
          <a:p>
            <a:r>
              <a:rPr lang="en-US" sz="1600" dirty="0" smtClean="0"/>
              <a:t>Intelligent </a:t>
            </a:r>
            <a:r>
              <a:rPr lang="en-US" sz="1600" dirty="0"/>
              <a:t>Transportation Systems (ITS</a:t>
            </a:r>
            <a:r>
              <a:rPr lang="en-US" sz="1600" dirty="0" smtClean="0"/>
              <a:t>)</a:t>
            </a:r>
          </a:p>
          <a:p>
            <a:r>
              <a:rPr lang="en-US" sz="1600" dirty="0"/>
              <a:t>S</a:t>
            </a:r>
            <a:r>
              <a:rPr lang="en-US" sz="1600" dirty="0" smtClean="0"/>
              <a:t>ecurity systems</a:t>
            </a:r>
          </a:p>
          <a:p>
            <a:r>
              <a:rPr lang="en-US" sz="1600" dirty="0"/>
              <a:t>M</a:t>
            </a:r>
            <a:r>
              <a:rPr lang="en-US" sz="1600" dirty="0" smtClean="0"/>
              <a:t>otorway </a:t>
            </a:r>
            <a:r>
              <a:rPr lang="en-US" sz="1600" dirty="0"/>
              <a:t>toll collection (highway toll collection</a:t>
            </a:r>
            <a:r>
              <a:rPr lang="en-US" sz="1600" dirty="0" smtClean="0"/>
              <a:t>)</a:t>
            </a:r>
          </a:p>
          <a:p>
            <a:r>
              <a:rPr lang="en-US" sz="1600" dirty="0"/>
              <a:t>T</a:t>
            </a:r>
            <a:r>
              <a:rPr lang="en-US" sz="1600" dirty="0" smtClean="0"/>
              <a:t>raffic analysis</a:t>
            </a:r>
          </a:p>
          <a:p>
            <a:r>
              <a:rPr lang="en-US" sz="1600" dirty="0"/>
              <a:t>P</a:t>
            </a:r>
            <a:r>
              <a:rPr lang="en-US" sz="1600" dirty="0" smtClean="0"/>
              <a:t>olice </a:t>
            </a:r>
            <a:r>
              <a:rPr lang="en-US" sz="1600" dirty="0"/>
              <a:t>law </a:t>
            </a:r>
            <a:r>
              <a:rPr lang="en-US" sz="1600" dirty="0" smtClean="0"/>
              <a:t>enforcement</a:t>
            </a:r>
          </a:p>
          <a:p>
            <a:r>
              <a:rPr lang="en-US" sz="1600" dirty="0"/>
              <a:t>S</a:t>
            </a:r>
            <a:r>
              <a:rPr lang="en-US" sz="1600" dirty="0" smtClean="0"/>
              <a:t>tate </a:t>
            </a:r>
            <a:r>
              <a:rPr lang="en-US" sz="1600" dirty="0"/>
              <a:t>border </a:t>
            </a:r>
            <a:r>
              <a:rPr lang="en-US" sz="1600" dirty="0" smtClean="0"/>
              <a:t>control</a:t>
            </a:r>
          </a:p>
          <a:p>
            <a:r>
              <a:rPr lang="en-US" sz="1600" dirty="0" smtClean="0"/>
              <a:t>Enforcement </a:t>
            </a:r>
            <a:r>
              <a:rPr lang="en-US" sz="1600" dirty="0"/>
              <a:t>of traffic regulations</a:t>
            </a:r>
            <a:r>
              <a:rPr lang="en-US" sz="1600" dirty="0" smtClean="0"/>
              <a:t>,</a:t>
            </a:r>
          </a:p>
          <a:p>
            <a:r>
              <a:rPr lang="en-US" sz="1600" dirty="0"/>
              <a:t>V</a:t>
            </a:r>
            <a:r>
              <a:rPr lang="en-US" sz="1600" dirty="0" smtClean="0"/>
              <a:t>ehicle </a:t>
            </a:r>
            <a:r>
              <a:rPr lang="en-US" sz="1600" dirty="0"/>
              <a:t>theft </a:t>
            </a:r>
            <a:r>
              <a:rPr lang="en-US" sz="1600" dirty="0" smtClean="0"/>
              <a:t>prevention</a:t>
            </a:r>
          </a:p>
          <a:p>
            <a:r>
              <a:rPr lang="en-US" sz="1600" dirty="0"/>
              <a:t>A</a:t>
            </a:r>
            <a:r>
              <a:rPr lang="en-US" sz="1600" dirty="0" smtClean="0"/>
              <a:t>utomation </a:t>
            </a:r>
            <a:r>
              <a:rPr lang="en-US" sz="1600" dirty="0"/>
              <a:t>and </a:t>
            </a:r>
            <a:r>
              <a:rPr lang="en-US" sz="1600" dirty="0">
                <a:effectLst/>
              </a:rPr>
              <a:t>simplification</a:t>
            </a:r>
            <a:r>
              <a:rPr lang="en-US" sz="1600" dirty="0"/>
              <a:t> of </a:t>
            </a:r>
            <a:r>
              <a:rPr lang="en-US" sz="1600" dirty="0" smtClean="0"/>
              <a:t>airport,</a:t>
            </a:r>
          </a:p>
          <a:p>
            <a:r>
              <a:rPr lang="en-US" sz="1600" dirty="0"/>
              <a:t>S</a:t>
            </a:r>
            <a:r>
              <a:rPr lang="en-US" sz="1600" dirty="0" smtClean="0"/>
              <a:t>ecurity </a:t>
            </a:r>
            <a:r>
              <a:rPr lang="en-US" sz="1600" dirty="0"/>
              <a:t>monitoring of roads and </a:t>
            </a:r>
            <a:r>
              <a:rPr lang="en-US" sz="1600" dirty="0" smtClean="0"/>
              <a:t>checkpoints</a:t>
            </a:r>
          </a:p>
          <a:p>
            <a:r>
              <a:rPr lang="en-US" sz="1600" dirty="0"/>
              <a:t>V</a:t>
            </a:r>
            <a:r>
              <a:rPr lang="en-US" sz="1600" dirty="0" smtClean="0"/>
              <a:t>ehicle </a:t>
            </a:r>
            <a:r>
              <a:rPr lang="en-US" sz="1600" dirty="0"/>
              <a:t>surveillance</a:t>
            </a:r>
            <a:endParaRPr lang="en-IN" sz="1600" dirty="0"/>
          </a:p>
        </p:txBody>
      </p:sp>
    </p:spTree>
    <p:extLst>
      <p:ext uri="{BB962C8B-B14F-4D97-AF65-F5344CB8AC3E}">
        <p14:creationId xmlns:p14="http://schemas.microsoft.com/office/powerpoint/2010/main" val="393606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308</TotalTime>
  <Words>316</Words>
  <Application>Microsoft Office PowerPoint</Application>
  <PresentationFormat>Widescreen</PresentationFormat>
  <Paragraphs>38</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Heebo</vt:lpstr>
      <vt:lpstr>Montserrat</vt:lpstr>
      <vt:lpstr>Rockwell</vt:lpstr>
      <vt:lpstr>Damask</vt:lpstr>
      <vt:lpstr>PowerPoint Presentation</vt:lpstr>
      <vt:lpstr>PowerPoint Presentation</vt:lpstr>
      <vt:lpstr>OBJECTIVE :</vt:lpstr>
      <vt:lpstr>INTRODUCTION</vt:lpstr>
      <vt:lpstr>system diagram:</vt:lpstr>
      <vt:lpstr>Technology</vt:lpstr>
      <vt:lpstr>Importance of Number Plate Detection </vt:lpstr>
      <vt:lpstr>PowerPoint Presentation</vt:lpstr>
      <vt:lpstr>Applications</vt:lpstr>
      <vt:lpstr>Refrences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Vehicle Number Plate Detection</dc:title>
  <dc:creator>Microsoft account</dc:creator>
  <cp:lastModifiedBy>Microsoft account</cp:lastModifiedBy>
  <cp:revision>21</cp:revision>
  <dcterms:created xsi:type="dcterms:W3CDTF">2024-04-07T02:05:12Z</dcterms:created>
  <dcterms:modified xsi:type="dcterms:W3CDTF">2024-05-10T13:35:12Z</dcterms:modified>
</cp:coreProperties>
</file>