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Cloud Security — Protecting Data in the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overview of securing data, applications, and infrastructure in the cloud.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Future of Cloud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Zero trust architecture</a:t>
            </a:r>
          </a:p>
          <a:p>
            <a:r>
              <a:t>- AI-powered threat detection</a:t>
            </a:r>
          </a:p>
          <a:p>
            <a:r>
              <a:t>- Automation</a:t>
            </a:r>
          </a:p>
          <a:p>
            <a:r>
              <a:t>- Continuous compliance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Cloud security is a shared responsibility</a:t>
            </a:r>
          </a:p>
          <a:p>
            <a:r>
              <a:t>• Be proactive</a:t>
            </a:r>
          </a:p>
          <a:p>
            <a:r>
              <a:t>• Keep learning and adapting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you! 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Cloud Security?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Set of policies, controls, and technologies to protect data, applications, and infrastructure in the cloud.</a:t>
            </a:r>
          </a:p>
          <a:p>
            <a:r>
              <a:t>- Data security</a:t>
            </a:r>
          </a:p>
          <a:p>
            <a:r>
              <a:t>- Identity &amp; access management</a:t>
            </a:r>
          </a:p>
          <a:p>
            <a:r>
              <a:t>- Threat protection</a:t>
            </a:r>
          </a:p>
          <a:p>
            <a:r>
              <a:t>- Compliance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Cloud Security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Growing cloud adoption</a:t>
            </a:r>
          </a:p>
          <a:p>
            <a:r>
              <a:t>• Rising cyber threats</a:t>
            </a:r>
          </a:p>
          <a:p>
            <a:r>
              <a:t>• Sensitive data storage</a:t>
            </a:r>
          </a:p>
          <a:p>
            <a:r>
              <a:t>• Regulatory requirements (GDPR, HIPAA, etc.)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Pillars of Cloud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 Protection (Encryption, backups)</a:t>
            </a:r>
          </a:p>
          <a:p>
            <a:r>
              <a:t>- Identity &amp; Access Management (IAM)</a:t>
            </a:r>
          </a:p>
          <a:p>
            <a:r>
              <a:t>- Threat Detection &amp; Prevention</a:t>
            </a:r>
          </a:p>
          <a:p>
            <a:r>
              <a:t>- Compliance &amp; Governance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Cloud Security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Shared responsibility confusion</a:t>
            </a:r>
          </a:p>
          <a:p>
            <a:r>
              <a:t>- Misconfiguration risks</a:t>
            </a:r>
          </a:p>
          <a:p>
            <a:r>
              <a:t>- Insider threats</a:t>
            </a:r>
          </a:p>
          <a:p>
            <a:r>
              <a:t>- Data leakage</a:t>
            </a:r>
          </a:p>
          <a:p>
            <a:r>
              <a:t>- Multi-cloud complexity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Cloud Security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Understand shared responsibility</a:t>
            </a:r>
          </a:p>
          <a:p>
            <a:r>
              <a:t>- Enable multi-factor authentication</a:t>
            </a:r>
          </a:p>
          <a:p>
            <a:r>
              <a:t>- Regular vulnerability scans</a:t>
            </a:r>
          </a:p>
          <a:p>
            <a:r>
              <a:t>- Encrypt data at rest and in transit</a:t>
            </a:r>
          </a:p>
          <a:p>
            <a:r>
              <a:t>- Backup and disaster recovery plans</a:t>
            </a:r>
          </a:p>
          <a:p>
            <a:r>
              <a:t>- Employee awareness training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Cloud Security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Infrastructure as a Service (IaaS)</a:t>
            </a:r>
          </a:p>
          <a:p>
            <a:r>
              <a:t>- Platform as a Service (PaaS)</a:t>
            </a:r>
          </a:p>
          <a:p>
            <a:r>
              <a:t>- Software as a Service (SaaS)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Popular Cloud Security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AWS Security Hub</a:t>
            </a:r>
          </a:p>
          <a:p>
            <a:r>
              <a:t>- Microsoft Defender for Cloud</a:t>
            </a:r>
          </a:p>
          <a:p>
            <a:r>
              <a:t>- Google Cloud Security Command Center</a:t>
            </a:r>
          </a:p>
          <a:p>
            <a:r>
              <a:t>- Cloudflare</a:t>
            </a:r>
          </a:p>
          <a:p>
            <a:r>
              <a:t>- Prisma Cloud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Breaches &amp; Lessons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Capital One breach (2019)</a:t>
            </a:r>
          </a:p>
          <a:p>
            <a:r>
              <a:t>• Cause: Misconfigured firewall</a:t>
            </a:r>
          </a:p>
          <a:p>
            <a:r>
              <a:t>• Lesson: Continuous monitoring and detection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