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4"/>
  </p:notesMasterIdLst>
  <p:sldIdLst>
    <p:sldId id="256" r:id="rId2"/>
    <p:sldId id="257" r:id="rId3"/>
    <p:sldId id="258" r:id="rId4"/>
    <p:sldId id="259" r:id="rId5"/>
    <p:sldId id="260" r:id="rId6"/>
    <p:sldId id="261" r:id="rId7"/>
    <p:sldId id="289" r:id="rId8"/>
    <p:sldId id="262" r:id="rId9"/>
    <p:sldId id="263" r:id="rId10"/>
    <p:sldId id="264" r:id="rId11"/>
    <p:sldId id="265" r:id="rId12"/>
    <p:sldId id="266" r:id="rId13"/>
    <p:sldId id="267" r:id="rId14"/>
    <p:sldId id="291" r:id="rId15"/>
    <p:sldId id="268" r:id="rId16"/>
    <p:sldId id="269" r:id="rId17"/>
    <p:sldId id="270" r:id="rId18"/>
    <p:sldId id="271" r:id="rId19"/>
    <p:sldId id="272" r:id="rId20"/>
    <p:sldId id="273" r:id="rId21"/>
    <p:sldId id="274" r:id="rId22"/>
    <p:sldId id="290" r:id="rId23"/>
    <p:sldId id="275" r:id="rId24"/>
    <p:sldId id="276" r:id="rId25"/>
    <p:sldId id="277" r:id="rId26"/>
    <p:sldId id="292" r:id="rId27"/>
    <p:sldId id="278" r:id="rId28"/>
    <p:sldId id="279" r:id="rId29"/>
    <p:sldId id="280" r:id="rId30"/>
    <p:sldId id="281" r:id="rId31"/>
    <p:sldId id="282" r:id="rId32"/>
    <p:sldId id="283" r:id="rId33"/>
    <p:sldId id="284" r:id="rId34"/>
    <p:sldId id="285" r:id="rId35"/>
    <p:sldId id="286" r:id="rId36"/>
    <p:sldId id="301" r:id="rId37"/>
    <p:sldId id="298" r:id="rId38"/>
    <p:sldId id="299" r:id="rId39"/>
    <p:sldId id="287" r:id="rId40"/>
    <p:sldId id="294" r:id="rId41"/>
    <p:sldId id="293" r:id="rId42"/>
    <p:sldId id="295" r:id="rId43"/>
  </p:sldIdLst>
  <p:sldSz cx="9144000" cy="5143500" type="screen16x9"/>
  <p:notesSz cx="6858000" cy="9144000"/>
  <p:embeddedFontLst>
    <p:embeddedFont>
      <p:font typeface="Roboto" panose="02000000000000000000" pitchFamily="2"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FAFA"/>
    <a:srgbClr val="4285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CB83DC9-CA45-4489-AC35-1CB66CF34C93}">
  <a:tblStyle styleId="{3CB83DC9-CA45-4489-AC35-1CB66CF34C93}"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9" d="100"/>
          <a:sy n="139" d="100"/>
        </p:scale>
        <p:origin x="80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872C49-25DD-40C8-8879-59BBACBC4430}" type="doc">
      <dgm:prSet loTypeId="urn:microsoft.com/office/officeart/2005/8/layout/chevron2" loCatId="list" qsTypeId="urn:microsoft.com/office/officeart/2005/8/quickstyle/simple1" qsCatId="simple" csTypeId="urn:microsoft.com/office/officeart/2005/8/colors/accent1_2" csCatId="accent1" phldr="1"/>
      <dgm:spPr/>
    </dgm:pt>
    <dgm:pt modelId="{1EAF5C42-FD35-41F0-9EA2-DDC029827F75}">
      <dgm:prSet phldrT="[Text]" custT="1"/>
      <dgm:spPr>
        <a:solidFill>
          <a:srgbClr val="4285F4"/>
        </a:solidFill>
        <a:ln>
          <a:solidFill>
            <a:srgbClr val="4285F4"/>
          </a:solidFill>
        </a:ln>
      </dgm:spPr>
      <dgm:t>
        <a:bodyPr/>
        <a:lstStyle/>
        <a:p>
          <a:r>
            <a:rPr lang="en-CA" sz="2000" dirty="0"/>
            <a:t>1</a:t>
          </a:r>
        </a:p>
      </dgm:t>
    </dgm:pt>
    <dgm:pt modelId="{89EE4FF4-F3C0-4AE4-9149-C148E14C5F9D}" type="parTrans" cxnId="{E8B32C2E-39CF-4F9A-BE58-00B9CAA4A839}">
      <dgm:prSet/>
      <dgm:spPr/>
      <dgm:t>
        <a:bodyPr/>
        <a:lstStyle/>
        <a:p>
          <a:endParaRPr lang="en-CA"/>
        </a:p>
      </dgm:t>
    </dgm:pt>
    <dgm:pt modelId="{3883E24B-3052-400D-B390-4C6ADBAFD3DE}" type="sibTrans" cxnId="{E8B32C2E-39CF-4F9A-BE58-00B9CAA4A839}">
      <dgm:prSet/>
      <dgm:spPr/>
      <dgm:t>
        <a:bodyPr/>
        <a:lstStyle/>
        <a:p>
          <a:endParaRPr lang="en-CA"/>
        </a:p>
      </dgm:t>
    </dgm:pt>
    <dgm:pt modelId="{6DE8E594-D181-4233-9346-4E4C58834209}">
      <dgm:prSet phldrT="[Text]" custT="1"/>
      <dgm:spPr>
        <a:solidFill>
          <a:srgbClr val="4285F4"/>
        </a:solidFill>
        <a:ln>
          <a:solidFill>
            <a:schemeClr val="tx1"/>
          </a:solidFill>
        </a:ln>
      </dgm:spPr>
      <dgm:t>
        <a:bodyPr/>
        <a:lstStyle/>
        <a:p>
          <a:r>
            <a:rPr lang="en-CA" sz="2000" dirty="0"/>
            <a:t>2</a:t>
          </a:r>
        </a:p>
      </dgm:t>
    </dgm:pt>
    <dgm:pt modelId="{A5D30721-C125-47D2-AFF3-F88F83CD5189}" type="parTrans" cxnId="{483AA30F-6865-4E1F-A4CC-6432B8F6E2F6}">
      <dgm:prSet/>
      <dgm:spPr/>
      <dgm:t>
        <a:bodyPr/>
        <a:lstStyle/>
        <a:p>
          <a:endParaRPr lang="en-CA"/>
        </a:p>
      </dgm:t>
    </dgm:pt>
    <dgm:pt modelId="{C339803A-B426-49EE-92A7-2D318124707A}" type="sibTrans" cxnId="{483AA30F-6865-4E1F-A4CC-6432B8F6E2F6}">
      <dgm:prSet/>
      <dgm:spPr/>
      <dgm:t>
        <a:bodyPr/>
        <a:lstStyle/>
        <a:p>
          <a:endParaRPr lang="en-CA"/>
        </a:p>
      </dgm:t>
    </dgm:pt>
    <dgm:pt modelId="{46CC4019-EC38-476A-8C16-044622CFB227}">
      <dgm:prSet phldrT="[Text]" custT="1"/>
      <dgm:spPr>
        <a:solidFill>
          <a:srgbClr val="4285F4"/>
        </a:solidFill>
        <a:ln>
          <a:solidFill>
            <a:srgbClr val="4285F4"/>
          </a:solidFill>
        </a:ln>
      </dgm:spPr>
      <dgm:t>
        <a:bodyPr/>
        <a:lstStyle/>
        <a:p>
          <a:r>
            <a:rPr lang="en-CA" sz="2000" dirty="0"/>
            <a:t>3</a:t>
          </a:r>
        </a:p>
      </dgm:t>
    </dgm:pt>
    <dgm:pt modelId="{3A5C4B4B-CC3F-4AFE-8F9E-F0CA4DA7799E}" type="parTrans" cxnId="{B22106D5-43EB-4B35-8FE2-CA9398528EAF}">
      <dgm:prSet/>
      <dgm:spPr/>
      <dgm:t>
        <a:bodyPr/>
        <a:lstStyle/>
        <a:p>
          <a:endParaRPr lang="en-CA"/>
        </a:p>
      </dgm:t>
    </dgm:pt>
    <dgm:pt modelId="{D3755594-C2F5-49A0-8D7C-E02F852BEA22}" type="sibTrans" cxnId="{B22106D5-43EB-4B35-8FE2-CA9398528EAF}">
      <dgm:prSet/>
      <dgm:spPr/>
      <dgm:t>
        <a:bodyPr/>
        <a:lstStyle/>
        <a:p>
          <a:endParaRPr lang="en-CA"/>
        </a:p>
      </dgm:t>
    </dgm:pt>
    <dgm:pt modelId="{5AFF5B93-865E-48E4-8790-BCCE5142520A}">
      <dgm:prSet phldrT="[Text]" custT="1"/>
      <dgm:spPr>
        <a:solidFill>
          <a:srgbClr val="4285F4"/>
        </a:solidFill>
        <a:ln>
          <a:solidFill>
            <a:srgbClr val="4285F4"/>
          </a:solidFill>
        </a:ln>
      </dgm:spPr>
      <dgm:t>
        <a:bodyPr/>
        <a:lstStyle/>
        <a:p>
          <a:r>
            <a:rPr lang="en-CA" sz="2000" dirty="0"/>
            <a:t>4</a:t>
          </a:r>
        </a:p>
      </dgm:t>
    </dgm:pt>
    <dgm:pt modelId="{571B4BC5-11E6-4AEE-8729-EFE0CA164296}" type="parTrans" cxnId="{41A685E1-7D6C-4EA8-8BBA-A246B12B748A}">
      <dgm:prSet/>
      <dgm:spPr/>
      <dgm:t>
        <a:bodyPr/>
        <a:lstStyle/>
        <a:p>
          <a:endParaRPr lang="en-CA"/>
        </a:p>
      </dgm:t>
    </dgm:pt>
    <dgm:pt modelId="{ECDDF539-7BE5-4546-97F8-11E606667353}" type="sibTrans" cxnId="{41A685E1-7D6C-4EA8-8BBA-A246B12B748A}">
      <dgm:prSet/>
      <dgm:spPr/>
      <dgm:t>
        <a:bodyPr/>
        <a:lstStyle/>
        <a:p>
          <a:endParaRPr lang="en-CA"/>
        </a:p>
      </dgm:t>
    </dgm:pt>
    <dgm:pt modelId="{5FBA7FCC-9342-456B-899E-C02C01C3EBB3}">
      <dgm:prSet phldrT="[Text]" custT="1"/>
      <dgm:spPr>
        <a:solidFill>
          <a:srgbClr val="4285F4"/>
        </a:solidFill>
        <a:ln>
          <a:solidFill>
            <a:srgbClr val="4285F4"/>
          </a:solidFill>
        </a:ln>
      </dgm:spPr>
      <dgm:t>
        <a:bodyPr/>
        <a:lstStyle/>
        <a:p>
          <a:r>
            <a:rPr lang="en-CA" sz="2000" dirty="0"/>
            <a:t>5</a:t>
          </a:r>
        </a:p>
      </dgm:t>
    </dgm:pt>
    <dgm:pt modelId="{8317DC2F-B589-49F0-8240-39D237A9B058}" type="parTrans" cxnId="{AE28708B-6E8A-4B41-B1F9-845EAA0A9E89}">
      <dgm:prSet/>
      <dgm:spPr/>
      <dgm:t>
        <a:bodyPr/>
        <a:lstStyle/>
        <a:p>
          <a:endParaRPr lang="en-CA"/>
        </a:p>
      </dgm:t>
    </dgm:pt>
    <dgm:pt modelId="{83C31ACA-C218-4747-87F0-2203BC5788A4}" type="sibTrans" cxnId="{AE28708B-6E8A-4B41-B1F9-845EAA0A9E89}">
      <dgm:prSet/>
      <dgm:spPr/>
      <dgm:t>
        <a:bodyPr/>
        <a:lstStyle/>
        <a:p>
          <a:endParaRPr lang="en-CA"/>
        </a:p>
      </dgm:t>
    </dgm:pt>
    <dgm:pt modelId="{B6CEF5E5-782C-4A42-BF9C-214E21979552}">
      <dgm:prSet phldrT="[Text]" custT="1"/>
      <dgm:spPr>
        <a:solidFill>
          <a:srgbClr val="4285F4"/>
        </a:solidFill>
        <a:ln>
          <a:solidFill>
            <a:srgbClr val="4285F4"/>
          </a:solidFill>
        </a:ln>
      </dgm:spPr>
      <dgm:t>
        <a:bodyPr/>
        <a:lstStyle/>
        <a:p>
          <a:r>
            <a:rPr lang="en-CA" sz="2000" dirty="0"/>
            <a:t>6</a:t>
          </a:r>
        </a:p>
      </dgm:t>
    </dgm:pt>
    <dgm:pt modelId="{1196DCCD-78A1-453D-8B39-077C8C9A83B3}" type="parTrans" cxnId="{E24E41A4-4EA1-4962-8BAB-018A0F9FCB0E}">
      <dgm:prSet/>
      <dgm:spPr/>
      <dgm:t>
        <a:bodyPr/>
        <a:lstStyle/>
        <a:p>
          <a:endParaRPr lang="en-CA"/>
        </a:p>
      </dgm:t>
    </dgm:pt>
    <dgm:pt modelId="{983D7E23-11C2-4F8C-B428-77D4161E3882}" type="sibTrans" cxnId="{E24E41A4-4EA1-4962-8BAB-018A0F9FCB0E}">
      <dgm:prSet/>
      <dgm:spPr/>
      <dgm:t>
        <a:bodyPr/>
        <a:lstStyle/>
        <a:p>
          <a:endParaRPr lang="en-CA"/>
        </a:p>
      </dgm:t>
    </dgm:pt>
    <dgm:pt modelId="{6C584FF4-D76E-440F-863C-F7D5BE63ED4D}">
      <dgm:prSet/>
      <dgm:spPr>
        <a:solidFill>
          <a:schemeClr val="tx1">
            <a:lumMod val="60000"/>
            <a:lumOff val="40000"/>
            <a:alpha val="90000"/>
          </a:schemeClr>
        </a:solidFill>
        <a:ln>
          <a:solidFill>
            <a:srgbClr val="4285F4"/>
          </a:solidFill>
        </a:ln>
      </dgm:spPr>
      <dgm:t>
        <a:bodyPr/>
        <a:lstStyle/>
        <a:p>
          <a:r>
            <a:rPr lang="en-CA" dirty="0"/>
            <a:t>Problem Definition</a:t>
          </a:r>
        </a:p>
      </dgm:t>
    </dgm:pt>
    <dgm:pt modelId="{04A3D3B4-6B33-4E84-A9E7-E94A38603A08}" type="parTrans" cxnId="{495DA7DC-FB58-4E51-B0A0-8EF3D485F7B1}">
      <dgm:prSet/>
      <dgm:spPr/>
      <dgm:t>
        <a:bodyPr/>
        <a:lstStyle/>
        <a:p>
          <a:endParaRPr lang="en-CA"/>
        </a:p>
      </dgm:t>
    </dgm:pt>
    <dgm:pt modelId="{A2AB3596-67F7-487D-8127-B4AF66CC596A}" type="sibTrans" cxnId="{495DA7DC-FB58-4E51-B0A0-8EF3D485F7B1}">
      <dgm:prSet/>
      <dgm:spPr/>
      <dgm:t>
        <a:bodyPr/>
        <a:lstStyle/>
        <a:p>
          <a:endParaRPr lang="en-CA"/>
        </a:p>
      </dgm:t>
    </dgm:pt>
    <dgm:pt modelId="{5FA83B9F-9593-4F8B-9CBD-2F6B84D6AAD9}">
      <dgm:prSet>
        <dgm:style>
          <a:lnRef idx="2">
            <a:schemeClr val="accent1"/>
          </a:lnRef>
          <a:fillRef idx="1">
            <a:schemeClr val="lt1"/>
          </a:fillRef>
          <a:effectRef idx="0">
            <a:schemeClr val="accent1"/>
          </a:effectRef>
          <a:fontRef idx="minor">
            <a:schemeClr val="dk1"/>
          </a:fontRef>
        </dgm:style>
      </dgm:prSet>
      <dgm:spPr>
        <a:ln>
          <a:solidFill>
            <a:srgbClr val="4285F4"/>
          </a:solidFill>
        </a:ln>
      </dgm:spPr>
      <dgm:t>
        <a:bodyPr/>
        <a:lstStyle/>
        <a:p>
          <a:r>
            <a:rPr lang="en-CA" dirty="0"/>
            <a:t>Data Preparation</a:t>
          </a:r>
        </a:p>
      </dgm:t>
    </dgm:pt>
    <dgm:pt modelId="{E9F2A062-F07A-486E-AD4E-05D4DB17C147}" type="parTrans" cxnId="{572FF36E-DA33-48A9-BCA3-3ECC0D688F82}">
      <dgm:prSet/>
      <dgm:spPr/>
      <dgm:t>
        <a:bodyPr/>
        <a:lstStyle/>
        <a:p>
          <a:endParaRPr lang="en-CA"/>
        </a:p>
      </dgm:t>
    </dgm:pt>
    <dgm:pt modelId="{5568FD9D-8E85-4FC9-89B6-E535909D0103}" type="sibTrans" cxnId="{572FF36E-DA33-48A9-BCA3-3ECC0D688F82}">
      <dgm:prSet/>
      <dgm:spPr/>
      <dgm:t>
        <a:bodyPr/>
        <a:lstStyle/>
        <a:p>
          <a:endParaRPr lang="en-CA"/>
        </a:p>
      </dgm:t>
    </dgm:pt>
    <dgm:pt modelId="{722A0AB4-BB8C-44F6-BD1A-7371483215CF}">
      <dgm:prSet>
        <dgm:style>
          <a:lnRef idx="1">
            <a:schemeClr val="accent1"/>
          </a:lnRef>
          <a:fillRef idx="2">
            <a:schemeClr val="accent1"/>
          </a:fillRef>
          <a:effectRef idx="1">
            <a:schemeClr val="accent1"/>
          </a:effectRef>
          <a:fontRef idx="minor">
            <a:schemeClr val="dk1"/>
          </a:fontRef>
        </dgm:style>
      </dgm:prSet>
      <dgm:spPr>
        <a:solidFill>
          <a:srgbClr val="FAFAFA"/>
        </a:solidFill>
        <a:ln>
          <a:solidFill>
            <a:srgbClr val="4285F4"/>
          </a:solidFill>
        </a:ln>
      </dgm:spPr>
      <dgm:t>
        <a:bodyPr/>
        <a:lstStyle/>
        <a:p>
          <a:r>
            <a:rPr lang="en-CA" dirty="0"/>
            <a:t>Data Exploration</a:t>
          </a:r>
        </a:p>
      </dgm:t>
    </dgm:pt>
    <dgm:pt modelId="{0C0575E1-C0EC-494E-AD5A-A68E21FF833F}" type="parTrans" cxnId="{A24F892F-3F06-4A65-B6FA-E628FAAAF8EE}">
      <dgm:prSet/>
      <dgm:spPr/>
      <dgm:t>
        <a:bodyPr/>
        <a:lstStyle/>
        <a:p>
          <a:endParaRPr lang="en-CA"/>
        </a:p>
      </dgm:t>
    </dgm:pt>
    <dgm:pt modelId="{F89BEDBB-AF67-4F76-9DE1-8CA7EEF4B050}" type="sibTrans" cxnId="{A24F892F-3F06-4A65-B6FA-E628FAAAF8EE}">
      <dgm:prSet/>
      <dgm:spPr/>
      <dgm:t>
        <a:bodyPr/>
        <a:lstStyle/>
        <a:p>
          <a:endParaRPr lang="en-CA"/>
        </a:p>
      </dgm:t>
    </dgm:pt>
    <dgm:pt modelId="{104D9E4C-73A2-44FE-9811-C4C8C4876925}">
      <dgm:prSet/>
      <dgm:spPr>
        <a:ln>
          <a:solidFill>
            <a:srgbClr val="4285F4"/>
          </a:solidFill>
        </a:ln>
      </dgm:spPr>
      <dgm:t>
        <a:bodyPr/>
        <a:lstStyle/>
        <a:p>
          <a:r>
            <a:rPr lang="en-CA" dirty="0"/>
            <a:t>Modeling</a:t>
          </a:r>
        </a:p>
      </dgm:t>
    </dgm:pt>
    <dgm:pt modelId="{7299B620-4D94-47EA-9944-06E005626B13}" type="parTrans" cxnId="{35360D1A-5B12-4AD9-951E-05605C6722A4}">
      <dgm:prSet/>
      <dgm:spPr/>
      <dgm:t>
        <a:bodyPr/>
        <a:lstStyle/>
        <a:p>
          <a:endParaRPr lang="en-CA"/>
        </a:p>
      </dgm:t>
    </dgm:pt>
    <dgm:pt modelId="{351011B3-6593-4A70-9E7B-7E9A9539A470}" type="sibTrans" cxnId="{35360D1A-5B12-4AD9-951E-05605C6722A4}">
      <dgm:prSet/>
      <dgm:spPr/>
      <dgm:t>
        <a:bodyPr/>
        <a:lstStyle/>
        <a:p>
          <a:endParaRPr lang="en-CA"/>
        </a:p>
      </dgm:t>
    </dgm:pt>
    <dgm:pt modelId="{8F7F2C36-DEFA-481B-BAF9-40138A33440F}">
      <dgm:prSet/>
      <dgm:spPr>
        <a:ln>
          <a:solidFill>
            <a:srgbClr val="4285F4"/>
          </a:solidFill>
        </a:ln>
      </dgm:spPr>
      <dgm:t>
        <a:bodyPr/>
        <a:lstStyle/>
        <a:p>
          <a:r>
            <a:rPr lang="en-CA" dirty="0"/>
            <a:t>Evaluation</a:t>
          </a:r>
        </a:p>
      </dgm:t>
    </dgm:pt>
    <dgm:pt modelId="{6C2C195B-83CC-4AD0-94B7-498830A09D0C}" type="parTrans" cxnId="{4DBD8842-358A-4213-8477-5F5795027659}">
      <dgm:prSet/>
      <dgm:spPr/>
      <dgm:t>
        <a:bodyPr/>
        <a:lstStyle/>
        <a:p>
          <a:endParaRPr lang="en-CA"/>
        </a:p>
      </dgm:t>
    </dgm:pt>
    <dgm:pt modelId="{D37C91D2-9E5B-4775-AC20-99476A685905}" type="sibTrans" cxnId="{4DBD8842-358A-4213-8477-5F5795027659}">
      <dgm:prSet/>
      <dgm:spPr/>
      <dgm:t>
        <a:bodyPr/>
        <a:lstStyle/>
        <a:p>
          <a:endParaRPr lang="en-CA"/>
        </a:p>
      </dgm:t>
    </dgm:pt>
    <dgm:pt modelId="{0DADF764-E545-41B2-9C66-8EA244AE1A33}">
      <dgm:prSet/>
      <dgm:spPr>
        <a:ln>
          <a:solidFill>
            <a:srgbClr val="4285F4"/>
          </a:solidFill>
        </a:ln>
      </dgm:spPr>
      <dgm:t>
        <a:bodyPr/>
        <a:lstStyle/>
        <a:p>
          <a:r>
            <a:rPr lang="en-CA" dirty="0"/>
            <a:t>Deployment</a:t>
          </a:r>
        </a:p>
      </dgm:t>
    </dgm:pt>
    <dgm:pt modelId="{21C762A2-AD18-466D-A5E9-2C2ED3D2461F}" type="parTrans" cxnId="{9C7F5ACC-46AF-4FBC-BF98-F88432EDF184}">
      <dgm:prSet/>
      <dgm:spPr/>
      <dgm:t>
        <a:bodyPr/>
        <a:lstStyle/>
        <a:p>
          <a:endParaRPr lang="en-CA"/>
        </a:p>
      </dgm:t>
    </dgm:pt>
    <dgm:pt modelId="{04B4354A-7B91-4341-BB10-821825669246}" type="sibTrans" cxnId="{9C7F5ACC-46AF-4FBC-BF98-F88432EDF184}">
      <dgm:prSet/>
      <dgm:spPr/>
      <dgm:t>
        <a:bodyPr/>
        <a:lstStyle/>
        <a:p>
          <a:endParaRPr lang="en-CA"/>
        </a:p>
      </dgm:t>
    </dgm:pt>
    <dgm:pt modelId="{B58411BB-689B-4248-83C8-4A5D837A70CF}" type="pres">
      <dgm:prSet presAssocID="{4D872C49-25DD-40C8-8879-59BBACBC4430}" presName="linearFlow" presStyleCnt="0">
        <dgm:presLayoutVars>
          <dgm:dir/>
          <dgm:animLvl val="lvl"/>
          <dgm:resizeHandles val="exact"/>
        </dgm:presLayoutVars>
      </dgm:prSet>
      <dgm:spPr/>
    </dgm:pt>
    <dgm:pt modelId="{599D4334-D36D-4064-B4FF-DB3A2D48AD64}" type="pres">
      <dgm:prSet presAssocID="{1EAF5C42-FD35-41F0-9EA2-DDC029827F75}" presName="composite" presStyleCnt="0"/>
      <dgm:spPr/>
    </dgm:pt>
    <dgm:pt modelId="{9D2D8110-2AD4-4BCA-8D88-CE505A8C04F9}" type="pres">
      <dgm:prSet presAssocID="{1EAF5C42-FD35-41F0-9EA2-DDC029827F75}" presName="parentText" presStyleLbl="alignNode1" presStyleIdx="0" presStyleCnt="6" custLinFactNeighborX="-1457" custLinFactNeighborY="-323">
        <dgm:presLayoutVars>
          <dgm:chMax val="1"/>
          <dgm:bulletEnabled val="1"/>
        </dgm:presLayoutVars>
      </dgm:prSet>
      <dgm:spPr/>
    </dgm:pt>
    <dgm:pt modelId="{D5489308-478B-4544-BFE3-6EE5B2AA8BF6}" type="pres">
      <dgm:prSet presAssocID="{1EAF5C42-FD35-41F0-9EA2-DDC029827F75}" presName="descendantText" presStyleLbl="alignAcc1" presStyleIdx="0" presStyleCnt="6" custLinFactNeighborX="-404" custLinFactNeighborY="-496">
        <dgm:presLayoutVars>
          <dgm:bulletEnabled val="1"/>
        </dgm:presLayoutVars>
      </dgm:prSet>
      <dgm:spPr/>
    </dgm:pt>
    <dgm:pt modelId="{F69613AB-094D-4BE1-B772-C081EB455609}" type="pres">
      <dgm:prSet presAssocID="{3883E24B-3052-400D-B390-4C6ADBAFD3DE}" presName="sp" presStyleCnt="0"/>
      <dgm:spPr/>
    </dgm:pt>
    <dgm:pt modelId="{2D0174D5-9C51-4E4F-B7B1-264CC8C3DCC5}" type="pres">
      <dgm:prSet presAssocID="{6DE8E594-D181-4233-9346-4E4C58834209}" presName="composite" presStyleCnt="0"/>
      <dgm:spPr/>
    </dgm:pt>
    <dgm:pt modelId="{F383528F-73E0-4D46-BF19-FB6906710FBE}" type="pres">
      <dgm:prSet presAssocID="{6DE8E594-D181-4233-9346-4E4C58834209}" presName="parentText" presStyleLbl="alignNode1" presStyleIdx="1" presStyleCnt="6">
        <dgm:presLayoutVars>
          <dgm:chMax val="1"/>
          <dgm:bulletEnabled val="1"/>
        </dgm:presLayoutVars>
      </dgm:prSet>
      <dgm:spPr/>
    </dgm:pt>
    <dgm:pt modelId="{B707D135-C18E-4311-9118-DF681FD115D8}" type="pres">
      <dgm:prSet presAssocID="{6DE8E594-D181-4233-9346-4E4C58834209}" presName="descendantText" presStyleLbl="alignAcc1" presStyleIdx="1" presStyleCnt="6" custLinFactNeighborY="0">
        <dgm:presLayoutVars>
          <dgm:bulletEnabled val="1"/>
        </dgm:presLayoutVars>
      </dgm:prSet>
      <dgm:spPr/>
    </dgm:pt>
    <dgm:pt modelId="{DFEBD112-3A79-4A54-8615-4664B377BA8C}" type="pres">
      <dgm:prSet presAssocID="{C339803A-B426-49EE-92A7-2D318124707A}" presName="sp" presStyleCnt="0"/>
      <dgm:spPr/>
    </dgm:pt>
    <dgm:pt modelId="{58A94DF7-E45E-4ADE-BF94-56BB7C7C3C96}" type="pres">
      <dgm:prSet presAssocID="{46CC4019-EC38-476A-8C16-044622CFB227}" presName="composite" presStyleCnt="0"/>
      <dgm:spPr/>
    </dgm:pt>
    <dgm:pt modelId="{56E364C7-A071-4165-988F-6306B2D5F37A}" type="pres">
      <dgm:prSet presAssocID="{46CC4019-EC38-476A-8C16-044622CFB227}" presName="parentText" presStyleLbl="alignNode1" presStyleIdx="2" presStyleCnt="6">
        <dgm:presLayoutVars>
          <dgm:chMax val="1"/>
          <dgm:bulletEnabled val="1"/>
        </dgm:presLayoutVars>
      </dgm:prSet>
      <dgm:spPr/>
    </dgm:pt>
    <dgm:pt modelId="{04444F70-77FE-47FE-838F-5AD120F3174B}" type="pres">
      <dgm:prSet presAssocID="{46CC4019-EC38-476A-8C16-044622CFB227}" presName="descendantText" presStyleLbl="alignAcc1" presStyleIdx="2" presStyleCnt="6">
        <dgm:presLayoutVars>
          <dgm:bulletEnabled val="1"/>
        </dgm:presLayoutVars>
      </dgm:prSet>
      <dgm:spPr/>
    </dgm:pt>
    <dgm:pt modelId="{784C09A0-1795-43DC-BEB8-56AA168B1DCB}" type="pres">
      <dgm:prSet presAssocID="{D3755594-C2F5-49A0-8D7C-E02F852BEA22}" presName="sp" presStyleCnt="0"/>
      <dgm:spPr/>
    </dgm:pt>
    <dgm:pt modelId="{FD1D3824-7E05-4B7D-9C42-D6788F4FFDE8}" type="pres">
      <dgm:prSet presAssocID="{5AFF5B93-865E-48E4-8790-BCCE5142520A}" presName="composite" presStyleCnt="0"/>
      <dgm:spPr/>
    </dgm:pt>
    <dgm:pt modelId="{E7979B61-E977-416C-BC8F-072B15131D29}" type="pres">
      <dgm:prSet presAssocID="{5AFF5B93-865E-48E4-8790-BCCE5142520A}" presName="parentText" presStyleLbl="alignNode1" presStyleIdx="3" presStyleCnt="6">
        <dgm:presLayoutVars>
          <dgm:chMax val="1"/>
          <dgm:bulletEnabled val="1"/>
        </dgm:presLayoutVars>
      </dgm:prSet>
      <dgm:spPr/>
    </dgm:pt>
    <dgm:pt modelId="{40D86569-E6C2-4453-A5A9-DCAD27FAE3F2}" type="pres">
      <dgm:prSet presAssocID="{5AFF5B93-865E-48E4-8790-BCCE5142520A}" presName="descendantText" presStyleLbl="alignAcc1" presStyleIdx="3" presStyleCnt="6">
        <dgm:presLayoutVars>
          <dgm:bulletEnabled val="1"/>
        </dgm:presLayoutVars>
      </dgm:prSet>
      <dgm:spPr/>
    </dgm:pt>
    <dgm:pt modelId="{574EBE9B-E4E5-43DC-B45E-E62D646D5A59}" type="pres">
      <dgm:prSet presAssocID="{ECDDF539-7BE5-4546-97F8-11E606667353}" presName="sp" presStyleCnt="0"/>
      <dgm:spPr/>
    </dgm:pt>
    <dgm:pt modelId="{4579B6C7-8516-4B08-958A-975D851B240F}" type="pres">
      <dgm:prSet presAssocID="{5FBA7FCC-9342-456B-899E-C02C01C3EBB3}" presName="composite" presStyleCnt="0"/>
      <dgm:spPr/>
    </dgm:pt>
    <dgm:pt modelId="{B8941BC3-8660-4046-AC89-B126413F8093}" type="pres">
      <dgm:prSet presAssocID="{5FBA7FCC-9342-456B-899E-C02C01C3EBB3}" presName="parentText" presStyleLbl="alignNode1" presStyleIdx="4" presStyleCnt="6">
        <dgm:presLayoutVars>
          <dgm:chMax val="1"/>
          <dgm:bulletEnabled val="1"/>
        </dgm:presLayoutVars>
      </dgm:prSet>
      <dgm:spPr/>
    </dgm:pt>
    <dgm:pt modelId="{CFC52394-5AC4-4933-9EA1-DF983F475406}" type="pres">
      <dgm:prSet presAssocID="{5FBA7FCC-9342-456B-899E-C02C01C3EBB3}" presName="descendantText" presStyleLbl="alignAcc1" presStyleIdx="4" presStyleCnt="6" custLinFactNeighborY="0">
        <dgm:presLayoutVars>
          <dgm:bulletEnabled val="1"/>
        </dgm:presLayoutVars>
      </dgm:prSet>
      <dgm:spPr/>
    </dgm:pt>
    <dgm:pt modelId="{F84823CD-DCEC-4433-B478-C2FC2CDCFD64}" type="pres">
      <dgm:prSet presAssocID="{83C31ACA-C218-4747-87F0-2203BC5788A4}" presName="sp" presStyleCnt="0"/>
      <dgm:spPr/>
    </dgm:pt>
    <dgm:pt modelId="{D9E43B88-898E-485F-B01A-62F29DE6603A}" type="pres">
      <dgm:prSet presAssocID="{B6CEF5E5-782C-4A42-BF9C-214E21979552}" presName="composite" presStyleCnt="0"/>
      <dgm:spPr/>
    </dgm:pt>
    <dgm:pt modelId="{936A3577-6F57-47C2-AD0C-2AA08588F420}" type="pres">
      <dgm:prSet presAssocID="{B6CEF5E5-782C-4A42-BF9C-214E21979552}" presName="parentText" presStyleLbl="alignNode1" presStyleIdx="5" presStyleCnt="6">
        <dgm:presLayoutVars>
          <dgm:chMax val="1"/>
          <dgm:bulletEnabled val="1"/>
        </dgm:presLayoutVars>
      </dgm:prSet>
      <dgm:spPr/>
    </dgm:pt>
    <dgm:pt modelId="{AE70C95C-0D35-4B5A-AFF8-F49D21627A87}" type="pres">
      <dgm:prSet presAssocID="{B6CEF5E5-782C-4A42-BF9C-214E21979552}" presName="descendantText" presStyleLbl="alignAcc1" presStyleIdx="5" presStyleCnt="6">
        <dgm:presLayoutVars>
          <dgm:bulletEnabled val="1"/>
        </dgm:presLayoutVars>
      </dgm:prSet>
      <dgm:spPr/>
    </dgm:pt>
  </dgm:ptLst>
  <dgm:cxnLst>
    <dgm:cxn modelId="{87EC6A00-7F49-4A88-80A5-6B97C33FFCEC}" type="presOf" srcId="{4D872C49-25DD-40C8-8879-59BBACBC4430}" destId="{B58411BB-689B-4248-83C8-4A5D837A70CF}" srcOrd="0" destOrd="0" presId="urn:microsoft.com/office/officeart/2005/8/layout/chevron2"/>
    <dgm:cxn modelId="{92919A0D-880B-45AC-BF38-814A20A49065}" type="presOf" srcId="{5AFF5B93-865E-48E4-8790-BCCE5142520A}" destId="{E7979B61-E977-416C-BC8F-072B15131D29}" srcOrd="0" destOrd="0" presId="urn:microsoft.com/office/officeart/2005/8/layout/chevron2"/>
    <dgm:cxn modelId="{483AA30F-6865-4E1F-A4CC-6432B8F6E2F6}" srcId="{4D872C49-25DD-40C8-8879-59BBACBC4430}" destId="{6DE8E594-D181-4233-9346-4E4C58834209}" srcOrd="1" destOrd="0" parTransId="{A5D30721-C125-47D2-AFF3-F88F83CD5189}" sibTransId="{C339803A-B426-49EE-92A7-2D318124707A}"/>
    <dgm:cxn modelId="{35360D1A-5B12-4AD9-951E-05605C6722A4}" srcId="{5AFF5B93-865E-48E4-8790-BCCE5142520A}" destId="{104D9E4C-73A2-44FE-9811-C4C8C4876925}" srcOrd="0" destOrd="0" parTransId="{7299B620-4D94-47EA-9944-06E005626B13}" sibTransId="{351011B3-6593-4A70-9E7B-7E9A9539A470}"/>
    <dgm:cxn modelId="{E8B32C2E-39CF-4F9A-BE58-00B9CAA4A839}" srcId="{4D872C49-25DD-40C8-8879-59BBACBC4430}" destId="{1EAF5C42-FD35-41F0-9EA2-DDC029827F75}" srcOrd="0" destOrd="0" parTransId="{89EE4FF4-F3C0-4AE4-9149-C148E14C5F9D}" sibTransId="{3883E24B-3052-400D-B390-4C6ADBAFD3DE}"/>
    <dgm:cxn modelId="{A24F892F-3F06-4A65-B6FA-E628FAAAF8EE}" srcId="{46CC4019-EC38-476A-8C16-044622CFB227}" destId="{722A0AB4-BB8C-44F6-BD1A-7371483215CF}" srcOrd="0" destOrd="0" parTransId="{0C0575E1-C0EC-494E-AD5A-A68E21FF833F}" sibTransId="{F89BEDBB-AF67-4F76-9DE1-8CA7EEF4B050}"/>
    <dgm:cxn modelId="{9CF4BB34-0600-447E-B75B-A1633F76F300}" type="presOf" srcId="{5FBA7FCC-9342-456B-899E-C02C01C3EBB3}" destId="{B8941BC3-8660-4046-AC89-B126413F8093}" srcOrd="0" destOrd="0" presId="urn:microsoft.com/office/officeart/2005/8/layout/chevron2"/>
    <dgm:cxn modelId="{4F3AD461-AD78-4F9B-A3FB-0393F9498180}" type="presOf" srcId="{46CC4019-EC38-476A-8C16-044622CFB227}" destId="{56E364C7-A071-4165-988F-6306B2D5F37A}" srcOrd="0" destOrd="0" presId="urn:microsoft.com/office/officeart/2005/8/layout/chevron2"/>
    <dgm:cxn modelId="{4DBD8842-358A-4213-8477-5F5795027659}" srcId="{5FBA7FCC-9342-456B-899E-C02C01C3EBB3}" destId="{8F7F2C36-DEFA-481B-BAF9-40138A33440F}" srcOrd="0" destOrd="0" parTransId="{6C2C195B-83CC-4AD0-94B7-498830A09D0C}" sibTransId="{D37C91D2-9E5B-4775-AC20-99476A685905}"/>
    <dgm:cxn modelId="{2D79954A-9B73-40E4-A6E5-200646793B3D}" type="presOf" srcId="{5FA83B9F-9593-4F8B-9CBD-2F6B84D6AAD9}" destId="{B707D135-C18E-4311-9118-DF681FD115D8}" srcOrd="0" destOrd="0" presId="urn:microsoft.com/office/officeart/2005/8/layout/chevron2"/>
    <dgm:cxn modelId="{572FF36E-DA33-48A9-BCA3-3ECC0D688F82}" srcId="{6DE8E594-D181-4233-9346-4E4C58834209}" destId="{5FA83B9F-9593-4F8B-9CBD-2F6B84D6AAD9}" srcOrd="0" destOrd="0" parTransId="{E9F2A062-F07A-486E-AD4E-05D4DB17C147}" sibTransId="{5568FD9D-8E85-4FC9-89B6-E535909D0103}"/>
    <dgm:cxn modelId="{F109F378-58E2-4BED-A9A4-5E4CD726081E}" type="presOf" srcId="{104D9E4C-73A2-44FE-9811-C4C8C4876925}" destId="{40D86569-E6C2-4453-A5A9-DCAD27FAE3F2}" srcOrd="0" destOrd="0" presId="urn:microsoft.com/office/officeart/2005/8/layout/chevron2"/>
    <dgm:cxn modelId="{5A689780-8338-4763-912E-9B25F6E831E0}" type="presOf" srcId="{6DE8E594-D181-4233-9346-4E4C58834209}" destId="{F383528F-73E0-4D46-BF19-FB6906710FBE}" srcOrd="0" destOrd="0" presId="urn:microsoft.com/office/officeart/2005/8/layout/chevron2"/>
    <dgm:cxn modelId="{AE28708B-6E8A-4B41-B1F9-845EAA0A9E89}" srcId="{4D872C49-25DD-40C8-8879-59BBACBC4430}" destId="{5FBA7FCC-9342-456B-899E-C02C01C3EBB3}" srcOrd="4" destOrd="0" parTransId="{8317DC2F-B589-49F0-8240-39D237A9B058}" sibTransId="{83C31ACA-C218-4747-87F0-2203BC5788A4}"/>
    <dgm:cxn modelId="{1357EA8C-D68E-4AFC-A893-19EB799F5110}" type="presOf" srcId="{6C584FF4-D76E-440F-863C-F7D5BE63ED4D}" destId="{D5489308-478B-4544-BFE3-6EE5B2AA8BF6}" srcOrd="0" destOrd="0" presId="urn:microsoft.com/office/officeart/2005/8/layout/chevron2"/>
    <dgm:cxn modelId="{7AFF769C-1735-4D3A-90E3-8B566A71C3B2}" type="presOf" srcId="{B6CEF5E5-782C-4A42-BF9C-214E21979552}" destId="{936A3577-6F57-47C2-AD0C-2AA08588F420}" srcOrd="0" destOrd="0" presId="urn:microsoft.com/office/officeart/2005/8/layout/chevron2"/>
    <dgm:cxn modelId="{226262A0-F2C9-4B51-AFE5-3623A3DCD926}" type="presOf" srcId="{0DADF764-E545-41B2-9C66-8EA244AE1A33}" destId="{AE70C95C-0D35-4B5A-AFF8-F49D21627A87}" srcOrd="0" destOrd="0" presId="urn:microsoft.com/office/officeart/2005/8/layout/chevron2"/>
    <dgm:cxn modelId="{E24E41A4-4EA1-4962-8BAB-018A0F9FCB0E}" srcId="{4D872C49-25DD-40C8-8879-59BBACBC4430}" destId="{B6CEF5E5-782C-4A42-BF9C-214E21979552}" srcOrd="5" destOrd="0" parTransId="{1196DCCD-78A1-453D-8B39-077C8C9A83B3}" sibTransId="{983D7E23-11C2-4F8C-B428-77D4161E3882}"/>
    <dgm:cxn modelId="{20FFD5C5-4A7B-4DB3-A421-D78040631EE7}" type="presOf" srcId="{8F7F2C36-DEFA-481B-BAF9-40138A33440F}" destId="{CFC52394-5AC4-4933-9EA1-DF983F475406}" srcOrd="0" destOrd="0" presId="urn:microsoft.com/office/officeart/2005/8/layout/chevron2"/>
    <dgm:cxn modelId="{9C7F5ACC-46AF-4FBC-BF98-F88432EDF184}" srcId="{B6CEF5E5-782C-4A42-BF9C-214E21979552}" destId="{0DADF764-E545-41B2-9C66-8EA244AE1A33}" srcOrd="0" destOrd="0" parTransId="{21C762A2-AD18-466D-A5E9-2C2ED3D2461F}" sibTransId="{04B4354A-7B91-4341-BB10-821825669246}"/>
    <dgm:cxn modelId="{9EDAFFCD-34D5-403F-8463-440AD974E1A7}" type="presOf" srcId="{1EAF5C42-FD35-41F0-9EA2-DDC029827F75}" destId="{9D2D8110-2AD4-4BCA-8D88-CE505A8C04F9}" srcOrd="0" destOrd="0" presId="urn:microsoft.com/office/officeart/2005/8/layout/chevron2"/>
    <dgm:cxn modelId="{B22106D5-43EB-4B35-8FE2-CA9398528EAF}" srcId="{4D872C49-25DD-40C8-8879-59BBACBC4430}" destId="{46CC4019-EC38-476A-8C16-044622CFB227}" srcOrd="2" destOrd="0" parTransId="{3A5C4B4B-CC3F-4AFE-8F9E-F0CA4DA7799E}" sibTransId="{D3755594-C2F5-49A0-8D7C-E02F852BEA22}"/>
    <dgm:cxn modelId="{495DA7DC-FB58-4E51-B0A0-8EF3D485F7B1}" srcId="{1EAF5C42-FD35-41F0-9EA2-DDC029827F75}" destId="{6C584FF4-D76E-440F-863C-F7D5BE63ED4D}" srcOrd="0" destOrd="0" parTransId="{04A3D3B4-6B33-4E84-A9E7-E94A38603A08}" sibTransId="{A2AB3596-67F7-487D-8127-B4AF66CC596A}"/>
    <dgm:cxn modelId="{41A685E1-7D6C-4EA8-8BBA-A246B12B748A}" srcId="{4D872C49-25DD-40C8-8879-59BBACBC4430}" destId="{5AFF5B93-865E-48E4-8790-BCCE5142520A}" srcOrd="3" destOrd="0" parTransId="{571B4BC5-11E6-4AEE-8729-EFE0CA164296}" sibTransId="{ECDDF539-7BE5-4546-97F8-11E606667353}"/>
    <dgm:cxn modelId="{4BAB5DFC-4F28-4649-B419-7FED339269AF}" type="presOf" srcId="{722A0AB4-BB8C-44F6-BD1A-7371483215CF}" destId="{04444F70-77FE-47FE-838F-5AD120F3174B}" srcOrd="0" destOrd="0" presId="urn:microsoft.com/office/officeart/2005/8/layout/chevron2"/>
    <dgm:cxn modelId="{DE648D8C-9C29-4657-B1E0-99BB8FDF5879}" type="presParOf" srcId="{B58411BB-689B-4248-83C8-4A5D837A70CF}" destId="{599D4334-D36D-4064-B4FF-DB3A2D48AD64}" srcOrd="0" destOrd="0" presId="urn:microsoft.com/office/officeart/2005/8/layout/chevron2"/>
    <dgm:cxn modelId="{A56AE913-ED80-4228-8058-75FA6D4FD4C4}" type="presParOf" srcId="{599D4334-D36D-4064-B4FF-DB3A2D48AD64}" destId="{9D2D8110-2AD4-4BCA-8D88-CE505A8C04F9}" srcOrd="0" destOrd="0" presId="urn:microsoft.com/office/officeart/2005/8/layout/chevron2"/>
    <dgm:cxn modelId="{189A75BB-4B63-4717-9760-0806A656C908}" type="presParOf" srcId="{599D4334-D36D-4064-B4FF-DB3A2D48AD64}" destId="{D5489308-478B-4544-BFE3-6EE5B2AA8BF6}" srcOrd="1" destOrd="0" presId="urn:microsoft.com/office/officeart/2005/8/layout/chevron2"/>
    <dgm:cxn modelId="{8430C890-6887-4848-83DB-528B0563BD32}" type="presParOf" srcId="{B58411BB-689B-4248-83C8-4A5D837A70CF}" destId="{F69613AB-094D-4BE1-B772-C081EB455609}" srcOrd="1" destOrd="0" presId="urn:microsoft.com/office/officeart/2005/8/layout/chevron2"/>
    <dgm:cxn modelId="{05A9A459-1AFF-4E04-A203-472B63605CE9}" type="presParOf" srcId="{B58411BB-689B-4248-83C8-4A5D837A70CF}" destId="{2D0174D5-9C51-4E4F-B7B1-264CC8C3DCC5}" srcOrd="2" destOrd="0" presId="urn:microsoft.com/office/officeart/2005/8/layout/chevron2"/>
    <dgm:cxn modelId="{CE0748DF-0E93-4F0A-925D-7D7E1ECC47A8}" type="presParOf" srcId="{2D0174D5-9C51-4E4F-B7B1-264CC8C3DCC5}" destId="{F383528F-73E0-4D46-BF19-FB6906710FBE}" srcOrd="0" destOrd="0" presId="urn:microsoft.com/office/officeart/2005/8/layout/chevron2"/>
    <dgm:cxn modelId="{C6FA8939-5875-4E20-8DE2-C7E4962CB93B}" type="presParOf" srcId="{2D0174D5-9C51-4E4F-B7B1-264CC8C3DCC5}" destId="{B707D135-C18E-4311-9118-DF681FD115D8}" srcOrd="1" destOrd="0" presId="urn:microsoft.com/office/officeart/2005/8/layout/chevron2"/>
    <dgm:cxn modelId="{76C45530-3778-42BE-8F96-BE1A5BDD6D6A}" type="presParOf" srcId="{B58411BB-689B-4248-83C8-4A5D837A70CF}" destId="{DFEBD112-3A79-4A54-8615-4664B377BA8C}" srcOrd="3" destOrd="0" presId="urn:microsoft.com/office/officeart/2005/8/layout/chevron2"/>
    <dgm:cxn modelId="{FAAB13CD-2867-4962-952E-38FD05601B81}" type="presParOf" srcId="{B58411BB-689B-4248-83C8-4A5D837A70CF}" destId="{58A94DF7-E45E-4ADE-BF94-56BB7C7C3C96}" srcOrd="4" destOrd="0" presId="urn:microsoft.com/office/officeart/2005/8/layout/chevron2"/>
    <dgm:cxn modelId="{ECEBC17F-0EF7-45D4-AE71-D8DF0259E894}" type="presParOf" srcId="{58A94DF7-E45E-4ADE-BF94-56BB7C7C3C96}" destId="{56E364C7-A071-4165-988F-6306B2D5F37A}" srcOrd="0" destOrd="0" presId="urn:microsoft.com/office/officeart/2005/8/layout/chevron2"/>
    <dgm:cxn modelId="{98200B9B-3CE6-4B82-8CC0-98B6EB501826}" type="presParOf" srcId="{58A94DF7-E45E-4ADE-BF94-56BB7C7C3C96}" destId="{04444F70-77FE-47FE-838F-5AD120F3174B}" srcOrd="1" destOrd="0" presId="urn:microsoft.com/office/officeart/2005/8/layout/chevron2"/>
    <dgm:cxn modelId="{1A29274A-4E5A-4AFF-8096-665AD8657FC8}" type="presParOf" srcId="{B58411BB-689B-4248-83C8-4A5D837A70CF}" destId="{784C09A0-1795-43DC-BEB8-56AA168B1DCB}" srcOrd="5" destOrd="0" presId="urn:microsoft.com/office/officeart/2005/8/layout/chevron2"/>
    <dgm:cxn modelId="{3E0EE902-3995-4407-82CD-C353D6D4A248}" type="presParOf" srcId="{B58411BB-689B-4248-83C8-4A5D837A70CF}" destId="{FD1D3824-7E05-4B7D-9C42-D6788F4FFDE8}" srcOrd="6" destOrd="0" presId="urn:microsoft.com/office/officeart/2005/8/layout/chevron2"/>
    <dgm:cxn modelId="{A6D4B571-87F3-4277-8854-9B78DDEA7028}" type="presParOf" srcId="{FD1D3824-7E05-4B7D-9C42-D6788F4FFDE8}" destId="{E7979B61-E977-416C-BC8F-072B15131D29}" srcOrd="0" destOrd="0" presId="urn:microsoft.com/office/officeart/2005/8/layout/chevron2"/>
    <dgm:cxn modelId="{60430CFF-B42E-4015-B622-5DB91CA556FF}" type="presParOf" srcId="{FD1D3824-7E05-4B7D-9C42-D6788F4FFDE8}" destId="{40D86569-E6C2-4453-A5A9-DCAD27FAE3F2}" srcOrd="1" destOrd="0" presId="urn:microsoft.com/office/officeart/2005/8/layout/chevron2"/>
    <dgm:cxn modelId="{C53E96B5-B45A-4BD4-B710-EEB70A3AFF4D}" type="presParOf" srcId="{B58411BB-689B-4248-83C8-4A5D837A70CF}" destId="{574EBE9B-E4E5-43DC-B45E-E62D646D5A59}" srcOrd="7" destOrd="0" presId="urn:microsoft.com/office/officeart/2005/8/layout/chevron2"/>
    <dgm:cxn modelId="{9AE43697-0547-48B1-8F00-55DD15C588DB}" type="presParOf" srcId="{B58411BB-689B-4248-83C8-4A5D837A70CF}" destId="{4579B6C7-8516-4B08-958A-975D851B240F}" srcOrd="8" destOrd="0" presId="urn:microsoft.com/office/officeart/2005/8/layout/chevron2"/>
    <dgm:cxn modelId="{9CDF1A4D-9B37-45A2-8106-7AB9D1CB6E32}" type="presParOf" srcId="{4579B6C7-8516-4B08-958A-975D851B240F}" destId="{B8941BC3-8660-4046-AC89-B126413F8093}" srcOrd="0" destOrd="0" presId="urn:microsoft.com/office/officeart/2005/8/layout/chevron2"/>
    <dgm:cxn modelId="{AD98FE0C-BE0E-43C7-A1F4-67B39891C1FF}" type="presParOf" srcId="{4579B6C7-8516-4B08-958A-975D851B240F}" destId="{CFC52394-5AC4-4933-9EA1-DF983F475406}" srcOrd="1" destOrd="0" presId="urn:microsoft.com/office/officeart/2005/8/layout/chevron2"/>
    <dgm:cxn modelId="{2C4F347B-8167-4C08-A570-5F1CC19C52CC}" type="presParOf" srcId="{B58411BB-689B-4248-83C8-4A5D837A70CF}" destId="{F84823CD-DCEC-4433-B478-C2FC2CDCFD64}" srcOrd="9" destOrd="0" presId="urn:microsoft.com/office/officeart/2005/8/layout/chevron2"/>
    <dgm:cxn modelId="{98851077-2DE6-454B-8931-BC2D225A9E2F}" type="presParOf" srcId="{B58411BB-689B-4248-83C8-4A5D837A70CF}" destId="{D9E43B88-898E-485F-B01A-62F29DE6603A}" srcOrd="10" destOrd="0" presId="urn:microsoft.com/office/officeart/2005/8/layout/chevron2"/>
    <dgm:cxn modelId="{BCD54901-40FB-4883-84D8-22A1787E26D3}" type="presParOf" srcId="{D9E43B88-898E-485F-B01A-62F29DE6603A}" destId="{936A3577-6F57-47C2-AD0C-2AA08588F420}" srcOrd="0" destOrd="0" presId="urn:microsoft.com/office/officeart/2005/8/layout/chevron2"/>
    <dgm:cxn modelId="{E446C092-DD7E-4EFA-BFE8-7B6CE53A641A}" type="presParOf" srcId="{D9E43B88-898E-485F-B01A-62F29DE6603A}" destId="{AE70C95C-0D35-4B5A-AFF8-F49D21627A87}" srcOrd="1" destOrd="0" presId="urn:microsoft.com/office/officeart/2005/8/layout/chevron2"/>
  </dgm:cxnLst>
  <dgm:bg>
    <a:noFill/>
  </dgm:bg>
  <dgm:whole>
    <a:ln>
      <a:solidFill>
        <a:schemeClr val="bg1"/>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872C49-25DD-40C8-8879-59BBACBC4430}" type="doc">
      <dgm:prSet loTypeId="urn:microsoft.com/office/officeart/2005/8/layout/chevron2" loCatId="list" qsTypeId="urn:microsoft.com/office/officeart/2005/8/quickstyle/simple1" qsCatId="simple" csTypeId="urn:microsoft.com/office/officeart/2005/8/colors/accent1_2" csCatId="accent1" phldr="1"/>
      <dgm:spPr/>
    </dgm:pt>
    <dgm:pt modelId="{1EAF5C42-FD35-41F0-9EA2-DDC029827F75}">
      <dgm:prSet phldrT="[Text]" custT="1"/>
      <dgm:spPr>
        <a:solidFill>
          <a:srgbClr val="4285F4"/>
        </a:solidFill>
        <a:ln>
          <a:solidFill>
            <a:srgbClr val="4285F4"/>
          </a:solidFill>
        </a:ln>
      </dgm:spPr>
      <dgm:t>
        <a:bodyPr/>
        <a:lstStyle/>
        <a:p>
          <a:r>
            <a:rPr lang="en-CA" sz="2000" dirty="0"/>
            <a:t>1</a:t>
          </a:r>
        </a:p>
      </dgm:t>
    </dgm:pt>
    <dgm:pt modelId="{89EE4FF4-F3C0-4AE4-9149-C148E14C5F9D}" type="parTrans" cxnId="{E8B32C2E-39CF-4F9A-BE58-00B9CAA4A839}">
      <dgm:prSet/>
      <dgm:spPr/>
      <dgm:t>
        <a:bodyPr/>
        <a:lstStyle/>
        <a:p>
          <a:endParaRPr lang="en-CA"/>
        </a:p>
      </dgm:t>
    </dgm:pt>
    <dgm:pt modelId="{3883E24B-3052-400D-B390-4C6ADBAFD3DE}" type="sibTrans" cxnId="{E8B32C2E-39CF-4F9A-BE58-00B9CAA4A839}">
      <dgm:prSet/>
      <dgm:spPr/>
      <dgm:t>
        <a:bodyPr/>
        <a:lstStyle/>
        <a:p>
          <a:endParaRPr lang="en-CA"/>
        </a:p>
      </dgm:t>
    </dgm:pt>
    <dgm:pt modelId="{6DE8E594-D181-4233-9346-4E4C58834209}">
      <dgm:prSet phldrT="[Text]" custT="1"/>
      <dgm:spPr>
        <a:solidFill>
          <a:srgbClr val="4285F4"/>
        </a:solidFill>
        <a:ln>
          <a:solidFill>
            <a:schemeClr val="tx1"/>
          </a:solidFill>
        </a:ln>
      </dgm:spPr>
      <dgm:t>
        <a:bodyPr/>
        <a:lstStyle/>
        <a:p>
          <a:r>
            <a:rPr lang="en-CA" sz="2000" dirty="0"/>
            <a:t>2</a:t>
          </a:r>
        </a:p>
      </dgm:t>
    </dgm:pt>
    <dgm:pt modelId="{A5D30721-C125-47D2-AFF3-F88F83CD5189}" type="parTrans" cxnId="{483AA30F-6865-4E1F-A4CC-6432B8F6E2F6}">
      <dgm:prSet/>
      <dgm:spPr/>
      <dgm:t>
        <a:bodyPr/>
        <a:lstStyle/>
        <a:p>
          <a:endParaRPr lang="en-CA"/>
        </a:p>
      </dgm:t>
    </dgm:pt>
    <dgm:pt modelId="{C339803A-B426-49EE-92A7-2D318124707A}" type="sibTrans" cxnId="{483AA30F-6865-4E1F-A4CC-6432B8F6E2F6}">
      <dgm:prSet/>
      <dgm:spPr/>
      <dgm:t>
        <a:bodyPr/>
        <a:lstStyle/>
        <a:p>
          <a:endParaRPr lang="en-CA"/>
        </a:p>
      </dgm:t>
    </dgm:pt>
    <dgm:pt modelId="{46CC4019-EC38-476A-8C16-044622CFB227}">
      <dgm:prSet phldrT="[Text]" custT="1"/>
      <dgm:spPr>
        <a:solidFill>
          <a:srgbClr val="4285F4"/>
        </a:solidFill>
        <a:ln>
          <a:solidFill>
            <a:srgbClr val="4285F4"/>
          </a:solidFill>
        </a:ln>
      </dgm:spPr>
      <dgm:t>
        <a:bodyPr/>
        <a:lstStyle/>
        <a:p>
          <a:r>
            <a:rPr lang="en-CA" sz="2000" dirty="0"/>
            <a:t>3</a:t>
          </a:r>
        </a:p>
      </dgm:t>
    </dgm:pt>
    <dgm:pt modelId="{3A5C4B4B-CC3F-4AFE-8F9E-F0CA4DA7799E}" type="parTrans" cxnId="{B22106D5-43EB-4B35-8FE2-CA9398528EAF}">
      <dgm:prSet/>
      <dgm:spPr/>
      <dgm:t>
        <a:bodyPr/>
        <a:lstStyle/>
        <a:p>
          <a:endParaRPr lang="en-CA"/>
        </a:p>
      </dgm:t>
    </dgm:pt>
    <dgm:pt modelId="{D3755594-C2F5-49A0-8D7C-E02F852BEA22}" type="sibTrans" cxnId="{B22106D5-43EB-4B35-8FE2-CA9398528EAF}">
      <dgm:prSet/>
      <dgm:spPr/>
      <dgm:t>
        <a:bodyPr/>
        <a:lstStyle/>
        <a:p>
          <a:endParaRPr lang="en-CA"/>
        </a:p>
      </dgm:t>
    </dgm:pt>
    <dgm:pt modelId="{5AFF5B93-865E-48E4-8790-BCCE5142520A}">
      <dgm:prSet phldrT="[Text]" custT="1"/>
      <dgm:spPr>
        <a:solidFill>
          <a:srgbClr val="4285F4"/>
        </a:solidFill>
        <a:ln>
          <a:solidFill>
            <a:srgbClr val="4285F4"/>
          </a:solidFill>
        </a:ln>
      </dgm:spPr>
      <dgm:t>
        <a:bodyPr/>
        <a:lstStyle/>
        <a:p>
          <a:r>
            <a:rPr lang="en-CA" sz="2000" dirty="0"/>
            <a:t>4</a:t>
          </a:r>
        </a:p>
      </dgm:t>
    </dgm:pt>
    <dgm:pt modelId="{571B4BC5-11E6-4AEE-8729-EFE0CA164296}" type="parTrans" cxnId="{41A685E1-7D6C-4EA8-8BBA-A246B12B748A}">
      <dgm:prSet/>
      <dgm:spPr/>
      <dgm:t>
        <a:bodyPr/>
        <a:lstStyle/>
        <a:p>
          <a:endParaRPr lang="en-CA"/>
        </a:p>
      </dgm:t>
    </dgm:pt>
    <dgm:pt modelId="{ECDDF539-7BE5-4546-97F8-11E606667353}" type="sibTrans" cxnId="{41A685E1-7D6C-4EA8-8BBA-A246B12B748A}">
      <dgm:prSet/>
      <dgm:spPr/>
      <dgm:t>
        <a:bodyPr/>
        <a:lstStyle/>
        <a:p>
          <a:endParaRPr lang="en-CA"/>
        </a:p>
      </dgm:t>
    </dgm:pt>
    <dgm:pt modelId="{5FBA7FCC-9342-456B-899E-C02C01C3EBB3}">
      <dgm:prSet phldrT="[Text]" custT="1"/>
      <dgm:spPr>
        <a:solidFill>
          <a:srgbClr val="4285F4"/>
        </a:solidFill>
        <a:ln>
          <a:solidFill>
            <a:srgbClr val="4285F4"/>
          </a:solidFill>
        </a:ln>
      </dgm:spPr>
      <dgm:t>
        <a:bodyPr/>
        <a:lstStyle/>
        <a:p>
          <a:r>
            <a:rPr lang="en-CA" sz="2000" dirty="0"/>
            <a:t>5</a:t>
          </a:r>
        </a:p>
      </dgm:t>
    </dgm:pt>
    <dgm:pt modelId="{8317DC2F-B589-49F0-8240-39D237A9B058}" type="parTrans" cxnId="{AE28708B-6E8A-4B41-B1F9-845EAA0A9E89}">
      <dgm:prSet/>
      <dgm:spPr/>
      <dgm:t>
        <a:bodyPr/>
        <a:lstStyle/>
        <a:p>
          <a:endParaRPr lang="en-CA"/>
        </a:p>
      </dgm:t>
    </dgm:pt>
    <dgm:pt modelId="{83C31ACA-C218-4747-87F0-2203BC5788A4}" type="sibTrans" cxnId="{AE28708B-6E8A-4B41-B1F9-845EAA0A9E89}">
      <dgm:prSet/>
      <dgm:spPr/>
      <dgm:t>
        <a:bodyPr/>
        <a:lstStyle/>
        <a:p>
          <a:endParaRPr lang="en-CA"/>
        </a:p>
      </dgm:t>
    </dgm:pt>
    <dgm:pt modelId="{B6CEF5E5-782C-4A42-BF9C-214E21979552}">
      <dgm:prSet phldrT="[Text]" custT="1"/>
      <dgm:spPr>
        <a:solidFill>
          <a:srgbClr val="4285F4"/>
        </a:solidFill>
        <a:ln>
          <a:solidFill>
            <a:srgbClr val="4285F4"/>
          </a:solidFill>
        </a:ln>
      </dgm:spPr>
      <dgm:t>
        <a:bodyPr/>
        <a:lstStyle/>
        <a:p>
          <a:r>
            <a:rPr lang="en-CA" sz="2000" dirty="0"/>
            <a:t>6</a:t>
          </a:r>
        </a:p>
      </dgm:t>
    </dgm:pt>
    <dgm:pt modelId="{1196DCCD-78A1-453D-8B39-077C8C9A83B3}" type="parTrans" cxnId="{E24E41A4-4EA1-4962-8BAB-018A0F9FCB0E}">
      <dgm:prSet/>
      <dgm:spPr/>
      <dgm:t>
        <a:bodyPr/>
        <a:lstStyle/>
        <a:p>
          <a:endParaRPr lang="en-CA"/>
        </a:p>
      </dgm:t>
    </dgm:pt>
    <dgm:pt modelId="{983D7E23-11C2-4F8C-B428-77D4161E3882}" type="sibTrans" cxnId="{E24E41A4-4EA1-4962-8BAB-018A0F9FCB0E}">
      <dgm:prSet/>
      <dgm:spPr/>
      <dgm:t>
        <a:bodyPr/>
        <a:lstStyle/>
        <a:p>
          <a:endParaRPr lang="en-CA"/>
        </a:p>
      </dgm:t>
    </dgm:pt>
    <dgm:pt modelId="{6C584FF4-D76E-440F-863C-F7D5BE63ED4D}">
      <dgm:prSet/>
      <dgm:spPr>
        <a:solidFill>
          <a:srgbClr val="FAFAFA">
            <a:alpha val="90000"/>
          </a:srgbClr>
        </a:solidFill>
        <a:ln>
          <a:solidFill>
            <a:srgbClr val="4285F4"/>
          </a:solidFill>
        </a:ln>
      </dgm:spPr>
      <dgm:t>
        <a:bodyPr/>
        <a:lstStyle/>
        <a:p>
          <a:r>
            <a:rPr lang="en-CA" dirty="0"/>
            <a:t>Problem Definition</a:t>
          </a:r>
        </a:p>
      </dgm:t>
    </dgm:pt>
    <dgm:pt modelId="{04A3D3B4-6B33-4E84-A9E7-E94A38603A08}" type="parTrans" cxnId="{495DA7DC-FB58-4E51-B0A0-8EF3D485F7B1}">
      <dgm:prSet/>
      <dgm:spPr/>
      <dgm:t>
        <a:bodyPr/>
        <a:lstStyle/>
        <a:p>
          <a:endParaRPr lang="en-CA"/>
        </a:p>
      </dgm:t>
    </dgm:pt>
    <dgm:pt modelId="{A2AB3596-67F7-487D-8127-B4AF66CC596A}" type="sibTrans" cxnId="{495DA7DC-FB58-4E51-B0A0-8EF3D485F7B1}">
      <dgm:prSet/>
      <dgm:spPr/>
      <dgm:t>
        <a:bodyPr/>
        <a:lstStyle/>
        <a:p>
          <a:endParaRPr lang="en-CA"/>
        </a:p>
      </dgm:t>
    </dgm:pt>
    <dgm:pt modelId="{5FA83B9F-9593-4F8B-9CBD-2F6B84D6AAD9}">
      <dgm:prSet>
        <dgm:style>
          <a:lnRef idx="2">
            <a:schemeClr val="accent1"/>
          </a:lnRef>
          <a:fillRef idx="1">
            <a:schemeClr val="lt1"/>
          </a:fillRef>
          <a:effectRef idx="0">
            <a:schemeClr val="accent1"/>
          </a:effectRef>
          <a:fontRef idx="minor">
            <a:schemeClr val="dk1"/>
          </a:fontRef>
        </dgm:style>
      </dgm:prSet>
      <dgm:spPr>
        <a:solidFill>
          <a:schemeClr val="tx1">
            <a:lumMod val="40000"/>
            <a:lumOff val="60000"/>
          </a:schemeClr>
        </a:solidFill>
        <a:ln>
          <a:solidFill>
            <a:srgbClr val="4285F4"/>
          </a:solidFill>
        </a:ln>
      </dgm:spPr>
      <dgm:t>
        <a:bodyPr/>
        <a:lstStyle/>
        <a:p>
          <a:r>
            <a:rPr lang="en-CA" dirty="0"/>
            <a:t>Data Preparation</a:t>
          </a:r>
        </a:p>
      </dgm:t>
    </dgm:pt>
    <dgm:pt modelId="{E9F2A062-F07A-486E-AD4E-05D4DB17C147}" type="parTrans" cxnId="{572FF36E-DA33-48A9-BCA3-3ECC0D688F82}">
      <dgm:prSet/>
      <dgm:spPr/>
      <dgm:t>
        <a:bodyPr/>
        <a:lstStyle/>
        <a:p>
          <a:endParaRPr lang="en-CA"/>
        </a:p>
      </dgm:t>
    </dgm:pt>
    <dgm:pt modelId="{5568FD9D-8E85-4FC9-89B6-E535909D0103}" type="sibTrans" cxnId="{572FF36E-DA33-48A9-BCA3-3ECC0D688F82}">
      <dgm:prSet/>
      <dgm:spPr/>
      <dgm:t>
        <a:bodyPr/>
        <a:lstStyle/>
        <a:p>
          <a:endParaRPr lang="en-CA"/>
        </a:p>
      </dgm:t>
    </dgm:pt>
    <dgm:pt modelId="{722A0AB4-BB8C-44F6-BD1A-7371483215CF}">
      <dgm:prSet>
        <dgm:style>
          <a:lnRef idx="1">
            <a:schemeClr val="accent1"/>
          </a:lnRef>
          <a:fillRef idx="2">
            <a:schemeClr val="accent1"/>
          </a:fillRef>
          <a:effectRef idx="1">
            <a:schemeClr val="accent1"/>
          </a:effectRef>
          <a:fontRef idx="minor">
            <a:schemeClr val="dk1"/>
          </a:fontRef>
        </dgm:style>
      </dgm:prSet>
      <dgm:spPr>
        <a:solidFill>
          <a:srgbClr val="FAFAFA"/>
        </a:solidFill>
        <a:ln>
          <a:solidFill>
            <a:srgbClr val="4285F4"/>
          </a:solidFill>
        </a:ln>
      </dgm:spPr>
      <dgm:t>
        <a:bodyPr/>
        <a:lstStyle/>
        <a:p>
          <a:r>
            <a:rPr lang="en-CA" dirty="0"/>
            <a:t>Data Exploration</a:t>
          </a:r>
        </a:p>
      </dgm:t>
    </dgm:pt>
    <dgm:pt modelId="{0C0575E1-C0EC-494E-AD5A-A68E21FF833F}" type="parTrans" cxnId="{A24F892F-3F06-4A65-B6FA-E628FAAAF8EE}">
      <dgm:prSet/>
      <dgm:spPr/>
      <dgm:t>
        <a:bodyPr/>
        <a:lstStyle/>
        <a:p>
          <a:endParaRPr lang="en-CA"/>
        </a:p>
      </dgm:t>
    </dgm:pt>
    <dgm:pt modelId="{F89BEDBB-AF67-4F76-9DE1-8CA7EEF4B050}" type="sibTrans" cxnId="{A24F892F-3F06-4A65-B6FA-E628FAAAF8EE}">
      <dgm:prSet/>
      <dgm:spPr/>
      <dgm:t>
        <a:bodyPr/>
        <a:lstStyle/>
        <a:p>
          <a:endParaRPr lang="en-CA"/>
        </a:p>
      </dgm:t>
    </dgm:pt>
    <dgm:pt modelId="{104D9E4C-73A2-44FE-9811-C4C8C4876925}">
      <dgm:prSet/>
      <dgm:spPr>
        <a:ln>
          <a:solidFill>
            <a:srgbClr val="4285F4"/>
          </a:solidFill>
        </a:ln>
      </dgm:spPr>
      <dgm:t>
        <a:bodyPr/>
        <a:lstStyle/>
        <a:p>
          <a:r>
            <a:rPr lang="en-CA" dirty="0"/>
            <a:t>Modeling</a:t>
          </a:r>
        </a:p>
      </dgm:t>
    </dgm:pt>
    <dgm:pt modelId="{7299B620-4D94-47EA-9944-06E005626B13}" type="parTrans" cxnId="{35360D1A-5B12-4AD9-951E-05605C6722A4}">
      <dgm:prSet/>
      <dgm:spPr/>
      <dgm:t>
        <a:bodyPr/>
        <a:lstStyle/>
        <a:p>
          <a:endParaRPr lang="en-CA"/>
        </a:p>
      </dgm:t>
    </dgm:pt>
    <dgm:pt modelId="{351011B3-6593-4A70-9E7B-7E9A9539A470}" type="sibTrans" cxnId="{35360D1A-5B12-4AD9-951E-05605C6722A4}">
      <dgm:prSet/>
      <dgm:spPr/>
      <dgm:t>
        <a:bodyPr/>
        <a:lstStyle/>
        <a:p>
          <a:endParaRPr lang="en-CA"/>
        </a:p>
      </dgm:t>
    </dgm:pt>
    <dgm:pt modelId="{8F7F2C36-DEFA-481B-BAF9-40138A33440F}">
      <dgm:prSet/>
      <dgm:spPr>
        <a:ln>
          <a:solidFill>
            <a:srgbClr val="4285F4"/>
          </a:solidFill>
        </a:ln>
      </dgm:spPr>
      <dgm:t>
        <a:bodyPr/>
        <a:lstStyle/>
        <a:p>
          <a:r>
            <a:rPr lang="en-CA" dirty="0"/>
            <a:t>Evaluation</a:t>
          </a:r>
        </a:p>
      </dgm:t>
    </dgm:pt>
    <dgm:pt modelId="{6C2C195B-83CC-4AD0-94B7-498830A09D0C}" type="parTrans" cxnId="{4DBD8842-358A-4213-8477-5F5795027659}">
      <dgm:prSet/>
      <dgm:spPr/>
      <dgm:t>
        <a:bodyPr/>
        <a:lstStyle/>
        <a:p>
          <a:endParaRPr lang="en-CA"/>
        </a:p>
      </dgm:t>
    </dgm:pt>
    <dgm:pt modelId="{D37C91D2-9E5B-4775-AC20-99476A685905}" type="sibTrans" cxnId="{4DBD8842-358A-4213-8477-5F5795027659}">
      <dgm:prSet/>
      <dgm:spPr/>
      <dgm:t>
        <a:bodyPr/>
        <a:lstStyle/>
        <a:p>
          <a:endParaRPr lang="en-CA"/>
        </a:p>
      </dgm:t>
    </dgm:pt>
    <dgm:pt modelId="{0DADF764-E545-41B2-9C66-8EA244AE1A33}">
      <dgm:prSet/>
      <dgm:spPr>
        <a:ln>
          <a:solidFill>
            <a:srgbClr val="4285F4"/>
          </a:solidFill>
        </a:ln>
      </dgm:spPr>
      <dgm:t>
        <a:bodyPr/>
        <a:lstStyle/>
        <a:p>
          <a:r>
            <a:rPr lang="en-CA" dirty="0"/>
            <a:t>Deployment</a:t>
          </a:r>
        </a:p>
      </dgm:t>
    </dgm:pt>
    <dgm:pt modelId="{21C762A2-AD18-466D-A5E9-2C2ED3D2461F}" type="parTrans" cxnId="{9C7F5ACC-46AF-4FBC-BF98-F88432EDF184}">
      <dgm:prSet/>
      <dgm:spPr/>
      <dgm:t>
        <a:bodyPr/>
        <a:lstStyle/>
        <a:p>
          <a:endParaRPr lang="en-CA"/>
        </a:p>
      </dgm:t>
    </dgm:pt>
    <dgm:pt modelId="{04B4354A-7B91-4341-BB10-821825669246}" type="sibTrans" cxnId="{9C7F5ACC-46AF-4FBC-BF98-F88432EDF184}">
      <dgm:prSet/>
      <dgm:spPr/>
      <dgm:t>
        <a:bodyPr/>
        <a:lstStyle/>
        <a:p>
          <a:endParaRPr lang="en-CA"/>
        </a:p>
      </dgm:t>
    </dgm:pt>
    <dgm:pt modelId="{B58411BB-689B-4248-83C8-4A5D837A70CF}" type="pres">
      <dgm:prSet presAssocID="{4D872C49-25DD-40C8-8879-59BBACBC4430}" presName="linearFlow" presStyleCnt="0">
        <dgm:presLayoutVars>
          <dgm:dir/>
          <dgm:animLvl val="lvl"/>
          <dgm:resizeHandles val="exact"/>
        </dgm:presLayoutVars>
      </dgm:prSet>
      <dgm:spPr/>
    </dgm:pt>
    <dgm:pt modelId="{599D4334-D36D-4064-B4FF-DB3A2D48AD64}" type="pres">
      <dgm:prSet presAssocID="{1EAF5C42-FD35-41F0-9EA2-DDC029827F75}" presName="composite" presStyleCnt="0"/>
      <dgm:spPr/>
    </dgm:pt>
    <dgm:pt modelId="{9D2D8110-2AD4-4BCA-8D88-CE505A8C04F9}" type="pres">
      <dgm:prSet presAssocID="{1EAF5C42-FD35-41F0-9EA2-DDC029827F75}" presName="parentText" presStyleLbl="alignNode1" presStyleIdx="0" presStyleCnt="6" custLinFactNeighborX="-1457" custLinFactNeighborY="-323">
        <dgm:presLayoutVars>
          <dgm:chMax val="1"/>
          <dgm:bulletEnabled val="1"/>
        </dgm:presLayoutVars>
      </dgm:prSet>
      <dgm:spPr/>
    </dgm:pt>
    <dgm:pt modelId="{D5489308-478B-4544-BFE3-6EE5B2AA8BF6}" type="pres">
      <dgm:prSet presAssocID="{1EAF5C42-FD35-41F0-9EA2-DDC029827F75}" presName="descendantText" presStyleLbl="alignAcc1" presStyleIdx="0" presStyleCnt="6" custLinFactNeighborX="-404" custLinFactNeighborY="-496">
        <dgm:presLayoutVars>
          <dgm:bulletEnabled val="1"/>
        </dgm:presLayoutVars>
      </dgm:prSet>
      <dgm:spPr/>
    </dgm:pt>
    <dgm:pt modelId="{F69613AB-094D-4BE1-B772-C081EB455609}" type="pres">
      <dgm:prSet presAssocID="{3883E24B-3052-400D-B390-4C6ADBAFD3DE}" presName="sp" presStyleCnt="0"/>
      <dgm:spPr/>
    </dgm:pt>
    <dgm:pt modelId="{2D0174D5-9C51-4E4F-B7B1-264CC8C3DCC5}" type="pres">
      <dgm:prSet presAssocID="{6DE8E594-D181-4233-9346-4E4C58834209}" presName="composite" presStyleCnt="0"/>
      <dgm:spPr/>
    </dgm:pt>
    <dgm:pt modelId="{F383528F-73E0-4D46-BF19-FB6906710FBE}" type="pres">
      <dgm:prSet presAssocID="{6DE8E594-D181-4233-9346-4E4C58834209}" presName="parentText" presStyleLbl="alignNode1" presStyleIdx="1" presStyleCnt="6">
        <dgm:presLayoutVars>
          <dgm:chMax val="1"/>
          <dgm:bulletEnabled val="1"/>
        </dgm:presLayoutVars>
      </dgm:prSet>
      <dgm:spPr/>
    </dgm:pt>
    <dgm:pt modelId="{B707D135-C18E-4311-9118-DF681FD115D8}" type="pres">
      <dgm:prSet presAssocID="{6DE8E594-D181-4233-9346-4E4C58834209}" presName="descendantText" presStyleLbl="alignAcc1" presStyleIdx="1" presStyleCnt="6" custLinFactNeighborY="0">
        <dgm:presLayoutVars>
          <dgm:bulletEnabled val="1"/>
        </dgm:presLayoutVars>
      </dgm:prSet>
      <dgm:spPr/>
    </dgm:pt>
    <dgm:pt modelId="{DFEBD112-3A79-4A54-8615-4664B377BA8C}" type="pres">
      <dgm:prSet presAssocID="{C339803A-B426-49EE-92A7-2D318124707A}" presName="sp" presStyleCnt="0"/>
      <dgm:spPr/>
    </dgm:pt>
    <dgm:pt modelId="{58A94DF7-E45E-4ADE-BF94-56BB7C7C3C96}" type="pres">
      <dgm:prSet presAssocID="{46CC4019-EC38-476A-8C16-044622CFB227}" presName="composite" presStyleCnt="0"/>
      <dgm:spPr/>
    </dgm:pt>
    <dgm:pt modelId="{56E364C7-A071-4165-988F-6306B2D5F37A}" type="pres">
      <dgm:prSet presAssocID="{46CC4019-EC38-476A-8C16-044622CFB227}" presName="parentText" presStyleLbl="alignNode1" presStyleIdx="2" presStyleCnt="6">
        <dgm:presLayoutVars>
          <dgm:chMax val="1"/>
          <dgm:bulletEnabled val="1"/>
        </dgm:presLayoutVars>
      </dgm:prSet>
      <dgm:spPr/>
    </dgm:pt>
    <dgm:pt modelId="{04444F70-77FE-47FE-838F-5AD120F3174B}" type="pres">
      <dgm:prSet presAssocID="{46CC4019-EC38-476A-8C16-044622CFB227}" presName="descendantText" presStyleLbl="alignAcc1" presStyleIdx="2" presStyleCnt="6">
        <dgm:presLayoutVars>
          <dgm:bulletEnabled val="1"/>
        </dgm:presLayoutVars>
      </dgm:prSet>
      <dgm:spPr/>
    </dgm:pt>
    <dgm:pt modelId="{784C09A0-1795-43DC-BEB8-56AA168B1DCB}" type="pres">
      <dgm:prSet presAssocID="{D3755594-C2F5-49A0-8D7C-E02F852BEA22}" presName="sp" presStyleCnt="0"/>
      <dgm:spPr/>
    </dgm:pt>
    <dgm:pt modelId="{FD1D3824-7E05-4B7D-9C42-D6788F4FFDE8}" type="pres">
      <dgm:prSet presAssocID="{5AFF5B93-865E-48E4-8790-BCCE5142520A}" presName="composite" presStyleCnt="0"/>
      <dgm:spPr/>
    </dgm:pt>
    <dgm:pt modelId="{E7979B61-E977-416C-BC8F-072B15131D29}" type="pres">
      <dgm:prSet presAssocID="{5AFF5B93-865E-48E4-8790-BCCE5142520A}" presName="parentText" presStyleLbl="alignNode1" presStyleIdx="3" presStyleCnt="6">
        <dgm:presLayoutVars>
          <dgm:chMax val="1"/>
          <dgm:bulletEnabled val="1"/>
        </dgm:presLayoutVars>
      </dgm:prSet>
      <dgm:spPr/>
    </dgm:pt>
    <dgm:pt modelId="{40D86569-E6C2-4453-A5A9-DCAD27FAE3F2}" type="pres">
      <dgm:prSet presAssocID="{5AFF5B93-865E-48E4-8790-BCCE5142520A}" presName="descendantText" presStyleLbl="alignAcc1" presStyleIdx="3" presStyleCnt="6">
        <dgm:presLayoutVars>
          <dgm:bulletEnabled val="1"/>
        </dgm:presLayoutVars>
      </dgm:prSet>
      <dgm:spPr/>
    </dgm:pt>
    <dgm:pt modelId="{574EBE9B-E4E5-43DC-B45E-E62D646D5A59}" type="pres">
      <dgm:prSet presAssocID="{ECDDF539-7BE5-4546-97F8-11E606667353}" presName="sp" presStyleCnt="0"/>
      <dgm:spPr/>
    </dgm:pt>
    <dgm:pt modelId="{4579B6C7-8516-4B08-958A-975D851B240F}" type="pres">
      <dgm:prSet presAssocID="{5FBA7FCC-9342-456B-899E-C02C01C3EBB3}" presName="composite" presStyleCnt="0"/>
      <dgm:spPr/>
    </dgm:pt>
    <dgm:pt modelId="{B8941BC3-8660-4046-AC89-B126413F8093}" type="pres">
      <dgm:prSet presAssocID="{5FBA7FCC-9342-456B-899E-C02C01C3EBB3}" presName="parentText" presStyleLbl="alignNode1" presStyleIdx="4" presStyleCnt="6">
        <dgm:presLayoutVars>
          <dgm:chMax val="1"/>
          <dgm:bulletEnabled val="1"/>
        </dgm:presLayoutVars>
      </dgm:prSet>
      <dgm:spPr/>
    </dgm:pt>
    <dgm:pt modelId="{CFC52394-5AC4-4933-9EA1-DF983F475406}" type="pres">
      <dgm:prSet presAssocID="{5FBA7FCC-9342-456B-899E-C02C01C3EBB3}" presName="descendantText" presStyleLbl="alignAcc1" presStyleIdx="4" presStyleCnt="6" custLinFactNeighborY="0">
        <dgm:presLayoutVars>
          <dgm:bulletEnabled val="1"/>
        </dgm:presLayoutVars>
      </dgm:prSet>
      <dgm:spPr/>
    </dgm:pt>
    <dgm:pt modelId="{F84823CD-DCEC-4433-B478-C2FC2CDCFD64}" type="pres">
      <dgm:prSet presAssocID="{83C31ACA-C218-4747-87F0-2203BC5788A4}" presName="sp" presStyleCnt="0"/>
      <dgm:spPr/>
    </dgm:pt>
    <dgm:pt modelId="{D9E43B88-898E-485F-B01A-62F29DE6603A}" type="pres">
      <dgm:prSet presAssocID="{B6CEF5E5-782C-4A42-BF9C-214E21979552}" presName="composite" presStyleCnt="0"/>
      <dgm:spPr/>
    </dgm:pt>
    <dgm:pt modelId="{936A3577-6F57-47C2-AD0C-2AA08588F420}" type="pres">
      <dgm:prSet presAssocID="{B6CEF5E5-782C-4A42-BF9C-214E21979552}" presName="parentText" presStyleLbl="alignNode1" presStyleIdx="5" presStyleCnt="6">
        <dgm:presLayoutVars>
          <dgm:chMax val="1"/>
          <dgm:bulletEnabled val="1"/>
        </dgm:presLayoutVars>
      </dgm:prSet>
      <dgm:spPr/>
    </dgm:pt>
    <dgm:pt modelId="{AE70C95C-0D35-4B5A-AFF8-F49D21627A87}" type="pres">
      <dgm:prSet presAssocID="{B6CEF5E5-782C-4A42-BF9C-214E21979552}" presName="descendantText" presStyleLbl="alignAcc1" presStyleIdx="5" presStyleCnt="6">
        <dgm:presLayoutVars>
          <dgm:bulletEnabled val="1"/>
        </dgm:presLayoutVars>
      </dgm:prSet>
      <dgm:spPr/>
    </dgm:pt>
  </dgm:ptLst>
  <dgm:cxnLst>
    <dgm:cxn modelId="{87EC6A00-7F49-4A88-80A5-6B97C33FFCEC}" type="presOf" srcId="{4D872C49-25DD-40C8-8879-59BBACBC4430}" destId="{B58411BB-689B-4248-83C8-4A5D837A70CF}" srcOrd="0" destOrd="0" presId="urn:microsoft.com/office/officeart/2005/8/layout/chevron2"/>
    <dgm:cxn modelId="{92919A0D-880B-45AC-BF38-814A20A49065}" type="presOf" srcId="{5AFF5B93-865E-48E4-8790-BCCE5142520A}" destId="{E7979B61-E977-416C-BC8F-072B15131D29}" srcOrd="0" destOrd="0" presId="urn:microsoft.com/office/officeart/2005/8/layout/chevron2"/>
    <dgm:cxn modelId="{483AA30F-6865-4E1F-A4CC-6432B8F6E2F6}" srcId="{4D872C49-25DD-40C8-8879-59BBACBC4430}" destId="{6DE8E594-D181-4233-9346-4E4C58834209}" srcOrd="1" destOrd="0" parTransId="{A5D30721-C125-47D2-AFF3-F88F83CD5189}" sibTransId="{C339803A-B426-49EE-92A7-2D318124707A}"/>
    <dgm:cxn modelId="{35360D1A-5B12-4AD9-951E-05605C6722A4}" srcId="{5AFF5B93-865E-48E4-8790-BCCE5142520A}" destId="{104D9E4C-73A2-44FE-9811-C4C8C4876925}" srcOrd="0" destOrd="0" parTransId="{7299B620-4D94-47EA-9944-06E005626B13}" sibTransId="{351011B3-6593-4A70-9E7B-7E9A9539A470}"/>
    <dgm:cxn modelId="{E8B32C2E-39CF-4F9A-BE58-00B9CAA4A839}" srcId="{4D872C49-25DD-40C8-8879-59BBACBC4430}" destId="{1EAF5C42-FD35-41F0-9EA2-DDC029827F75}" srcOrd="0" destOrd="0" parTransId="{89EE4FF4-F3C0-4AE4-9149-C148E14C5F9D}" sibTransId="{3883E24B-3052-400D-B390-4C6ADBAFD3DE}"/>
    <dgm:cxn modelId="{A24F892F-3F06-4A65-B6FA-E628FAAAF8EE}" srcId="{46CC4019-EC38-476A-8C16-044622CFB227}" destId="{722A0AB4-BB8C-44F6-BD1A-7371483215CF}" srcOrd="0" destOrd="0" parTransId="{0C0575E1-C0EC-494E-AD5A-A68E21FF833F}" sibTransId="{F89BEDBB-AF67-4F76-9DE1-8CA7EEF4B050}"/>
    <dgm:cxn modelId="{9CF4BB34-0600-447E-B75B-A1633F76F300}" type="presOf" srcId="{5FBA7FCC-9342-456B-899E-C02C01C3EBB3}" destId="{B8941BC3-8660-4046-AC89-B126413F8093}" srcOrd="0" destOrd="0" presId="urn:microsoft.com/office/officeart/2005/8/layout/chevron2"/>
    <dgm:cxn modelId="{4F3AD461-AD78-4F9B-A3FB-0393F9498180}" type="presOf" srcId="{46CC4019-EC38-476A-8C16-044622CFB227}" destId="{56E364C7-A071-4165-988F-6306B2D5F37A}" srcOrd="0" destOrd="0" presId="urn:microsoft.com/office/officeart/2005/8/layout/chevron2"/>
    <dgm:cxn modelId="{4DBD8842-358A-4213-8477-5F5795027659}" srcId="{5FBA7FCC-9342-456B-899E-C02C01C3EBB3}" destId="{8F7F2C36-DEFA-481B-BAF9-40138A33440F}" srcOrd="0" destOrd="0" parTransId="{6C2C195B-83CC-4AD0-94B7-498830A09D0C}" sibTransId="{D37C91D2-9E5B-4775-AC20-99476A685905}"/>
    <dgm:cxn modelId="{2D79954A-9B73-40E4-A6E5-200646793B3D}" type="presOf" srcId="{5FA83B9F-9593-4F8B-9CBD-2F6B84D6AAD9}" destId="{B707D135-C18E-4311-9118-DF681FD115D8}" srcOrd="0" destOrd="0" presId="urn:microsoft.com/office/officeart/2005/8/layout/chevron2"/>
    <dgm:cxn modelId="{572FF36E-DA33-48A9-BCA3-3ECC0D688F82}" srcId="{6DE8E594-D181-4233-9346-4E4C58834209}" destId="{5FA83B9F-9593-4F8B-9CBD-2F6B84D6AAD9}" srcOrd="0" destOrd="0" parTransId="{E9F2A062-F07A-486E-AD4E-05D4DB17C147}" sibTransId="{5568FD9D-8E85-4FC9-89B6-E535909D0103}"/>
    <dgm:cxn modelId="{F109F378-58E2-4BED-A9A4-5E4CD726081E}" type="presOf" srcId="{104D9E4C-73A2-44FE-9811-C4C8C4876925}" destId="{40D86569-E6C2-4453-A5A9-DCAD27FAE3F2}" srcOrd="0" destOrd="0" presId="urn:microsoft.com/office/officeart/2005/8/layout/chevron2"/>
    <dgm:cxn modelId="{5A689780-8338-4763-912E-9B25F6E831E0}" type="presOf" srcId="{6DE8E594-D181-4233-9346-4E4C58834209}" destId="{F383528F-73E0-4D46-BF19-FB6906710FBE}" srcOrd="0" destOrd="0" presId="urn:microsoft.com/office/officeart/2005/8/layout/chevron2"/>
    <dgm:cxn modelId="{AE28708B-6E8A-4B41-B1F9-845EAA0A9E89}" srcId="{4D872C49-25DD-40C8-8879-59BBACBC4430}" destId="{5FBA7FCC-9342-456B-899E-C02C01C3EBB3}" srcOrd="4" destOrd="0" parTransId="{8317DC2F-B589-49F0-8240-39D237A9B058}" sibTransId="{83C31ACA-C218-4747-87F0-2203BC5788A4}"/>
    <dgm:cxn modelId="{1357EA8C-D68E-4AFC-A893-19EB799F5110}" type="presOf" srcId="{6C584FF4-D76E-440F-863C-F7D5BE63ED4D}" destId="{D5489308-478B-4544-BFE3-6EE5B2AA8BF6}" srcOrd="0" destOrd="0" presId="urn:microsoft.com/office/officeart/2005/8/layout/chevron2"/>
    <dgm:cxn modelId="{7AFF769C-1735-4D3A-90E3-8B566A71C3B2}" type="presOf" srcId="{B6CEF5E5-782C-4A42-BF9C-214E21979552}" destId="{936A3577-6F57-47C2-AD0C-2AA08588F420}" srcOrd="0" destOrd="0" presId="urn:microsoft.com/office/officeart/2005/8/layout/chevron2"/>
    <dgm:cxn modelId="{226262A0-F2C9-4B51-AFE5-3623A3DCD926}" type="presOf" srcId="{0DADF764-E545-41B2-9C66-8EA244AE1A33}" destId="{AE70C95C-0D35-4B5A-AFF8-F49D21627A87}" srcOrd="0" destOrd="0" presId="urn:microsoft.com/office/officeart/2005/8/layout/chevron2"/>
    <dgm:cxn modelId="{E24E41A4-4EA1-4962-8BAB-018A0F9FCB0E}" srcId="{4D872C49-25DD-40C8-8879-59BBACBC4430}" destId="{B6CEF5E5-782C-4A42-BF9C-214E21979552}" srcOrd="5" destOrd="0" parTransId="{1196DCCD-78A1-453D-8B39-077C8C9A83B3}" sibTransId="{983D7E23-11C2-4F8C-B428-77D4161E3882}"/>
    <dgm:cxn modelId="{20FFD5C5-4A7B-4DB3-A421-D78040631EE7}" type="presOf" srcId="{8F7F2C36-DEFA-481B-BAF9-40138A33440F}" destId="{CFC52394-5AC4-4933-9EA1-DF983F475406}" srcOrd="0" destOrd="0" presId="urn:microsoft.com/office/officeart/2005/8/layout/chevron2"/>
    <dgm:cxn modelId="{9C7F5ACC-46AF-4FBC-BF98-F88432EDF184}" srcId="{B6CEF5E5-782C-4A42-BF9C-214E21979552}" destId="{0DADF764-E545-41B2-9C66-8EA244AE1A33}" srcOrd="0" destOrd="0" parTransId="{21C762A2-AD18-466D-A5E9-2C2ED3D2461F}" sibTransId="{04B4354A-7B91-4341-BB10-821825669246}"/>
    <dgm:cxn modelId="{9EDAFFCD-34D5-403F-8463-440AD974E1A7}" type="presOf" srcId="{1EAF5C42-FD35-41F0-9EA2-DDC029827F75}" destId="{9D2D8110-2AD4-4BCA-8D88-CE505A8C04F9}" srcOrd="0" destOrd="0" presId="urn:microsoft.com/office/officeart/2005/8/layout/chevron2"/>
    <dgm:cxn modelId="{B22106D5-43EB-4B35-8FE2-CA9398528EAF}" srcId="{4D872C49-25DD-40C8-8879-59BBACBC4430}" destId="{46CC4019-EC38-476A-8C16-044622CFB227}" srcOrd="2" destOrd="0" parTransId="{3A5C4B4B-CC3F-4AFE-8F9E-F0CA4DA7799E}" sibTransId="{D3755594-C2F5-49A0-8D7C-E02F852BEA22}"/>
    <dgm:cxn modelId="{495DA7DC-FB58-4E51-B0A0-8EF3D485F7B1}" srcId="{1EAF5C42-FD35-41F0-9EA2-DDC029827F75}" destId="{6C584FF4-D76E-440F-863C-F7D5BE63ED4D}" srcOrd="0" destOrd="0" parTransId="{04A3D3B4-6B33-4E84-A9E7-E94A38603A08}" sibTransId="{A2AB3596-67F7-487D-8127-B4AF66CC596A}"/>
    <dgm:cxn modelId="{41A685E1-7D6C-4EA8-8BBA-A246B12B748A}" srcId="{4D872C49-25DD-40C8-8879-59BBACBC4430}" destId="{5AFF5B93-865E-48E4-8790-BCCE5142520A}" srcOrd="3" destOrd="0" parTransId="{571B4BC5-11E6-4AEE-8729-EFE0CA164296}" sibTransId="{ECDDF539-7BE5-4546-97F8-11E606667353}"/>
    <dgm:cxn modelId="{4BAB5DFC-4F28-4649-B419-7FED339269AF}" type="presOf" srcId="{722A0AB4-BB8C-44F6-BD1A-7371483215CF}" destId="{04444F70-77FE-47FE-838F-5AD120F3174B}" srcOrd="0" destOrd="0" presId="urn:microsoft.com/office/officeart/2005/8/layout/chevron2"/>
    <dgm:cxn modelId="{DE648D8C-9C29-4657-B1E0-99BB8FDF5879}" type="presParOf" srcId="{B58411BB-689B-4248-83C8-4A5D837A70CF}" destId="{599D4334-D36D-4064-B4FF-DB3A2D48AD64}" srcOrd="0" destOrd="0" presId="urn:microsoft.com/office/officeart/2005/8/layout/chevron2"/>
    <dgm:cxn modelId="{A56AE913-ED80-4228-8058-75FA6D4FD4C4}" type="presParOf" srcId="{599D4334-D36D-4064-B4FF-DB3A2D48AD64}" destId="{9D2D8110-2AD4-4BCA-8D88-CE505A8C04F9}" srcOrd="0" destOrd="0" presId="urn:microsoft.com/office/officeart/2005/8/layout/chevron2"/>
    <dgm:cxn modelId="{189A75BB-4B63-4717-9760-0806A656C908}" type="presParOf" srcId="{599D4334-D36D-4064-B4FF-DB3A2D48AD64}" destId="{D5489308-478B-4544-BFE3-6EE5B2AA8BF6}" srcOrd="1" destOrd="0" presId="urn:microsoft.com/office/officeart/2005/8/layout/chevron2"/>
    <dgm:cxn modelId="{8430C890-6887-4848-83DB-528B0563BD32}" type="presParOf" srcId="{B58411BB-689B-4248-83C8-4A5D837A70CF}" destId="{F69613AB-094D-4BE1-B772-C081EB455609}" srcOrd="1" destOrd="0" presId="urn:microsoft.com/office/officeart/2005/8/layout/chevron2"/>
    <dgm:cxn modelId="{05A9A459-1AFF-4E04-A203-472B63605CE9}" type="presParOf" srcId="{B58411BB-689B-4248-83C8-4A5D837A70CF}" destId="{2D0174D5-9C51-4E4F-B7B1-264CC8C3DCC5}" srcOrd="2" destOrd="0" presId="urn:microsoft.com/office/officeart/2005/8/layout/chevron2"/>
    <dgm:cxn modelId="{CE0748DF-0E93-4F0A-925D-7D7E1ECC47A8}" type="presParOf" srcId="{2D0174D5-9C51-4E4F-B7B1-264CC8C3DCC5}" destId="{F383528F-73E0-4D46-BF19-FB6906710FBE}" srcOrd="0" destOrd="0" presId="urn:microsoft.com/office/officeart/2005/8/layout/chevron2"/>
    <dgm:cxn modelId="{C6FA8939-5875-4E20-8DE2-C7E4962CB93B}" type="presParOf" srcId="{2D0174D5-9C51-4E4F-B7B1-264CC8C3DCC5}" destId="{B707D135-C18E-4311-9118-DF681FD115D8}" srcOrd="1" destOrd="0" presId="urn:microsoft.com/office/officeart/2005/8/layout/chevron2"/>
    <dgm:cxn modelId="{76C45530-3778-42BE-8F96-BE1A5BDD6D6A}" type="presParOf" srcId="{B58411BB-689B-4248-83C8-4A5D837A70CF}" destId="{DFEBD112-3A79-4A54-8615-4664B377BA8C}" srcOrd="3" destOrd="0" presId="urn:microsoft.com/office/officeart/2005/8/layout/chevron2"/>
    <dgm:cxn modelId="{FAAB13CD-2867-4962-952E-38FD05601B81}" type="presParOf" srcId="{B58411BB-689B-4248-83C8-4A5D837A70CF}" destId="{58A94DF7-E45E-4ADE-BF94-56BB7C7C3C96}" srcOrd="4" destOrd="0" presId="urn:microsoft.com/office/officeart/2005/8/layout/chevron2"/>
    <dgm:cxn modelId="{ECEBC17F-0EF7-45D4-AE71-D8DF0259E894}" type="presParOf" srcId="{58A94DF7-E45E-4ADE-BF94-56BB7C7C3C96}" destId="{56E364C7-A071-4165-988F-6306B2D5F37A}" srcOrd="0" destOrd="0" presId="urn:microsoft.com/office/officeart/2005/8/layout/chevron2"/>
    <dgm:cxn modelId="{98200B9B-3CE6-4B82-8CC0-98B6EB501826}" type="presParOf" srcId="{58A94DF7-E45E-4ADE-BF94-56BB7C7C3C96}" destId="{04444F70-77FE-47FE-838F-5AD120F3174B}" srcOrd="1" destOrd="0" presId="urn:microsoft.com/office/officeart/2005/8/layout/chevron2"/>
    <dgm:cxn modelId="{1A29274A-4E5A-4AFF-8096-665AD8657FC8}" type="presParOf" srcId="{B58411BB-689B-4248-83C8-4A5D837A70CF}" destId="{784C09A0-1795-43DC-BEB8-56AA168B1DCB}" srcOrd="5" destOrd="0" presId="urn:microsoft.com/office/officeart/2005/8/layout/chevron2"/>
    <dgm:cxn modelId="{3E0EE902-3995-4407-82CD-C353D6D4A248}" type="presParOf" srcId="{B58411BB-689B-4248-83C8-4A5D837A70CF}" destId="{FD1D3824-7E05-4B7D-9C42-D6788F4FFDE8}" srcOrd="6" destOrd="0" presId="urn:microsoft.com/office/officeart/2005/8/layout/chevron2"/>
    <dgm:cxn modelId="{A6D4B571-87F3-4277-8854-9B78DDEA7028}" type="presParOf" srcId="{FD1D3824-7E05-4B7D-9C42-D6788F4FFDE8}" destId="{E7979B61-E977-416C-BC8F-072B15131D29}" srcOrd="0" destOrd="0" presId="urn:microsoft.com/office/officeart/2005/8/layout/chevron2"/>
    <dgm:cxn modelId="{60430CFF-B42E-4015-B622-5DB91CA556FF}" type="presParOf" srcId="{FD1D3824-7E05-4B7D-9C42-D6788F4FFDE8}" destId="{40D86569-E6C2-4453-A5A9-DCAD27FAE3F2}" srcOrd="1" destOrd="0" presId="urn:microsoft.com/office/officeart/2005/8/layout/chevron2"/>
    <dgm:cxn modelId="{C53E96B5-B45A-4BD4-B710-EEB70A3AFF4D}" type="presParOf" srcId="{B58411BB-689B-4248-83C8-4A5D837A70CF}" destId="{574EBE9B-E4E5-43DC-B45E-E62D646D5A59}" srcOrd="7" destOrd="0" presId="urn:microsoft.com/office/officeart/2005/8/layout/chevron2"/>
    <dgm:cxn modelId="{9AE43697-0547-48B1-8F00-55DD15C588DB}" type="presParOf" srcId="{B58411BB-689B-4248-83C8-4A5D837A70CF}" destId="{4579B6C7-8516-4B08-958A-975D851B240F}" srcOrd="8" destOrd="0" presId="urn:microsoft.com/office/officeart/2005/8/layout/chevron2"/>
    <dgm:cxn modelId="{9CDF1A4D-9B37-45A2-8106-7AB9D1CB6E32}" type="presParOf" srcId="{4579B6C7-8516-4B08-958A-975D851B240F}" destId="{B8941BC3-8660-4046-AC89-B126413F8093}" srcOrd="0" destOrd="0" presId="urn:microsoft.com/office/officeart/2005/8/layout/chevron2"/>
    <dgm:cxn modelId="{AD98FE0C-BE0E-43C7-A1F4-67B39891C1FF}" type="presParOf" srcId="{4579B6C7-8516-4B08-958A-975D851B240F}" destId="{CFC52394-5AC4-4933-9EA1-DF983F475406}" srcOrd="1" destOrd="0" presId="urn:microsoft.com/office/officeart/2005/8/layout/chevron2"/>
    <dgm:cxn modelId="{2C4F347B-8167-4C08-A570-5F1CC19C52CC}" type="presParOf" srcId="{B58411BB-689B-4248-83C8-4A5D837A70CF}" destId="{F84823CD-DCEC-4433-B478-C2FC2CDCFD64}" srcOrd="9" destOrd="0" presId="urn:microsoft.com/office/officeart/2005/8/layout/chevron2"/>
    <dgm:cxn modelId="{98851077-2DE6-454B-8931-BC2D225A9E2F}" type="presParOf" srcId="{B58411BB-689B-4248-83C8-4A5D837A70CF}" destId="{D9E43B88-898E-485F-B01A-62F29DE6603A}" srcOrd="10" destOrd="0" presId="urn:microsoft.com/office/officeart/2005/8/layout/chevron2"/>
    <dgm:cxn modelId="{BCD54901-40FB-4883-84D8-22A1787E26D3}" type="presParOf" srcId="{D9E43B88-898E-485F-B01A-62F29DE6603A}" destId="{936A3577-6F57-47C2-AD0C-2AA08588F420}" srcOrd="0" destOrd="0" presId="urn:microsoft.com/office/officeart/2005/8/layout/chevron2"/>
    <dgm:cxn modelId="{E446C092-DD7E-4EFA-BFE8-7B6CE53A641A}" type="presParOf" srcId="{D9E43B88-898E-485F-B01A-62F29DE6603A}" destId="{AE70C95C-0D35-4B5A-AFF8-F49D21627A87}" srcOrd="1" destOrd="0" presId="urn:microsoft.com/office/officeart/2005/8/layout/chevron2"/>
  </dgm:cxnLst>
  <dgm:bg>
    <a:noFill/>
  </dgm:bg>
  <dgm:whole>
    <a:ln>
      <a:solidFill>
        <a:schemeClr val="bg1"/>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D872C49-25DD-40C8-8879-59BBACBC4430}" type="doc">
      <dgm:prSet loTypeId="urn:microsoft.com/office/officeart/2005/8/layout/chevron2" loCatId="list" qsTypeId="urn:microsoft.com/office/officeart/2005/8/quickstyle/simple1" qsCatId="simple" csTypeId="urn:microsoft.com/office/officeart/2005/8/colors/accent1_2" csCatId="accent1" phldr="1"/>
      <dgm:spPr/>
    </dgm:pt>
    <dgm:pt modelId="{1EAF5C42-FD35-41F0-9EA2-DDC029827F75}">
      <dgm:prSet phldrT="[Text]" custT="1"/>
      <dgm:spPr>
        <a:solidFill>
          <a:srgbClr val="4285F4"/>
        </a:solidFill>
        <a:ln>
          <a:solidFill>
            <a:srgbClr val="4285F4"/>
          </a:solidFill>
        </a:ln>
      </dgm:spPr>
      <dgm:t>
        <a:bodyPr/>
        <a:lstStyle/>
        <a:p>
          <a:r>
            <a:rPr lang="en-CA" sz="2000" dirty="0"/>
            <a:t>1</a:t>
          </a:r>
        </a:p>
      </dgm:t>
    </dgm:pt>
    <dgm:pt modelId="{89EE4FF4-F3C0-4AE4-9149-C148E14C5F9D}" type="parTrans" cxnId="{E8B32C2E-39CF-4F9A-BE58-00B9CAA4A839}">
      <dgm:prSet/>
      <dgm:spPr/>
      <dgm:t>
        <a:bodyPr/>
        <a:lstStyle/>
        <a:p>
          <a:endParaRPr lang="en-CA"/>
        </a:p>
      </dgm:t>
    </dgm:pt>
    <dgm:pt modelId="{3883E24B-3052-400D-B390-4C6ADBAFD3DE}" type="sibTrans" cxnId="{E8B32C2E-39CF-4F9A-BE58-00B9CAA4A839}">
      <dgm:prSet/>
      <dgm:spPr/>
      <dgm:t>
        <a:bodyPr/>
        <a:lstStyle/>
        <a:p>
          <a:endParaRPr lang="en-CA"/>
        </a:p>
      </dgm:t>
    </dgm:pt>
    <dgm:pt modelId="{6DE8E594-D181-4233-9346-4E4C58834209}">
      <dgm:prSet phldrT="[Text]" custT="1"/>
      <dgm:spPr>
        <a:solidFill>
          <a:srgbClr val="4285F4"/>
        </a:solidFill>
        <a:ln>
          <a:solidFill>
            <a:schemeClr val="tx1"/>
          </a:solidFill>
        </a:ln>
      </dgm:spPr>
      <dgm:t>
        <a:bodyPr/>
        <a:lstStyle/>
        <a:p>
          <a:r>
            <a:rPr lang="en-CA" sz="2000" dirty="0"/>
            <a:t>2</a:t>
          </a:r>
        </a:p>
      </dgm:t>
    </dgm:pt>
    <dgm:pt modelId="{A5D30721-C125-47D2-AFF3-F88F83CD5189}" type="parTrans" cxnId="{483AA30F-6865-4E1F-A4CC-6432B8F6E2F6}">
      <dgm:prSet/>
      <dgm:spPr/>
      <dgm:t>
        <a:bodyPr/>
        <a:lstStyle/>
        <a:p>
          <a:endParaRPr lang="en-CA"/>
        </a:p>
      </dgm:t>
    </dgm:pt>
    <dgm:pt modelId="{C339803A-B426-49EE-92A7-2D318124707A}" type="sibTrans" cxnId="{483AA30F-6865-4E1F-A4CC-6432B8F6E2F6}">
      <dgm:prSet/>
      <dgm:spPr/>
      <dgm:t>
        <a:bodyPr/>
        <a:lstStyle/>
        <a:p>
          <a:endParaRPr lang="en-CA"/>
        </a:p>
      </dgm:t>
    </dgm:pt>
    <dgm:pt modelId="{46CC4019-EC38-476A-8C16-044622CFB227}">
      <dgm:prSet phldrT="[Text]" custT="1"/>
      <dgm:spPr>
        <a:solidFill>
          <a:srgbClr val="4285F4"/>
        </a:solidFill>
        <a:ln>
          <a:solidFill>
            <a:srgbClr val="4285F4"/>
          </a:solidFill>
        </a:ln>
      </dgm:spPr>
      <dgm:t>
        <a:bodyPr/>
        <a:lstStyle/>
        <a:p>
          <a:r>
            <a:rPr lang="en-CA" sz="2000" dirty="0"/>
            <a:t>3</a:t>
          </a:r>
        </a:p>
      </dgm:t>
    </dgm:pt>
    <dgm:pt modelId="{3A5C4B4B-CC3F-4AFE-8F9E-F0CA4DA7799E}" type="parTrans" cxnId="{B22106D5-43EB-4B35-8FE2-CA9398528EAF}">
      <dgm:prSet/>
      <dgm:spPr/>
      <dgm:t>
        <a:bodyPr/>
        <a:lstStyle/>
        <a:p>
          <a:endParaRPr lang="en-CA"/>
        </a:p>
      </dgm:t>
    </dgm:pt>
    <dgm:pt modelId="{D3755594-C2F5-49A0-8D7C-E02F852BEA22}" type="sibTrans" cxnId="{B22106D5-43EB-4B35-8FE2-CA9398528EAF}">
      <dgm:prSet/>
      <dgm:spPr/>
      <dgm:t>
        <a:bodyPr/>
        <a:lstStyle/>
        <a:p>
          <a:endParaRPr lang="en-CA"/>
        </a:p>
      </dgm:t>
    </dgm:pt>
    <dgm:pt modelId="{5AFF5B93-865E-48E4-8790-BCCE5142520A}">
      <dgm:prSet phldrT="[Text]" custT="1"/>
      <dgm:spPr>
        <a:solidFill>
          <a:srgbClr val="4285F4"/>
        </a:solidFill>
        <a:ln>
          <a:solidFill>
            <a:srgbClr val="4285F4"/>
          </a:solidFill>
        </a:ln>
      </dgm:spPr>
      <dgm:t>
        <a:bodyPr/>
        <a:lstStyle/>
        <a:p>
          <a:r>
            <a:rPr lang="en-CA" sz="2000" dirty="0"/>
            <a:t>4</a:t>
          </a:r>
        </a:p>
      </dgm:t>
    </dgm:pt>
    <dgm:pt modelId="{571B4BC5-11E6-4AEE-8729-EFE0CA164296}" type="parTrans" cxnId="{41A685E1-7D6C-4EA8-8BBA-A246B12B748A}">
      <dgm:prSet/>
      <dgm:spPr/>
      <dgm:t>
        <a:bodyPr/>
        <a:lstStyle/>
        <a:p>
          <a:endParaRPr lang="en-CA"/>
        </a:p>
      </dgm:t>
    </dgm:pt>
    <dgm:pt modelId="{ECDDF539-7BE5-4546-97F8-11E606667353}" type="sibTrans" cxnId="{41A685E1-7D6C-4EA8-8BBA-A246B12B748A}">
      <dgm:prSet/>
      <dgm:spPr/>
      <dgm:t>
        <a:bodyPr/>
        <a:lstStyle/>
        <a:p>
          <a:endParaRPr lang="en-CA"/>
        </a:p>
      </dgm:t>
    </dgm:pt>
    <dgm:pt modelId="{5FBA7FCC-9342-456B-899E-C02C01C3EBB3}">
      <dgm:prSet phldrT="[Text]" custT="1"/>
      <dgm:spPr>
        <a:solidFill>
          <a:srgbClr val="4285F4"/>
        </a:solidFill>
        <a:ln>
          <a:solidFill>
            <a:srgbClr val="4285F4"/>
          </a:solidFill>
        </a:ln>
      </dgm:spPr>
      <dgm:t>
        <a:bodyPr/>
        <a:lstStyle/>
        <a:p>
          <a:r>
            <a:rPr lang="en-CA" sz="2000" dirty="0"/>
            <a:t>5</a:t>
          </a:r>
        </a:p>
      </dgm:t>
    </dgm:pt>
    <dgm:pt modelId="{8317DC2F-B589-49F0-8240-39D237A9B058}" type="parTrans" cxnId="{AE28708B-6E8A-4B41-B1F9-845EAA0A9E89}">
      <dgm:prSet/>
      <dgm:spPr/>
      <dgm:t>
        <a:bodyPr/>
        <a:lstStyle/>
        <a:p>
          <a:endParaRPr lang="en-CA"/>
        </a:p>
      </dgm:t>
    </dgm:pt>
    <dgm:pt modelId="{83C31ACA-C218-4747-87F0-2203BC5788A4}" type="sibTrans" cxnId="{AE28708B-6E8A-4B41-B1F9-845EAA0A9E89}">
      <dgm:prSet/>
      <dgm:spPr/>
      <dgm:t>
        <a:bodyPr/>
        <a:lstStyle/>
        <a:p>
          <a:endParaRPr lang="en-CA"/>
        </a:p>
      </dgm:t>
    </dgm:pt>
    <dgm:pt modelId="{B6CEF5E5-782C-4A42-BF9C-214E21979552}">
      <dgm:prSet phldrT="[Text]" custT="1"/>
      <dgm:spPr>
        <a:solidFill>
          <a:srgbClr val="4285F4"/>
        </a:solidFill>
        <a:ln>
          <a:solidFill>
            <a:srgbClr val="4285F4"/>
          </a:solidFill>
        </a:ln>
      </dgm:spPr>
      <dgm:t>
        <a:bodyPr/>
        <a:lstStyle/>
        <a:p>
          <a:r>
            <a:rPr lang="en-CA" sz="2000" dirty="0"/>
            <a:t>6</a:t>
          </a:r>
        </a:p>
      </dgm:t>
    </dgm:pt>
    <dgm:pt modelId="{1196DCCD-78A1-453D-8B39-077C8C9A83B3}" type="parTrans" cxnId="{E24E41A4-4EA1-4962-8BAB-018A0F9FCB0E}">
      <dgm:prSet/>
      <dgm:spPr/>
      <dgm:t>
        <a:bodyPr/>
        <a:lstStyle/>
        <a:p>
          <a:endParaRPr lang="en-CA"/>
        </a:p>
      </dgm:t>
    </dgm:pt>
    <dgm:pt modelId="{983D7E23-11C2-4F8C-B428-77D4161E3882}" type="sibTrans" cxnId="{E24E41A4-4EA1-4962-8BAB-018A0F9FCB0E}">
      <dgm:prSet/>
      <dgm:spPr/>
      <dgm:t>
        <a:bodyPr/>
        <a:lstStyle/>
        <a:p>
          <a:endParaRPr lang="en-CA"/>
        </a:p>
      </dgm:t>
    </dgm:pt>
    <dgm:pt modelId="{6C584FF4-D76E-440F-863C-F7D5BE63ED4D}">
      <dgm:prSet/>
      <dgm:spPr>
        <a:solidFill>
          <a:srgbClr val="FAFAFA">
            <a:alpha val="90000"/>
          </a:srgbClr>
        </a:solidFill>
        <a:ln>
          <a:solidFill>
            <a:srgbClr val="4285F4"/>
          </a:solidFill>
        </a:ln>
      </dgm:spPr>
      <dgm:t>
        <a:bodyPr/>
        <a:lstStyle/>
        <a:p>
          <a:r>
            <a:rPr lang="en-CA" dirty="0"/>
            <a:t>Problem Definition</a:t>
          </a:r>
        </a:p>
      </dgm:t>
    </dgm:pt>
    <dgm:pt modelId="{04A3D3B4-6B33-4E84-A9E7-E94A38603A08}" type="parTrans" cxnId="{495DA7DC-FB58-4E51-B0A0-8EF3D485F7B1}">
      <dgm:prSet/>
      <dgm:spPr/>
      <dgm:t>
        <a:bodyPr/>
        <a:lstStyle/>
        <a:p>
          <a:endParaRPr lang="en-CA"/>
        </a:p>
      </dgm:t>
    </dgm:pt>
    <dgm:pt modelId="{A2AB3596-67F7-487D-8127-B4AF66CC596A}" type="sibTrans" cxnId="{495DA7DC-FB58-4E51-B0A0-8EF3D485F7B1}">
      <dgm:prSet/>
      <dgm:spPr/>
      <dgm:t>
        <a:bodyPr/>
        <a:lstStyle/>
        <a:p>
          <a:endParaRPr lang="en-CA"/>
        </a:p>
      </dgm:t>
    </dgm:pt>
    <dgm:pt modelId="{5FA83B9F-9593-4F8B-9CBD-2F6B84D6AAD9}">
      <dgm:prSet>
        <dgm:style>
          <a:lnRef idx="2">
            <a:schemeClr val="accent1"/>
          </a:lnRef>
          <a:fillRef idx="1">
            <a:schemeClr val="lt1"/>
          </a:fillRef>
          <a:effectRef idx="0">
            <a:schemeClr val="accent1"/>
          </a:effectRef>
          <a:fontRef idx="minor">
            <a:schemeClr val="dk1"/>
          </a:fontRef>
        </dgm:style>
      </dgm:prSet>
      <dgm:spPr>
        <a:solidFill>
          <a:srgbClr val="FAFAFA"/>
        </a:solidFill>
        <a:ln>
          <a:solidFill>
            <a:srgbClr val="4285F4"/>
          </a:solidFill>
        </a:ln>
      </dgm:spPr>
      <dgm:t>
        <a:bodyPr/>
        <a:lstStyle/>
        <a:p>
          <a:r>
            <a:rPr lang="en-CA" dirty="0"/>
            <a:t>Data Preparation</a:t>
          </a:r>
        </a:p>
      </dgm:t>
    </dgm:pt>
    <dgm:pt modelId="{E9F2A062-F07A-486E-AD4E-05D4DB17C147}" type="parTrans" cxnId="{572FF36E-DA33-48A9-BCA3-3ECC0D688F82}">
      <dgm:prSet/>
      <dgm:spPr/>
      <dgm:t>
        <a:bodyPr/>
        <a:lstStyle/>
        <a:p>
          <a:endParaRPr lang="en-CA"/>
        </a:p>
      </dgm:t>
    </dgm:pt>
    <dgm:pt modelId="{5568FD9D-8E85-4FC9-89B6-E535909D0103}" type="sibTrans" cxnId="{572FF36E-DA33-48A9-BCA3-3ECC0D688F82}">
      <dgm:prSet/>
      <dgm:spPr/>
      <dgm:t>
        <a:bodyPr/>
        <a:lstStyle/>
        <a:p>
          <a:endParaRPr lang="en-CA"/>
        </a:p>
      </dgm:t>
    </dgm:pt>
    <dgm:pt modelId="{722A0AB4-BB8C-44F6-BD1A-7371483215CF}">
      <dgm:prSet>
        <dgm:style>
          <a:lnRef idx="1">
            <a:schemeClr val="accent1"/>
          </a:lnRef>
          <a:fillRef idx="2">
            <a:schemeClr val="accent1"/>
          </a:fillRef>
          <a:effectRef idx="1">
            <a:schemeClr val="accent1"/>
          </a:effectRef>
          <a:fontRef idx="minor">
            <a:schemeClr val="dk1"/>
          </a:fontRef>
        </dgm:style>
      </dgm:prSet>
      <dgm:spPr>
        <a:solidFill>
          <a:schemeClr val="tx1">
            <a:lumMod val="40000"/>
            <a:lumOff val="60000"/>
          </a:schemeClr>
        </a:solidFill>
        <a:ln>
          <a:solidFill>
            <a:srgbClr val="4285F4"/>
          </a:solidFill>
        </a:ln>
      </dgm:spPr>
      <dgm:t>
        <a:bodyPr/>
        <a:lstStyle/>
        <a:p>
          <a:r>
            <a:rPr lang="en-CA" dirty="0"/>
            <a:t>Data Exploration</a:t>
          </a:r>
        </a:p>
      </dgm:t>
    </dgm:pt>
    <dgm:pt modelId="{0C0575E1-C0EC-494E-AD5A-A68E21FF833F}" type="parTrans" cxnId="{A24F892F-3F06-4A65-B6FA-E628FAAAF8EE}">
      <dgm:prSet/>
      <dgm:spPr/>
      <dgm:t>
        <a:bodyPr/>
        <a:lstStyle/>
        <a:p>
          <a:endParaRPr lang="en-CA"/>
        </a:p>
      </dgm:t>
    </dgm:pt>
    <dgm:pt modelId="{F89BEDBB-AF67-4F76-9DE1-8CA7EEF4B050}" type="sibTrans" cxnId="{A24F892F-3F06-4A65-B6FA-E628FAAAF8EE}">
      <dgm:prSet/>
      <dgm:spPr/>
      <dgm:t>
        <a:bodyPr/>
        <a:lstStyle/>
        <a:p>
          <a:endParaRPr lang="en-CA"/>
        </a:p>
      </dgm:t>
    </dgm:pt>
    <dgm:pt modelId="{104D9E4C-73A2-44FE-9811-C4C8C4876925}">
      <dgm:prSet/>
      <dgm:spPr>
        <a:ln>
          <a:solidFill>
            <a:srgbClr val="4285F4"/>
          </a:solidFill>
        </a:ln>
      </dgm:spPr>
      <dgm:t>
        <a:bodyPr/>
        <a:lstStyle/>
        <a:p>
          <a:r>
            <a:rPr lang="en-CA" dirty="0"/>
            <a:t>Modeling</a:t>
          </a:r>
        </a:p>
      </dgm:t>
    </dgm:pt>
    <dgm:pt modelId="{7299B620-4D94-47EA-9944-06E005626B13}" type="parTrans" cxnId="{35360D1A-5B12-4AD9-951E-05605C6722A4}">
      <dgm:prSet/>
      <dgm:spPr/>
      <dgm:t>
        <a:bodyPr/>
        <a:lstStyle/>
        <a:p>
          <a:endParaRPr lang="en-CA"/>
        </a:p>
      </dgm:t>
    </dgm:pt>
    <dgm:pt modelId="{351011B3-6593-4A70-9E7B-7E9A9539A470}" type="sibTrans" cxnId="{35360D1A-5B12-4AD9-951E-05605C6722A4}">
      <dgm:prSet/>
      <dgm:spPr/>
      <dgm:t>
        <a:bodyPr/>
        <a:lstStyle/>
        <a:p>
          <a:endParaRPr lang="en-CA"/>
        </a:p>
      </dgm:t>
    </dgm:pt>
    <dgm:pt modelId="{8F7F2C36-DEFA-481B-BAF9-40138A33440F}">
      <dgm:prSet/>
      <dgm:spPr>
        <a:ln>
          <a:solidFill>
            <a:srgbClr val="4285F4"/>
          </a:solidFill>
        </a:ln>
      </dgm:spPr>
      <dgm:t>
        <a:bodyPr/>
        <a:lstStyle/>
        <a:p>
          <a:r>
            <a:rPr lang="en-CA" dirty="0"/>
            <a:t>Evaluation</a:t>
          </a:r>
        </a:p>
      </dgm:t>
    </dgm:pt>
    <dgm:pt modelId="{6C2C195B-83CC-4AD0-94B7-498830A09D0C}" type="parTrans" cxnId="{4DBD8842-358A-4213-8477-5F5795027659}">
      <dgm:prSet/>
      <dgm:spPr/>
      <dgm:t>
        <a:bodyPr/>
        <a:lstStyle/>
        <a:p>
          <a:endParaRPr lang="en-CA"/>
        </a:p>
      </dgm:t>
    </dgm:pt>
    <dgm:pt modelId="{D37C91D2-9E5B-4775-AC20-99476A685905}" type="sibTrans" cxnId="{4DBD8842-358A-4213-8477-5F5795027659}">
      <dgm:prSet/>
      <dgm:spPr/>
      <dgm:t>
        <a:bodyPr/>
        <a:lstStyle/>
        <a:p>
          <a:endParaRPr lang="en-CA"/>
        </a:p>
      </dgm:t>
    </dgm:pt>
    <dgm:pt modelId="{0DADF764-E545-41B2-9C66-8EA244AE1A33}">
      <dgm:prSet/>
      <dgm:spPr>
        <a:ln>
          <a:solidFill>
            <a:srgbClr val="4285F4"/>
          </a:solidFill>
        </a:ln>
      </dgm:spPr>
      <dgm:t>
        <a:bodyPr/>
        <a:lstStyle/>
        <a:p>
          <a:r>
            <a:rPr lang="en-CA" dirty="0"/>
            <a:t>Deployment</a:t>
          </a:r>
        </a:p>
      </dgm:t>
    </dgm:pt>
    <dgm:pt modelId="{21C762A2-AD18-466D-A5E9-2C2ED3D2461F}" type="parTrans" cxnId="{9C7F5ACC-46AF-4FBC-BF98-F88432EDF184}">
      <dgm:prSet/>
      <dgm:spPr/>
      <dgm:t>
        <a:bodyPr/>
        <a:lstStyle/>
        <a:p>
          <a:endParaRPr lang="en-CA"/>
        </a:p>
      </dgm:t>
    </dgm:pt>
    <dgm:pt modelId="{04B4354A-7B91-4341-BB10-821825669246}" type="sibTrans" cxnId="{9C7F5ACC-46AF-4FBC-BF98-F88432EDF184}">
      <dgm:prSet/>
      <dgm:spPr/>
      <dgm:t>
        <a:bodyPr/>
        <a:lstStyle/>
        <a:p>
          <a:endParaRPr lang="en-CA"/>
        </a:p>
      </dgm:t>
    </dgm:pt>
    <dgm:pt modelId="{B58411BB-689B-4248-83C8-4A5D837A70CF}" type="pres">
      <dgm:prSet presAssocID="{4D872C49-25DD-40C8-8879-59BBACBC4430}" presName="linearFlow" presStyleCnt="0">
        <dgm:presLayoutVars>
          <dgm:dir/>
          <dgm:animLvl val="lvl"/>
          <dgm:resizeHandles val="exact"/>
        </dgm:presLayoutVars>
      </dgm:prSet>
      <dgm:spPr/>
    </dgm:pt>
    <dgm:pt modelId="{599D4334-D36D-4064-B4FF-DB3A2D48AD64}" type="pres">
      <dgm:prSet presAssocID="{1EAF5C42-FD35-41F0-9EA2-DDC029827F75}" presName="composite" presStyleCnt="0"/>
      <dgm:spPr/>
    </dgm:pt>
    <dgm:pt modelId="{9D2D8110-2AD4-4BCA-8D88-CE505A8C04F9}" type="pres">
      <dgm:prSet presAssocID="{1EAF5C42-FD35-41F0-9EA2-DDC029827F75}" presName="parentText" presStyleLbl="alignNode1" presStyleIdx="0" presStyleCnt="6" custLinFactNeighborX="-1457" custLinFactNeighborY="-323">
        <dgm:presLayoutVars>
          <dgm:chMax val="1"/>
          <dgm:bulletEnabled val="1"/>
        </dgm:presLayoutVars>
      </dgm:prSet>
      <dgm:spPr/>
    </dgm:pt>
    <dgm:pt modelId="{D5489308-478B-4544-BFE3-6EE5B2AA8BF6}" type="pres">
      <dgm:prSet presAssocID="{1EAF5C42-FD35-41F0-9EA2-DDC029827F75}" presName="descendantText" presStyleLbl="alignAcc1" presStyleIdx="0" presStyleCnt="6" custLinFactNeighborX="-404" custLinFactNeighborY="-496">
        <dgm:presLayoutVars>
          <dgm:bulletEnabled val="1"/>
        </dgm:presLayoutVars>
      </dgm:prSet>
      <dgm:spPr/>
    </dgm:pt>
    <dgm:pt modelId="{F69613AB-094D-4BE1-B772-C081EB455609}" type="pres">
      <dgm:prSet presAssocID="{3883E24B-3052-400D-B390-4C6ADBAFD3DE}" presName="sp" presStyleCnt="0"/>
      <dgm:spPr/>
    </dgm:pt>
    <dgm:pt modelId="{2D0174D5-9C51-4E4F-B7B1-264CC8C3DCC5}" type="pres">
      <dgm:prSet presAssocID="{6DE8E594-D181-4233-9346-4E4C58834209}" presName="composite" presStyleCnt="0"/>
      <dgm:spPr/>
    </dgm:pt>
    <dgm:pt modelId="{F383528F-73E0-4D46-BF19-FB6906710FBE}" type="pres">
      <dgm:prSet presAssocID="{6DE8E594-D181-4233-9346-4E4C58834209}" presName="parentText" presStyleLbl="alignNode1" presStyleIdx="1" presStyleCnt="6">
        <dgm:presLayoutVars>
          <dgm:chMax val="1"/>
          <dgm:bulletEnabled val="1"/>
        </dgm:presLayoutVars>
      </dgm:prSet>
      <dgm:spPr/>
    </dgm:pt>
    <dgm:pt modelId="{B707D135-C18E-4311-9118-DF681FD115D8}" type="pres">
      <dgm:prSet presAssocID="{6DE8E594-D181-4233-9346-4E4C58834209}" presName="descendantText" presStyleLbl="alignAcc1" presStyleIdx="1" presStyleCnt="6" custLinFactNeighborY="0">
        <dgm:presLayoutVars>
          <dgm:bulletEnabled val="1"/>
        </dgm:presLayoutVars>
      </dgm:prSet>
      <dgm:spPr/>
    </dgm:pt>
    <dgm:pt modelId="{DFEBD112-3A79-4A54-8615-4664B377BA8C}" type="pres">
      <dgm:prSet presAssocID="{C339803A-B426-49EE-92A7-2D318124707A}" presName="sp" presStyleCnt="0"/>
      <dgm:spPr/>
    </dgm:pt>
    <dgm:pt modelId="{58A94DF7-E45E-4ADE-BF94-56BB7C7C3C96}" type="pres">
      <dgm:prSet presAssocID="{46CC4019-EC38-476A-8C16-044622CFB227}" presName="composite" presStyleCnt="0"/>
      <dgm:spPr/>
    </dgm:pt>
    <dgm:pt modelId="{56E364C7-A071-4165-988F-6306B2D5F37A}" type="pres">
      <dgm:prSet presAssocID="{46CC4019-EC38-476A-8C16-044622CFB227}" presName="parentText" presStyleLbl="alignNode1" presStyleIdx="2" presStyleCnt="6">
        <dgm:presLayoutVars>
          <dgm:chMax val="1"/>
          <dgm:bulletEnabled val="1"/>
        </dgm:presLayoutVars>
      </dgm:prSet>
      <dgm:spPr/>
    </dgm:pt>
    <dgm:pt modelId="{04444F70-77FE-47FE-838F-5AD120F3174B}" type="pres">
      <dgm:prSet presAssocID="{46CC4019-EC38-476A-8C16-044622CFB227}" presName="descendantText" presStyleLbl="alignAcc1" presStyleIdx="2" presStyleCnt="6">
        <dgm:presLayoutVars>
          <dgm:bulletEnabled val="1"/>
        </dgm:presLayoutVars>
      </dgm:prSet>
      <dgm:spPr/>
    </dgm:pt>
    <dgm:pt modelId="{784C09A0-1795-43DC-BEB8-56AA168B1DCB}" type="pres">
      <dgm:prSet presAssocID="{D3755594-C2F5-49A0-8D7C-E02F852BEA22}" presName="sp" presStyleCnt="0"/>
      <dgm:spPr/>
    </dgm:pt>
    <dgm:pt modelId="{FD1D3824-7E05-4B7D-9C42-D6788F4FFDE8}" type="pres">
      <dgm:prSet presAssocID="{5AFF5B93-865E-48E4-8790-BCCE5142520A}" presName="composite" presStyleCnt="0"/>
      <dgm:spPr/>
    </dgm:pt>
    <dgm:pt modelId="{E7979B61-E977-416C-BC8F-072B15131D29}" type="pres">
      <dgm:prSet presAssocID="{5AFF5B93-865E-48E4-8790-BCCE5142520A}" presName="parentText" presStyleLbl="alignNode1" presStyleIdx="3" presStyleCnt="6">
        <dgm:presLayoutVars>
          <dgm:chMax val="1"/>
          <dgm:bulletEnabled val="1"/>
        </dgm:presLayoutVars>
      </dgm:prSet>
      <dgm:spPr/>
    </dgm:pt>
    <dgm:pt modelId="{40D86569-E6C2-4453-A5A9-DCAD27FAE3F2}" type="pres">
      <dgm:prSet presAssocID="{5AFF5B93-865E-48E4-8790-BCCE5142520A}" presName="descendantText" presStyleLbl="alignAcc1" presStyleIdx="3" presStyleCnt="6">
        <dgm:presLayoutVars>
          <dgm:bulletEnabled val="1"/>
        </dgm:presLayoutVars>
      </dgm:prSet>
      <dgm:spPr/>
    </dgm:pt>
    <dgm:pt modelId="{574EBE9B-E4E5-43DC-B45E-E62D646D5A59}" type="pres">
      <dgm:prSet presAssocID="{ECDDF539-7BE5-4546-97F8-11E606667353}" presName="sp" presStyleCnt="0"/>
      <dgm:spPr/>
    </dgm:pt>
    <dgm:pt modelId="{4579B6C7-8516-4B08-958A-975D851B240F}" type="pres">
      <dgm:prSet presAssocID="{5FBA7FCC-9342-456B-899E-C02C01C3EBB3}" presName="composite" presStyleCnt="0"/>
      <dgm:spPr/>
    </dgm:pt>
    <dgm:pt modelId="{B8941BC3-8660-4046-AC89-B126413F8093}" type="pres">
      <dgm:prSet presAssocID="{5FBA7FCC-9342-456B-899E-C02C01C3EBB3}" presName="parentText" presStyleLbl="alignNode1" presStyleIdx="4" presStyleCnt="6">
        <dgm:presLayoutVars>
          <dgm:chMax val="1"/>
          <dgm:bulletEnabled val="1"/>
        </dgm:presLayoutVars>
      </dgm:prSet>
      <dgm:spPr/>
    </dgm:pt>
    <dgm:pt modelId="{CFC52394-5AC4-4933-9EA1-DF983F475406}" type="pres">
      <dgm:prSet presAssocID="{5FBA7FCC-9342-456B-899E-C02C01C3EBB3}" presName="descendantText" presStyleLbl="alignAcc1" presStyleIdx="4" presStyleCnt="6" custLinFactNeighborY="0">
        <dgm:presLayoutVars>
          <dgm:bulletEnabled val="1"/>
        </dgm:presLayoutVars>
      </dgm:prSet>
      <dgm:spPr/>
    </dgm:pt>
    <dgm:pt modelId="{F84823CD-DCEC-4433-B478-C2FC2CDCFD64}" type="pres">
      <dgm:prSet presAssocID="{83C31ACA-C218-4747-87F0-2203BC5788A4}" presName="sp" presStyleCnt="0"/>
      <dgm:spPr/>
    </dgm:pt>
    <dgm:pt modelId="{D9E43B88-898E-485F-B01A-62F29DE6603A}" type="pres">
      <dgm:prSet presAssocID="{B6CEF5E5-782C-4A42-BF9C-214E21979552}" presName="composite" presStyleCnt="0"/>
      <dgm:spPr/>
    </dgm:pt>
    <dgm:pt modelId="{936A3577-6F57-47C2-AD0C-2AA08588F420}" type="pres">
      <dgm:prSet presAssocID="{B6CEF5E5-782C-4A42-BF9C-214E21979552}" presName="parentText" presStyleLbl="alignNode1" presStyleIdx="5" presStyleCnt="6">
        <dgm:presLayoutVars>
          <dgm:chMax val="1"/>
          <dgm:bulletEnabled val="1"/>
        </dgm:presLayoutVars>
      </dgm:prSet>
      <dgm:spPr/>
    </dgm:pt>
    <dgm:pt modelId="{AE70C95C-0D35-4B5A-AFF8-F49D21627A87}" type="pres">
      <dgm:prSet presAssocID="{B6CEF5E5-782C-4A42-BF9C-214E21979552}" presName="descendantText" presStyleLbl="alignAcc1" presStyleIdx="5" presStyleCnt="6">
        <dgm:presLayoutVars>
          <dgm:bulletEnabled val="1"/>
        </dgm:presLayoutVars>
      </dgm:prSet>
      <dgm:spPr/>
    </dgm:pt>
  </dgm:ptLst>
  <dgm:cxnLst>
    <dgm:cxn modelId="{87EC6A00-7F49-4A88-80A5-6B97C33FFCEC}" type="presOf" srcId="{4D872C49-25DD-40C8-8879-59BBACBC4430}" destId="{B58411BB-689B-4248-83C8-4A5D837A70CF}" srcOrd="0" destOrd="0" presId="urn:microsoft.com/office/officeart/2005/8/layout/chevron2"/>
    <dgm:cxn modelId="{92919A0D-880B-45AC-BF38-814A20A49065}" type="presOf" srcId="{5AFF5B93-865E-48E4-8790-BCCE5142520A}" destId="{E7979B61-E977-416C-BC8F-072B15131D29}" srcOrd="0" destOrd="0" presId="urn:microsoft.com/office/officeart/2005/8/layout/chevron2"/>
    <dgm:cxn modelId="{483AA30F-6865-4E1F-A4CC-6432B8F6E2F6}" srcId="{4D872C49-25DD-40C8-8879-59BBACBC4430}" destId="{6DE8E594-D181-4233-9346-4E4C58834209}" srcOrd="1" destOrd="0" parTransId="{A5D30721-C125-47D2-AFF3-F88F83CD5189}" sibTransId="{C339803A-B426-49EE-92A7-2D318124707A}"/>
    <dgm:cxn modelId="{35360D1A-5B12-4AD9-951E-05605C6722A4}" srcId="{5AFF5B93-865E-48E4-8790-BCCE5142520A}" destId="{104D9E4C-73A2-44FE-9811-C4C8C4876925}" srcOrd="0" destOrd="0" parTransId="{7299B620-4D94-47EA-9944-06E005626B13}" sibTransId="{351011B3-6593-4A70-9E7B-7E9A9539A470}"/>
    <dgm:cxn modelId="{E8B32C2E-39CF-4F9A-BE58-00B9CAA4A839}" srcId="{4D872C49-25DD-40C8-8879-59BBACBC4430}" destId="{1EAF5C42-FD35-41F0-9EA2-DDC029827F75}" srcOrd="0" destOrd="0" parTransId="{89EE4FF4-F3C0-4AE4-9149-C148E14C5F9D}" sibTransId="{3883E24B-3052-400D-B390-4C6ADBAFD3DE}"/>
    <dgm:cxn modelId="{A24F892F-3F06-4A65-B6FA-E628FAAAF8EE}" srcId="{46CC4019-EC38-476A-8C16-044622CFB227}" destId="{722A0AB4-BB8C-44F6-BD1A-7371483215CF}" srcOrd="0" destOrd="0" parTransId="{0C0575E1-C0EC-494E-AD5A-A68E21FF833F}" sibTransId="{F89BEDBB-AF67-4F76-9DE1-8CA7EEF4B050}"/>
    <dgm:cxn modelId="{9CF4BB34-0600-447E-B75B-A1633F76F300}" type="presOf" srcId="{5FBA7FCC-9342-456B-899E-C02C01C3EBB3}" destId="{B8941BC3-8660-4046-AC89-B126413F8093}" srcOrd="0" destOrd="0" presId="urn:microsoft.com/office/officeart/2005/8/layout/chevron2"/>
    <dgm:cxn modelId="{4F3AD461-AD78-4F9B-A3FB-0393F9498180}" type="presOf" srcId="{46CC4019-EC38-476A-8C16-044622CFB227}" destId="{56E364C7-A071-4165-988F-6306B2D5F37A}" srcOrd="0" destOrd="0" presId="urn:microsoft.com/office/officeart/2005/8/layout/chevron2"/>
    <dgm:cxn modelId="{4DBD8842-358A-4213-8477-5F5795027659}" srcId="{5FBA7FCC-9342-456B-899E-C02C01C3EBB3}" destId="{8F7F2C36-DEFA-481B-BAF9-40138A33440F}" srcOrd="0" destOrd="0" parTransId="{6C2C195B-83CC-4AD0-94B7-498830A09D0C}" sibTransId="{D37C91D2-9E5B-4775-AC20-99476A685905}"/>
    <dgm:cxn modelId="{2D79954A-9B73-40E4-A6E5-200646793B3D}" type="presOf" srcId="{5FA83B9F-9593-4F8B-9CBD-2F6B84D6AAD9}" destId="{B707D135-C18E-4311-9118-DF681FD115D8}" srcOrd="0" destOrd="0" presId="urn:microsoft.com/office/officeart/2005/8/layout/chevron2"/>
    <dgm:cxn modelId="{572FF36E-DA33-48A9-BCA3-3ECC0D688F82}" srcId="{6DE8E594-D181-4233-9346-4E4C58834209}" destId="{5FA83B9F-9593-4F8B-9CBD-2F6B84D6AAD9}" srcOrd="0" destOrd="0" parTransId="{E9F2A062-F07A-486E-AD4E-05D4DB17C147}" sibTransId="{5568FD9D-8E85-4FC9-89B6-E535909D0103}"/>
    <dgm:cxn modelId="{F109F378-58E2-4BED-A9A4-5E4CD726081E}" type="presOf" srcId="{104D9E4C-73A2-44FE-9811-C4C8C4876925}" destId="{40D86569-E6C2-4453-A5A9-DCAD27FAE3F2}" srcOrd="0" destOrd="0" presId="urn:microsoft.com/office/officeart/2005/8/layout/chevron2"/>
    <dgm:cxn modelId="{5A689780-8338-4763-912E-9B25F6E831E0}" type="presOf" srcId="{6DE8E594-D181-4233-9346-4E4C58834209}" destId="{F383528F-73E0-4D46-BF19-FB6906710FBE}" srcOrd="0" destOrd="0" presId="urn:microsoft.com/office/officeart/2005/8/layout/chevron2"/>
    <dgm:cxn modelId="{AE28708B-6E8A-4B41-B1F9-845EAA0A9E89}" srcId="{4D872C49-25DD-40C8-8879-59BBACBC4430}" destId="{5FBA7FCC-9342-456B-899E-C02C01C3EBB3}" srcOrd="4" destOrd="0" parTransId="{8317DC2F-B589-49F0-8240-39D237A9B058}" sibTransId="{83C31ACA-C218-4747-87F0-2203BC5788A4}"/>
    <dgm:cxn modelId="{1357EA8C-D68E-4AFC-A893-19EB799F5110}" type="presOf" srcId="{6C584FF4-D76E-440F-863C-F7D5BE63ED4D}" destId="{D5489308-478B-4544-BFE3-6EE5B2AA8BF6}" srcOrd="0" destOrd="0" presId="urn:microsoft.com/office/officeart/2005/8/layout/chevron2"/>
    <dgm:cxn modelId="{7AFF769C-1735-4D3A-90E3-8B566A71C3B2}" type="presOf" srcId="{B6CEF5E5-782C-4A42-BF9C-214E21979552}" destId="{936A3577-6F57-47C2-AD0C-2AA08588F420}" srcOrd="0" destOrd="0" presId="urn:microsoft.com/office/officeart/2005/8/layout/chevron2"/>
    <dgm:cxn modelId="{226262A0-F2C9-4B51-AFE5-3623A3DCD926}" type="presOf" srcId="{0DADF764-E545-41B2-9C66-8EA244AE1A33}" destId="{AE70C95C-0D35-4B5A-AFF8-F49D21627A87}" srcOrd="0" destOrd="0" presId="urn:microsoft.com/office/officeart/2005/8/layout/chevron2"/>
    <dgm:cxn modelId="{E24E41A4-4EA1-4962-8BAB-018A0F9FCB0E}" srcId="{4D872C49-25DD-40C8-8879-59BBACBC4430}" destId="{B6CEF5E5-782C-4A42-BF9C-214E21979552}" srcOrd="5" destOrd="0" parTransId="{1196DCCD-78A1-453D-8B39-077C8C9A83B3}" sibTransId="{983D7E23-11C2-4F8C-B428-77D4161E3882}"/>
    <dgm:cxn modelId="{20FFD5C5-4A7B-4DB3-A421-D78040631EE7}" type="presOf" srcId="{8F7F2C36-DEFA-481B-BAF9-40138A33440F}" destId="{CFC52394-5AC4-4933-9EA1-DF983F475406}" srcOrd="0" destOrd="0" presId="urn:microsoft.com/office/officeart/2005/8/layout/chevron2"/>
    <dgm:cxn modelId="{9C7F5ACC-46AF-4FBC-BF98-F88432EDF184}" srcId="{B6CEF5E5-782C-4A42-BF9C-214E21979552}" destId="{0DADF764-E545-41B2-9C66-8EA244AE1A33}" srcOrd="0" destOrd="0" parTransId="{21C762A2-AD18-466D-A5E9-2C2ED3D2461F}" sibTransId="{04B4354A-7B91-4341-BB10-821825669246}"/>
    <dgm:cxn modelId="{9EDAFFCD-34D5-403F-8463-440AD974E1A7}" type="presOf" srcId="{1EAF5C42-FD35-41F0-9EA2-DDC029827F75}" destId="{9D2D8110-2AD4-4BCA-8D88-CE505A8C04F9}" srcOrd="0" destOrd="0" presId="urn:microsoft.com/office/officeart/2005/8/layout/chevron2"/>
    <dgm:cxn modelId="{B22106D5-43EB-4B35-8FE2-CA9398528EAF}" srcId="{4D872C49-25DD-40C8-8879-59BBACBC4430}" destId="{46CC4019-EC38-476A-8C16-044622CFB227}" srcOrd="2" destOrd="0" parTransId="{3A5C4B4B-CC3F-4AFE-8F9E-F0CA4DA7799E}" sibTransId="{D3755594-C2F5-49A0-8D7C-E02F852BEA22}"/>
    <dgm:cxn modelId="{495DA7DC-FB58-4E51-B0A0-8EF3D485F7B1}" srcId="{1EAF5C42-FD35-41F0-9EA2-DDC029827F75}" destId="{6C584FF4-D76E-440F-863C-F7D5BE63ED4D}" srcOrd="0" destOrd="0" parTransId="{04A3D3B4-6B33-4E84-A9E7-E94A38603A08}" sibTransId="{A2AB3596-67F7-487D-8127-B4AF66CC596A}"/>
    <dgm:cxn modelId="{41A685E1-7D6C-4EA8-8BBA-A246B12B748A}" srcId="{4D872C49-25DD-40C8-8879-59BBACBC4430}" destId="{5AFF5B93-865E-48E4-8790-BCCE5142520A}" srcOrd="3" destOrd="0" parTransId="{571B4BC5-11E6-4AEE-8729-EFE0CA164296}" sibTransId="{ECDDF539-7BE5-4546-97F8-11E606667353}"/>
    <dgm:cxn modelId="{4BAB5DFC-4F28-4649-B419-7FED339269AF}" type="presOf" srcId="{722A0AB4-BB8C-44F6-BD1A-7371483215CF}" destId="{04444F70-77FE-47FE-838F-5AD120F3174B}" srcOrd="0" destOrd="0" presId="urn:microsoft.com/office/officeart/2005/8/layout/chevron2"/>
    <dgm:cxn modelId="{DE648D8C-9C29-4657-B1E0-99BB8FDF5879}" type="presParOf" srcId="{B58411BB-689B-4248-83C8-4A5D837A70CF}" destId="{599D4334-D36D-4064-B4FF-DB3A2D48AD64}" srcOrd="0" destOrd="0" presId="urn:microsoft.com/office/officeart/2005/8/layout/chevron2"/>
    <dgm:cxn modelId="{A56AE913-ED80-4228-8058-75FA6D4FD4C4}" type="presParOf" srcId="{599D4334-D36D-4064-B4FF-DB3A2D48AD64}" destId="{9D2D8110-2AD4-4BCA-8D88-CE505A8C04F9}" srcOrd="0" destOrd="0" presId="urn:microsoft.com/office/officeart/2005/8/layout/chevron2"/>
    <dgm:cxn modelId="{189A75BB-4B63-4717-9760-0806A656C908}" type="presParOf" srcId="{599D4334-D36D-4064-B4FF-DB3A2D48AD64}" destId="{D5489308-478B-4544-BFE3-6EE5B2AA8BF6}" srcOrd="1" destOrd="0" presId="urn:microsoft.com/office/officeart/2005/8/layout/chevron2"/>
    <dgm:cxn modelId="{8430C890-6887-4848-83DB-528B0563BD32}" type="presParOf" srcId="{B58411BB-689B-4248-83C8-4A5D837A70CF}" destId="{F69613AB-094D-4BE1-B772-C081EB455609}" srcOrd="1" destOrd="0" presId="urn:microsoft.com/office/officeart/2005/8/layout/chevron2"/>
    <dgm:cxn modelId="{05A9A459-1AFF-4E04-A203-472B63605CE9}" type="presParOf" srcId="{B58411BB-689B-4248-83C8-4A5D837A70CF}" destId="{2D0174D5-9C51-4E4F-B7B1-264CC8C3DCC5}" srcOrd="2" destOrd="0" presId="urn:microsoft.com/office/officeart/2005/8/layout/chevron2"/>
    <dgm:cxn modelId="{CE0748DF-0E93-4F0A-925D-7D7E1ECC47A8}" type="presParOf" srcId="{2D0174D5-9C51-4E4F-B7B1-264CC8C3DCC5}" destId="{F383528F-73E0-4D46-BF19-FB6906710FBE}" srcOrd="0" destOrd="0" presId="urn:microsoft.com/office/officeart/2005/8/layout/chevron2"/>
    <dgm:cxn modelId="{C6FA8939-5875-4E20-8DE2-C7E4962CB93B}" type="presParOf" srcId="{2D0174D5-9C51-4E4F-B7B1-264CC8C3DCC5}" destId="{B707D135-C18E-4311-9118-DF681FD115D8}" srcOrd="1" destOrd="0" presId="urn:microsoft.com/office/officeart/2005/8/layout/chevron2"/>
    <dgm:cxn modelId="{76C45530-3778-42BE-8F96-BE1A5BDD6D6A}" type="presParOf" srcId="{B58411BB-689B-4248-83C8-4A5D837A70CF}" destId="{DFEBD112-3A79-4A54-8615-4664B377BA8C}" srcOrd="3" destOrd="0" presId="urn:microsoft.com/office/officeart/2005/8/layout/chevron2"/>
    <dgm:cxn modelId="{FAAB13CD-2867-4962-952E-38FD05601B81}" type="presParOf" srcId="{B58411BB-689B-4248-83C8-4A5D837A70CF}" destId="{58A94DF7-E45E-4ADE-BF94-56BB7C7C3C96}" srcOrd="4" destOrd="0" presId="urn:microsoft.com/office/officeart/2005/8/layout/chevron2"/>
    <dgm:cxn modelId="{ECEBC17F-0EF7-45D4-AE71-D8DF0259E894}" type="presParOf" srcId="{58A94DF7-E45E-4ADE-BF94-56BB7C7C3C96}" destId="{56E364C7-A071-4165-988F-6306B2D5F37A}" srcOrd="0" destOrd="0" presId="urn:microsoft.com/office/officeart/2005/8/layout/chevron2"/>
    <dgm:cxn modelId="{98200B9B-3CE6-4B82-8CC0-98B6EB501826}" type="presParOf" srcId="{58A94DF7-E45E-4ADE-BF94-56BB7C7C3C96}" destId="{04444F70-77FE-47FE-838F-5AD120F3174B}" srcOrd="1" destOrd="0" presId="urn:microsoft.com/office/officeart/2005/8/layout/chevron2"/>
    <dgm:cxn modelId="{1A29274A-4E5A-4AFF-8096-665AD8657FC8}" type="presParOf" srcId="{B58411BB-689B-4248-83C8-4A5D837A70CF}" destId="{784C09A0-1795-43DC-BEB8-56AA168B1DCB}" srcOrd="5" destOrd="0" presId="urn:microsoft.com/office/officeart/2005/8/layout/chevron2"/>
    <dgm:cxn modelId="{3E0EE902-3995-4407-82CD-C353D6D4A248}" type="presParOf" srcId="{B58411BB-689B-4248-83C8-4A5D837A70CF}" destId="{FD1D3824-7E05-4B7D-9C42-D6788F4FFDE8}" srcOrd="6" destOrd="0" presId="urn:microsoft.com/office/officeart/2005/8/layout/chevron2"/>
    <dgm:cxn modelId="{A6D4B571-87F3-4277-8854-9B78DDEA7028}" type="presParOf" srcId="{FD1D3824-7E05-4B7D-9C42-D6788F4FFDE8}" destId="{E7979B61-E977-416C-BC8F-072B15131D29}" srcOrd="0" destOrd="0" presId="urn:microsoft.com/office/officeart/2005/8/layout/chevron2"/>
    <dgm:cxn modelId="{60430CFF-B42E-4015-B622-5DB91CA556FF}" type="presParOf" srcId="{FD1D3824-7E05-4B7D-9C42-D6788F4FFDE8}" destId="{40D86569-E6C2-4453-A5A9-DCAD27FAE3F2}" srcOrd="1" destOrd="0" presId="urn:microsoft.com/office/officeart/2005/8/layout/chevron2"/>
    <dgm:cxn modelId="{C53E96B5-B45A-4BD4-B710-EEB70A3AFF4D}" type="presParOf" srcId="{B58411BB-689B-4248-83C8-4A5D837A70CF}" destId="{574EBE9B-E4E5-43DC-B45E-E62D646D5A59}" srcOrd="7" destOrd="0" presId="urn:microsoft.com/office/officeart/2005/8/layout/chevron2"/>
    <dgm:cxn modelId="{9AE43697-0547-48B1-8F00-55DD15C588DB}" type="presParOf" srcId="{B58411BB-689B-4248-83C8-4A5D837A70CF}" destId="{4579B6C7-8516-4B08-958A-975D851B240F}" srcOrd="8" destOrd="0" presId="urn:microsoft.com/office/officeart/2005/8/layout/chevron2"/>
    <dgm:cxn modelId="{9CDF1A4D-9B37-45A2-8106-7AB9D1CB6E32}" type="presParOf" srcId="{4579B6C7-8516-4B08-958A-975D851B240F}" destId="{B8941BC3-8660-4046-AC89-B126413F8093}" srcOrd="0" destOrd="0" presId="urn:microsoft.com/office/officeart/2005/8/layout/chevron2"/>
    <dgm:cxn modelId="{AD98FE0C-BE0E-43C7-A1F4-67B39891C1FF}" type="presParOf" srcId="{4579B6C7-8516-4B08-958A-975D851B240F}" destId="{CFC52394-5AC4-4933-9EA1-DF983F475406}" srcOrd="1" destOrd="0" presId="urn:microsoft.com/office/officeart/2005/8/layout/chevron2"/>
    <dgm:cxn modelId="{2C4F347B-8167-4C08-A570-5F1CC19C52CC}" type="presParOf" srcId="{B58411BB-689B-4248-83C8-4A5D837A70CF}" destId="{F84823CD-DCEC-4433-B478-C2FC2CDCFD64}" srcOrd="9" destOrd="0" presId="urn:microsoft.com/office/officeart/2005/8/layout/chevron2"/>
    <dgm:cxn modelId="{98851077-2DE6-454B-8931-BC2D225A9E2F}" type="presParOf" srcId="{B58411BB-689B-4248-83C8-4A5D837A70CF}" destId="{D9E43B88-898E-485F-B01A-62F29DE6603A}" srcOrd="10" destOrd="0" presId="urn:microsoft.com/office/officeart/2005/8/layout/chevron2"/>
    <dgm:cxn modelId="{BCD54901-40FB-4883-84D8-22A1787E26D3}" type="presParOf" srcId="{D9E43B88-898E-485F-B01A-62F29DE6603A}" destId="{936A3577-6F57-47C2-AD0C-2AA08588F420}" srcOrd="0" destOrd="0" presId="urn:microsoft.com/office/officeart/2005/8/layout/chevron2"/>
    <dgm:cxn modelId="{E446C092-DD7E-4EFA-BFE8-7B6CE53A641A}" type="presParOf" srcId="{D9E43B88-898E-485F-B01A-62F29DE6603A}" destId="{AE70C95C-0D35-4B5A-AFF8-F49D21627A87}" srcOrd="1" destOrd="0" presId="urn:microsoft.com/office/officeart/2005/8/layout/chevron2"/>
  </dgm:cxnLst>
  <dgm:bg>
    <a:noFill/>
  </dgm:bg>
  <dgm:whole>
    <a:ln>
      <a:solidFill>
        <a:schemeClr val="bg1"/>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D872C49-25DD-40C8-8879-59BBACBC4430}" type="doc">
      <dgm:prSet loTypeId="urn:microsoft.com/office/officeart/2005/8/layout/chevron2" loCatId="list" qsTypeId="urn:microsoft.com/office/officeart/2005/8/quickstyle/simple1" qsCatId="simple" csTypeId="urn:microsoft.com/office/officeart/2005/8/colors/accent1_2" csCatId="accent1" phldr="1"/>
      <dgm:spPr/>
    </dgm:pt>
    <dgm:pt modelId="{1EAF5C42-FD35-41F0-9EA2-DDC029827F75}">
      <dgm:prSet phldrT="[Text]" custT="1"/>
      <dgm:spPr>
        <a:solidFill>
          <a:srgbClr val="4285F4"/>
        </a:solidFill>
        <a:ln>
          <a:solidFill>
            <a:srgbClr val="4285F4"/>
          </a:solidFill>
        </a:ln>
      </dgm:spPr>
      <dgm:t>
        <a:bodyPr/>
        <a:lstStyle/>
        <a:p>
          <a:r>
            <a:rPr lang="en-CA" sz="2000" dirty="0"/>
            <a:t>1</a:t>
          </a:r>
        </a:p>
      </dgm:t>
    </dgm:pt>
    <dgm:pt modelId="{89EE4FF4-F3C0-4AE4-9149-C148E14C5F9D}" type="parTrans" cxnId="{E8B32C2E-39CF-4F9A-BE58-00B9CAA4A839}">
      <dgm:prSet/>
      <dgm:spPr/>
      <dgm:t>
        <a:bodyPr/>
        <a:lstStyle/>
        <a:p>
          <a:endParaRPr lang="en-CA"/>
        </a:p>
      </dgm:t>
    </dgm:pt>
    <dgm:pt modelId="{3883E24B-3052-400D-B390-4C6ADBAFD3DE}" type="sibTrans" cxnId="{E8B32C2E-39CF-4F9A-BE58-00B9CAA4A839}">
      <dgm:prSet/>
      <dgm:spPr/>
      <dgm:t>
        <a:bodyPr/>
        <a:lstStyle/>
        <a:p>
          <a:endParaRPr lang="en-CA"/>
        </a:p>
      </dgm:t>
    </dgm:pt>
    <dgm:pt modelId="{6DE8E594-D181-4233-9346-4E4C58834209}">
      <dgm:prSet phldrT="[Text]" custT="1"/>
      <dgm:spPr>
        <a:solidFill>
          <a:srgbClr val="4285F4"/>
        </a:solidFill>
        <a:ln>
          <a:solidFill>
            <a:schemeClr val="tx1"/>
          </a:solidFill>
        </a:ln>
      </dgm:spPr>
      <dgm:t>
        <a:bodyPr/>
        <a:lstStyle/>
        <a:p>
          <a:r>
            <a:rPr lang="en-CA" sz="2000" dirty="0"/>
            <a:t>2</a:t>
          </a:r>
        </a:p>
      </dgm:t>
    </dgm:pt>
    <dgm:pt modelId="{A5D30721-C125-47D2-AFF3-F88F83CD5189}" type="parTrans" cxnId="{483AA30F-6865-4E1F-A4CC-6432B8F6E2F6}">
      <dgm:prSet/>
      <dgm:spPr/>
      <dgm:t>
        <a:bodyPr/>
        <a:lstStyle/>
        <a:p>
          <a:endParaRPr lang="en-CA"/>
        </a:p>
      </dgm:t>
    </dgm:pt>
    <dgm:pt modelId="{C339803A-B426-49EE-92A7-2D318124707A}" type="sibTrans" cxnId="{483AA30F-6865-4E1F-A4CC-6432B8F6E2F6}">
      <dgm:prSet/>
      <dgm:spPr/>
      <dgm:t>
        <a:bodyPr/>
        <a:lstStyle/>
        <a:p>
          <a:endParaRPr lang="en-CA"/>
        </a:p>
      </dgm:t>
    </dgm:pt>
    <dgm:pt modelId="{46CC4019-EC38-476A-8C16-044622CFB227}">
      <dgm:prSet phldrT="[Text]" custT="1"/>
      <dgm:spPr>
        <a:solidFill>
          <a:srgbClr val="4285F4"/>
        </a:solidFill>
        <a:ln>
          <a:solidFill>
            <a:srgbClr val="4285F4"/>
          </a:solidFill>
        </a:ln>
      </dgm:spPr>
      <dgm:t>
        <a:bodyPr/>
        <a:lstStyle/>
        <a:p>
          <a:r>
            <a:rPr lang="en-CA" sz="2000" dirty="0"/>
            <a:t>3</a:t>
          </a:r>
        </a:p>
      </dgm:t>
    </dgm:pt>
    <dgm:pt modelId="{3A5C4B4B-CC3F-4AFE-8F9E-F0CA4DA7799E}" type="parTrans" cxnId="{B22106D5-43EB-4B35-8FE2-CA9398528EAF}">
      <dgm:prSet/>
      <dgm:spPr/>
      <dgm:t>
        <a:bodyPr/>
        <a:lstStyle/>
        <a:p>
          <a:endParaRPr lang="en-CA"/>
        </a:p>
      </dgm:t>
    </dgm:pt>
    <dgm:pt modelId="{D3755594-C2F5-49A0-8D7C-E02F852BEA22}" type="sibTrans" cxnId="{B22106D5-43EB-4B35-8FE2-CA9398528EAF}">
      <dgm:prSet/>
      <dgm:spPr/>
      <dgm:t>
        <a:bodyPr/>
        <a:lstStyle/>
        <a:p>
          <a:endParaRPr lang="en-CA"/>
        </a:p>
      </dgm:t>
    </dgm:pt>
    <dgm:pt modelId="{5AFF5B93-865E-48E4-8790-BCCE5142520A}">
      <dgm:prSet phldrT="[Text]" custT="1"/>
      <dgm:spPr>
        <a:solidFill>
          <a:srgbClr val="4285F4"/>
        </a:solidFill>
        <a:ln>
          <a:solidFill>
            <a:srgbClr val="4285F4"/>
          </a:solidFill>
        </a:ln>
      </dgm:spPr>
      <dgm:t>
        <a:bodyPr/>
        <a:lstStyle/>
        <a:p>
          <a:r>
            <a:rPr lang="en-CA" sz="2000" dirty="0"/>
            <a:t>4</a:t>
          </a:r>
        </a:p>
      </dgm:t>
    </dgm:pt>
    <dgm:pt modelId="{571B4BC5-11E6-4AEE-8729-EFE0CA164296}" type="parTrans" cxnId="{41A685E1-7D6C-4EA8-8BBA-A246B12B748A}">
      <dgm:prSet/>
      <dgm:spPr/>
      <dgm:t>
        <a:bodyPr/>
        <a:lstStyle/>
        <a:p>
          <a:endParaRPr lang="en-CA"/>
        </a:p>
      </dgm:t>
    </dgm:pt>
    <dgm:pt modelId="{ECDDF539-7BE5-4546-97F8-11E606667353}" type="sibTrans" cxnId="{41A685E1-7D6C-4EA8-8BBA-A246B12B748A}">
      <dgm:prSet/>
      <dgm:spPr/>
      <dgm:t>
        <a:bodyPr/>
        <a:lstStyle/>
        <a:p>
          <a:endParaRPr lang="en-CA"/>
        </a:p>
      </dgm:t>
    </dgm:pt>
    <dgm:pt modelId="{5FBA7FCC-9342-456B-899E-C02C01C3EBB3}">
      <dgm:prSet phldrT="[Text]" custT="1"/>
      <dgm:spPr>
        <a:solidFill>
          <a:srgbClr val="4285F4"/>
        </a:solidFill>
        <a:ln>
          <a:solidFill>
            <a:srgbClr val="4285F4"/>
          </a:solidFill>
        </a:ln>
      </dgm:spPr>
      <dgm:t>
        <a:bodyPr/>
        <a:lstStyle/>
        <a:p>
          <a:r>
            <a:rPr lang="en-CA" sz="2000" dirty="0"/>
            <a:t>5</a:t>
          </a:r>
        </a:p>
      </dgm:t>
    </dgm:pt>
    <dgm:pt modelId="{8317DC2F-B589-49F0-8240-39D237A9B058}" type="parTrans" cxnId="{AE28708B-6E8A-4B41-B1F9-845EAA0A9E89}">
      <dgm:prSet/>
      <dgm:spPr/>
      <dgm:t>
        <a:bodyPr/>
        <a:lstStyle/>
        <a:p>
          <a:endParaRPr lang="en-CA"/>
        </a:p>
      </dgm:t>
    </dgm:pt>
    <dgm:pt modelId="{83C31ACA-C218-4747-87F0-2203BC5788A4}" type="sibTrans" cxnId="{AE28708B-6E8A-4B41-B1F9-845EAA0A9E89}">
      <dgm:prSet/>
      <dgm:spPr/>
      <dgm:t>
        <a:bodyPr/>
        <a:lstStyle/>
        <a:p>
          <a:endParaRPr lang="en-CA"/>
        </a:p>
      </dgm:t>
    </dgm:pt>
    <dgm:pt modelId="{B6CEF5E5-782C-4A42-BF9C-214E21979552}">
      <dgm:prSet phldrT="[Text]" custT="1"/>
      <dgm:spPr>
        <a:solidFill>
          <a:srgbClr val="4285F4"/>
        </a:solidFill>
        <a:ln>
          <a:solidFill>
            <a:srgbClr val="4285F4"/>
          </a:solidFill>
        </a:ln>
      </dgm:spPr>
      <dgm:t>
        <a:bodyPr/>
        <a:lstStyle/>
        <a:p>
          <a:r>
            <a:rPr lang="en-CA" sz="2000" dirty="0"/>
            <a:t>6</a:t>
          </a:r>
        </a:p>
      </dgm:t>
    </dgm:pt>
    <dgm:pt modelId="{1196DCCD-78A1-453D-8B39-077C8C9A83B3}" type="parTrans" cxnId="{E24E41A4-4EA1-4962-8BAB-018A0F9FCB0E}">
      <dgm:prSet/>
      <dgm:spPr/>
      <dgm:t>
        <a:bodyPr/>
        <a:lstStyle/>
        <a:p>
          <a:endParaRPr lang="en-CA"/>
        </a:p>
      </dgm:t>
    </dgm:pt>
    <dgm:pt modelId="{983D7E23-11C2-4F8C-B428-77D4161E3882}" type="sibTrans" cxnId="{E24E41A4-4EA1-4962-8BAB-018A0F9FCB0E}">
      <dgm:prSet/>
      <dgm:spPr/>
      <dgm:t>
        <a:bodyPr/>
        <a:lstStyle/>
        <a:p>
          <a:endParaRPr lang="en-CA"/>
        </a:p>
      </dgm:t>
    </dgm:pt>
    <dgm:pt modelId="{6C584FF4-D76E-440F-863C-F7D5BE63ED4D}">
      <dgm:prSet/>
      <dgm:spPr>
        <a:solidFill>
          <a:srgbClr val="FAFAFA">
            <a:alpha val="90000"/>
          </a:srgbClr>
        </a:solidFill>
        <a:ln>
          <a:solidFill>
            <a:srgbClr val="4285F4"/>
          </a:solidFill>
        </a:ln>
      </dgm:spPr>
      <dgm:t>
        <a:bodyPr/>
        <a:lstStyle/>
        <a:p>
          <a:r>
            <a:rPr lang="en-CA" dirty="0"/>
            <a:t>Problem Definition</a:t>
          </a:r>
        </a:p>
      </dgm:t>
    </dgm:pt>
    <dgm:pt modelId="{04A3D3B4-6B33-4E84-A9E7-E94A38603A08}" type="parTrans" cxnId="{495DA7DC-FB58-4E51-B0A0-8EF3D485F7B1}">
      <dgm:prSet/>
      <dgm:spPr/>
      <dgm:t>
        <a:bodyPr/>
        <a:lstStyle/>
        <a:p>
          <a:endParaRPr lang="en-CA"/>
        </a:p>
      </dgm:t>
    </dgm:pt>
    <dgm:pt modelId="{A2AB3596-67F7-487D-8127-B4AF66CC596A}" type="sibTrans" cxnId="{495DA7DC-FB58-4E51-B0A0-8EF3D485F7B1}">
      <dgm:prSet/>
      <dgm:spPr/>
      <dgm:t>
        <a:bodyPr/>
        <a:lstStyle/>
        <a:p>
          <a:endParaRPr lang="en-CA"/>
        </a:p>
      </dgm:t>
    </dgm:pt>
    <dgm:pt modelId="{5FA83B9F-9593-4F8B-9CBD-2F6B84D6AAD9}">
      <dgm:prSet>
        <dgm:style>
          <a:lnRef idx="2">
            <a:schemeClr val="accent1"/>
          </a:lnRef>
          <a:fillRef idx="1">
            <a:schemeClr val="lt1"/>
          </a:fillRef>
          <a:effectRef idx="0">
            <a:schemeClr val="accent1"/>
          </a:effectRef>
          <a:fontRef idx="minor">
            <a:schemeClr val="dk1"/>
          </a:fontRef>
        </dgm:style>
      </dgm:prSet>
      <dgm:spPr>
        <a:ln>
          <a:solidFill>
            <a:srgbClr val="4285F4"/>
          </a:solidFill>
        </a:ln>
      </dgm:spPr>
      <dgm:t>
        <a:bodyPr/>
        <a:lstStyle/>
        <a:p>
          <a:r>
            <a:rPr lang="en-CA" dirty="0"/>
            <a:t>Data Preparation</a:t>
          </a:r>
        </a:p>
      </dgm:t>
    </dgm:pt>
    <dgm:pt modelId="{E9F2A062-F07A-486E-AD4E-05D4DB17C147}" type="parTrans" cxnId="{572FF36E-DA33-48A9-BCA3-3ECC0D688F82}">
      <dgm:prSet/>
      <dgm:spPr/>
      <dgm:t>
        <a:bodyPr/>
        <a:lstStyle/>
        <a:p>
          <a:endParaRPr lang="en-CA"/>
        </a:p>
      </dgm:t>
    </dgm:pt>
    <dgm:pt modelId="{5568FD9D-8E85-4FC9-89B6-E535909D0103}" type="sibTrans" cxnId="{572FF36E-DA33-48A9-BCA3-3ECC0D688F82}">
      <dgm:prSet/>
      <dgm:spPr/>
      <dgm:t>
        <a:bodyPr/>
        <a:lstStyle/>
        <a:p>
          <a:endParaRPr lang="en-CA"/>
        </a:p>
      </dgm:t>
    </dgm:pt>
    <dgm:pt modelId="{722A0AB4-BB8C-44F6-BD1A-7371483215CF}">
      <dgm:prSet>
        <dgm:style>
          <a:lnRef idx="1">
            <a:schemeClr val="accent1"/>
          </a:lnRef>
          <a:fillRef idx="2">
            <a:schemeClr val="accent1"/>
          </a:fillRef>
          <a:effectRef idx="1">
            <a:schemeClr val="accent1"/>
          </a:effectRef>
          <a:fontRef idx="minor">
            <a:schemeClr val="dk1"/>
          </a:fontRef>
        </dgm:style>
      </dgm:prSet>
      <dgm:spPr>
        <a:solidFill>
          <a:srgbClr val="FAFAFA"/>
        </a:solidFill>
        <a:ln>
          <a:solidFill>
            <a:srgbClr val="4285F4"/>
          </a:solidFill>
        </a:ln>
      </dgm:spPr>
      <dgm:t>
        <a:bodyPr/>
        <a:lstStyle/>
        <a:p>
          <a:r>
            <a:rPr lang="en-CA" dirty="0"/>
            <a:t>Data Exploration</a:t>
          </a:r>
        </a:p>
      </dgm:t>
    </dgm:pt>
    <dgm:pt modelId="{0C0575E1-C0EC-494E-AD5A-A68E21FF833F}" type="parTrans" cxnId="{A24F892F-3F06-4A65-B6FA-E628FAAAF8EE}">
      <dgm:prSet/>
      <dgm:spPr/>
      <dgm:t>
        <a:bodyPr/>
        <a:lstStyle/>
        <a:p>
          <a:endParaRPr lang="en-CA"/>
        </a:p>
      </dgm:t>
    </dgm:pt>
    <dgm:pt modelId="{F89BEDBB-AF67-4F76-9DE1-8CA7EEF4B050}" type="sibTrans" cxnId="{A24F892F-3F06-4A65-B6FA-E628FAAAF8EE}">
      <dgm:prSet/>
      <dgm:spPr/>
      <dgm:t>
        <a:bodyPr/>
        <a:lstStyle/>
        <a:p>
          <a:endParaRPr lang="en-CA"/>
        </a:p>
      </dgm:t>
    </dgm:pt>
    <dgm:pt modelId="{104D9E4C-73A2-44FE-9811-C4C8C4876925}">
      <dgm:prSet/>
      <dgm:spPr>
        <a:solidFill>
          <a:schemeClr val="tx1">
            <a:lumMod val="40000"/>
            <a:lumOff val="60000"/>
            <a:alpha val="90000"/>
          </a:schemeClr>
        </a:solidFill>
        <a:ln>
          <a:solidFill>
            <a:srgbClr val="4285F4"/>
          </a:solidFill>
        </a:ln>
      </dgm:spPr>
      <dgm:t>
        <a:bodyPr/>
        <a:lstStyle/>
        <a:p>
          <a:r>
            <a:rPr lang="en-CA" dirty="0"/>
            <a:t>Modeling</a:t>
          </a:r>
        </a:p>
      </dgm:t>
    </dgm:pt>
    <dgm:pt modelId="{7299B620-4D94-47EA-9944-06E005626B13}" type="parTrans" cxnId="{35360D1A-5B12-4AD9-951E-05605C6722A4}">
      <dgm:prSet/>
      <dgm:spPr/>
      <dgm:t>
        <a:bodyPr/>
        <a:lstStyle/>
        <a:p>
          <a:endParaRPr lang="en-CA"/>
        </a:p>
      </dgm:t>
    </dgm:pt>
    <dgm:pt modelId="{351011B3-6593-4A70-9E7B-7E9A9539A470}" type="sibTrans" cxnId="{35360D1A-5B12-4AD9-951E-05605C6722A4}">
      <dgm:prSet/>
      <dgm:spPr/>
      <dgm:t>
        <a:bodyPr/>
        <a:lstStyle/>
        <a:p>
          <a:endParaRPr lang="en-CA"/>
        </a:p>
      </dgm:t>
    </dgm:pt>
    <dgm:pt modelId="{8F7F2C36-DEFA-481B-BAF9-40138A33440F}">
      <dgm:prSet/>
      <dgm:spPr>
        <a:ln>
          <a:solidFill>
            <a:srgbClr val="4285F4"/>
          </a:solidFill>
        </a:ln>
      </dgm:spPr>
      <dgm:t>
        <a:bodyPr/>
        <a:lstStyle/>
        <a:p>
          <a:r>
            <a:rPr lang="en-CA" dirty="0"/>
            <a:t>Evaluation</a:t>
          </a:r>
        </a:p>
      </dgm:t>
    </dgm:pt>
    <dgm:pt modelId="{6C2C195B-83CC-4AD0-94B7-498830A09D0C}" type="parTrans" cxnId="{4DBD8842-358A-4213-8477-5F5795027659}">
      <dgm:prSet/>
      <dgm:spPr/>
      <dgm:t>
        <a:bodyPr/>
        <a:lstStyle/>
        <a:p>
          <a:endParaRPr lang="en-CA"/>
        </a:p>
      </dgm:t>
    </dgm:pt>
    <dgm:pt modelId="{D37C91D2-9E5B-4775-AC20-99476A685905}" type="sibTrans" cxnId="{4DBD8842-358A-4213-8477-5F5795027659}">
      <dgm:prSet/>
      <dgm:spPr/>
      <dgm:t>
        <a:bodyPr/>
        <a:lstStyle/>
        <a:p>
          <a:endParaRPr lang="en-CA"/>
        </a:p>
      </dgm:t>
    </dgm:pt>
    <dgm:pt modelId="{0DADF764-E545-41B2-9C66-8EA244AE1A33}">
      <dgm:prSet/>
      <dgm:spPr>
        <a:ln>
          <a:solidFill>
            <a:srgbClr val="4285F4"/>
          </a:solidFill>
        </a:ln>
      </dgm:spPr>
      <dgm:t>
        <a:bodyPr/>
        <a:lstStyle/>
        <a:p>
          <a:r>
            <a:rPr lang="en-CA" dirty="0"/>
            <a:t>Deployment</a:t>
          </a:r>
        </a:p>
      </dgm:t>
    </dgm:pt>
    <dgm:pt modelId="{21C762A2-AD18-466D-A5E9-2C2ED3D2461F}" type="parTrans" cxnId="{9C7F5ACC-46AF-4FBC-BF98-F88432EDF184}">
      <dgm:prSet/>
      <dgm:spPr/>
      <dgm:t>
        <a:bodyPr/>
        <a:lstStyle/>
        <a:p>
          <a:endParaRPr lang="en-CA"/>
        </a:p>
      </dgm:t>
    </dgm:pt>
    <dgm:pt modelId="{04B4354A-7B91-4341-BB10-821825669246}" type="sibTrans" cxnId="{9C7F5ACC-46AF-4FBC-BF98-F88432EDF184}">
      <dgm:prSet/>
      <dgm:spPr/>
      <dgm:t>
        <a:bodyPr/>
        <a:lstStyle/>
        <a:p>
          <a:endParaRPr lang="en-CA"/>
        </a:p>
      </dgm:t>
    </dgm:pt>
    <dgm:pt modelId="{B58411BB-689B-4248-83C8-4A5D837A70CF}" type="pres">
      <dgm:prSet presAssocID="{4D872C49-25DD-40C8-8879-59BBACBC4430}" presName="linearFlow" presStyleCnt="0">
        <dgm:presLayoutVars>
          <dgm:dir/>
          <dgm:animLvl val="lvl"/>
          <dgm:resizeHandles val="exact"/>
        </dgm:presLayoutVars>
      </dgm:prSet>
      <dgm:spPr/>
    </dgm:pt>
    <dgm:pt modelId="{599D4334-D36D-4064-B4FF-DB3A2D48AD64}" type="pres">
      <dgm:prSet presAssocID="{1EAF5C42-FD35-41F0-9EA2-DDC029827F75}" presName="composite" presStyleCnt="0"/>
      <dgm:spPr/>
    </dgm:pt>
    <dgm:pt modelId="{9D2D8110-2AD4-4BCA-8D88-CE505A8C04F9}" type="pres">
      <dgm:prSet presAssocID="{1EAF5C42-FD35-41F0-9EA2-DDC029827F75}" presName="parentText" presStyleLbl="alignNode1" presStyleIdx="0" presStyleCnt="6" custLinFactNeighborX="-1457" custLinFactNeighborY="-323">
        <dgm:presLayoutVars>
          <dgm:chMax val="1"/>
          <dgm:bulletEnabled val="1"/>
        </dgm:presLayoutVars>
      </dgm:prSet>
      <dgm:spPr/>
    </dgm:pt>
    <dgm:pt modelId="{D5489308-478B-4544-BFE3-6EE5B2AA8BF6}" type="pres">
      <dgm:prSet presAssocID="{1EAF5C42-FD35-41F0-9EA2-DDC029827F75}" presName="descendantText" presStyleLbl="alignAcc1" presStyleIdx="0" presStyleCnt="6" custLinFactNeighborX="-404" custLinFactNeighborY="-496">
        <dgm:presLayoutVars>
          <dgm:bulletEnabled val="1"/>
        </dgm:presLayoutVars>
      </dgm:prSet>
      <dgm:spPr/>
    </dgm:pt>
    <dgm:pt modelId="{F69613AB-094D-4BE1-B772-C081EB455609}" type="pres">
      <dgm:prSet presAssocID="{3883E24B-3052-400D-B390-4C6ADBAFD3DE}" presName="sp" presStyleCnt="0"/>
      <dgm:spPr/>
    </dgm:pt>
    <dgm:pt modelId="{2D0174D5-9C51-4E4F-B7B1-264CC8C3DCC5}" type="pres">
      <dgm:prSet presAssocID="{6DE8E594-D181-4233-9346-4E4C58834209}" presName="composite" presStyleCnt="0"/>
      <dgm:spPr/>
    </dgm:pt>
    <dgm:pt modelId="{F383528F-73E0-4D46-BF19-FB6906710FBE}" type="pres">
      <dgm:prSet presAssocID="{6DE8E594-D181-4233-9346-4E4C58834209}" presName="parentText" presStyleLbl="alignNode1" presStyleIdx="1" presStyleCnt="6">
        <dgm:presLayoutVars>
          <dgm:chMax val="1"/>
          <dgm:bulletEnabled val="1"/>
        </dgm:presLayoutVars>
      </dgm:prSet>
      <dgm:spPr/>
    </dgm:pt>
    <dgm:pt modelId="{B707D135-C18E-4311-9118-DF681FD115D8}" type="pres">
      <dgm:prSet presAssocID="{6DE8E594-D181-4233-9346-4E4C58834209}" presName="descendantText" presStyleLbl="alignAcc1" presStyleIdx="1" presStyleCnt="6" custLinFactNeighborY="0">
        <dgm:presLayoutVars>
          <dgm:bulletEnabled val="1"/>
        </dgm:presLayoutVars>
      </dgm:prSet>
      <dgm:spPr/>
    </dgm:pt>
    <dgm:pt modelId="{DFEBD112-3A79-4A54-8615-4664B377BA8C}" type="pres">
      <dgm:prSet presAssocID="{C339803A-B426-49EE-92A7-2D318124707A}" presName="sp" presStyleCnt="0"/>
      <dgm:spPr/>
    </dgm:pt>
    <dgm:pt modelId="{58A94DF7-E45E-4ADE-BF94-56BB7C7C3C96}" type="pres">
      <dgm:prSet presAssocID="{46CC4019-EC38-476A-8C16-044622CFB227}" presName="composite" presStyleCnt="0"/>
      <dgm:spPr/>
    </dgm:pt>
    <dgm:pt modelId="{56E364C7-A071-4165-988F-6306B2D5F37A}" type="pres">
      <dgm:prSet presAssocID="{46CC4019-EC38-476A-8C16-044622CFB227}" presName="parentText" presStyleLbl="alignNode1" presStyleIdx="2" presStyleCnt="6">
        <dgm:presLayoutVars>
          <dgm:chMax val="1"/>
          <dgm:bulletEnabled val="1"/>
        </dgm:presLayoutVars>
      </dgm:prSet>
      <dgm:spPr/>
    </dgm:pt>
    <dgm:pt modelId="{04444F70-77FE-47FE-838F-5AD120F3174B}" type="pres">
      <dgm:prSet presAssocID="{46CC4019-EC38-476A-8C16-044622CFB227}" presName="descendantText" presStyleLbl="alignAcc1" presStyleIdx="2" presStyleCnt="6">
        <dgm:presLayoutVars>
          <dgm:bulletEnabled val="1"/>
        </dgm:presLayoutVars>
      </dgm:prSet>
      <dgm:spPr/>
    </dgm:pt>
    <dgm:pt modelId="{784C09A0-1795-43DC-BEB8-56AA168B1DCB}" type="pres">
      <dgm:prSet presAssocID="{D3755594-C2F5-49A0-8D7C-E02F852BEA22}" presName="sp" presStyleCnt="0"/>
      <dgm:spPr/>
    </dgm:pt>
    <dgm:pt modelId="{FD1D3824-7E05-4B7D-9C42-D6788F4FFDE8}" type="pres">
      <dgm:prSet presAssocID="{5AFF5B93-865E-48E4-8790-BCCE5142520A}" presName="composite" presStyleCnt="0"/>
      <dgm:spPr/>
    </dgm:pt>
    <dgm:pt modelId="{E7979B61-E977-416C-BC8F-072B15131D29}" type="pres">
      <dgm:prSet presAssocID="{5AFF5B93-865E-48E4-8790-BCCE5142520A}" presName="parentText" presStyleLbl="alignNode1" presStyleIdx="3" presStyleCnt="6">
        <dgm:presLayoutVars>
          <dgm:chMax val="1"/>
          <dgm:bulletEnabled val="1"/>
        </dgm:presLayoutVars>
      </dgm:prSet>
      <dgm:spPr/>
    </dgm:pt>
    <dgm:pt modelId="{40D86569-E6C2-4453-A5A9-DCAD27FAE3F2}" type="pres">
      <dgm:prSet presAssocID="{5AFF5B93-865E-48E4-8790-BCCE5142520A}" presName="descendantText" presStyleLbl="alignAcc1" presStyleIdx="3" presStyleCnt="6">
        <dgm:presLayoutVars>
          <dgm:bulletEnabled val="1"/>
        </dgm:presLayoutVars>
      </dgm:prSet>
      <dgm:spPr/>
    </dgm:pt>
    <dgm:pt modelId="{574EBE9B-E4E5-43DC-B45E-E62D646D5A59}" type="pres">
      <dgm:prSet presAssocID="{ECDDF539-7BE5-4546-97F8-11E606667353}" presName="sp" presStyleCnt="0"/>
      <dgm:spPr/>
    </dgm:pt>
    <dgm:pt modelId="{4579B6C7-8516-4B08-958A-975D851B240F}" type="pres">
      <dgm:prSet presAssocID="{5FBA7FCC-9342-456B-899E-C02C01C3EBB3}" presName="composite" presStyleCnt="0"/>
      <dgm:spPr/>
    </dgm:pt>
    <dgm:pt modelId="{B8941BC3-8660-4046-AC89-B126413F8093}" type="pres">
      <dgm:prSet presAssocID="{5FBA7FCC-9342-456B-899E-C02C01C3EBB3}" presName="parentText" presStyleLbl="alignNode1" presStyleIdx="4" presStyleCnt="6">
        <dgm:presLayoutVars>
          <dgm:chMax val="1"/>
          <dgm:bulletEnabled val="1"/>
        </dgm:presLayoutVars>
      </dgm:prSet>
      <dgm:spPr/>
    </dgm:pt>
    <dgm:pt modelId="{CFC52394-5AC4-4933-9EA1-DF983F475406}" type="pres">
      <dgm:prSet presAssocID="{5FBA7FCC-9342-456B-899E-C02C01C3EBB3}" presName="descendantText" presStyleLbl="alignAcc1" presStyleIdx="4" presStyleCnt="6" custLinFactNeighborY="0">
        <dgm:presLayoutVars>
          <dgm:bulletEnabled val="1"/>
        </dgm:presLayoutVars>
      </dgm:prSet>
      <dgm:spPr/>
    </dgm:pt>
    <dgm:pt modelId="{F84823CD-DCEC-4433-B478-C2FC2CDCFD64}" type="pres">
      <dgm:prSet presAssocID="{83C31ACA-C218-4747-87F0-2203BC5788A4}" presName="sp" presStyleCnt="0"/>
      <dgm:spPr/>
    </dgm:pt>
    <dgm:pt modelId="{D9E43B88-898E-485F-B01A-62F29DE6603A}" type="pres">
      <dgm:prSet presAssocID="{B6CEF5E5-782C-4A42-BF9C-214E21979552}" presName="composite" presStyleCnt="0"/>
      <dgm:spPr/>
    </dgm:pt>
    <dgm:pt modelId="{936A3577-6F57-47C2-AD0C-2AA08588F420}" type="pres">
      <dgm:prSet presAssocID="{B6CEF5E5-782C-4A42-BF9C-214E21979552}" presName="parentText" presStyleLbl="alignNode1" presStyleIdx="5" presStyleCnt="6">
        <dgm:presLayoutVars>
          <dgm:chMax val="1"/>
          <dgm:bulletEnabled val="1"/>
        </dgm:presLayoutVars>
      </dgm:prSet>
      <dgm:spPr/>
    </dgm:pt>
    <dgm:pt modelId="{AE70C95C-0D35-4B5A-AFF8-F49D21627A87}" type="pres">
      <dgm:prSet presAssocID="{B6CEF5E5-782C-4A42-BF9C-214E21979552}" presName="descendantText" presStyleLbl="alignAcc1" presStyleIdx="5" presStyleCnt="6">
        <dgm:presLayoutVars>
          <dgm:bulletEnabled val="1"/>
        </dgm:presLayoutVars>
      </dgm:prSet>
      <dgm:spPr/>
    </dgm:pt>
  </dgm:ptLst>
  <dgm:cxnLst>
    <dgm:cxn modelId="{87EC6A00-7F49-4A88-80A5-6B97C33FFCEC}" type="presOf" srcId="{4D872C49-25DD-40C8-8879-59BBACBC4430}" destId="{B58411BB-689B-4248-83C8-4A5D837A70CF}" srcOrd="0" destOrd="0" presId="urn:microsoft.com/office/officeart/2005/8/layout/chevron2"/>
    <dgm:cxn modelId="{92919A0D-880B-45AC-BF38-814A20A49065}" type="presOf" srcId="{5AFF5B93-865E-48E4-8790-BCCE5142520A}" destId="{E7979B61-E977-416C-BC8F-072B15131D29}" srcOrd="0" destOrd="0" presId="urn:microsoft.com/office/officeart/2005/8/layout/chevron2"/>
    <dgm:cxn modelId="{483AA30F-6865-4E1F-A4CC-6432B8F6E2F6}" srcId="{4D872C49-25DD-40C8-8879-59BBACBC4430}" destId="{6DE8E594-D181-4233-9346-4E4C58834209}" srcOrd="1" destOrd="0" parTransId="{A5D30721-C125-47D2-AFF3-F88F83CD5189}" sibTransId="{C339803A-B426-49EE-92A7-2D318124707A}"/>
    <dgm:cxn modelId="{35360D1A-5B12-4AD9-951E-05605C6722A4}" srcId="{5AFF5B93-865E-48E4-8790-BCCE5142520A}" destId="{104D9E4C-73A2-44FE-9811-C4C8C4876925}" srcOrd="0" destOrd="0" parTransId="{7299B620-4D94-47EA-9944-06E005626B13}" sibTransId="{351011B3-6593-4A70-9E7B-7E9A9539A470}"/>
    <dgm:cxn modelId="{E8B32C2E-39CF-4F9A-BE58-00B9CAA4A839}" srcId="{4D872C49-25DD-40C8-8879-59BBACBC4430}" destId="{1EAF5C42-FD35-41F0-9EA2-DDC029827F75}" srcOrd="0" destOrd="0" parTransId="{89EE4FF4-F3C0-4AE4-9149-C148E14C5F9D}" sibTransId="{3883E24B-3052-400D-B390-4C6ADBAFD3DE}"/>
    <dgm:cxn modelId="{A24F892F-3F06-4A65-B6FA-E628FAAAF8EE}" srcId="{46CC4019-EC38-476A-8C16-044622CFB227}" destId="{722A0AB4-BB8C-44F6-BD1A-7371483215CF}" srcOrd="0" destOrd="0" parTransId="{0C0575E1-C0EC-494E-AD5A-A68E21FF833F}" sibTransId="{F89BEDBB-AF67-4F76-9DE1-8CA7EEF4B050}"/>
    <dgm:cxn modelId="{9CF4BB34-0600-447E-B75B-A1633F76F300}" type="presOf" srcId="{5FBA7FCC-9342-456B-899E-C02C01C3EBB3}" destId="{B8941BC3-8660-4046-AC89-B126413F8093}" srcOrd="0" destOrd="0" presId="urn:microsoft.com/office/officeart/2005/8/layout/chevron2"/>
    <dgm:cxn modelId="{4F3AD461-AD78-4F9B-A3FB-0393F9498180}" type="presOf" srcId="{46CC4019-EC38-476A-8C16-044622CFB227}" destId="{56E364C7-A071-4165-988F-6306B2D5F37A}" srcOrd="0" destOrd="0" presId="urn:microsoft.com/office/officeart/2005/8/layout/chevron2"/>
    <dgm:cxn modelId="{4DBD8842-358A-4213-8477-5F5795027659}" srcId="{5FBA7FCC-9342-456B-899E-C02C01C3EBB3}" destId="{8F7F2C36-DEFA-481B-BAF9-40138A33440F}" srcOrd="0" destOrd="0" parTransId="{6C2C195B-83CC-4AD0-94B7-498830A09D0C}" sibTransId="{D37C91D2-9E5B-4775-AC20-99476A685905}"/>
    <dgm:cxn modelId="{2D79954A-9B73-40E4-A6E5-200646793B3D}" type="presOf" srcId="{5FA83B9F-9593-4F8B-9CBD-2F6B84D6AAD9}" destId="{B707D135-C18E-4311-9118-DF681FD115D8}" srcOrd="0" destOrd="0" presId="urn:microsoft.com/office/officeart/2005/8/layout/chevron2"/>
    <dgm:cxn modelId="{572FF36E-DA33-48A9-BCA3-3ECC0D688F82}" srcId="{6DE8E594-D181-4233-9346-4E4C58834209}" destId="{5FA83B9F-9593-4F8B-9CBD-2F6B84D6AAD9}" srcOrd="0" destOrd="0" parTransId="{E9F2A062-F07A-486E-AD4E-05D4DB17C147}" sibTransId="{5568FD9D-8E85-4FC9-89B6-E535909D0103}"/>
    <dgm:cxn modelId="{F109F378-58E2-4BED-A9A4-5E4CD726081E}" type="presOf" srcId="{104D9E4C-73A2-44FE-9811-C4C8C4876925}" destId="{40D86569-E6C2-4453-A5A9-DCAD27FAE3F2}" srcOrd="0" destOrd="0" presId="urn:microsoft.com/office/officeart/2005/8/layout/chevron2"/>
    <dgm:cxn modelId="{5A689780-8338-4763-912E-9B25F6E831E0}" type="presOf" srcId="{6DE8E594-D181-4233-9346-4E4C58834209}" destId="{F383528F-73E0-4D46-BF19-FB6906710FBE}" srcOrd="0" destOrd="0" presId="urn:microsoft.com/office/officeart/2005/8/layout/chevron2"/>
    <dgm:cxn modelId="{AE28708B-6E8A-4B41-B1F9-845EAA0A9E89}" srcId="{4D872C49-25DD-40C8-8879-59BBACBC4430}" destId="{5FBA7FCC-9342-456B-899E-C02C01C3EBB3}" srcOrd="4" destOrd="0" parTransId="{8317DC2F-B589-49F0-8240-39D237A9B058}" sibTransId="{83C31ACA-C218-4747-87F0-2203BC5788A4}"/>
    <dgm:cxn modelId="{1357EA8C-D68E-4AFC-A893-19EB799F5110}" type="presOf" srcId="{6C584FF4-D76E-440F-863C-F7D5BE63ED4D}" destId="{D5489308-478B-4544-BFE3-6EE5B2AA8BF6}" srcOrd="0" destOrd="0" presId="urn:microsoft.com/office/officeart/2005/8/layout/chevron2"/>
    <dgm:cxn modelId="{7AFF769C-1735-4D3A-90E3-8B566A71C3B2}" type="presOf" srcId="{B6CEF5E5-782C-4A42-BF9C-214E21979552}" destId="{936A3577-6F57-47C2-AD0C-2AA08588F420}" srcOrd="0" destOrd="0" presId="urn:microsoft.com/office/officeart/2005/8/layout/chevron2"/>
    <dgm:cxn modelId="{226262A0-F2C9-4B51-AFE5-3623A3DCD926}" type="presOf" srcId="{0DADF764-E545-41B2-9C66-8EA244AE1A33}" destId="{AE70C95C-0D35-4B5A-AFF8-F49D21627A87}" srcOrd="0" destOrd="0" presId="urn:microsoft.com/office/officeart/2005/8/layout/chevron2"/>
    <dgm:cxn modelId="{E24E41A4-4EA1-4962-8BAB-018A0F9FCB0E}" srcId="{4D872C49-25DD-40C8-8879-59BBACBC4430}" destId="{B6CEF5E5-782C-4A42-BF9C-214E21979552}" srcOrd="5" destOrd="0" parTransId="{1196DCCD-78A1-453D-8B39-077C8C9A83B3}" sibTransId="{983D7E23-11C2-4F8C-B428-77D4161E3882}"/>
    <dgm:cxn modelId="{20FFD5C5-4A7B-4DB3-A421-D78040631EE7}" type="presOf" srcId="{8F7F2C36-DEFA-481B-BAF9-40138A33440F}" destId="{CFC52394-5AC4-4933-9EA1-DF983F475406}" srcOrd="0" destOrd="0" presId="urn:microsoft.com/office/officeart/2005/8/layout/chevron2"/>
    <dgm:cxn modelId="{9C7F5ACC-46AF-4FBC-BF98-F88432EDF184}" srcId="{B6CEF5E5-782C-4A42-BF9C-214E21979552}" destId="{0DADF764-E545-41B2-9C66-8EA244AE1A33}" srcOrd="0" destOrd="0" parTransId="{21C762A2-AD18-466D-A5E9-2C2ED3D2461F}" sibTransId="{04B4354A-7B91-4341-BB10-821825669246}"/>
    <dgm:cxn modelId="{9EDAFFCD-34D5-403F-8463-440AD974E1A7}" type="presOf" srcId="{1EAF5C42-FD35-41F0-9EA2-DDC029827F75}" destId="{9D2D8110-2AD4-4BCA-8D88-CE505A8C04F9}" srcOrd="0" destOrd="0" presId="urn:microsoft.com/office/officeart/2005/8/layout/chevron2"/>
    <dgm:cxn modelId="{B22106D5-43EB-4B35-8FE2-CA9398528EAF}" srcId="{4D872C49-25DD-40C8-8879-59BBACBC4430}" destId="{46CC4019-EC38-476A-8C16-044622CFB227}" srcOrd="2" destOrd="0" parTransId="{3A5C4B4B-CC3F-4AFE-8F9E-F0CA4DA7799E}" sibTransId="{D3755594-C2F5-49A0-8D7C-E02F852BEA22}"/>
    <dgm:cxn modelId="{495DA7DC-FB58-4E51-B0A0-8EF3D485F7B1}" srcId="{1EAF5C42-FD35-41F0-9EA2-DDC029827F75}" destId="{6C584FF4-D76E-440F-863C-F7D5BE63ED4D}" srcOrd="0" destOrd="0" parTransId="{04A3D3B4-6B33-4E84-A9E7-E94A38603A08}" sibTransId="{A2AB3596-67F7-487D-8127-B4AF66CC596A}"/>
    <dgm:cxn modelId="{41A685E1-7D6C-4EA8-8BBA-A246B12B748A}" srcId="{4D872C49-25DD-40C8-8879-59BBACBC4430}" destId="{5AFF5B93-865E-48E4-8790-BCCE5142520A}" srcOrd="3" destOrd="0" parTransId="{571B4BC5-11E6-4AEE-8729-EFE0CA164296}" sibTransId="{ECDDF539-7BE5-4546-97F8-11E606667353}"/>
    <dgm:cxn modelId="{4BAB5DFC-4F28-4649-B419-7FED339269AF}" type="presOf" srcId="{722A0AB4-BB8C-44F6-BD1A-7371483215CF}" destId="{04444F70-77FE-47FE-838F-5AD120F3174B}" srcOrd="0" destOrd="0" presId="urn:microsoft.com/office/officeart/2005/8/layout/chevron2"/>
    <dgm:cxn modelId="{DE648D8C-9C29-4657-B1E0-99BB8FDF5879}" type="presParOf" srcId="{B58411BB-689B-4248-83C8-4A5D837A70CF}" destId="{599D4334-D36D-4064-B4FF-DB3A2D48AD64}" srcOrd="0" destOrd="0" presId="urn:microsoft.com/office/officeart/2005/8/layout/chevron2"/>
    <dgm:cxn modelId="{A56AE913-ED80-4228-8058-75FA6D4FD4C4}" type="presParOf" srcId="{599D4334-D36D-4064-B4FF-DB3A2D48AD64}" destId="{9D2D8110-2AD4-4BCA-8D88-CE505A8C04F9}" srcOrd="0" destOrd="0" presId="urn:microsoft.com/office/officeart/2005/8/layout/chevron2"/>
    <dgm:cxn modelId="{189A75BB-4B63-4717-9760-0806A656C908}" type="presParOf" srcId="{599D4334-D36D-4064-B4FF-DB3A2D48AD64}" destId="{D5489308-478B-4544-BFE3-6EE5B2AA8BF6}" srcOrd="1" destOrd="0" presId="urn:microsoft.com/office/officeart/2005/8/layout/chevron2"/>
    <dgm:cxn modelId="{8430C890-6887-4848-83DB-528B0563BD32}" type="presParOf" srcId="{B58411BB-689B-4248-83C8-4A5D837A70CF}" destId="{F69613AB-094D-4BE1-B772-C081EB455609}" srcOrd="1" destOrd="0" presId="urn:microsoft.com/office/officeart/2005/8/layout/chevron2"/>
    <dgm:cxn modelId="{05A9A459-1AFF-4E04-A203-472B63605CE9}" type="presParOf" srcId="{B58411BB-689B-4248-83C8-4A5D837A70CF}" destId="{2D0174D5-9C51-4E4F-B7B1-264CC8C3DCC5}" srcOrd="2" destOrd="0" presId="urn:microsoft.com/office/officeart/2005/8/layout/chevron2"/>
    <dgm:cxn modelId="{CE0748DF-0E93-4F0A-925D-7D7E1ECC47A8}" type="presParOf" srcId="{2D0174D5-9C51-4E4F-B7B1-264CC8C3DCC5}" destId="{F383528F-73E0-4D46-BF19-FB6906710FBE}" srcOrd="0" destOrd="0" presId="urn:microsoft.com/office/officeart/2005/8/layout/chevron2"/>
    <dgm:cxn modelId="{C6FA8939-5875-4E20-8DE2-C7E4962CB93B}" type="presParOf" srcId="{2D0174D5-9C51-4E4F-B7B1-264CC8C3DCC5}" destId="{B707D135-C18E-4311-9118-DF681FD115D8}" srcOrd="1" destOrd="0" presId="urn:microsoft.com/office/officeart/2005/8/layout/chevron2"/>
    <dgm:cxn modelId="{76C45530-3778-42BE-8F96-BE1A5BDD6D6A}" type="presParOf" srcId="{B58411BB-689B-4248-83C8-4A5D837A70CF}" destId="{DFEBD112-3A79-4A54-8615-4664B377BA8C}" srcOrd="3" destOrd="0" presId="urn:microsoft.com/office/officeart/2005/8/layout/chevron2"/>
    <dgm:cxn modelId="{FAAB13CD-2867-4962-952E-38FD05601B81}" type="presParOf" srcId="{B58411BB-689B-4248-83C8-4A5D837A70CF}" destId="{58A94DF7-E45E-4ADE-BF94-56BB7C7C3C96}" srcOrd="4" destOrd="0" presId="urn:microsoft.com/office/officeart/2005/8/layout/chevron2"/>
    <dgm:cxn modelId="{ECEBC17F-0EF7-45D4-AE71-D8DF0259E894}" type="presParOf" srcId="{58A94DF7-E45E-4ADE-BF94-56BB7C7C3C96}" destId="{56E364C7-A071-4165-988F-6306B2D5F37A}" srcOrd="0" destOrd="0" presId="urn:microsoft.com/office/officeart/2005/8/layout/chevron2"/>
    <dgm:cxn modelId="{98200B9B-3CE6-4B82-8CC0-98B6EB501826}" type="presParOf" srcId="{58A94DF7-E45E-4ADE-BF94-56BB7C7C3C96}" destId="{04444F70-77FE-47FE-838F-5AD120F3174B}" srcOrd="1" destOrd="0" presId="urn:microsoft.com/office/officeart/2005/8/layout/chevron2"/>
    <dgm:cxn modelId="{1A29274A-4E5A-4AFF-8096-665AD8657FC8}" type="presParOf" srcId="{B58411BB-689B-4248-83C8-4A5D837A70CF}" destId="{784C09A0-1795-43DC-BEB8-56AA168B1DCB}" srcOrd="5" destOrd="0" presId="urn:microsoft.com/office/officeart/2005/8/layout/chevron2"/>
    <dgm:cxn modelId="{3E0EE902-3995-4407-82CD-C353D6D4A248}" type="presParOf" srcId="{B58411BB-689B-4248-83C8-4A5D837A70CF}" destId="{FD1D3824-7E05-4B7D-9C42-D6788F4FFDE8}" srcOrd="6" destOrd="0" presId="urn:microsoft.com/office/officeart/2005/8/layout/chevron2"/>
    <dgm:cxn modelId="{A6D4B571-87F3-4277-8854-9B78DDEA7028}" type="presParOf" srcId="{FD1D3824-7E05-4B7D-9C42-D6788F4FFDE8}" destId="{E7979B61-E977-416C-BC8F-072B15131D29}" srcOrd="0" destOrd="0" presId="urn:microsoft.com/office/officeart/2005/8/layout/chevron2"/>
    <dgm:cxn modelId="{60430CFF-B42E-4015-B622-5DB91CA556FF}" type="presParOf" srcId="{FD1D3824-7E05-4B7D-9C42-D6788F4FFDE8}" destId="{40D86569-E6C2-4453-A5A9-DCAD27FAE3F2}" srcOrd="1" destOrd="0" presId="urn:microsoft.com/office/officeart/2005/8/layout/chevron2"/>
    <dgm:cxn modelId="{C53E96B5-B45A-4BD4-B710-EEB70A3AFF4D}" type="presParOf" srcId="{B58411BB-689B-4248-83C8-4A5D837A70CF}" destId="{574EBE9B-E4E5-43DC-B45E-E62D646D5A59}" srcOrd="7" destOrd="0" presId="urn:microsoft.com/office/officeart/2005/8/layout/chevron2"/>
    <dgm:cxn modelId="{9AE43697-0547-48B1-8F00-55DD15C588DB}" type="presParOf" srcId="{B58411BB-689B-4248-83C8-4A5D837A70CF}" destId="{4579B6C7-8516-4B08-958A-975D851B240F}" srcOrd="8" destOrd="0" presId="urn:microsoft.com/office/officeart/2005/8/layout/chevron2"/>
    <dgm:cxn modelId="{9CDF1A4D-9B37-45A2-8106-7AB9D1CB6E32}" type="presParOf" srcId="{4579B6C7-8516-4B08-958A-975D851B240F}" destId="{B8941BC3-8660-4046-AC89-B126413F8093}" srcOrd="0" destOrd="0" presId="urn:microsoft.com/office/officeart/2005/8/layout/chevron2"/>
    <dgm:cxn modelId="{AD98FE0C-BE0E-43C7-A1F4-67B39891C1FF}" type="presParOf" srcId="{4579B6C7-8516-4B08-958A-975D851B240F}" destId="{CFC52394-5AC4-4933-9EA1-DF983F475406}" srcOrd="1" destOrd="0" presId="urn:microsoft.com/office/officeart/2005/8/layout/chevron2"/>
    <dgm:cxn modelId="{2C4F347B-8167-4C08-A570-5F1CC19C52CC}" type="presParOf" srcId="{B58411BB-689B-4248-83C8-4A5D837A70CF}" destId="{F84823CD-DCEC-4433-B478-C2FC2CDCFD64}" srcOrd="9" destOrd="0" presId="urn:microsoft.com/office/officeart/2005/8/layout/chevron2"/>
    <dgm:cxn modelId="{98851077-2DE6-454B-8931-BC2D225A9E2F}" type="presParOf" srcId="{B58411BB-689B-4248-83C8-4A5D837A70CF}" destId="{D9E43B88-898E-485F-B01A-62F29DE6603A}" srcOrd="10" destOrd="0" presId="urn:microsoft.com/office/officeart/2005/8/layout/chevron2"/>
    <dgm:cxn modelId="{BCD54901-40FB-4883-84D8-22A1787E26D3}" type="presParOf" srcId="{D9E43B88-898E-485F-B01A-62F29DE6603A}" destId="{936A3577-6F57-47C2-AD0C-2AA08588F420}" srcOrd="0" destOrd="0" presId="urn:microsoft.com/office/officeart/2005/8/layout/chevron2"/>
    <dgm:cxn modelId="{E446C092-DD7E-4EFA-BFE8-7B6CE53A641A}" type="presParOf" srcId="{D9E43B88-898E-485F-B01A-62F29DE6603A}" destId="{AE70C95C-0D35-4B5A-AFF8-F49D21627A87}" srcOrd="1" destOrd="0" presId="urn:microsoft.com/office/officeart/2005/8/layout/chevron2"/>
  </dgm:cxnLst>
  <dgm:bg>
    <a:noFill/>
  </dgm:bg>
  <dgm:whole>
    <a:ln>
      <a:solidFill>
        <a:schemeClr val="bg1"/>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D872C49-25DD-40C8-8879-59BBACBC4430}" type="doc">
      <dgm:prSet loTypeId="urn:microsoft.com/office/officeart/2005/8/layout/chevron2" loCatId="list" qsTypeId="urn:microsoft.com/office/officeart/2005/8/quickstyle/simple1" qsCatId="simple" csTypeId="urn:microsoft.com/office/officeart/2005/8/colors/accent1_2" csCatId="accent1" phldr="1"/>
      <dgm:spPr/>
    </dgm:pt>
    <dgm:pt modelId="{1EAF5C42-FD35-41F0-9EA2-DDC029827F75}">
      <dgm:prSet phldrT="[Text]" custT="1"/>
      <dgm:spPr>
        <a:solidFill>
          <a:srgbClr val="4285F4"/>
        </a:solidFill>
        <a:ln>
          <a:solidFill>
            <a:srgbClr val="4285F4"/>
          </a:solidFill>
        </a:ln>
      </dgm:spPr>
      <dgm:t>
        <a:bodyPr/>
        <a:lstStyle/>
        <a:p>
          <a:r>
            <a:rPr lang="en-CA" sz="2000" dirty="0"/>
            <a:t>1</a:t>
          </a:r>
        </a:p>
      </dgm:t>
    </dgm:pt>
    <dgm:pt modelId="{89EE4FF4-F3C0-4AE4-9149-C148E14C5F9D}" type="parTrans" cxnId="{E8B32C2E-39CF-4F9A-BE58-00B9CAA4A839}">
      <dgm:prSet/>
      <dgm:spPr/>
      <dgm:t>
        <a:bodyPr/>
        <a:lstStyle/>
        <a:p>
          <a:endParaRPr lang="en-CA"/>
        </a:p>
      </dgm:t>
    </dgm:pt>
    <dgm:pt modelId="{3883E24B-3052-400D-B390-4C6ADBAFD3DE}" type="sibTrans" cxnId="{E8B32C2E-39CF-4F9A-BE58-00B9CAA4A839}">
      <dgm:prSet/>
      <dgm:spPr/>
      <dgm:t>
        <a:bodyPr/>
        <a:lstStyle/>
        <a:p>
          <a:endParaRPr lang="en-CA"/>
        </a:p>
      </dgm:t>
    </dgm:pt>
    <dgm:pt modelId="{6DE8E594-D181-4233-9346-4E4C58834209}">
      <dgm:prSet phldrT="[Text]" custT="1"/>
      <dgm:spPr>
        <a:solidFill>
          <a:srgbClr val="4285F4"/>
        </a:solidFill>
        <a:ln>
          <a:solidFill>
            <a:schemeClr val="tx1"/>
          </a:solidFill>
        </a:ln>
      </dgm:spPr>
      <dgm:t>
        <a:bodyPr/>
        <a:lstStyle/>
        <a:p>
          <a:r>
            <a:rPr lang="en-CA" sz="2000" dirty="0"/>
            <a:t>2</a:t>
          </a:r>
        </a:p>
      </dgm:t>
    </dgm:pt>
    <dgm:pt modelId="{A5D30721-C125-47D2-AFF3-F88F83CD5189}" type="parTrans" cxnId="{483AA30F-6865-4E1F-A4CC-6432B8F6E2F6}">
      <dgm:prSet/>
      <dgm:spPr/>
      <dgm:t>
        <a:bodyPr/>
        <a:lstStyle/>
        <a:p>
          <a:endParaRPr lang="en-CA"/>
        </a:p>
      </dgm:t>
    </dgm:pt>
    <dgm:pt modelId="{C339803A-B426-49EE-92A7-2D318124707A}" type="sibTrans" cxnId="{483AA30F-6865-4E1F-A4CC-6432B8F6E2F6}">
      <dgm:prSet/>
      <dgm:spPr/>
      <dgm:t>
        <a:bodyPr/>
        <a:lstStyle/>
        <a:p>
          <a:endParaRPr lang="en-CA"/>
        </a:p>
      </dgm:t>
    </dgm:pt>
    <dgm:pt modelId="{46CC4019-EC38-476A-8C16-044622CFB227}">
      <dgm:prSet phldrT="[Text]" custT="1"/>
      <dgm:spPr>
        <a:solidFill>
          <a:srgbClr val="4285F4"/>
        </a:solidFill>
        <a:ln>
          <a:solidFill>
            <a:srgbClr val="4285F4"/>
          </a:solidFill>
        </a:ln>
      </dgm:spPr>
      <dgm:t>
        <a:bodyPr/>
        <a:lstStyle/>
        <a:p>
          <a:r>
            <a:rPr lang="en-CA" sz="2000" dirty="0"/>
            <a:t>3</a:t>
          </a:r>
        </a:p>
      </dgm:t>
    </dgm:pt>
    <dgm:pt modelId="{3A5C4B4B-CC3F-4AFE-8F9E-F0CA4DA7799E}" type="parTrans" cxnId="{B22106D5-43EB-4B35-8FE2-CA9398528EAF}">
      <dgm:prSet/>
      <dgm:spPr/>
      <dgm:t>
        <a:bodyPr/>
        <a:lstStyle/>
        <a:p>
          <a:endParaRPr lang="en-CA"/>
        </a:p>
      </dgm:t>
    </dgm:pt>
    <dgm:pt modelId="{D3755594-C2F5-49A0-8D7C-E02F852BEA22}" type="sibTrans" cxnId="{B22106D5-43EB-4B35-8FE2-CA9398528EAF}">
      <dgm:prSet/>
      <dgm:spPr/>
      <dgm:t>
        <a:bodyPr/>
        <a:lstStyle/>
        <a:p>
          <a:endParaRPr lang="en-CA"/>
        </a:p>
      </dgm:t>
    </dgm:pt>
    <dgm:pt modelId="{5AFF5B93-865E-48E4-8790-BCCE5142520A}">
      <dgm:prSet phldrT="[Text]" custT="1"/>
      <dgm:spPr>
        <a:solidFill>
          <a:srgbClr val="4285F4"/>
        </a:solidFill>
        <a:ln>
          <a:solidFill>
            <a:srgbClr val="4285F4"/>
          </a:solidFill>
        </a:ln>
      </dgm:spPr>
      <dgm:t>
        <a:bodyPr/>
        <a:lstStyle/>
        <a:p>
          <a:r>
            <a:rPr lang="en-CA" sz="2000" dirty="0"/>
            <a:t>4</a:t>
          </a:r>
        </a:p>
      </dgm:t>
    </dgm:pt>
    <dgm:pt modelId="{571B4BC5-11E6-4AEE-8729-EFE0CA164296}" type="parTrans" cxnId="{41A685E1-7D6C-4EA8-8BBA-A246B12B748A}">
      <dgm:prSet/>
      <dgm:spPr/>
      <dgm:t>
        <a:bodyPr/>
        <a:lstStyle/>
        <a:p>
          <a:endParaRPr lang="en-CA"/>
        </a:p>
      </dgm:t>
    </dgm:pt>
    <dgm:pt modelId="{ECDDF539-7BE5-4546-97F8-11E606667353}" type="sibTrans" cxnId="{41A685E1-7D6C-4EA8-8BBA-A246B12B748A}">
      <dgm:prSet/>
      <dgm:spPr/>
      <dgm:t>
        <a:bodyPr/>
        <a:lstStyle/>
        <a:p>
          <a:endParaRPr lang="en-CA"/>
        </a:p>
      </dgm:t>
    </dgm:pt>
    <dgm:pt modelId="{5FBA7FCC-9342-456B-899E-C02C01C3EBB3}">
      <dgm:prSet phldrT="[Text]" custT="1"/>
      <dgm:spPr>
        <a:solidFill>
          <a:srgbClr val="4285F4"/>
        </a:solidFill>
        <a:ln>
          <a:solidFill>
            <a:srgbClr val="4285F4"/>
          </a:solidFill>
        </a:ln>
      </dgm:spPr>
      <dgm:t>
        <a:bodyPr/>
        <a:lstStyle/>
        <a:p>
          <a:r>
            <a:rPr lang="en-CA" sz="2000" dirty="0"/>
            <a:t>5</a:t>
          </a:r>
        </a:p>
      </dgm:t>
    </dgm:pt>
    <dgm:pt modelId="{8317DC2F-B589-49F0-8240-39D237A9B058}" type="parTrans" cxnId="{AE28708B-6E8A-4B41-B1F9-845EAA0A9E89}">
      <dgm:prSet/>
      <dgm:spPr/>
      <dgm:t>
        <a:bodyPr/>
        <a:lstStyle/>
        <a:p>
          <a:endParaRPr lang="en-CA"/>
        </a:p>
      </dgm:t>
    </dgm:pt>
    <dgm:pt modelId="{83C31ACA-C218-4747-87F0-2203BC5788A4}" type="sibTrans" cxnId="{AE28708B-6E8A-4B41-B1F9-845EAA0A9E89}">
      <dgm:prSet/>
      <dgm:spPr/>
      <dgm:t>
        <a:bodyPr/>
        <a:lstStyle/>
        <a:p>
          <a:endParaRPr lang="en-CA"/>
        </a:p>
      </dgm:t>
    </dgm:pt>
    <dgm:pt modelId="{B6CEF5E5-782C-4A42-BF9C-214E21979552}">
      <dgm:prSet phldrT="[Text]" custT="1"/>
      <dgm:spPr>
        <a:solidFill>
          <a:srgbClr val="4285F4"/>
        </a:solidFill>
        <a:ln>
          <a:solidFill>
            <a:srgbClr val="4285F4"/>
          </a:solidFill>
        </a:ln>
      </dgm:spPr>
      <dgm:t>
        <a:bodyPr/>
        <a:lstStyle/>
        <a:p>
          <a:r>
            <a:rPr lang="en-CA" sz="2000" dirty="0"/>
            <a:t>6</a:t>
          </a:r>
        </a:p>
      </dgm:t>
    </dgm:pt>
    <dgm:pt modelId="{1196DCCD-78A1-453D-8B39-077C8C9A83B3}" type="parTrans" cxnId="{E24E41A4-4EA1-4962-8BAB-018A0F9FCB0E}">
      <dgm:prSet/>
      <dgm:spPr/>
      <dgm:t>
        <a:bodyPr/>
        <a:lstStyle/>
        <a:p>
          <a:endParaRPr lang="en-CA"/>
        </a:p>
      </dgm:t>
    </dgm:pt>
    <dgm:pt modelId="{983D7E23-11C2-4F8C-B428-77D4161E3882}" type="sibTrans" cxnId="{E24E41A4-4EA1-4962-8BAB-018A0F9FCB0E}">
      <dgm:prSet/>
      <dgm:spPr/>
      <dgm:t>
        <a:bodyPr/>
        <a:lstStyle/>
        <a:p>
          <a:endParaRPr lang="en-CA"/>
        </a:p>
      </dgm:t>
    </dgm:pt>
    <dgm:pt modelId="{6C584FF4-D76E-440F-863C-F7D5BE63ED4D}">
      <dgm:prSet/>
      <dgm:spPr>
        <a:solidFill>
          <a:srgbClr val="FAFAFA">
            <a:alpha val="90000"/>
          </a:srgbClr>
        </a:solidFill>
        <a:ln>
          <a:solidFill>
            <a:srgbClr val="4285F4"/>
          </a:solidFill>
        </a:ln>
      </dgm:spPr>
      <dgm:t>
        <a:bodyPr/>
        <a:lstStyle/>
        <a:p>
          <a:r>
            <a:rPr lang="en-CA" dirty="0"/>
            <a:t>Problem Definition</a:t>
          </a:r>
        </a:p>
      </dgm:t>
    </dgm:pt>
    <dgm:pt modelId="{04A3D3B4-6B33-4E84-A9E7-E94A38603A08}" type="parTrans" cxnId="{495DA7DC-FB58-4E51-B0A0-8EF3D485F7B1}">
      <dgm:prSet/>
      <dgm:spPr/>
      <dgm:t>
        <a:bodyPr/>
        <a:lstStyle/>
        <a:p>
          <a:endParaRPr lang="en-CA"/>
        </a:p>
      </dgm:t>
    </dgm:pt>
    <dgm:pt modelId="{A2AB3596-67F7-487D-8127-B4AF66CC596A}" type="sibTrans" cxnId="{495DA7DC-FB58-4E51-B0A0-8EF3D485F7B1}">
      <dgm:prSet/>
      <dgm:spPr/>
      <dgm:t>
        <a:bodyPr/>
        <a:lstStyle/>
        <a:p>
          <a:endParaRPr lang="en-CA"/>
        </a:p>
      </dgm:t>
    </dgm:pt>
    <dgm:pt modelId="{5FA83B9F-9593-4F8B-9CBD-2F6B84D6AAD9}">
      <dgm:prSet>
        <dgm:style>
          <a:lnRef idx="2">
            <a:schemeClr val="accent1"/>
          </a:lnRef>
          <a:fillRef idx="1">
            <a:schemeClr val="lt1"/>
          </a:fillRef>
          <a:effectRef idx="0">
            <a:schemeClr val="accent1"/>
          </a:effectRef>
          <a:fontRef idx="minor">
            <a:schemeClr val="dk1"/>
          </a:fontRef>
        </dgm:style>
      </dgm:prSet>
      <dgm:spPr>
        <a:ln>
          <a:solidFill>
            <a:srgbClr val="4285F4"/>
          </a:solidFill>
        </a:ln>
      </dgm:spPr>
      <dgm:t>
        <a:bodyPr/>
        <a:lstStyle/>
        <a:p>
          <a:r>
            <a:rPr lang="en-CA" dirty="0"/>
            <a:t>Data Preparation</a:t>
          </a:r>
        </a:p>
      </dgm:t>
    </dgm:pt>
    <dgm:pt modelId="{E9F2A062-F07A-486E-AD4E-05D4DB17C147}" type="parTrans" cxnId="{572FF36E-DA33-48A9-BCA3-3ECC0D688F82}">
      <dgm:prSet/>
      <dgm:spPr/>
      <dgm:t>
        <a:bodyPr/>
        <a:lstStyle/>
        <a:p>
          <a:endParaRPr lang="en-CA"/>
        </a:p>
      </dgm:t>
    </dgm:pt>
    <dgm:pt modelId="{5568FD9D-8E85-4FC9-89B6-E535909D0103}" type="sibTrans" cxnId="{572FF36E-DA33-48A9-BCA3-3ECC0D688F82}">
      <dgm:prSet/>
      <dgm:spPr/>
      <dgm:t>
        <a:bodyPr/>
        <a:lstStyle/>
        <a:p>
          <a:endParaRPr lang="en-CA"/>
        </a:p>
      </dgm:t>
    </dgm:pt>
    <dgm:pt modelId="{722A0AB4-BB8C-44F6-BD1A-7371483215CF}">
      <dgm:prSet>
        <dgm:style>
          <a:lnRef idx="1">
            <a:schemeClr val="accent1"/>
          </a:lnRef>
          <a:fillRef idx="2">
            <a:schemeClr val="accent1"/>
          </a:fillRef>
          <a:effectRef idx="1">
            <a:schemeClr val="accent1"/>
          </a:effectRef>
          <a:fontRef idx="minor">
            <a:schemeClr val="dk1"/>
          </a:fontRef>
        </dgm:style>
      </dgm:prSet>
      <dgm:spPr>
        <a:solidFill>
          <a:srgbClr val="FAFAFA"/>
        </a:solidFill>
        <a:ln>
          <a:solidFill>
            <a:srgbClr val="4285F4"/>
          </a:solidFill>
        </a:ln>
      </dgm:spPr>
      <dgm:t>
        <a:bodyPr/>
        <a:lstStyle/>
        <a:p>
          <a:r>
            <a:rPr lang="en-CA" dirty="0"/>
            <a:t>Data Exploration</a:t>
          </a:r>
        </a:p>
      </dgm:t>
    </dgm:pt>
    <dgm:pt modelId="{0C0575E1-C0EC-494E-AD5A-A68E21FF833F}" type="parTrans" cxnId="{A24F892F-3F06-4A65-B6FA-E628FAAAF8EE}">
      <dgm:prSet/>
      <dgm:spPr/>
      <dgm:t>
        <a:bodyPr/>
        <a:lstStyle/>
        <a:p>
          <a:endParaRPr lang="en-CA"/>
        </a:p>
      </dgm:t>
    </dgm:pt>
    <dgm:pt modelId="{F89BEDBB-AF67-4F76-9DE1-8CA7EEF4B050}" type="sibTrans" cxnId="{A24F892F-3F06-4A65-B6FA-E628FAAAF8EE}">
      <dgm:prSet/>
      <dgm:spPr/>
      <dgm:t>
        <a:bodyPr/>
        <a:lstStyle/>
        <a:p>
          <a:endParaRPr lang="en-CA"/>
        </a:p>
      </dgm:t>
    </dgm:pt>
    <dgm:pt modelId="{104D9E4C-73A2-44FE-9811-C4C8C4876925}">
      <dgm:prSet/>
      <dgm:spPr>
        <a:ln>
          <a:solidFill>
            <a:srgbClr val="4285F4"/>
          </a:solidFill>
        </a:ln>
      </dgm:spPr>
      <dgm:t>
        <a:bodyPr/>
        <a:lstStyle/>
        <a:p>
          <a:r>
            <a:rPr lang="en-CA" dirty="0"/>
            <a:t>Modeling</a:t>
          </a:r>
        </a:p>
      </dgm:t>
    </dgm:pt>
    <dgm:pt modelId="{7299B620-4D94-47EA-9944-06E005626B13}" type="parTrans" cxnId="{35360D1A-5B12-4AD9-951E-05605C6722A4}">
      <dgm:prSet/>
      <dgm:spPr/>
      <dgm:t>
        <a:bodyPr/>
        <a:lstStyle/>
        <a:p>
          <a:endParaRPr lang="en-CA"/>
        </a:p>
      </dgm:t>
    </dgm:pt>
    <dgm:pt modelId="{351011B3-6593-4A70-9E7B-7E9A9539A470}" type="sibTrans" cxnId="{35360D1A-5B12-4AD9-951E-05605C6722A4}">
      <dgm:prSet/>
      <dgm:spPr/>
      <dgm:t>
        <a:bodyPr/>
        <a:lstStyle/>
        <a:p>
          <a:endParaRPr lang="en-CA"/>
        </a:p>
      </dgm:t>
    </dgm:pt>
    <dgm:pt modelId="{8F7F2C36-DEFA-481B-BAF9-40138A33440F}">
      <dgm:prSet/>
      <dgm:spPr>
        <a:solidFill>
          <a:schemeClr val="tx1">
            <a:lumMod val="40000"/>
            <a:lumOff val="60000"/>
            <a:alpha val="90000"/>
          </a:schemeClr>
        </a:solidFill>
        <a:ln>
          <a:solidFill>
            <a:srgbClr val="4285F4"/>
          </a:solidFill>
        </a:ln>
      </dgm:spPr>
      <dgm:t>
        <a:bodyPr/>
        <a:lstStyle/>
        <a:p>
          <a:r>
            <a:rPr lang="en-CA" dirty="0"/>
            <a:t>Evaluation</a:t>
          </a:r>
        </a:p>
      </dgm:t>
    </dgm:pt>
    <dgm:pt modelId="{6C2C195B-83CC-4AD0-94B7-498830A09D0C}" type="parTrans" cxnId="{4DBD8842-358A-4213-8477-5F5795027659}">
      <dgm:prSet/>
      <dgm:spPr/>
      <dgm:t>
        <a:bodyPr/>
        <a:lstStyle/>
        <a:p>
          <a:endParaRPr lang="en-CA"/>
        </a:p>
      </dgm:t>
    </dgm:pt>
    <dgm:pt modelId="{D37C91D2-9E5B-4775-AC20-99476A685905}" type="sibTrans" cxnId="{4DBD8842-358A-4213-8477-5F5795027659}">
      <dgm:prSet/>
      <dgm:spPr/>
      <dgm:t>
        <a:bodyPr/>
        <a:lstStyle/>
        <a:p>
          <a:endParaRPr lang="en-CA"/>
        </a:p>
      </dgm:t>
    </dgm:pt>
    <dgm:pt modelId="{0DADF764-E545-41B2-9C66-8EA244AE1A33}">
      <dgm:prSet/>
      <dgm:spPr>
        <a:ln>
          <a:solidFill>
            <a:srgbClr val="4285F4"/>
          </a:solidFill>
        </a:ln>
      </dgm:spPr>
      <dgm:t>
        <a:bodyPr/>
        <a:lstStyle/>
        <a:p>
          <a:r>
            <a:rPr lang="en-CA" dirty="0"/>
            <a:t>Deployment</a:t>
          </a:r>
        </a:p>
      </dgm:t>
    </dgm:pt>
    <dgm:pt modelId="{21C762A2-AD18-466D-A5E9-2C2ED3D2461F}" type="parTrans" cxnId="{9C7F5ACC-46AF-4FBC-BF98-F88432EDF184}">
      <dgm:prSet/>
      <dgm:spPr/>
      <dgm:t>
        <a:bodyPr/>
        <a:lstStyle/>
        <a:p>
          <a:endParaRPr lang="en-CA"/>
        </a:p>
      </dgm:t>
    </dgm:pt>
    <dgm:pt modelId="{04B4354A-7B91-4341-BB10-821825669246}" type="sibTrans" cxnId="{9C7F5ACC-46AF-4FBC-BF98-F88432EDF184}">
      <dgm:prSet/>
      <dgm:spPr/>
      <dgm:t>
        <a:bodyPr/>
        <a:lstStyle/>
        <a:p>
          <a:endParaRPr lang="en-CA"/>
        </a:p>
      </dgm:t>
    </dgm:pt>
    <dgm:pt modelId="{B58411BB-689B-4248-83C8-4A5D837A70CF}" type="pres">
      <dgm:prSet presAssocID="{4D872C49-25DD-40C8-8879-59BBACBC4430}" presName="linearFlow" presStyleCnt="0">
        <dgm:presLayoutVars>
          <dgm:dir/>
          <dgm:animLvl val="lvl"/>
          <dgm:resizeHandles val="exact"/>
        </dgm:presLayoutVars>
      </dgm:prSet>
      <dgm:spPr/>
    </dgm:pt>
    <dgm:pt modelId="{599D4334-D36D-4064-B4FF-DB3A2D48AD64}" type="pres">
      <dgm:prSet presAssocID="{1EAF5C42-FD35-41F0-9EA2-DDC029827F75}" presName="composite" presStyleCnt="0"/>
      <dgm:spPr/>
    </dgm:pt>
    <dgm:pt modelId="{9D2D8110-2AD4-4BCA-8D88-CE505A8C04F9}" type="pres">
      <dgm:prSet presAssocID="{1EAF5C42-FD35-41F0-9EA2-DDC029827F75}" presName="parentText" presStyleLbl="alignNode1" presStyleIdx="0" presStyleCnt="6" custLinFactNeighborX="-1457" custLinFactNeighborY="-323">
        <dgm:presLayoutVars>
          <dgm:chMax val="1"/>
          <dgm:bulletEnabled val="1"/>
        </dgm:presLayoutVars>
      </dgm:prSet>
      <dgm:spPr/>
    </dgm:pt>
    <dgm:pt modelId="{D5489308-478B-4544-BFE3-6EE5B2AA8BF6}" type="pres">
      <dgm:prSet presAssocID="{1EAF5C42-FD35-41F0-9EA2-DDC029827F75}" presName="descendantText" presStyleLbl="alignAcc1" presStyleIdx="0" presStyleCnt="6" custLinFactNeighborX="-404" custLinFactNeighborY="-496">
        <dgm:presLayoutVars>
          <dgm:bulletEnabled val="1"/>
        </dgm:presLayoutVars>
      </dgm:prSet>
      <dgm:spPr/>
    </dgm:pt>
    <dgm:pt modelId="{F69613AB-094D-4BE1-B772-C081EB455609}" type="pres">
      <dgm:prSet presAssocID="{3883E24B-3052-400D-B390-4C6ADBAFD3DE}" presName="sp" presStyleCnt="0"/>
      <dgm:spPr/>
    </dgm:pt>
    <dgm:pt modelId="{2D0174D5-9C51-4E4F-B7B1-264CC8C3DCC5}" type="pres">
      <dgm:prSet presAssocID="{6DE8E594-D181-4233-9346-4E4C58834209}" presName="composite" presStyleCnt="0"/>
      <dgm:spPr/>
    </dgm:pt>
    <dgm:pt modelId="{F383528F-73E0-4D46-BF19-FB6906710FBE}" type="pres">
      <dgm:prSet presAssocID="{6DE8E594-D181-4233-9346-4E4C58834209}" presName="parentText" presStyleLbl="alignNode1" presStyleIdx="1" presStyleCnt="6">
        <dgm:presLayoutVars>
          <dgm:chMax val="1"/>
          <dgm:bulletEnabled val="1"/>
        </dgm:presLayoutVars>
      </dgm:prSet>
      <dgm:spPr/>
    </dgm:pt>
    <dgm:pt modelId="{B707D135-C18E-4311-9118-DF681FD115D8}" type="pres">
      <dgm:prSet presAssocID="{6DE8E594-D181-4233-9346-4E4C58834209}" presName="descendantText" presStyleLbl="alignAcc1" presStyleIdx="1" presStyleCnt="6" custLinFactNeighborY="0">
        <dgm:presLayoutVars>
          <dgm:bulletEnabled val="1"/>
        </dgm:presLayoutVars>
      </dgm:prSet>
      <dgm:spPr/>
    </dgm:pt>
    <dgm:pt modelId="{DFEBD112-3A79-4A54-8615-4664B377BA8C}" type="pres">
      <dgm:prSet presAssocID="{C339803A-B426-49EE-92A7-2D318124707A}" presName="sp" presStyleCnt="0"/>
      <dgm:spPr/>
    </dgm:pt>
    <dgm:pt modelId="{58A94DF7-E45E-4ADE-BF94-56BB7C7C3C96}" type="pres">
      <dgm:prSet presAssocID="{46CC4019-EC38-476A-8C16-044622CFB227}" presName="composite" presStyleCnt="0"/>
      <dgm:spPr/>
    </dgm:pt>
    <dgm:pt modelId="{56E364C7-A071-4165-988F-6306B2D5F37A}" type="pres">
      <dgm:prSet presAssocID="{46CC4019-EC38-476A-8C16-044622CFB227}" presName="parentText" presStyleLbl="alignNode1" presStyleIdx="2" presStyleCnt="6">
        <dgm:presLayoutVars>
          <dgm:chMax val="1"/>
          <dgm:bulletEnabled val="1"/>
        </dgm:presLayoutVars>
      </dgm:prSet>
      <dgm:spPr/>
    </dgm:pt>
    <dgm:pt modelId="{04444F70-77FE-47FE-838F-5AD120F3174B}" type="pres">
      <dgm:prSet presAssocID="{46CC4019-EC38-476A-8C16-044622CFB227}" presName="descendantText" presStyleLbl="alignAcc1" presStyleIdx="2" presStyleCnt="6">
        <dgm:presLayoutVars>
          <dgm:bulletEnabled val="1"/>
        </dgm:presLayoutVars>
      </dgm:prSet>
      <dgm:spPr/>
    </dgm:pt>
    <dgm:pt modelId="{784C09A0-1795-43DC-BEB8-56AA168B1DCB}" type="pres">
      <dgm:prSet presAssocID="{D3755594-C2F5-49A0-8D7C-E02F852BEA22}" presName="sp" presStyleCnt="0"/>
      <dgm:spPr/>
    </dgm:pt>
    <dgm:pt modelId="{FD1D3824-7E05-4B7D-9C42-D6788F4FFDE8}" type="pres">
      <dgm:prSet presAssocID="{5AFF5B93-865E-48E4-8790-BCCE5142520A}" presName="composite" presStyleCnt="0"/>
      <dgm:spPr/>
    </dgm:pt>
    <dgm:pt modelId="{E7979B61-E977-416C-BC8F-072B15131D29}" type="pres">
      <dgm:prSet presAssocID="{5AFF5B93-865E-48E4-8790-BCCE5142520A}" presName="parentText" presStyleLbl="alignNode1" presStyleIdx="3" presStyleCnt="6">
        <dgm:presLayoutVars>
          <dgm:chMax val="1"/>
          <dgm:bulletEnabled val="1"/>
        </dgm:presLayoutVars>
      </dgm:prSet>
      <dgm:spPr/>
    </dgm:pt>
    <dgm:pt modelId="{40D86569-E6C2-4453-A5A9-DCAD27FAE3F2}" type="pres">
      <dgm:prSet presAssocID="{5AFF5B93-865E-48E4-8790-BCCE5142520A}" presName="descendantText" presStyleLbl="alignAcc1" presStyleIdx="3" presStyleCnt="6">
        <dgm:presLayoutVars>
          <dgm:bulletEnabled val="1"/>
        </dgm:presLayoutVars>
      </dgm:prSet>
      <dgm:spPr/>
    </dgm:pt>
    <dgm:pt modelId="{574EBE9B-E4E5-43DC-B45E-E62D646D5A59}" type="pres">
      <dgm:prSet presAssocID="{ECDDF539-7BE5-4546-97F8-11E606667353}" presName="sp" presStyleCnt="0"/>
      <dgm:spPr/>
    </dgm:pt>
    <dgm:pt modelId="{4579B6C7-8516-4B08-958A-975D851B240F}" type="pres">
      <dgm:prSet presAssocID="{5FBA7FCC-9342-456B-899E-C02C01C3EBB3}" presName="composite" presStyleCnt="0"/>
      <dgm:spPr/>
    </dgm:pt>
    <dgm:pt modelId="{B8941BC3-8660-4046-AC89-B126413F8093}" type="pres">
      <dgm:prSet presAssocID="{5FBA7FCC-9342-456B-899E-C02C01C3EBB3}" presName="parentText" presStyleLbl="alignNode1" presStyleIdx="4" presStyleCnt="6">
        <dgm:presLayoutVars>
          <dgm:chMax val="1"/>
          <dgm:bulletEnabled val="1"/>
        </dgm:presLayoutVars>
      </dgm:prSet>
      <dgm:spPr/>
    </dgm:pt>
    <dgm:pt modelId="{CFC52394-5AC4-4933-9EA1-DF983F475406}" type="pres">
      <dgm:prSet presAssocID="{5FBA7FCC-9342-456B-899E-C02C01C3EBB3}" presName="descendantText" presStyleLbl="alignAcc1" presStyleIdx="4" presStyleCnt="6" custLinFactNeighborY="0">
        <dgm:presLayoutVars>
          <dgm:bulletEnabled val="1"/>
        </dgm:presLayoutVars>
      </dgm:prSet>
      <dgm:spPr/>
    </dgm:pt>
    <dgm:pt modelId="{F84823CD-DCEC-4433-B478-C2FC2CDCFD64}" type="pres">
      <dgm:prSet presAssocID="{83C31ACA-C218-4747-87F0-2203BC5788A4}" presName="sp" presStyleCnt="0"/>
      <dgm:spPr/>
    </dgm:pt>
    <dgm:pt modelId="{D9E43B88-898E-485F-B01A-62F29DE6603A}" type="pres">
      <dgm:prSet presAssocID="{B6CEF5E5-782C-4A42-BF9C-214E21979552}" presName="composite" presStyleCnt="0"/>
      <dgm:spPr/>
    </dgm:pt>
    <dgm:pt modelId="{936A3577-6F57-47C2-AD0C-2AA08588F420}" type="pres">
      <dgm:prSet presAssocID="{B6CEF5E5-782C-4A42-BF9C-214E21979552}" presName="parentText" presStyleLbl="alignNode1" presStyleIdx="5" presStyleCnt="6">
        <dgm:presLayoutVars>
          <dgm:chMax val="1"/>
          <dgm:bulletEnabled val="1"/>
        </dgm:presLayoutVars>
      </dgm:prSet>
      <dgm:spPr/>
    </dgm:pt>
    <dgm:pt modelId="{AE70C95C-0D35-4B5A-AFF8-F49D21627A87}" type="pres">
      <dgm:prSet presAssocID="{B6CEF5E5-782C-4A42-BF9C-214E21979552}" presName="descendantText" presStyleLbl="alignAcc1" presStyleIdx="5" presStyleCnt="6">
        <dgm:presLayoutVars>
          <dgm:bulletEnabled val="1"/>
        </dgm:presLayoutVars>
      </dgm:prSet>
      <dgm:spPr/>
    </dgm:pt>
  </dgm:ptLst>
  <dgm:cxnLst>
    <dgm:cxn modelId="{87EC6A00-7F49-4A88-80A5-6B97C33FFCEC}" type="presOf" srcId="{4D872C49-25DD-40C8-8879-59BBACBC4430}" destId="{B58411BB-689B-4248-83C8-4A5D837A70CF}" srcOrd="0" destOrd="0" presId="urn:microsoft.com/office/officeart/2005/8/layout/chevron2"/>
    <dgm:cxn modelId="{92919A0D-880B-45AC-BF38-814A20A49065}" type="presOf" srcId="{5AFF5B93-865E-48E4-8790-BCCE5142520A}" destId="{E7979B61-E977-416C-BC8F-072B15131D29}" srcOrd="0" destOrd="0" presId="urn:microsoft.com/office/officeart/2005/8/layout/chevron2"/>
    <dgm:cxn modelId="{483AA30F-6865-4E1F-A4CC-6432B8F6E2F6}" srcId="{4D872C49-25DD-40C8-8879-59BBACBC4430}" destId="{6DE8E594-D181-4233-9346-4E4C58834209}" srcOrd="1" destOrd="0" parTransId="{A5D30721-C125-47D2-AFF3-F88F83CD5189}" sibTransId="{C339803A-B426-49EE-92A7-2D318124707A}"/>
    <dgm:cxn modelId="{35360D1A-5B12-4AD9-951E-05605C6722A4}" srcId="{5AFF5B93-865E-48E4-8790-BCCE5142520A}" destId="{104D9E4C-73A2-44FE-9811-C4C8C4876925}" srcOrd="0" destOrd="0" parTransId="{7299B620-4D94-47EA-9944-06E005626B13}" sibTransId="{351011B3-6593-4A70-9E7B-7E9A9539A470}"/>
    <dgm:cxn modelId="{E8B32C2E-39CF-4F9A-BE58-00B9CAA4A839}" srcId="{4D872C49-25DD-40C8-8879-59BBACBC4430}" destId="{1EAF5C42-FD35-41F0-9EA2-DDC029827F75}" srcOrd="0" destOrd="0" parTransId="{89EE4FF4-F3C0-4AE4-9149-C148E14C5F9D}" sibTransId="{3883E24B-3052-400D-B390-4C6ADBAFD3DE}"/>
    <dgm:cxn modelId="{A24F892F-3F06-4A65-B6FA-E628FAAAF8EE}" srcId="{46CC4019-EC38-476A-8C16-044622CFB227}" destId="{722A0AB4-BB8C-44F6-BD1A-7371483215CF}" srcOrd="0" destOrd="0" parTransId="{0C0575E1-C0EC-494E-AD5A-A68E21FF833F}" sibTransId="{F89BEDBB-AF67-4F76-9DE1-8CA7EEF4B050}"/>
    <dgm:cxn modelId="{9CF4BB34-0600-447E-B75B-A1633F76F300}" type="presOf" srcId="{5FBA7FCC-9342-456B-899E-C02C01C3EBB3}" destId="{B8941BC3-8660-4046-AC89-B126413F8093}" srcOrd="0" destOrd="0" presId="urn:microsoft.com/office/officeart/2005/8/layout/chevron2"/>
    <dgm:cxn modelId="{4F3AD461-AD78-4F9B-A3FB-0393F9498180}" type="presOf" srcId="{46CC4019-EC38-476A-8C16-044622CFB227}" destId="{56E364C7-A071-4165-988F-6306B2D5F37A}" srcOrd="0" destOrd="0" presId="urn:microsoft.com/office/officeart/2005/8/layout/chevron2"/>
    <dgm:cxn modelId="{4DBD8842-358A-4213-8477-5F5795027659}" srcId="{5FBA7FCC-9342-456B-899E-C02C01C3EBB3}" destId="{8F7F2C36-DEFA-481B-BAF9-40138A33440F}" srcOrd="0" destOrd="0" parTransId="{6C2C195B-83CC-4AD0-94B7-498830A09D0C}" sibTransId="{D37C91D2-9E5B-4775-AC20-99476A685905}"/>
    <dgm:cxn modelId="{2D79954A-9B73-40E4-A6E5-200646793B3D}" type="presOf" srcId="{5FA83B9F-9593-4F8B-9CBD-2F6B84D6AAD9}" destId="{B707D135-C18E-4311-9118-DF681FD115D8}" srcOrd="0" destOrd="0" presId="urn:microsoft.com/office/officeart/2005/8/layout/chevron2"/>
    <dgm:cxn modelId="{572FF36E-DA33-48A9-BCA3-3ECC0D688F82}" srcId="{6DE8E594-D181-4233-9346-4E4C58834209}" destId="{5FA83B9F-9593-4F8B-9CBD-2F6B84D6AAD9}" srcOrd="0" destOrd="0" parTransId="{E9F2A062-F07A-486E-AD4E-05D4DB17C147}" sibTransId="{5568FD9D-8E85-4FC9-89B6-E535909D0103}"/>
    <dgm:cxn modelId="{F109F378-58E2-4BED-A9A4-5E4CD726081E}" type="presOf" srcId="{104D9E4C-73A2-44FE-9811-C4C8C4876925}" destId="{40D86569-E6C2-4453-A5A9-DCAD27FAE3F2}" srcOrd="0" destOrd="0" presId="urn:microsoft.com/office/officeart/2005/8/layout/chevron2"/>
    <dgm:cxn modelId="{5A689780-8338-4763-912E-9B25F6E831E0}" type="presOf" srcId="{6DE8E594-D181-4233-9346-4E4C58834209}" destId="{F383528F-73E0-4D46-BF19-FB6906710FBE}" srcOrd="0" destOrd="0" presId="urn:microsoft.com/office/officeart/2005/8/layout/chevron2"/>
    <dgm:cxn modelId="{AE28708B-6E8A-4B41-B1F9-845EAA0A9E89}" srcId="{4D872C49-25DD-40C8-8879-59BBACBC4430}" destId="{5FBA7FCC-9342-456B-899E-C02C01C3EBB3}" srcOrd="4" destOrd="0" parTransId="{8317DC2F-B589-49F0-8240-39D237A9B058}" sibTransId="{83C31ACA-C218-4747-87F0-2203BC5788A4}"/>
    <dgm:cxn modelId="{1357EA8C-D68E-4AFC-A893-19EB799F5110}" type="presOf" srcId="{6C584FF4-D76E-440F-863C-F7D5BE63ED4D}" destId="{D5489308-478B-4544-BFE3-6EE5B2AA8BF6}" srcOrd="0" destOrd="0" presId="urn:microsoft.com/office/officeart/2005/8/layout/chevron2"/>
    <dgm:cxn modelId="{7AFF769C-1735-4D3A-90E3-8B566A71C3B2}" type="presOf" srcId="{B6CEF5E5-782C-4A42-BF9C-214E21979552}" destId="{936A3577-6F57-47C2-AD0C-2AA08588F420}" srcOrd="0" destOrd="0" presId="urn:microsoft.com/office/officeart/2005/8/layout/chevron2"/>
    <dgm:cxn modelId="{226262A0-F2C9-4B51-AFE5-3623A3DCD926}" type="presOf" srcId="{0DADF764-E545-41B2-9C66-8EA244AE1A33}" destId="{AE70C95C-0D35-4B5A-AFF8-F49D21627A87}" srcOrd="0" destOrd="0" presId="urn:microsoft.com/office/officeart/2005/8/layout/chevron2"/>
    <dgm:cxn modelId="{E24E41A4-4EA1-4962-8BAB-018A0F9FCB0E}" srcId="{4D872C49-25DD-40C8-8879-59BBACBC4430}" destId="{B6CEF5E5-782C-4A42-BF9C-214E21979552}" srcOrd="5" destOrd="0" parTransId="{1196DCCD-78A1-453D-8B39-077C8C9A83B3}" sibTransId="{983D7E23-11C2-4F8C-B428-77D4161E3882}"/>
    <dgm:cxn modelId="{20FFD5C5-4A7B-4DB3-A421-D78040631EE7}" type="presOf" srcId="{8F7F2C36-DEFA-481B-BAF9-40138A33440F}" destId="{CFC52394-5AC4-4933-9EA1-DF983F475406}" srcOrd="0" destOrd="0" presId="urn:microsoft.com/office/officeart/2005/8/layout/chevron2"/>
    <dgm:cxn modelId="{9C7F5ACC-46AF-4FBC-BF98-F88432EDF184}" srcId="{B6CEF5E5-782C-4A42-BF9C-214E21979552}" destId="{0DADF764-E545-41B2-9C66-8EA244AE1A33}" srcOrd="0" destOrd="0" parTransId="{21C762A2-AD18-466D-A5E9-2C2ED3D2461F}" sibTransId="{04B4354A-7B91-4341-BB10-821825669246}"/>
    <dgm:cxn modelId="{9EDAFFCD-34D5-403F-8463-440AD974E1A7}" type="presOf" srcId="{1EAF5C42-FD35-41F0-9EA2-DDC029827F75}" destId="{9D2D8110-2AD4-4BCA-8D88-CE505A8C04F9}" srcOrd="0" destOrd="0" presId="urn:microsoft.com/office/officeart/2005/8/layout/chevron2"/>
    <dgm:cxn modelId="{B22106D5-43EB-4B35-8FE2-CA9398528EAF}" srcId="{4D872C49-25DD-40C8-8879-59BBACBC4430}" destId="{46CC4019-EC38-476A-8C16-044622CFB227}" srcOrd="2" destOrd="0" parTransId="{3A5C4B4B-CC3F-4AFE-8F9E-F0CA4DA7799E}" sibTransId="{D3755594-C2F5-49A0-8D7C-E02F852BEA22}"/>
    <dgm:cxn modelId="{495DA7DC-FB58-4E51-B0A0-8EF3D485F7B1}" srcId="{1EAF5C42-FD35-41F0-9EA2-DDC029827F75}" destId="{6C584FF4-D76E-440F-863C-F7D5BE63ED4D}" srcOrd="0" destOrd="0" parTransId="{04A3D3B4-6B33-4E84-A9E7-E94A38603A08}" sibTransId="{A2AB3596-67F7-487D-8127-B4AF66CC596A}"/>
    <dgm:cxn modelId="{41A685E1-7D6C-4EA8-8BBA-A246B12B748A}" srcId="{4D872C49-25DD-40C8-8879-59BBACBC4430}" destId="{5AFF5B93-865E-48E4-8790-BCCE5142520A}" srcOrd="3" destOrd="0" parTransId="{571B4BC5-11E6-4AEE-8729-EFE0CA164296}" sibTransId="{ECDDF539-7BE5-4546-97F8-11E606667353}"/>
    <dgm:cxn modelId="{4BAB5DFC-4F28-4649-B419-7FED339269AF}" type="presOf" srcId="{722A0AB4-BB8C-44F6-BD1A-7371483215CF}" destId="{04444F70-77FE-47FE-838F-5AD120F3174B}" srcOrd="0" destOrd="0" presId="urn:microsoft.com/office/officeart/2005/8/layout/chevron2"/>
    <dgm:cxn modelId="{DE648D8C-9C29-4657-B1E0-99BB8FDF5879}" type="presParOf" srcId="{B58411BB-689B-4248-83C8-4A5D837A70CF}" destId="{599D4334-D36D-4064-B4FF-DB3A2D48AD64}" srcOrd="0" destOrd="0" presId="urn:microsoft.com/office/officeart/2005/8/layout/chevron2"/>
    <dgm:cxn modelId="{A56AE913-ED80-4228-8058-75FA6D4FD4C4}" type="presParOf" srcId="{599D4334-D36D-4064-B4FF-DB3A2D48AD64}" destId="{9D2D8110-2AD4-4BCA-8D88-CE505A8C04F9}" srcOrd="0" destOrd="0" presId="urn:microsoft.com/office/officeart/2005/8/layout/chevron2"/>
    <dgm:cxn modelId="{189A75BB-4B63-4717-9760-0806A656C908}" type="presParOf" srcId="{599D4334-D36D-4064-B4FF-DB3A2D48AD64}" destId="{D5489308-478B-4544-BFE3-6EE5B2AA8BF6}" srcOrd="1" destOrd="0" presId="urn:microsoft.com/office/officeart/2005/8/layout/chevron2"/>
    <dgm:cxn modelId="{8430C890-6887-4848-83DB-528B0563BD32}" type="presParOf" srcId="{B58411BB-689B-4248-83C8-4A5D837A70CF}" destId="{F69613AB-094D-4BE1-B772-C081EB455609}" srcOrd="1" destOrd="0" presId="urn:microsoft.com/office/officeart/2005/8/layout/chevron2"/>
    <dgm:cxn modelId="{05A9A459-1AFF-4E04-A203-472B63605CE9}" type="presParOf" srcId="{B58411BB-689B-4248-83C8-4A5D837A70CF}" destId="{2D0174D5-9C51-4E4F-B7B1-264CC8C3DCC5}" srcOrd="2" destOrd="0" presId="urn:microsoft.com/office/officeart/2005/8/layout/chevron2"/>
    <dgm:cxn modelId="{CE0748DF-0E93-4F0A-925D-7D7E1ECC47A8}" type="presParOf" srcId="{2D0174D5-9C51-4E4F-B7B1-264CC8C3DCC5}" destId="{F383528F-73E0-4D46-BF19-FB6906710FBE}" srcOrd="0" destOrd="0" presId="urn:microsoft.com/office/officeart/2005/8/layout/chevron2"/>
    <dgm:cxn modelId="{C6FA8939-5875-4E20-8DE2-C7E4962CB93B}" type="presParOf" srcId="{2D0174D5-9C51-4E4F-B7B1-264CC8C3DCC5}" destId="{B707D135-C18E-4311-9118-DF681FD115D8}" srcOrd="1" destOrd="0" presId="urn:microsoft.com/office/officeart/2005/8/layout/chevron2"/>
    <dgm:cxn modelId="{76C45530-3778-42BE-8F96-BE1A5BDD6D6A}" type="presParOf" srcId="{B58411BB-689B-4248-83C8-4A5D837A70CF}" destId="{DFEBD112-3A79-4A54-8615-4664B377BA8C}" srcOrd="3" destOrd="0" presId="urn:microsoft.com/office/officeart/2005/8/layout/chevron2"/>
    <dgm:cxn modelId="{FAAB13CD-2867-4962-952E-38FD05601B81}" type="presParOf" srcId="{B58411BB-689B-4248-83C8-4A5D837A70CF}" destId="{58A94DF7-E45E-4ADE-BF94-56BB7C7C3C96}" srcOrd="4" destOrd="0" presId="urn:microsoft.com/office/officeart/2005/8/layout/chevron2"/>
    <dgm:cxn modelId="{ECEBC17F-0EF7-45D4-AE71-D8DF0259E894}" type="presParOf" srcId="{58A94DF7-E45E-4ADE-BF94-56BB7C7C3C96}" destId="{56E364C7-A071-4165-988F-6306B2D5F37A}" srcOrd="0" destOrd="0" presId="urn:microsoft.com/office/officeart/2005/8/layout/chevron2"/>
    <dgm:cxn modelId="{98200B9B-3CE6-4B82-8CC0-98B6EB501826}" type="presParOf" srcId="{58A94DF7-E45E-4ADE-BF94-56BB7C7C3C96}" destId="{04444F70-77FE-47FE-838F-5AD120F3174B}" srcOrd="1" destOrd="0" presId="urn:microsoft.com/office/officeart/2005/8/layout/chevron2"/>
    <dgm:cxn modelId="{1A29274A-4E5A-4AFF-8096-665AD8657FC8}" type="presParOf" srcId="{B58411BB-689B-4248-83C8-4A5D837A70CF}" destId="{784C09A0-1795-43DC-BEB8-56AA168B1DCB}" srcOrd="5" destOrd="0" presId="urn:microsoft.com/office/officeart/2005/8/layout/chevron2"/>
    <dgm:cxn modelId="{3E0EE902-3995-4407-82CD-C353D6D4A248}" type="presParOf" srcId="{B58411BB-689B-4248-83C8-4A5D837A70CF}" destId="{FD1D3824-7E05-4B7D-9C42-D6788F4FFDE8}" srcOrd="6" destOrd="0" presId="urn:microsoft.com/office/officeart/2005/8/layout/chevron2"/>
    <dgm:cxn modelId="{A6D4B571-87F3-4277-8854-9B78DDEA7028}" type="presParOf" srcId="{FD1D3824-7E05-4B7D-9C42-D6788F4FFDE8}" destId="{E7979B61-E977-416C-BC8F-072B15131D29}" srcOrd="0" destOrd="0" presId="urn:microsoft.com/office/officeart/2005/8/layout/chevron2"/>
    <dgm:cxn modelId="{60430CFF-B42E-4015-B622-5DB91CA556FF}" type="presParOf" srcId="{FD1D3824-7E05-4B7D-9C42-D6788F4FFDE8}" destId="{40D86569-E6C2-4453-A5A9-DCAD27FAE3F2}" srcOrd="1" destOrd="0" presId="urn:microsoft.com/office/officeart/2005/8/layout/chevron2"/>
    <dgm:cxn modelId="{C53E96B5-B45A-4BD4-B710-EEB70A3AFF4D}" type="presParOf" srcId="{B58411BB-689B-4248-83C8-4A5D837A70CF}" destId="{574EBE9B-E4E5-43DC-B45E-E62D646D5A59}" srcOrd="7" destOrd="0" presId="urn:microsoft.com/office/officeart/2005/8/layout/chevron2"/>
    <dgm:cxn modelId="{9AE43697-0547-48B1-8F00-55DD15C588DB}" type="presParOf" srcId="{B58411BB-689B-4248-83C8-4A5D837A70CF}" destId="{4579B6C7-8516-4B08-958A-975D851B240F}" srcOrd="8" destOrd="0" presId="urn:microsoft.com/office/officeart/2005/8/layout/chevron2"/>
    <dgm:cxn modelId="{9CDF1A4D-9B37-45A2-8106-7AB9D1CB6E32}" type="presParOf" srcId="{4579B6C7-8516-4B08-958A-975D851B240F}" destId="{B8941BC3-8660-4046-AC89-B126413F8093}" srcOrd="0" destOrd="0" presId="urn:microsoft.com/office/officeart/2005/8/layout/chevron2"/>
    <dgm:cxn modelId="{AD98FE0C-BE0E-43C7-A1F4-67B39891C1FF}" type="presParOf" srcId="{4579B6C7-8516-4B08-958A-975D851B240F}" destId="{CFC52394-5AC4-4933-9EA1-DF983F475406}" srcOrd="1" destOrd="0" presId="urn:microsoft.com/office/officeart/2005/8/layout/chevron2"/>
    <dgm:cxn modelId="{2C4F347B-8167-4C08-A570-5F1CC19C52CC}" type="presParOf" srcId="{B58411BB-689B-4248-83C8-4A5D837A70CF}" destId="{F84823CD-DCEC-4433-B478-C2FC2CDCFD64}" srcOrd="9" destOrd="0" presId="urn:microsoft.com/office/officeart/2005/8/layout/chevron2"/>
    <dgm:cxn modelId="{98851077-2DE6-454B-8931-BC2D225A9E2F}" type="presParOf" srcId="{B58411BB-689B-4248-83C8-4A5D837A70CF}" destId="{D9E43B88-898E-485F-B01A-62F29DE6603A}" srcOrd="10" destOrd="0" presId="urn:microsoft.com/office/officeart/2005/8/layout/chevron2"/>
    <dgm:cxn modelId="{BCD54901-40FB-4883-84D8-22A1787E26D3}" type="presParOf" srcId="{D9E43B88-898E-485F-B01A-62F29DE6603A}" destId="{936A3577-6F57-47C2-AD0C-2AA08588F420}" srcOrd="0" destOrd="0" presId="urn:microsoft.com/office/officeart/2005/8/layout/chevron2"/>
    <dgm:cxn modelId="{E446C092-DD7E-4EFA-BFE8-7B6CE53A641A}" type="presParOf" srcId="{D9E43B88-898E-485F-B01A-62F29DE6603A}" destId="{AE70C95C-0D35-4B5A-AFF8-F49D21627A87}" srcOrd="1" destOrd="0" presId="urn:microsoft.com/office/officeart/2005/8/layout/chevron2"/>
  </dgm:cxnLst>
  <dgm:bg>
    <a:noFill/>
  </dgm:bg>
  <dgm:whole>
    <a:ln>
      <a:solidFill>
        <a:schemeClr val="bg1"/>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D872C49-25DD-40C8-8879-59BBACBC4430}" type="doc">
      <dgm:prSet loTypeId="urn:microsoft.com/office/officeart/2005/8/layout/chevron2" loCatId="list" qsTypeId="urn:microsoft.com/office/officeart/2005/8/quickstyle/simple1" qsCatId="simple" csTypeId="urn:microsoft.com/office/officeart/2005/8/colors/accent1_2" csCatId="accent1" phldr="1"/>
      <dgm:spPr/>
    </dgm:pt>
    <dgm:pt modelId="{1EAF5C42-FD35-41F0-9EA2-DDC029827F75}">
      <dgm:prSet phldrT="[Text]" custT="1"/>
      <dgm:spPr>
        <a:solidFill>
          <a:srgbClr val="4285F4"/>
        </a:solidFill>
        <a:ln>
          <a:solidFill>
            <a:srgbClr val="4285F4"/>
          </a:solidFill>
        </a:ln>
      </dgm:spPr>
      <dgm:t>
        <a:bodyPr/>
        <a:lstStyle/>
        <a:p>
          <a:r>
            <a:rPr lang="en-CA" sz="2000" dirty="0"/>
            <a:t>1</a:t>
          </a:r>
        </a:p>
      </dgm:t>
    </dgm:pt>
    <dgm:pt modelId="{89EE4FF4-F3C0-4AE4-9149-C148E14C5F9D}" type="parTrans" cxnId="{E8B32C2E-39CF-4F9A-BE58-00B9CAA4A839}">
      <dgm:prSet/>
      <dgm:spPr/>
      <dgm:t>
        <a:bodyPr/>
        <a:lstStyle/>
        <a:p>
          <a:endParaRPr lang="en-CA"/>
        </a:p>
      </dgm:t>
    </dgm:pt>
    <dgm:pt modelId="{3883E24B-3052-400D-B390-4C6ADBAFD3DE}" type="sibTrans" cxnId="{E8B32C2E-39CF-4F9A-BE58-00B9CAA4A839}">
      <dgm:prSet/>
      <dgm:spPr/>
      <dgm:t>
        <a:bodyPr/>
        <a:lstStyle/>
        <a:p>
          <a:endParaRPr lang="en-CA"/>
        </a:p>
      </dgm:t>
    </dgm:pt>
    <dgm:pt modelId="{6DE8E594-D181-4233-9346-4E4C58834209}">
      <dgm:prSet phldrT="[Text]" custT="1"/>
      <dgm:spPr>
        <a:solidFill>
          <a:srgbClr val="4285F4"/>
        </a:solidFill>
        <a:ln>
          <a:solidFill>
            <a:schemeClr val="tx1"/>
          </a:solidFill>
        </a:ln>
      </dgm:spPr>
      <dgm:t>
        <a:bodyPr/>
        <a:lstStyle/>
        <a:p>
          <a:r>
            <a:rPr lang="en-CA" sz="2000" dirty="0"/>
            <a:t>2</a:t>
          </a:r>
        </a:p>
      </dgm:t>
    </dgm:pt>
    <dgm:pt modelId="{A5D30721-C125-47D2-AFF3-F88F83CD5189}" type="parTrans" cxnId="{483AA30F-6865-4E1F-A4CC-6432B8F6E2F6}">
      <dgm:prSet/>
      <dgm:spPr/>
      <dgm:t>
        <a:bodyPr/>
        <a:lstStyle/>
        <a:p>
          <a:endParaRPr lang="en-CA"/>
        </a:p>
      </dgm:t>
    </dgm:pt>
    <dgm:pt modelId="{C339803A-B426-49EE-92A7-2D318124707A}" type="sibTrans" cxnId="{483AA30F-6865-4E1F-A4CC-6432B8F6E2F6}">
      <dgm:prSet/>
      <dgm:spPr/>
      <dgm:t>
        <a:bodyPr/>
        <a:lstStyle/>
        <a:p>
          <a:endParaRPr lang="en-CA"/>
        </a:p>
      </dgm:t>
    </dgm:pt>
    <dgm:pt modelId="{46CC4019-EC38-476A-8C16-044622CFB227}">
      <dgm:prSet phldrT="[Text]" custT="1"/>
      <dgm:spPr>
        <a:solidFill>
          <a:srgbClr val="4285F4"/>
        </a:solidFill>
        <a:ln>
          <a:solidFill>
            <a:srgbClr val="4285F4"/>
          </a:solidFill>
        </a:ln>
      </dgm:spPr>
      <dgm:t>
        <a:bodyPr/>
        <a:lstStyle/>
        <a:p>
          <a:r>
            <a:rPr lang="en-CA" sz="2000" dirty="0"/>
            <a:t>3</a:t>
          </a:r>
        </a:p>
      </dgm:t>
    </dgm:pt>
    <dgm:pt modelId="{3A5C4B4B-CC3F-4AFE-8F9E-F0CA4DA7799E}" type="parTrans" cxnId="{B22106D5-43EB-4B35-8FE2-CA9398528EAF}">
      <dgm:prSet/>
      <dgm:spPr/>
      <dgm:t>
        <a:bodyPr/>
        <a:lstStyle/>
        <a:p>
          <a:endParaRPr lang="en-CA"/>
        </a:p>
      </dgm:t>
    </dgm:pt>
    <dgm:pt modelId="{D3755594-C2F5-49A0-8D7C-E02F852BEA22}" type="sibTrans" cxnId="{B22106D5-43EB-4B35-8FE2-CA9398528EAF}">
      <dgm:prSet/>
      <dgm:spPr/>
      <dgm:t>
        <a:bodyPr/>
        <a:lstStyle/>
        <a:p>
          <a:endParaRPr lang="en-CA"/>
        </a:p>
      </dgm:t>
    </dgm:pt>
    <dgm:pt modelId="{5AFF5B93-865E-48E4-8790-BCCE5142520A}">
      <dgm:prSet phldrT="[Text]" custT="1"/>
      <dgm:spPr>
        <a:solidFill>
          <a:srgbClr val="4285F4"/>
        </a:solidFill>
        <a:ln>
          <a:solidFill>
            <a:srgbClr val="4285F4"/>
          </a:solidFill>
        </a:ln>
      </dgm:spPr>
      <dgm:t>
        <a:bodyPr/>
        <a:lstStyle/>
        <a:p>
          <a:r>
            <a:rPr lang="en-CA" sz="2000" dirty="0"/>
            <a:t>4</a:t>
          </a:r>
        </a:p>
      </dgm:t>
    </dgm:pt>
    <dgm:pt modelId="{571B4BC5-11E6-4AEE-8729-EFE0CA164296}" type="parTrans" cxnId="{41A685E1-7D6C-4EA8-8BBA-A246B12B748A}">
      <dgm:prSet/>
      <dgm:spPr/>
      <dgm:t>
        <a:bodyPr/>
        <a:lstStyle/>
        <a:p>
          <a:endParaRPr lang="en-CA"/>
        </a:p>
      </dgm:t>
    </dgm:pt>
    <dgm:pt modelId="{ECDDF539-7BE5-4546-97F8-11E606667353}" type="sibTrans" cxnId="{41A685E1-7D6C-4EA8-8BBA-A246B12B748A}">
      <dgm:prSet/>
      <dgm:spPr/>
      <dgm:t>
        <a:bodyPr/>
        <a:lstStyle/>
        <a:p>
          <a:endParaRPr lang="en-CA"/>
        </a:p>
      </dgm:t>
    </dgm:pt>
    <dgm:pt modelId="{5FBA7FCC-9342-456B-899E-C02C01C3EBB3}">
      <dgm:prSet phldrT="[Text]" custT="1"/>
      <dgm:spPr>
        <a:solidFill>
          <a:srgbClr val="4285F4"/>
        </a:solidFill>
        <a:ln>
          <a:solidFill>
            <a:srgbClr val="4285F4"/>
          </a:solidFill>
        </a:ln>
      </dgm:spPr>
      <dgm:t>
        <a:bodyPr/>
        <a:lstStyle/>
        <a:p>
          <a:r>
            <a:rPr lang="en-CA" sz="2000" dirty="0"/>
            <a:t>5</a:t>
          </a:r>
        </a:p>
      </dgm:t>
    </dgm:pt>
    <dgm:pt modelId="{8317DC2F-B589-49F0-8240-39D237A9B058}" type="parTrans" cxnId="{AE28708B-6E8A-4B41-B1F9-845EAA0A9E89}">
      <dgm:prSet/>
      <dgm:spPr/>
      <dgm:t>
        <a:bodyPr/>
        <a:lstStyle/>
        <a:p>
          <a:endParaRPr lang="en-CA"/>
        </a:p>
      </dgm:t>
    </dgm:pt>
    <dgm:pt modelId="{83C31ACA-C218-4747-87F0-2203BC5788A4}" type="sibTrans" cxnId="{AE28708B-6E8A-4B41-B1F9-845EAA0A9E89}">
      <dgm:prSet/>
      <dgm:spPr/>
      <dgm:t>
        <a:bodyPr/>
        <a:lstStyle/>
        <a:p>
          <a:endParaRPr lang="en-CA"/>
        </a:p>
      </dgm:t>
    </dgm:pt>
    <dgm:pt modelId="{B6CEF5E5-782C-4A42-BF9C-214E21979552}">
      <dgm:prSet phldrT="[Text]" custT="1"/>
      <dgm:spPr>
        <a:solidFill>
          <a:srgbClr val="4285F4"/>
        </a:solidFill>
        <a:ln>
          <a:solidFill>
            <a:srgbClr val="4285F4"/>
          </a:solidFill>
        </a:ln>
      </dgm:spPr>
      <dgm:t>
        <a:bodyPr/>
        <a:lstStyle/>
        <a:p>
          <a:r>
            <a:rPr lang="en-CA" sz="2000" dirty="0"/>
            <a:t>6</a:t>
          </a:r>
        </a:p>
      </dgm:t>
    </dgm:pt>
    <dgm:pt modelId="{1196DCCD-78A1-453D-8B39-077C8C9A83B3}" type="parTrans" cxnId="{E24E41A4-4EA1-4962-8BAB-018A0F9FCB0E}">
      <dgm:prSet/>
      <dgm:spPr/>
      <dgm:t>
        <a:bodyPr/>
        <a:lstStyle/>
        <a:p>
          <a:endParaRPr lang="en-CA"/>
        </a:p>
      </dgm:t>
    </dgm:pt>
    <dgm:pt modelId="{983D7E23-11C2-4F8C-B428-77D4161E3882}" type="sibTrans" cxnId="{E24E41A4-4EA1-4962-8BAB-018A0F9FCB0E}">
      <dgm:prSet/>
      <dgm:spPr/>
      <dgm:t>
        <a:bodyPr/>
        <a:lstStyle/>
        <a:p>
          <a:endParaRPr lang="en-CA"/>
        </a:p>
      </dgm:t>
    </dgm:pt>
    <dgm:pt modelId="{6C584FF4-D76E-440F-863C-F7D5BE63ED4D}">
      <dgm:prSet/>
      <dgm:spPr>
        <a:solidFill>
          <a:srgbClr val="FAFAFA">
            <a:alpha val="90000"/>
          </a:srgbClr>
        </a:solidFill>
        <a:ln>
          <a:solidFill>
            <a:srgbClr val="4285F4"/>
          </a:solidFill>
        </a:ln>
      </dgm:spPr>
      <dgm:t>
        <a:bodyPr/>
        <a:lstStyle/>
        <a:p>
          <a:r>
            <a:rPr lang="en-CA" dirty="0"/>
            <a:t>Problem Definition</a:t>
          </a:r>
        </a:p>
      </dgm:t>
    </dgm:pt>
    <dgm:pt modelId="{04A3D3B4-6B33-4E84-A9E7-E94A38603A08}" type="parTrans" cxnId="{495DA7DC-FB58-4E51-B0A0-8EF3D485F7B1}">
      <dgm:prSet/>
      <dgm:spPr/>
      <dgm:t>
        <a:bodyPr/>
        <a:lstStyle/>
        <a:p>
          <a:endParaRPr lang="en-CA"/>
        </a:p>
      </dgm:t>
    </dgm:pt>
    <dgm:pt modelId="{A2AB3596-67F7-487D-8127-B4AF66CC596A}" type="sibTrans" cxnId="{495DA7DC-FB58-4E51-B0A0-8EF3D485F7B1}">
      <dgm:prSet/>
      <dgm:spPr/>
      <dgm:t>
        <a:bodyPr/>
        <a:lstStyle/>
        <a:p>
          <a:endParaRPr lang="en-CA"/>
        </a:p>
      </dgm:t>
    </dgm:pt>
    <dgm:pt modelId="{5FA83B9F-9593-4F8B-9CBD-2F6B84D6AAD9}">
      <dgm:prSet>
        <dgm:style>
          <a:lnRef idx="2">
            <a:schemeClr val="accent1"/>
          </a:lnRef>
          <a:fillRef idx="1">
            <a:schemeClr val="lt1"/>
          </a:fillRef>
          <a:effectRef idx="0">
            <a:schemeClr val="accent1"/>
          </a:effectRef>
          <a:fontRef idx="minor">
            <a:schemeClr val="dk1"/>
          </a:fontRef>
        </dgm:style>
      </dgm:prSet>
      <dgm:spPr>
        <a:ln>
          <a:solidFill>
            <a:srgbClr val="4285F4"/>
          </a:solidFill>
        </a:ln>
      </dgm:spPr>
      <dgm:t>
        <a:bodyPr/>
        <a:lstStyle/>
        <a:p>
          <a:r>
            <a:rPr lang="en-CA" dirty="0"/>
            <a:t>Data Preparation</a:t>
          </a:r>
        </a:p>
      </dgm:t>
    </dgm:pt>
    <dgm:pt modelId="{E9F2A062-F07A-486E-AD4E-05D4DB17C147}" type="parTrans" cxnId="{572FF36E-DA33-48A9-BCA3-3ECC0D688F82}">
      <dgm:prSet/>
      <dgm:spPr/>
      <dgm:t>
        <a:bodyPr/>
        <a:lstStyle/>
        <a:p>
          <a:endParaRPr lang="en-CA"/>
        </a:p>
      </dgm:t>
    </dgm:pt>
    <dgm:pt modelId="{5568FD9D-8E85-4FC9-89B6-E535909D0103}" type="sibTrans" cxnId="{572FF36E-DA33-48A9-BCA3-3ECC0D688F82}">
      <dgm:prSet/>
      <dgm:spPr/>
      <dgm:t>
        <a:bodyPr/>
        <a:lstStyle/>
        <a:p>
          <a:endParaRPr lang="en-CA"/>
        </a:p>
      </dgm:t>
    </dgm:pt>
    <dgm:pt modelId="{722A0AB4-BB8C-44F6-BD1A-7371483215CF}">
      <dgm:prSet>
        <dgm:style>
          <a:lnRef idx="1">
            <a:schemeClr val="accent1"/>
          </a:lnRef>
          <a:fillRef idx="2">
            <a:schemeClr val="accent1"/>
          </a:fillRef>
          <a:effectRef idx="1">
            <a:schemeClr val="accent1"/>
          </a:effectRef>
          <a:fontRef idx="minor">
            <a:schemeClr val="dk1"/>
          </a:fontRef>
        </dgm:style>
      </dgm:prSet>
      <dgm:spPr>
        <a:solidFill>
          <a:srgbClr val="FAFAFA"/>
        </a:solidFill>
        <a:ln>
          <a:solidFill>
            <a:srgbClr val="4285F4"/>
          </a:solidFill>
        </a:ln>
      </dgm:spPr>
      <dgm:t>
        <a:bodyPr/>
        <a:lstStyle/>
        <a:p>
          <a:r>
            <a:rPr lang="en-CA" dirty="0"/>
            <a:t>Data Exploration</a:t>
          </a:r>
        </a:p>
      </dgm:t>
    </dgm:pt>
    <dgm:pt modelId="{0C0575E1-C0EC-494E-AD5A-A68E21FF833F}" type="parTrans" cxnId="{A24F892F-3F06-4A65-B6FA-E628FAAAF8EE}">
      <dgm:prSet/>
      <dgm:spPr/>
      <dgm:t>
        <a:bodyPr/>
        <a:lstStyle/>
        <a:p>
          <a:endParaRPr lang="en-CA"/>
        </a:p>
      </dgm:t>
    </dgm:pt>
    <dgm:pt modelId="{F89BEDBB-AF67-4F76-9DE1-8CA7EEF4B050}" type="sibTrans" cxnId="{A24F892F-3F06-4A65-B6FA-E628FAAAF8EE}">
      <dgm:prSet/>
      <dgm:spPr/>
      <dgm:t>
        <a:bodyPr/>
        <a:lstStyle/>
        <a:p>
          <a:endParaRPr lang="en-CA"/>
        </a:p>
      </dgm:t>
    </dgm:pt>
    <dgm:pt modelId="{104D9E4C-73A2-44FE-9811-C4C8C4876925}">
      <dgm:prSet/>
      <dgm:spPr>
        <a:ln>
          <a:solidFill>
            <a:srgbClr val="4285F4"/>
          </a:solidFill>
        </a:ln>
      </dgm:spPr>
      <dgm:t>
        <a:bodyPr/>
        <a:lstStyle/>
        <a:p>
          <a:r>
            <a:rPr lang="en-CA" dirty="0"/>
            <a:t>Modeling</a:t>
          </a:r>
        </a:p>
      </dgm:t>
    </dgm:pt>
    <dgm:pt modelId="{7299B620-4D94-47EA-9944-06E005626B13}" type="parTrans" cxnId="{35360D1A-5B12-4AD9-951E-05605C6722A4}">
      <dgm:prSet/>
      <dgm:spPr/>
      <dgm:t>
        <a:bodyPr/>
        <a:lstStyle/>
        <a:p>
          <a:endParaRPr lang="en-CA"/>
        </a:p>
      </dgm:t>
    </dgm:pt>
    <dgm:pt modelId="{351011B3-6593-4A70-9E7B-7E9A9539A470}" type="sibTrans" cxnId="{35360D1A-5B12-4AD9-951E-05605C6722A4}">
      <dgm:prSet/>
      <dgm:spPr/>
      <dgm:t>
        <a:bodyPr/>
        <a:lstStyle/>
        <a:p>
          <a:endParaRPr lang="en-CA"/>
        </a:p>
      </dgm:t>
    </dgm:pt>
    <dgm:pt modelId="{8F7F2C36-DEFA-481B-BAF9-40138A33440F}">
      <dgm:prSet/>
      <dgm:spPr>
        <a:ln>
          <a:solidFill>
            <a:srgbClr val="4285F4"/>
          </a:solidFill>
        </a:ln>
      </dgm:spPr>
      <dgm:t>
        <a:bodyPr/>
        <a:lstStyle/>
        <a:p>
          <a:r>
            <a:rPr lang="en-CA" dirty="0"/>
            <a:t>Evaluation</a:t>
          </a:r>
        </a:p>
      </dgm:t>
    </dgm:pt>
    <dgm:pt modelId="{6C2C195B-83CC-4AD0-94B7-498830A09D0C}" type="parTrans" cxnId="{4DBD8842-358A-4213-8477-5F5795027659}">
      <dgm:prSet/>
      <dgm:spPr/>
      <dgm:t>
        <a:bodyPr/>
        <a:lstStyle/>
        <a:p>
          <a:endParaRPr lang="en-CA"/>
        </a:p>
      </dgm:t>
    </dgm:pt>
    <dgm:pt modelId="{D37C91D2-9E5B-4775-AC20-99476A685905}" type="sibTrans" cxnId="{4DBD8842-358A-4213-8477-5F5795027659}">
      <dgm:prSet/>
      <dgm:spPr/>
      <dgm:t>
        <a:bodyPr/>
        <a:lstStyle/>
        <a:p>
          <a:endParaRPr lang="en-CA"/>
        </a:p>
      </dgm:t>
    </dgm:pt>
    <dgm:pt modelId="{0DADF764-E545-41B2-9C66-8EA244AE1A33}">
      <dgm:prSet/>
      <dgm:spPr>
        <a:solidFill>
          <a:schemeClr val="tx1">
            <a:lumMod val="40000"/>
            <a:lumOff val="60000"/>
            <a:alpha val="90000"/>
          </a:schemeClr>
        </a:solidFill>
        <a:ln>
          <a:solidFill>
            <a:srgbClr val="4285F4"/>
          </a:solidFill>
        </a:ln>
      </dgm:spPr>
      <dgm:t>
        <a:bodyPr/>
        <a:lstStyle/>
        <a:p>
          <a:r>
            <a:rPr lang="en-CA" dirty="0"/>
            <a:t>Deployment</a:t>
          </a:r>
        </a:p>
      </dgm:t>
    </dgm:pt>
    <dgm:pt modelId="{21C762A2-AD18-466D-A5E9-2C2ED3D2461F}" type="parTrans" cxnId="{9C7F5ACC-46AF-4FBC-BF98-F88432EDF184}">
      <dgm:prSet/>
      <dgm:spPr/>
      <dgm:t>
        <a:bodyPr/>
        <a:lstStyle/>
        <a:p>
          <a:endParaRPr lang="en-CA"/>
        </a:p>
      </dgm:t>
    </dgm:pt>
    <dgm:pt modelId="{04B4354A-7B91-4341-BB10-821825669246}" type="sibTrans" cxnId="{9C7F5ACC-46AF-4FBC-BF98-F88432EDF184}">
      <dgm:prSet/>
      <dgm:spPr/>
      <dgm:t>
        <a:bodyPr/>
        <a:lstStyle/>
        <a:p>
          <a:endParaRPr lang="en-CA"/>
        </a:p>
      </dgm:t>
    </dgm:pt>
    <dgm:pt modelId="{B58411BB-689B-4248-83C8-4A5D837A70CF}" type="pres">
      <dgm:prSet presAssocID="{4D872C49-25DD-40C8-8879-59BBACBC4430}" presName="linearFlow" presStyleCnt="0">
        <dgm:presLayoutVars>
          <dgm:dir/>
          <dgm:animLvl val="lvl"/>
          <dgm:resizeHandles val="exact"/>
        </dgm:presLayoutVars>
      </dgm:prSet>
      <dgm:spPr/>
    </dgm:pt>
    <dgm:pt modelId="{599D4334-D36D-4064-B4FF-DB3A2D48AD64}" type="pres">
      <dgm:prSet presAssocID="{1EAF5C42-FD35-41F0-9EA2-DDC029827F75}" presName="composite" presStyleCnt="0"/>
      <dgm:spPr/>
    </dgm:pt>
    <dgm:pt modelId="{9D2D8110-2AD4-4BCA-8D88-CE505A8C04F9}" type="pres">
      <dgm:prSet presAssocID="{1EAF5C42-FD35-41F0-9EA2-DDC029827F75}" presName="parentText" presStyleLbl="alignNode1" presStyleIdx="0" presStyleCnt="6" custLinFactNeighborX="-1457" custLinFactNeighborY="-323">
        <dgm:presLayoutVars>
          <dgm:chMax val="1"/>
          <dgm:bulletEnabled val="1"/>
        </dgm:presLayoutVars>
      </dgm:prSet>
      <dgm:spPr/>
    </dgm:pt>
    <dgm:pt modelId="{D5489308-478B-4544-BFE3-6EE5B2AA8BF6}" type="pres">
      <dgm:prSet presAssocID="{1EAF5C42-FD35-41F0-9EA2-DDC029827F75}" presName="descendantText" presStyleLbl="alignAcc1" presStyleIdx="0" presStyleCnt="6" custLinFactNeighborX="-404" custLinFactNeighborY="-496">
        <dgm:presLayoutVars>
          <dgm:bulletEnabled val="1"/>
        </dgm:presLayoutVars>
      </dgm:prSet>
      <dgm:spPr/>
    </dgm:pt>
    <dgm:pt modelId="{F69613AB-094D-4BE1-B772-C081EB455609}" type="pres">
      <dgm:prSet presAssocID="{3883E24B-3052-400D-B390-4C6ADBAFD3DE}" presName="sp" presStyleCnt="0"/>
      <dgm:spPr/>
    </dgm:pt>
    <dgm:pt modelId="{2D0174D5-9C51-4E4F-B7B1-264CC8C3DCC5}" type="pres">
      <dgm:prSet presAssocID="{6DE8E594-D181-4233-9346-4E4C58834209}" presName="composite" presStyleCnt="0"/>
      <dgm:spPr/>
    </dgm:pt>
    <dgm:pt modelId="{F383528F-73E0-4D46-BF19-FB6906710FBE}" type="pres">
      <dgm:prSet presAssocID="{6DE8E594-D181-4233-9346-4E4C58834209}" presName="parentText" presStyleLbl="alignNode1" presStyleIdx="1" presStyleCnt="6">
        <dgm:presLayoutVars>
          <dgm:chMax val="1"/>
          <dgm:bulletEnabled val="1"/>
        </dgm:presLayoutVars>
      </dgm:prSet>
      <dgm:spPr/>
    </dgm:pt>
    <dgm:pt modelId="{B707D135-C18E-4311-9118-DF681FD115D8}" type="pres">
      <dgm:prSet presAssocID="{6DE8E594-D181-4233-9346-4E4C58834209}" presName="descendantText" presStyleLbl="alignAcc1" presStyleIdx="1" presStyleCnt="6" custLinFactNeighborY="0">
        <dgm:presLayoutVars>
          <dgm:bulletEnabled val="1"/>
        </dgm:presLayoutVars>
      </dgm:prSet>
      <dgm:spPr/>
    </dgm:pt>
    <dgm:pt modelId="{DFEBD112-3A79-4A54-8615-4664B377BA8C}" type="pres">
      <dgm:prSet presAssocID="{C339803A-B426-49EE-92A7-2D318124707A}" presName="sp" presStyleCnt="0"/>
      <dgm:spPr/>
    </dgm:pt>
    <dgm:pt modelId="{58A94DF7-E45E-4ADE-BF94-56BB7C7C3C96}" type="pres">
      <dgm:prSet presAssocID="{46CC4019-EC38-476A-8C16-044622CFB227}" presName="composite" presStyleCnt="0"/>
      <dgm:spPr/>
    </dgm:pt>
    <dgm:pt modelId="{56E364C7-A071-4165-988F-6306B2D5F37A}" type="pres">
      <dgm:prSet presAssocID="{46CC4019-EC38-476A-8C16-044622CFB227}" presName="parentText" presStyleLbl="alignNode1" presStyleIdx="2" presStyleCnt="6">
        <dgm:presLayoutVars>
          <dgm:chMax val="1"/>
          <dgm:bulletEnabled val="1"/>
        </dgm:presLayoutVars>
      </dgm:prSet>
      <dgm:spPr/>
    </dgm:pt>
    <dgm:pt modelId="{04444F70-77FE-47FE-838F-5AD120F3174B}" type="pres">
      <dgm:prSet presAssocID="{46CC4019-EC38-476A-8C16-044622CFB227}" presName="descendantText" presStyleLbl="alignAcc1" presStyleIdx="2" presStyleCnt="6">
        <dgm:presLayoutVars>
          <dgm:bulletEnabled val="1"/>
        </dgm:presLayoutVars>
      </dgm:prSet>
      <dgm:spPr/>
    </dgm:pt>
    <dgm:pt modelId="{784C09A0-1795-43DC-BEB8-56AA168B1DCB}" type="pres">
      <dgm:prSet presAssocID="{D3755594-C2F5-49A0-8D7C-E02F852BEA22}" presName="sp" presStyleCnt="0"/>
      <dgm:spPr/>
    </dgm:pt>
    <dgm:pt modelId="{FD1D3824-7E05-4B7D-9C42-D6788F4FFDE8}" type="pres">
      <dgm:prSet presAssocID="{5AFF5B93-865E-48E4-8790-BCCE5142520A}" presName="composite" presStyleCnt="0"/>
      <dgm:spPr/>
    </dgm:pt>
    <dgm:pt modelId="{E7979B61-E977-416C-BC8F-072B15131D29}" type="pres">
      <dgm:prSet presAssocID="{5AFF5B93-865E-48E4-8790-BCCE5142520A}" presName="parentText" presStyleLbl="alignNode1" presStyleIdx="3" presStyleCnt="6">
        <dgm:presLayoutVars>
          <dgm:chMax val="1"/>
          <dgm:bulletEnabled val="1"/>
        </dgm:presLayoutVars>
      </dgm:prSet>
      <dgm:spPr/>
    </dgm:pt>
    <dgm:pt modelId="{40D86569-E6C2-4453-A5A9-DCAD27FAE3F2}" type="pres">
      <dgm:prSet presAssocID="{5AFF5B93-865E-48E4-8790-BCCE5142520A}" presName="descendantText" presStyleLbl="alignAcc1" presStyleIdx="3" presStyleCnt="6">
        <dgm:presLayoutVars>
          <dgm:bulletEnabled val="1"/>
        </dgm:presLayoutVars>
      </dgm:prSet>
      <dgm:spPr/>
    </dgm:pt>
    <dgm:pt modelId="{574EBE9B-E4E5-43DC-B45E-E62D646D5A59}" type="pres">
      <dgm:prSet presAssocID="{ECDDF539-7BE5-4546-97F8-11E606667353}" presName="sp" presStyleCnt="0"/>
      <dgm:spPr/>
    </dgm:pt>
    <dgm:pt modelId="{4579B6C7-8516-4B08-958A-975D851B240F}" type="pres">
      <dgm:prSet presAssocID="{5FBA7FCC-9342-456B-899E-C02C01C3EBB3}" presName="composite" presStyleCnt="0"/>
      <dgm:spPr/>
    </dgm:pt>
    <dgm:pt modelId="{B8941BC3-8660-4046-AC89-B126413F8093}" type="pres">
      <dgm:prSet presAssocID="{5FBA7FCC-9342-456B-899E-C02C01C3EBB3}" presName="parentText" presStyleLbl="alignNode1" presStyleIdx="4" presStyleCnt="6">
        <dgm:presLayoutVars>
          <dgm:chMax val="1"/>
          <dgm:bulletEnabled val="1"/>
        </dgm:presLayoutVars>
      </dgm:prSet>
      <dgm:spPr/>
    </dgm:pt>
    <dgm:pt modelId="{CFC52394-5AC4-4933-9EA1-DF983F475406}" type="pres">
      <dgm:prSet presAssocID="{5FBA7FCC-9342-456B-899E-C02C01C3EBB3}" presName="descendantText" presStyleLbl="alignAcc1" presStyleIdx="4" presStyleCnt="6" custLinFactNeighborY="0">
        <dgm:presLayoutVars>
          <dgm:bulletEnabled val="1"/>
        </dgm:presLayoutVars>
      </dgm:prSet>
      <dgm:spPr/>
    </dgm:pt>
    <dgm:pt modelId="{F84823CD-DCEC-4433-B478-C2FC2CDCFD64}" type="pres">
      <dgm:prSet presAssocID="{83C31ACA-C218-4747-87F0-2203BC5788A4}" presName="sp" presStyleCnt="0"/>
      <dgm:spPr/>
    </dgm:pt>
    <dgm:pt modelId="{D9E43B88-898E-485F-B01A-62F29DE6603A}" type="pres">
      <dgm:prSet presAssocID="{B6CEF5E5-782C-4A42-BF9C-214E21979552}" presName="composite" presStyleCnt="0"/>
      <dgm:spPr/>
    </dgm:pt>
    <dgm:pt modelId="{936A3577-6F57-47C2-AD0C-2AA08588F420}" type="pres">
      <dgm:prSet presAssocID="{B6CEF5E5-782C-4A42-BF9C-214E21979552}" presName="parentText" presStyleLbl="alignNode1" presStyleIdx="5" presStyleCnt="6">
        <dgm:presLayoutVars>
          <dgm:chMax val="1"/>
          <dgm:bulletEnabled val="1"/>
        </dgm:presLayoutVars>
      </dgm:prSet>
      <dgm:spPr/>
    </dgm:pt>
    <dgm:pt modelId="{AE70C95C-0D35-4B5A-AFF8-F49D21627A87}" type="pres">
      <dgm:prSet presAssocID="{B6CEF5E5-782C-4A42-BF9C-214E21979552}" presName="descendantText" presStyleLbl="alignAcc1" presStyleIdx="5" presStyleCnt="6">
        <dgm:presLayoutVars>
          <dgm:bulletEnabled val="1"/>
        </dgm:presLayoutVars>
      </dgm:prSet>
      <dgm:spPr/>
    </dgm:pt>
  </dgm:ptLst>
  <dgm:cxnLst>
    <dgm:cxn modelId="{87EC6A00-7F49-4A88-80A5-6B97C33FFCEC}" type="presOf" srcId="{4D872C49-25DD-40C8-8879-59BBACBC4430}" destId="{B58411BB-689B-4248-83C8-4A5D837A70CF}" srcOrd="0" destOrd="0" presId="urn:microsoft.com/office/officeart/2005/8/layout/chevron2"/>
    <dgm:cxn modelId="{92919A0D-880B-45AC-BF38-814A20A49065}" type="presOf" srcId="{5AFF5B93-865E-48E4-8790-BCCE5142520A}" destId="{E7979B61-E977-416C-BC8F-072B15131D29}" srcOrd="0" destOrd="0" presId="urn:microsoft.com/office/officeart/2005/8/layout/chevron2"/>
    <dgm:cxn modelId="{483AA30F-6865-4E1F-A4CC-6432B8F6E2F6}" srcId="{4D872C49-25DD-40C8-8879-59BBACBC4430}" destId="{6DE8E594-D181-4233-9346-4E4C58834209}" srcOrd="1" destOrd="0" parTransId="{A5D30721-C125-47D2-AFF3-F88F83CD5189}" sibTransId="{C339803A-B426-49EE-92A7-2D318124707A}"/>
    <dgm:cxn modelId="{35360D1A-5B12-4AD9-951E-05605C6722A4}" srcId="{5AFF5B93-865E-48E4-8790-BCCE5142520A}" destId="{104D9E4C-73A2-44FE-9811-C4C8C4876925}" srcOrd="0" destOrd="0" parTransId="{7299B620-4D94-47EA-9944-06E005626B13}" sibTransId="{351011B3-6593-4A70-9E7B-7E9A9539A470}"/>
    <dgm:cxn modelId="{E8B32C2E-39CF-4F9A-BE58-00B9CAA4A839}" srcId="{4D872C49-25DD-40C8-8879-59BBACBC4430}" destId="{1EAF5C42-FD35-41F0-9EA2-DDC029827F75}" srcOrd="0" destOrd="0" parTransId="{89EE4FF4-F3C0-4AE4-9149-C148E14C5F9D}" sibTransId="{3883E24B-3052-400D-B390-4C6ADBAFD3DE}"/>
    <dgm:cxn modelId="{A24F892F-3F06-4A65-B6FA-E628FAAAF8EE}" srcId="{46CC4019-EC38-476A-8C16-044622CFB227}" destId="{722A0AB4-BB8C-44F6-BD1A-7371483215CF}" srcOrd="0" destOrd="0" parTransId="{0C0575E1-C0EC-494E-AD5A-A68E21FF833F}" sibTransId="{F89BEDBB-AF67-4F76-9DE1-8CA7EEF4B050}"/>
    <dgm:cxn modelId="{9CF4BB34-0600-447E-B75B-A1633F76F300}" type="presOf" srcId="{5FBA7FCC-9342-456B-899E-C02C01C3EBB3}" destId="{B8941BC3-8660-4046-AC89-B126413F8093}" srcOrd="0" destOrd="0" presId="urn:microsoft.com/office/officeart/2005/8/layout/chevron2"/>
    <dgm:cxn modelId="{4F3AD461-AD78-4F9B-A3FB-0393F9498180}" type="presOf" srcId="{46CC4019-EC38-476A-8C16-044622CFB227}" destId="{56E364C7-A071-4165-988F-6306B2D5F37A}" srcOrd="0" destOrd="0" presId="urn:microsoft.com/office/officeart/2005/8/layout/chevron2"/>
    <dgm:cxn modelId="{4DBD8842-358A-4213-8477-5F5795027659}" srcId="{5FBA7FCC-9342-456B-899E-C02C01C3EBB3}" destId="{8F7F2C36-DEFA-481B-BAF9-40138A33440F}" srcOrd="0" destOrd="0" parTransId="{6C2C195B-83CC-4AD0-94B7-498830A09D0C}" sibTransId="{D37C91D2-9E5B-4775-AC20-99476A685905}"/>
    <dgm:cxn modelId="{2D79954A-9B73-40E4-A6E5-200646793B3D}" type="presOf" srcId="{5FA83B9F-9593-4F8B-9CBD-2F6B84D6AAD9}" destId="{B707D135-C18E-4311-9118-DF681FD115D8}" srcOrd="0" destOrd="0" presId="urn:microsoft.com/office/officeart/2005/8/layout/chevron2"/>
    <dgm:cxn modelId="{572FF36E-DA33-48A9-BCA3-3ECC0D688F82}" srcId="{6DE8E594-D181-4233-9346-4E4C58834209}" destId="{5FA83B9F-9593-4F8B-9CBD-2F6B84D6AAD9}" srcOrd="0" destOrd="0" parTransId="{E9F2A062-F07A-486E-AD4E-05D4DB17C147}" sibTransId="{5568FD9D-8E85-4FC9-89B6-E535909D0103}"/>
    <dgm:cxn modelId="{F109F378-58E2-4BED-A9A4-5E4CD726081E}" type="presOf" srcId="{104D9E4C-73A2-44FE-9811-C4C8C4876925}" destId="{40D86569-E6C2-4453-A5A9-DCAD27FAE3F2}" srcOrd="0" destOrd="0" presId="urn:microsoft.com/office/officeart/2005/8/layout/chevron2"/>
    <dgm:cxn modelId="{5A689780-8338-4763-912E-9B25F6E831E0}" type="presOf" srcId="{6DE8E594-D181-4233-9346-4E4C58834209}" destId="{F383528F-73E0-4D46-BF19-FB6906710FBE}" srcOrd="0" destOrd="0" presId="urn:microsoft.com/office/officeart/2005/8/layout/chevron2"/>
    <dgm:cxn modelId="{AE28708B-6E8A-4B41-B1F9-845EAA0A9E89}" srcId="{4D872C49-25DD-40C8-8879-59BBACBC4430}" destId="{5FBA7FCC-9342-456B-899E-C02C01C3EBB3}" srcOrd="4" destOrd="0" parTransId="{8317DC2F-B589-49F0-8240-39D237A9B058}" sibTransId="{83C31ACA-C218-4747-87F0-2203BC5788A4}"/>
    <dgm:cxn modelId="{1357EA8C-D68E-4AFC-A893-19EB799F5110}" type="presOf" srcId="{6C584FF4-D76E-440F-863C-F7D5BE63ED4D}" destId="{D5489308-478B-4544-BFE3-6EE5B2AA8BF6}" srcOrd="0" destOrd="0" presId="urn:microsoft.com/office/officeart/2005/8/layout/chevron2"/>
    <dgm:cxn modelId="{7AFF769C-1735-4D3A-90E3-8B566A71C3B2}" type="presOf" srcId="{B6CEF5E5-782C-4A42-BF9C-214E21979552}" destId="{936A3577-6F57-47C2-AD0C-2AA08588F420}" srcOrd="0" destOrd="0" presId="urn:microsoft.com/office/officeart/2005/8/layout/chevron2"/>
    <dgm:cxn modelId="{226262A0-F2C9-4B51-AFE5-3623A3DCD926}" type="presOf" srcId="{0DADF764-E545-41B2-9C66-8EA244AE1A33}" destId="{AE70C95C-0D35-4B5A-AFF8-F49D21627A87}" srcOrd="0" destOrd="0" presId="urn:microsoft.com/office/officeart/2005/8/layout/chevron2"/>
    <dgm:cxn modelId="{E24E41A4-4EA1-4962-8BAB-018A0F9FCB0E}" srcId="{4D872C49-25DD-40C8-8879-59BBACBC4430}" destId="{B6CEF5E5-782C-4A42-BF9C-214E21979552}" srcOrd="5" destOrd="0" parTransId="{1196DCCD-78A1-453D-8B39-077C8C9A83B3}" sibTransId="{983D7E23-11C2-4F8C-B428-77D4161E3882}"/>
    <dgm:cxn modelId="{20FFD5C5-4A7B-4DB3-A421-D78040631EE7}" type="presOf" srcId="{8F7F2C36-DEFA-481B-BAF9-40138A33440F}" destId="{CFC52394-5AC4-4933-9EA1-DF983F475406}" srcOrd="0" destOrd="0" presId="urn:microsoft.com/office/officeart/2005/8/layout/chevron2"/>
    <dgm:cxn modelId="{9C7F5ACC-46AF-4FBC-BF98-F88432EDF184}" srcId="{B6CEF5E5-782C-4A42-BF9C-214E21979552}" destId="{0DADF764-E545-41B2-9C66-8EA244AE1A33}" srcOrd="0" destOrd="0" parTransId="{21C762A2-AD18-466D-A5E9-2C2ED3D2461F}" sibTransId="{04B4354A-7B91-4341-BB10-821825669246}"/>
    <dgm:cxn modelId="{9EDAFFCD-34D5-403F-8463-440AD974E1A7}" type="presOf" srcId="{1EAF5C42-FD35-41F0-9EA2-DDC029827F75}" destId="{9D2D8110-2AD4-4BCA-8D88-CE505A8C04F9}" srcOrd="0" destOrd="0" presId="urn:microsoft.com/office/officeart/2005/8/layout/chevron2"/>
    <dgm:cxn modelId="{B22106D5-43EB-4B35-8FE2-CA9398528EAF}" srcId="{4D872C49-25DD-40C8-8879-59BBACBC4430}" destId="{46CC4019-EC38-476A-8C16-044622CFB227}" srcOrd="2" destOrd="0" parTransId="{3A5C4B4B-CC3F-4AFE-8F9E-F0CA4DA7799E}" sibTransId="{D3755594-C2F5-49A0-8D7C-E02F852BEA22}"/>
    <dgm:cxn modelId="{495DA7DC-FB58-4E51-B0A0-8EF3D485F7B1}" srcId="{1EAF5C42-FD35-41F0-9EA2-DDC029827F75}" destId="{6C584FF4-D76E-440F-863C-F7D5BE63ED4D}" srcOrd="0" destOrd="0" parTransId="{04A3D3B4-6B33-4E84-A9E7-E94A38603A08}" sibTransId="{A2AB3596-67F7-487D-8127-B4AF66CC596A}"/>
    <dgm:cxn modelId="{41A685E1-7D6C-4EA8-8BBA-A246B12B748A}" srcId="{4D872C49-25DD-40C8-8879-59BBACBC4430}" destId="{5AFF5B93-865E-48E4-8790-BCCE5142520A}" srcOrd="3" destOrd="0" parTransId="{571B4BC5-11E6-4AEE-8729-EFE0CA164296}" sibTransId="{ECDDF539-7BE5-4546-97F8-11E606667353}"/>
    <dgm:cxn modelId="{4BAB5DFC-4F28-4649-B419-7FED339269AF}" type="presOf" srcId="{722A0AB4-BB8C-44F6-BD1A-7371483215CF}" destId="{04444F70-77FE-47FE-838F-5AD120F3174B}" srcOrd="0" destOrd="0" presId="urn:microsoft.com/office/officeart/2005/8/layout/chevron2"/>
    <dgm:cxn modelId="{DE648D8C-9C29-4657-B1E0-99BB8FDF5879}" type="presParOf" srcId="{B58411BB-689B-4248-83C8-4A5D837A70CF}" destId="{599D4334-D36D-4064-B4FF-DB3A2D48AD64}" srcOrd="0" destOrd="0" presId="urn:microsoft.com/office/officeart/2005/8/layout/chevron2"/>
    <dgm:cxn modelId="{A56AE913-ED80-4228-8058-75FA6D4FD4C4}" type="presParOf" srcId="{599D4334-D36D-4064-B4FF-DB3A2D48AD64}" destId="{9D2D8110-2AD4-4BCA-8D88-CE505A8C04F9}" srcOrd="0" destOrd="0" presId="urn:microsoft.com/office/officeart/2005/8/layout/chevron2"/>
    <dgm:cxn modelId="{189A75BB-4B63-4717-9760-0806A656C908}" type="presParOf" srcId="{599D4334-D36D-4064-B4FF-DB3A2D48AD64}" destId="{D5489308-478B-4544-BFE3-6EE5B2AA8BF6}" srcOrd="1" destOrd="0" presId="urn:microsoft.com/office/officeart/2005/8/layout/chevron2"/>
    <dgm:cxn modelId="{8430C890-6887-4848-83DB-528B0563BD32}" type="presParOf" srcId="{B58411BB-689B-4248-83C8-4A5D837A70CF}" destId="{F69613AB-094D-4BE1-B772-C081EB455609}" srcOrd="1" destOrd="0" presId="urn:microsoft.com/office/officeart/2005/8/layout/chevron2"/>
    <dgm:cxn modelId="{05A9A459-1AFF-4E04-A203-472B63605CE9}" type="presParOf" srcId="{B58411BB-689B-4248-83C8-4A5D837A70CF}" destId="{2D0174D5-9C51-4E4F-B7B1-264CC8C3DCC5}" srcOrd="2" destOrd="0" presId="urn:microsoft.com/office/officeart/2005/8/layout/chevron2"/>
    <dgm:cxn modelId="{CE0748DF-0E93-4F0A-925D-7D7E1ECC47A8}" type="presParOf" srcId="{2D0174D5-9C51-4E4F-B7B1-264CC8C3DCC5}" destId="{F383528F-73E0-4D46-BF19-FB6906710FBE}" srcOrd="0" destOrd="0" presId="urn:microsoft.com/office/officeart/2005/8/layout/chevron2"/>
    <dgm:cxn modelId="{C6FA8939-5875-4E20-8DE2-C7E4962CB93B}" type="presParOf" srcId="{2D0174D5-9C51-4E4F-B7B1-264CC8C3DCC5}" destId="{B707D135-C18E-4311-9118-DF681FD115D8}" srcOrd="1" destOrd="0" presId="urn:microsoft.com/office/officeart/2005/8/layout/chevron2"/>
    <dgm:cxn modelId="{76C45530-3778-42BE-8F96-BE1A5BDD6D6A}" type="presParOf" srcId="{B58411BB-689B-4248-83C8-4A5D837A70CF}" destId="{DFEBD112-3A79-4A54-8615-4664B377BA8C}" srcOrd="3" destOrd="0" presId="urn:microsoft.com/office/officeart/2005/8/layout/chevron2"/>
    <dgm:cxn modelId="{FAAB13CD-2867-4962-952E-38FD05601B81}" type="presParOf" srcId="{B58411BB-689B-4248-83C8-4A5D837A70CF}" destId="{58A94DF7-E45E-4ADE-BF94-56BB7C7C3C96}" srcOrd="4" destOrd="0" presId="urn:microsoft.com/office/officeart/2005/8/layout/chevron2"/>
    <dgm:cxn modelId="{ECEBC17F-0EF7-45D4-AE71-D8DF0259E894}" type="presParOf" srcId="{58A94DF7-E45E-4ADE-BF94-56BB7C7C3C96}" destId="{56E364C7-A071-4165-988F-6306B2D5F37A}" srcOrd="0" destOrd="0" presId="urn:microsoft.com/office/officeart/2005/8/layout/chevron2"/>
    <dgm:cxn modelId="{98200B9B-3CE6-4B82-8CC0-98B6EB501826}" type="presParOf" srcId="{58A94DF7-E45E-4ADE-BF94-56BB7C7C3C96}" destId="{04444F70-77FE-47FE-838F-5AD120F3174B}" srcOrd="1" destOrd="0" presId="urn:microsoft.com/office/officeart/2005/8/layout/chevron2"/>
    <dgm:cxn modelId="{1A29274A-4E5A-4AFF-8096-665AD8657FC8}" type="presParOf" srcId="{B58411BB-689B-4248-83C8-4A5D837A70CF}" destId="{784C09A0-1795-43DC-BEB8-56AA168B1DCB}" srcOrd="5" destOrd="0" presId="urn:microsoft.com/office/officeart/2005/8/layout/chevron2"/>
    <dgm:cxn modelId="{3E0EE902-3995-4407-82CD-C353D6D4A248}" type="presParOf" srcId="{B58411BB-689B-4248-83C8-4A5D837A70CF}" destId="{FD1D3824-7E05-4B7D-9C42-D6788F4FFDE8}" srcOrd="6" destOrd="0" presId="urn:microsoft.com/office/officeart/2005/8/layout/chevron2"/>
    <dgm:cxn modelId="{A6D4B571-87F3-4277-8854-9B78DDEA7028}" type="presParOf" srcId="{FD1D3824-7E05-4B7D-9C42-D6788F4FFDE8}" destId="{E7979B61-E977-416C-BC8F-072B15131D29}" srcOrd="0" destOrd="0" presId="urn:microsoft.com/office/officeart/2005/8/layout/chevron2"/>
    <dgm:cxn modelId="{60430CFF-B42E-4015-B622-5DB91CA556FF}" type="presParOf" srcId="{FD1D3824-7E05-4B7D-9C42-D6788F4FFDE8}" destId="{40D86569-E6C2-4453-A5A9-DCAD27FAE3F2}" srcOrd="1" destOrd="0" presId="urn:microsoft.com/office/officeart/2005/8/layout/chevron2"/>
    <dgm:cxn modelId="{C53E96B5-B45A-4BD4-B710-EEB70A3AFF4D}" type="presParOf" srcId="{B58411BB-689B-4248-83C8-4A5D837A70CF}" destId="{574EBE9B-E4E5-43DC-B45E-E62D646D5A59}" srcOrd="7" destOrd="0" presId="urn:microsoft.com/office/officeart/2005/8/layout/chevron2"/>
    <dgm:cxn modelId="{9AE43697-0547-48B1-8F00-55DD15C588DB}" type="presParOf" srcId="{B58411BB-689B-4248-83C8-4A5D837A70CF}" destId="{4579B6C7-8516-4B08-958A-975D851B240F}" srcOrd="8" destOrd="0" presId="urn:microsoft.com/office/officeart/2005/8/layout/chevron2"/>
    <dgm:cxn modelId="{9CDF1A4D-9B37-45A2-8106-7AB9D1CB6E32}" type="presParOf" srcId="{4579B6C7-8516-4B08-958A-975D851B240F}" destId="{B8941BC3-8660-4046-AC89-B126413F8093}" srcOrd="0" destOrd="0" presId="urn:microsoft.com/office/officeart/2005/8/layout/chevron2"/>
    <dgm:cxn modelId="{AD98FE0C-BE0E-43C7-A1F4-67B39891C1FF}" type="presParOf" srcId="{4579B6C7-8516-4B08-958A-975D851B240F}" destId="{CFC52394-5AC4-4933-9EA1-DF983F475406}" srcOrd="1" destOrd="0" presId="urn:microsoft.com/office/officeart/2005/8/layout/chevron2"/>
    <dgm:cxn modelId="{2C4F347B-8167-4C08-A570-5F1CC19C52CC}" type="presParOf" srcId="{B58411BB-689B-4248-83C8-4A5D837A70CF}" destId="{F84823CD-DCEC-4433-B478-C2FC2CDCFD64}" srcOrd="9" destOrd="0" presId="urn:microsoft.com/office/officeart/2005/8/layout/chevron2"/>
    <dgm:cxn modelId="{98851077-2DE6-454B-8931-BC2D225A9E2F}" type="presParOf" srcId="{B58411BB-689B-4248-83C8-4A5D837A70CF}" destId="{D9E43B88-898E-485F-B01A-62F29DE6603A}" srcOrd="10" destOrd="0" presId="urn:microsoft.com/office/officeart/2005/8/layout/chevron2"/>
    <dgm:cxn modelId="{BCD54901-40FB-4883-84D8-22A1787E26D3}" type="presParOf" srcId="{D9E43B88-898E-485F-B01A-62F29DE6603A}" destId="{936A3577-6F57-47C2-AD0C-2AA08588F420}" srcOrd="0" destOrd="0" presId="urn:microsoft.com/office/officeart/2005/8/layout/chevron2"/>
    <dgm:cxn modelId="{E446C092-DD7E-4EFA-BFE8-7B6CE53A641A}" type="presParOf" srcId="{D9E43B88-898E-485F-B01A-62F29DE6603A}" destId="{AE70C95C-0D35-4B5A-AFF8-F49D21627A87}" srcOrd="1" destOrd="0" presId="urn:microsoft.com/office/officeart/2005/8/layout/chevron2"/>
  </dgm:cxnLst>
  <dgm:bg>
    <a:noFill/>
  </dgm:bg>
  <dgm:whole>
    <a:ln>
      <a:solidFill>
        <a:schemeClr val="bg1"/>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2D8110-2AD4-4BCA-8D88-CE505A8C04F9}">
      <dsp:nvSpPr>
        <dsp:cNvPr id="0" name=""/>
        <dsp:cNvSpPr/>
      </dsp:nvSpPr>
      <dsp:spPr>
        <a:xfrm rot="5400000">
          <a:off x="-101904" y="101904"/>
          <a:ext cx="679362" cy="475553"/>
        </a:xfrm>
        <a:prstGeom prst="chevron">
          <a:avLst/>
        </a:prstGeom>
        <a:solidFill>
          <a:srgbClr val="4285F4"/>
        </a:solidFill>
        <a:ln w="25400" cap="flat" cmpd="sng" algn="ctr">
          <a:solidFill>
            <a:srgbClr val="4285F4"/>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CA" sz="2000" kern="1200" dirty="0"/>
            <a:t>1</a:t>
          </a:r>
        </a:p>
      </dsp:txBody>
      <dsp:txXfrm rot="-5400000">
        <a:off x="1" y="237777"/>
        <a:ext cx="475553" cy="203809"/>
      </dsp:txXfrm>
    </dsp:sp>
    <dsp:sp modelId="{D5489308-478B-4544-BFE3-6EE5B2AA8BF6}">
      <dsp:nvSpPr>
        <dsp:cNvPr id="0" name=""/>
        <dsp:cNvSpPr/>
      </dsp:nvSpPr>
      <dsp:spPr>
        <a:xfrm rot="5400000">
          <a:off x="1954669" y="-1492963"/>
          <a:ext cx="441817" cy="3427746"/>
        </a:xfrm>
        <a:prstGeom prst="round2SameRect">
          <a:avLst/>
        </a:prstGeom>
        <a:solidFill>
          <a:schemeClr val="tx1">
            <a:lumMod val="60000"/>
            <a:lumOff val="40000"/>
            <a:alpha val="90000"/>
          </a:schemeClr>
        </a:solidFill>
        <a:ln w="25400" cap="flat" cmpd="sng" algn="ctr">
          <a:solidFill>
            <a:srgbClr val="4285F4"/>
          </a:solidFill>
          <a:prstDash val="solid"/>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Char char="•"/>
          </a:pPr>
          <a:r>
            <a:rPr lang="en-CA" sz="2600" kern="1200" dirty="0"/>
            <a:t>Problem Definition</a:t>
          </a:r>
        </a:p>
      </dsp:txBody>
      <dsp:txXfrm rot="-5400000">
        <a:off x="461705" y="21569"/>
        <a:ext cx="3406178" cy="398681"/>
      </dsp:txXfrm>
    </dsp:sp>
    <dsp:sp modelId="{F383528F-73E0-4D46-BF19-FB6906710FBE}">
      <dsp:nvSpPr>
        <dsp:cNvPr id="0" name=""/>
        <dsp:cNvSpPr/>
      </dsp:nvSpPr>
      <dsp:spPr>
        <a:xfrm rot="5400000">
          <a:off x="-101904" y="681549"/>
          <a:ext cx="679362" cy="475553"/>
        </a:xfrm>
        <a:prstGeom prst="chevron">
          <a:avLst/>
        </a:prstGeom>
        <a:solidFill>
          <a:srgbClr val="4285F4"/>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CA" sz="2000" kern="1200" dirty="0"/>
            <a:t>2</a:t>
          </a:r>
        </a:p>
      </dsp:txBody>
      <dsp:txXfrm rot="-5400000">
        <a:off x="1" y="817422"/>
        <a:ext cx="475553" cy="203809"/>
      </dsp:txXfrm>
    </dsp:sp>
    <dsp:sp modelId="{B707D135-C18E-4311-9118-DF681FD115D8}">
      <dsp:nvSpPr>
        <dsp:cNvPr id="0" name=""/>
        <dsp:cNvSpPr/>
      </dsp:nvSpPr>
      <dsp:spPr>
        <a:xfrm rot="5400000">
          <a:off x="1968634" y="-913435"/>
          <a:ext cx="441585" cy="3427746"/>
        </a:xfrm>
        <a:prstGeom prst="round2SameRect">
          <a:avLst/>
        </a:prstGeom>
        <a:solidFill>
          <a:schemeClr val="lt1"/>
        </a:solidFill>
        <a:ln w="25400" cap="flat" cmpd="sng" algn="ctr">
          <a:solidFill>
            <a:srgbClr val="4285F4"/>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Char char="•"/>
          </a:pPr>
          <a:r>
            <a:rPr lang="en-CA" sz="2600" kern="1200" dirty="0"/>
            <a:t>Data Preparation</a:t>
          </a:r>
        </a:p>
      </dsp:txBody>
      <dsp:txXfrm rot="-5400000">
        <a:off x="475554" y="601201"/>
        <a:ext cx="3406190" cy="398473"/>
      </dsp:txXfrm>
    </dsp:sp>
    <dsp:sp modelId="{56E364C7-A071-4165-988F-6306B2D5F37A}">
      <dsp:nvSpPr>
        <dsp:cNvPr id="0" name=""/>
        <dsp:cNvSpPr/>
      </dsp:nvSpPr>
      <dsp:spPr>
        <a:xfrm rot="5400000">
          <a:off x="-101904" y="1259001"/>
          <a:ext cx="679362" cy="475553"/>
        </a:xfrm>
        <a:prstGeom prst="chevron">
          <a:avLst/>
        </a:prstGeom>
        <a:solidFill>
          <a:srgbClr val="4285F4"/>
        </a:solidFill>
        <a:ln w="25400" cap="flat" cmpd="sng" algn="ctr">
          <a:solidFill>
            <a:srgbClr val="4285F4"/>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CA" sz="2000" kern="1200" dirty="0"/>
            <a:t>3</a:t>
          </a:r>
        </a:p>
      </dsp:txBody>
      <dsp:txXfrm rot="-5400000">
        <a:off x="1" y="1394874"/>
        <a:ext cx="475553" cy="203809"/>
      </dsp:txXfrm>
    </dsp:sp>
    <dsp:sp modelId="{04444F70-77FE-47FE-838F-5AD120F3174B}">
      <dsp:nvSpPr>
        <dsp:cNvPr id="0" name=""/>
        <dsp:cNvSpPr/>
      </dsp:nvSpPr>
      <dsp:spPr>
        <a:xfrm rot="5400000">
          <a:off x="1968634" y="-335983"/>
          <a:ext cx="441585" cy="3427746"/>
        </a:xfrm>
        <a:prstGeom prst="round2SameRect">
          <a:avLst/>
        </a:prstGeom>
        <a:solidFill>
          <a:srgbClr val="FAFAFA"/>
        </a:solidFill>
        <a:ln w="9525" cap="flat" cmpd="sng" algn="ctr">
          <a:solidFill>
            <a:srgbClr val="4285F4"/>
          </a:solidFill>
          <a:prstDash val="solid"/>
        </a:ln>
        <a:effectLst>
          <a:outerShdw blurRad="40000" dist="20000" dir="5400000" rotWithShape="0">
            <a:srgbClr val="000000">
              <a:alpha val="38000"/>
            </a:srgbClr>
          </a:outerShdw>
        </a:effectLst>
      </dsp:spPr>
      <dsp:style>
        <a:lnRef idx="1">
          <a:schemeClr val="accent1"/>
        </a:lnRef>
        <a:fillRef idx="2">
          <a:schemeClr val="accent1"/>
        </a:fillRef>
        <a:effectRef idx="1">
          <a:schemeClr val="accent1"/>
        </a:effectRef>
        <a:fontRef idx="minor">
          <a:schemeClr val="dk1"/>
        </a:fontRef>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Char char="•"/>
          </a:pPr>
          <a:r>
            <a:rPr lang="en-CA" sz="2600" kern="1200" dirty="0"/>
            <a:t>Data Exploration</a:t>
          </a:r>
        </a:p>
      </dsp:txBody>
      <dsp:txXfrm rot="-5400000">
        <a:off x="475554" y="1178653"/>
        <a:ext cx="3406190" cy="398473"/>
      </dsp:txXfrm>
    </dsp:sp>
    <dsp:sp modelId="{E7979B61-E977-416C-BC8F-072B15131D29}">
      <dsp:nvSpPr>
        <dsp:cNvPr id="0" name=""/>
        <dsp:cNvSpPr/>
      </dsp:nvSpPr>
      <dsp:spPr>
        <a:xfrm rot="5400000">
          <a:off x="-101904" y="1836453"/>
          <a:ext cx="679362" cy="475553"/>
        </a:xfrm>
        <a:prstGeom prst="chevron">
          <a:avLst/>
        </a:prstGeom>
        <a:solidFill>
          <a:srgbClr val="4285F4"/>
        </a:solidFill>
        <a:ln w="25400" cap="flat" cmpd="sng" algn="ctr">
          <a:solidFill>
            <a:srgbClr val="4285F4"/>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CA" sz="2000" kern="1200" dirty="0"/>
            <a:t>4</a:t>
          </a:r>
        </a:p>
      </dsp:txBody>
      <dsp:txXfrm rot="-5400000">
        <a:off x="1" y="1972326"/>
        <a:ext cx="475553" cy="203809"/>
      </dsp:txXfrm>
    </dsp:sp>
    <dsp:sp modelId="{40D86569-E6C2-4453-A5A9-DCAD27FAE3F2}">
      <dsp:nvSpPr>
        <dsp:cNvPr id="0" name=""/>
        <dsp:cNvSpPr/>
      </dsp:nvSpPr>
      <dsp:spPr>
        <a:xfrm rot="5400000">
          <a:off x="1968634" y="241468"/>
          <a:ext cx="441585" cy="3427746"/>
        </a:xfrm>
        <a:prstGeom prst="round2SameRect">
          <a:avLst/>
        </a:prstGeom>
        <a:solidFill>
          <a:schemeClr val="lt1">
            <a:alpha val="90000"/>
            <a:hueOff val="0"/>
            <a:satOff val="0"/>
            <a:lumOff val="0"/>
            <a:alphaOff val="0"/>
          </a:schemeClr>
        </a:solidFill>
        <a:ln w="25400" cap="flat" cmpd="sng" algn="ctr">
          <a:solidFill>
            <a:srgbClr val="4285F4"/>
          </a:solidFill>
          <a:prstDash val="solid"/>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Char char="•"/>
          </a:pPr>
          <a:r>
            <a:rPr lang="en-CA" sz="2600" kern="1200" dirty="0"/>
            <a:t>Modeling</a:t>
          </a:r>
        </a:p>
      </dsp:txBody>
      <dsp:txXfrm rot="-5400000">
        <a:off x="475554" y="1756104"/>
        <a:ext cx="3406190" cy="398473"/>
      </dsp:txXfrm>
    </dsp:sp>
    <dsp:sp modelId="{B8941BC3-8660-4046-AC89-B126413F8093}">
      <dsp:nvSpPr>
        <dsp:cNvPr id="0" name=""/>
        <dsp:cNvSpPr/>
      </dsp:nvSpPr>
      <dsp:spPr>
        <a:xfrm rot="5400000">
          <a:off x="-101904" y="2413906"/>
          <a:ext cx="679362" cy="475553"/>
        </a:xfrm>
        <a:prstGeom prst="chevron">
          <a:avLst/>
        </a:prstGeom>
        <a:solidFill>
          <a:srgbClr val="4285F4"/>
        </a:solidFill>
        <a:ln w="25400" cap="flat" cmpd="sng" algn="ctr">
          <a:solidFill>
            <a:srgbClr val="4285F4"/>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CA" sz="2000" kern="1200" dirty="0"/>
            <a:t>5</a:t>
          </a:r>
        </a:p>
      </dsp:txBody>
      <dsp:txXfrm rot="-5400000">
        <a:off x="1" y="2549779"/>
        <a:ext cx="475553" cy="203809"/>
      </dsp:txXfrm>
    </dsp:sp>
    <dsp:sp modelId="{CFC52394-5AC4-4933-9EA1-DF983F475406}">
      <dsp:nvSpPr>
        <dsp:cNvPr id="0" name=""/>
        <dsp:cNvSpPr/>
      </dsp:nvSpPr>
      <dsp:spPr>
        <a:xfrm rot="5400000">
          <a:off x="1968634" y="818921"/>
          <a:ext cx="441585" cy="3427746"/>
        </a:xfrm>
        <a:prstGeom prst="round2SameRect">
          <a:avLst/>
        </a:prstGeom>
        <a:solidFill>
          <a:schemeClr val="lt1">
            <a:alpha val="90000"/>
            <a:hueOff val="0"/>
            <a:satOff val="0"/>
            <a:lumOff val="0"/>
            <a:alphaOff val="0"/>
          </a:schemeClr>
        </a:solidFill>
        <a:ln w="25400" cap="flat" cmpd="sng" algn="ctr">
          <a:solidFill>
            <a:srgbClr val="4285F4"/>
          </a:solidFill>
          <a:prstDash val="solid"/>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Char char="•"/>
          </a:pPr>
          <a:r>
            <a:rPr lang="en-CA" sz="2600" kern="1200" dirty="0"/>
            <a:t>Evaluation</a:t>
          </a:r>
        </a:p>
      </dsp:txBody>
      <dsp:txXfrm rot="-5400000">
        <a:off x="475554" y="2333557"/>
        <a:ext cx="3406190" cy="398473"/>
      </dsp:txXfrm>
    </dsp:sp>
    <dsp:sp modelId="{936A3577-6F57-47C2-AD0C-2AA08588F420}">
      <dsp:nvSpPr>
        <dsp:cNvPr id="0" name=""/>
        <dsp:cNvSpPr/>
      </dsp:nvSpPr>
      <dsp:spPr>
        <a:xfrm rot="5400000">
          <a:off x="-101904" y="2991358"/>
          <a:ext cx="679362" cy="475553"/>
        </a:xfrm>
        <a:prstGeom prst="chevron">
          <a:avLst/>
        </a:prstGeom>
        <a:solidFill>
          <a:srgbClr val="4285F4"/>
        </a:solidFill>
        <a:ln w="25400" cap="flat" cmpd="sng" algn="ctr">
          <a:solidFill>
            <a:srgbClr val="4285F4"/>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CA" sz="2000" kern="1200" dirty="0"/>
            <a:t>6</a:t>
          </a:r>
        </a:p>
      </dsp:txBody>
      <dsp:txXfrm rot="-5400000">
        <a:off x="1" y="3127231"/>
        <a:ext cx="475553" cy="203809"/>
      </dsp:txXfrm>
    </dsp:sp>
    <dsp:sp modelId="{AE70C95C-0D35-4B5A-AFF8-F49D21627A87}">
      <dsp:nvSpPr>
        <dsp:cNvPr id="0" name=""/>
        <dsp:cNvSpPr/>
      </dsp:nvSpPr>
      <dsp:spPr>
        <a:xfrm rot="5400000">
          <a:off x="1968634" y="1396373"/>
          <a:ext cx="441585" cy="3427746"/>
        </a:xfrm>
        <a:prstGeom prst="round2SameRect">
          <a:avLst/>
        </a:prstGeom>
        <a:solidFill>
          <a:schemeClr val="lt1">
            <a:alpha val="90000"/>
            <a:hueOff val="0"/>
            <a:satOff val="0"/>
            <a:lumOff val="0"/>
            <a:alphaOff val="0"/>
          </a:schemeClr>
        </a:solidFill>
        <a:ln w="25400" cap="flat" cmpd="sng" algn="ctr">
          <a:solidFill>
            <a:srgbClr val="4285F4"/>
          </a:solidFill>
          <a:prstDash val="solid"/>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Char char="•"/>
          </a:pPr>
          <a:r>
            <a:rPr lang="en-CA" sz="2600" kern="1200" dirty="0"/>
            <a:t>Deployment</a:t>
          </a:r>
        </a:p>
      </dsp:txBody>
      <dsp:txXfrm rot="-5400000">
        <a:off x="475554" y="2911009"/>
        <a:ext cx="3406190" cy="3984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2D8110-2AD4-4BCA-8D88-CE505A8C04F9}">
      <dsp:nvSpPr>
        <dsp:cNvPr id="0" name=""/>
        <dsp:cNvSpPr/>
      </dsp:nvSpPr>
      <dsp:spPr>
        <a:xfrm rot="5400000">
          <a:off x="-101904" y="101904"/>
          <a:ext cx="679362" cy="475553"/>
        </a:xfrm>
        <a:prstGeom prst="chevron">
          <a:avLst/>
        </a:prstGeom>
        <a:solidFill>
          <a:srgbClr val="4285F4"/>
        </a:solidFill>
        <a:ln w="25400" cap="flat" cmpd="sng" algn="ctr">
          <a:solidFill>
            <a:srgbClr val="4285F4"/>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CA" sz="2000" kern="1200" dirty="0"/>
            <a:t>1</a:t>
          </a:r>
        </a:p>
      </dsp:txBody>
      <dsp:txXfrm rot="-5400000">
        <a:off x="1" y="237777"/>
        <a:ext cx="475553" cy="203809"/>
      </dsp:txXfrm>
    </dsp:sp>
    <dsp:sp modelId="{D5489308-478B-4544-BFE3-6EE5B2AA8BF6}">
      <dsp:nvSpPr>
        <dsp:cNvPr id="0" name=""/>
        <dsp:cNvSpPr/>
      </dsp:nvSpPr>
      <dsp:spPr>
        <a:xfrm rot="5400000">
          <a:off x="1954669" y="-1492963"/>
          <a:ext cx="441817" cy="3427746"/>
        </a:xfrm>
        <a:prstGeom prst="round2SameRect">
          <a:avLst/>
        </a:prstGeom>
        <a:solidFill>
          <a:srgbClr val="FAFAFA">
            <a:alpha val="90000"/>
          </a:srgbClr>
        </a:solidFill>
        <a:ln w="25400" cap="flat" cmpd="sng" algn="ctr">
          <a:solidFill>
            <a:srgbClr val="4285F4"/>
          </a:solidFill>
          <a:prstDash val="solid"/>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Char char="•"/>
          </a:pPr>
          <a:r>
            <a:rPr lang="en-CA" sz="2600" kern="1200" dirty="0"/>
            <a:t>Problem Definition</a:t>
          </a:r>
        </a:p>
      </dsp:txBody>
      <dsp:txXfrm rot="-5400000">
        <a:off x="461705" y="21569"/>
        <a:ext cx="3406178" cy="398681"/>
      </dsp:txXfrm>
    </dsp:sp>
    <dsp:sp modelId="{F383528F-73E0-4D46-BF19-FB6906710FBE}">
      <dsp:nvSpPr>
        <dsp:cNvPr id="0" name=""/>
        <dsp:cNvSpPr/>
      </dsp:nvSpPr>
      <dsp:spPr>
        <a:xfrm rot="5400000">
          <a:off x="-101904" y="681549"/>
          <a:ext cx="679362" cy="475553"/>
        </a:xfrm>
        <a:prstGeom prst="chevron">
          <a:avLst/>
        </a:prstGeom>
        <a:solidFill>
          <a:srgbClr val="4285F4"/>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CA" sz="2000" kern="1200" dirty="0"/>
            <a:t>2</a:t>
          </a:r>
        </a:p>
      </dsp:txBody>
      <dsp:txXfrm rot="-5400000">
        <a:off x="1" y="817422"/>
        <a:ext cx="475553" cy="203809"/>
      </dsp:txXfrm>
    </dsp:sp>
    <dsp:sp modelId="{B707D135-C18E-4311-9118-DF681FD115D8}">
      <dsp:nvSpPr>
        <dsp:cNvPr id="0" name=""/>
        <dsp:cNvSpPr/>
      </dsp:nvSpPr>
      <dsp:spPr>
        <a:xfrm rot="5400000">
          <a:off x="1968634" y="-913435"/>
          <a:ext cx="441585" cy="3427746"/>
        </a:xfrm>
        <a:prstGeom prst="round2SameRect">
          <a:avLst/>
        </a:prstGeom>
        <a:solidFill>
          <a:schemeClr val="tx1">
            <a:lumMod val="40000"/>
            <a:lumOff val="60000"/>
          </a:schemeClr>
        </a:solidFill>
        <a:ln w="25400" cap="flat" cmpd="sng" algn="ctr">
          <a:solidFill>
            <a:srgbClr val="4285F4"/>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Char char="•"/>
          </a:pPr>
          <a:r>
            <a:rPr lang="en-CA" sz="2600" kern="1200" dirty="0"/>
            <a:t>Data Preparation</a:t>
          </a:r>
        </a:p>
      </dsp:txBody>
      <dsp:txXfrm rot="-5400000">
        <a:off x="475554" y="601201"/>
        <a:ext cx="3406190" cy="398473"/>
      </dsp:txXfrm>
    </dsp:sp>
    <dsp:sp modelId="{56E364C7-A071-4165-988F-6306B2D5F37A}">
      <dsp:nvSpPr>
        <dsp:cNvPr id="0" name=""/>
        <dsp:cNvSpPr/>
      </dsp:nvSpPr>
      <dsp:spPr>
        <a:xfrm rot="5400000">
          <a:off x="-101904" y="1259001"/>
          <a:ext cx="679362" cy="475553"/>
        </a:xfrm>
        <a:prstGeom prst="chevron">
          <a:avLst/>
        </a:prstGeom>
        <a:solidFill>
          <a:srgbClr val="4285F4"/>
        </a:solidFill>
        <a:ln w="25400" cap="flat" cmpd="sng" algn="ctr">
          <a:solidFill>
            <a:srgbClr val="4285F4"/>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CA" sz="2000" kern="1200" dirty="0"/>
            <a:t>3</a:t>
          </a:r>
        </a:p>
      </dsp:txBody>
      <dsp:txXfrm rot="-5400000">
        <a:off x="1" y="1394874"/>
        <a:ext cx="475553" cy="203809"/>
      </dsp:txXfrm>
    </dsp:sp>
    <dsp:sp modelId="{04444F70-77FE-47FE-838F-5AD120F3174B}">
      <dsp:nvSpPr>
        <dsp:cNvPr id="0" name=""/>
        <dsp:cNvSpPr/>
      </dsp:nvSpPr>
      <dsp:spPr>
        <a:xfrm rot="5400000">
          <a:off x="1968634" y="-335983"/>
          <a:ext cx="441585" cy="3427746"/>
        </a:xfrm>
        <a:prstGeom prst="round2SameRect">
          <a:avLst/>
        </a:prstGeom>
        <a:solidFill>
          <a:srgbClr val="FAFAFA"/>
        </a:solidFill>
        <a:ln w="9525" cap="flat" cmpd="sng" algn="ctr">
          <a:solidFill>
            <a:srgbClr val="4285F4"/>
          </a:solidFill>
          <a:prstDash val="solid"/>
        </a:ln>
        <a:effectLst>
          <a:outerShdw blurRad="40000" dist="20000" dir="5400000" rotWithShape="0">
            <a:srgbClr val="000000">
              <a:alpha val="38000"/>
            </a:srgbClr>
          </a:outerShdw>
        </a:effectLst>
      </dsp:spPr>
      <dsp:style>
        <a:lnRef idx="1">
          <a:schemeClr val="accent1"/>
        </a:lnRef>
        <a:fillRef idx="2">
          <a:schemeClr val="accent1"/>
        </a:fillRef>
        <a:effectRef idx="1">
          <a:schemeClr val="accent1"/>
        </a:effectRef>
        <a:fontRef idx="minor">
          <a:schemeClr val="dk1"/>
        </a:fontRef>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Char char="•"/>
          </a:pPr>
          <a:r>
            <a:rPr lang="en-CA" sz="2600" kern="1200" dirty="0"/>
            <a:t>Data Exploration</a:t>
          </a:r>
        </a:p>
      </dsp:txBody>
      <dsp:txXfrm rot="-5400000">
        <a:off x="475554" y="1178653"/>
        <a:ext cx="3406190" cy="398473"/>
      </dsp:txXfrm>
    </dsp:sp>
    <dsp:sp modelId="{E7979B61-E977-416C-BC8F-072B15131D29}">
      <dsp:nvSpPr>
        <dsp:cNvPr id="0" name=""/>
        <dsp:cNvSpPr/>
      </dsp:nvSpPr>
      <dsp:spPr>
        <a:xfrm rot="5400000">
          <a:off x="-101904" y="1836453"/>
          <a:ext cx="679362" cy="475553"/>
        </a:xfrm>
        <a:prstGeom prst="chevron">
          <a:avLst/>
        </a:prstGeom>
        <a:solidFill>
          <a:srgbClr val="4285F4"/>
        </a:solidFill>
        <a:ln w="25400" cap="flat" cmpd="sng" algn="ctr">
          <a:solidFill>
            <a:srgbClr val="4285F4"/>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CA" sz="2000" kern="1200" dirty="0"/>
            <a:t>4</a:t>
          </a:r>
        </a:p>
      </dsp:txBody>
      <dsp:txXfrm rot="-5400000">
        <a:off x="1" y="1972326"/>
        <a:ext cx="475553" cy="203809"/>
      </dsp:txXfrm>
    </dsp:sp>
    <dsp:sp modelId="{40D86569-E6C2-4453-A5A9-DCAD27FAE3F2}">
      <dsp:nvSpPr>
        <dsp:cNvPr id="0" name=""/>
        <dsp:cNvSpPr/>
      </dsp:nvSpPr>
      <dsp:spPr>
        <a:xfrm rot="5400000">
          <a:off x="1968634" y="241468"/>
          <a:ext cx="441585" cy="3427746"/>
        </a:xfrm>
        <a:prstGeom prst="round2SameRect">
          <a:avLst/>
        </a:prstGeom>
        <a:solidFill>
          <a:schemeClr val="lt1">
            <a:alpha val="90000"/>
            <a:hueOff val="0"/>
            <a:satOff val="0"/>
            <a:lumOff val="0"/>
            <a:alphaOff val="0"/>
          </a:schemeClr>
        </a:solidFill>
        <a:ln w="25400" cap="flat" cmpd="sng" algn="ctr">
          <a:solidFill>
            <a:srgbClr val="4285F4"/>
          </a:solidFill>
          <a:prstDash val="solid"/>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Char char="•"/>
          </a:pPr>
          <a:r>
            <a:rPr lang="en-CA" sz="2600" kern="1200" dirty="0"/>
            <a:t>Modeling</a:t>
          </a:r>
        </a:p>
      </dsp:txBody>
      <dsp:txXfrm rot="-5400000">
        <a:off x="475554" y="1756104"/>
        <a:ext cx="3406190" cy="398473"/>
      </dsp:txXfrm>
    </dsp:sp>
    <dsp:sp modelId="{B8941BC3-8660-4046-AC89-B126413F8093}">
      <dsp:nvSpPr>
        <dsp:cNvPr id="0" name=""/>
        <dsp:cNvSpPr/>
      </dsp:nvSpPr>
      <dsp:spPr>
        <a:xfrm rot="5400000">
          <a:off x="-101904" y="2413906"/>
          <a:ext cx="679362" cy="475553"/>
        </a:xfrm>
        <a:prstGeom prst="chevron">
          <a:avLst/>
        </a:prstGeom>
        <a:solidFill>
          <a:srgbClr val="4285F4"/>
        </a:solidFill>
        <a:ln w="25400" cap="flat" cmpd="sng" algn="ctr">
          <a:solidFill>
            <a:srgbClr val="4285F4"/>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CA" sz="2000" kern="1200" dirty="0"/>
            <a:t>5</a:t>
          </a:r>
        </a:p>
      </dsp:txBody>
      <dsp:txXfrm rot="-5400000">
        <a:off x="1" y="2549779"/>
        <a:ext cx="475553" cy="203809"/>
      </dsp:txXfrm>
    </dsp:sp>
    <dsp:sp modelId="{CFC52394-5AC4-4933-9EA1-DF983F475406}">
      <dsp:nvSpPr>
        <dsp:cNvPr id="0" name=""/>
        <dsp:cNvSpPr/>
      </dsp:nvSpPr>
      <dsp:spPr>
        <a:xfrm rot="5400000">
          <a:off x="1968634" y="818921"/>
          <a:ext cx="441585" cy="3427746"/>
        </a:xfrm>
        <a:prstGeom prst="round2SameRect">
          <a:avLst/>
        </a:prstGeom>
        <a:solidFill>
          <a:schemeClr val="lt1">
            <a:alpha val="90000"/>
            <a:hueOff val="0"/>
            <a:satOff val="0"/>
            <a:lumOff val="0"/>
            <a:alphaOff val="0"/>
          </a:schemeClr>
        </a:solidFill>
        <a:ln w="25400" cap="flat" cmpd="sng" algn="ctr">
          <a:solidFill>
            <a:srgbClr val="4285F4"/>
          </a:solidFill>
          <a:prstDash val="solid"/>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Char char="•"/>
          </a:pPr>
          <a:r>
            <a:rPr lang="en-CA" sz="2600" kern="1200" dirty="0"/>
            <a:t>Evaluation</a:t>
          </a:r>
        </a:p>
      </dsp:txBody>
      <dsp:txXfrm rot="-5400000">
        <a:off x="475554" y="2333557"/>
        <a:ext cx="3406190" cy="398473"/>
      </dsp:txXfrm>
    </dsp:sp>
    <dsp:sp modelId="{936A3577-6F57-47C2-AD0C-2AA08588F420}">
      <dsp:nvSpPr>
        <dsp:cNvPr id="0" name=""/>
        <dsp:cNvSpPr/>
      </dsp:nvSpPr>
      <dsp:spPr>
        <a:xfrm rot="5400000">
          <a:off x="-101904" y="2991358"/>
          <a:ext cx="679362" cy="475553"/>
        </a:xfrm>
        <a:prstGeom prst="chevron">
          <a:avLst/>
        </a:prstGeom>
        <a:solidFill>
          <a:srgbClr val="4285F4"/>
        </a:solidFill>
        <a:ln w="25400" cap="flat" cmpd="sng" algn="ctr">
          <a:solidFill>
            <a:srgbClr val="4285F4"/>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CA" sz="2000" kern="1200" dirty="0"/>
            <a:t>6</a:t>
          </a:r>
        </a:p>
      </dsp:txBody>
      <dsp:txXfrm rot="-5400000">
        <a:off x="1" y="3127231"/>
        <a:ext cx="475553" cy="203809"/>
      </dsp:txXfrm>
    </dsp:sp>
    <dsp:sp modelId="{AE70C95C-0D35-4B5A-AFF8-F49D21627A87}">
      <dsp:nvSpPr>
        <dsp:cNvPr id="0" name=""/>
        <dsp:cNvSpPr/>
      </dsp:nvSpPr>
      <dsp:spPr>
        <a:xfrm rot="5400000">
          <a:off x="1968634" y="1396373"/>
          <a:ext cx="441585" cy="3427746"/>
        </a:xfrm>
        <a:prstGeom prst="round2SameRect">
          <a:avLst/>
        </a:prstGeom>
        <a:solidFill>
          <a:schemeClr val="lt1">
            <a:alpha val="90000"/>
            <a:hueOff val="0"/>
            <a:satOff val="0"/>
            <a:lumOff val="0"/>
            <a:alphaOff val="0"/>
          </a:schemeClr>
        </a:solidFill>
        <a:ln w="25400" cap="flat" cmpd="sng" algn="ctr">
          <a:solidFill>
            <a:srgbClr val="4285F4"/>
          </a:solidFill>
          <a:prstDash val="solid"/>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Char char="•"/>
          </a:pPr>
          <a:r>
            <a:rPr lang="en-CA" sz="2600" kern="1200" dirty="0"/>
            <a:t>Deployment</a:t>
          </a:r>
        </a:p>
      </dsp:txBody>
      <dsp:txXfrm rot="-5400000">
        <a:off x="475554" y="2911009"/>
        <a:ext cx="3406190" cy="3984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2D8110-2AD4-4BCA-8D88-CE505A8C04F9}">
      <dsp:nvSpPr>
        <dsp:cNvPr id="0" name=""/>
        <dsp:cNvSpPr/>
      </dsp:nvSpPr>
      <dsp:spPr>
        <a:xfrm rot="5400000">
          <a:off x="-101904" y="101904"/>
          <a:ext cx="679362" cy="475553"/>
        </a:xfrm>
        <a:prstGeom prst="chevron">
          <a:avLst/>
        </a:prstGeom>
        <a:solidFill>
          <a:srgbClr val="4285F4"/>
        </a:solidFill>
        <a:ln w="25400" cap="flat" cmpd="sng" algn="ctr">
          <a:solidFill>
            <a:srgbClr val="4285F4"/>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CA" sz="2000" kern="1200" dirty="0"/>
            <a:t>1</a:t>
          </a:r>
        </a:p>
      </dsp:txBody>
      <dsp:txXfrm rot="-5400000">
        <a:off x="1" y="237777"/>
        <a:ext cx="475553" cy="203809"/>
      </dsp:txXfrm>
    </dsp:sp>
    <dsp:sp modelId="{D5489308-478B-4544-BFE3-6EE5B2AA8BF6}">
      <dsp:nvSpPr>
        <dsp:cNvPr id="0" name=""/>
        <dsp:cNvSpPr/>
      </dsp:nvSpPr>
      <dsp:spPr>
        <a:xfrm rot="5400000">
          <a:off x="1954669" y="-1492963"/>
          <a:ext cx="441817" cy="3427746"/>
        </a:xfrm>
        <a:prstGeom prst="round2SameRect">
          <a:avLst/>
        </a:prstGeom>
        <a:solidFill>
          <a:srgbClr val="FAFAFA">
            <a:alpha val="90000"/>
          </a:srgbClr>
        </a:solidFill>
        <a:ln w="25400" cap="flat" cmpd="sng" algn="ctr">
          <a:solidFill>
            <a:srgbClr val="4285F4"/>
          </a:solidFill>
          <a:prstDash val="solid"/>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Char char="•"/>
          </a:pPr>
          <a:r>
            <a:rPr lang="en-CA" sz="2600" kern="1200" dirty="0"/>
            <a:t>Problem Definition</a:t>
          </a:r>
        </a:p>
      </dsp:txBody>
      <dsp:txXfrm rot="-5400000">
        <a:off x="461705" y="21569"/>
        <a:ext cx="3406178" cy="398681"/>
      </dsp:txXfrm>
    </dsp:sp>
    <dsp:sp modelId="{F383528F-73E0-4D46-BF19-FB6906710FBE}">
      <dsp:nvSpPr>
        <dsp:cNvPr id="0" name=""/>
        <dsp:cNvSpPr/>
      </dsp:nvSpPr>
      <dsp:spPr>
        <a:xfrm rot="5400000">
          <a:off x="-101904" y="681549"/>
          <a:ext cx="679362" cy="475553"/>
        </a:xfrm>
        <a:prstGeom prst="chevron">
          <a:avLst/>
        </a:prstGeom>
        <a:solidFill>
          <a:srgbClr val="4285F4"/>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CA" sz="2000" kern="1200" dirty="0"/>
            <a:t>2</a:t>
          </a:r>
        </a:p>
      </dsp:txBody>
      <dsp:txXfrm rot="-5400000">
        <a:off x="1" y="817422"/>
        <a:ext cx="475553" cy="203809"/>
      </dsp:txXfrm>
    </dsp:sp>
    <dsp:sp modelId="{B707D135-C18E-4311-9118-DF681FD115D8}">
      <dsp:nvSpPr>
        <dsp:cNvPr id="0" name=""/>
        <dsp:cNvSpPr/>
      </dsp:nvSpPr>
      <dsp:spPr>
        <a:xfrm rot="5400000">
          <a:off x="1968634" y="-913435"/>
          <a:ext cx="441585" cy="3427746"/>
        </a:xfrm>
        <a:prstGeom prst="round2SameRect">
          <a:avLst/>
        </a:prstGeom>
        <a:solidFill>
          <a:srgbClr val="FAFAFA"/>
        </a:solidFill>
        <a:ln w="25400" cap="flat" cmpd="sng" algn="ctr">
          <a:solidFill>
            <a:srgbClr val="4285F4"/>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Char char="•"/>
          </a:pPr>
          <a:r>
            <a:rPr lang="en-CA" sz="2600" kern="1200" dirty="0"/>
            <a:t>Data Preparation</a:t>
          </a:r>
        </a:p>
      </dsp:txBody>
      <dsp:txXfrm rot="-5400000">
        <a:off x="475554" y="601201"/>
        <a:ext cx="3406190" cy="398473"/>
      </dsp:txXfrm>
    </dsp:sp>
    <dsp:sp modelId="{56E364C7-A071-4165-988F-6306B2D5F37A}">
      <dsp:nvSpPr>
        <dsp:cNvPr id="0" name=""/>
        <dsp:cNvSpPr/>
      </dsp:nvSpPr>
      <dsp:spPr>
        <a:xfrm rot="5400000">
          <a:off x="-101904" y="1259001"/>
          <a:ext cx="679362" cy="475553"/>
        </a:xfrm>
        <a:prstGeom prst="chevron">
          <a:avLst/>
        </a:prstGeom>
        <a:solidFill>
          <a:srgbClr val="4285F4"/>
        </a:solidFill>
        <a:ln w="25400" cap="flat" cmpd="sng" algn="ctr">
          <a:solidFill>
            <a:srgbClr val="4285F4"/>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CA" sz="2000" kern="1200" dirty="0"/>
            <a:t>3</a:t>
          </a:r>
        </a:p>
      </dsp:txBody>
      <dsp:txXfrm rot="-5400000">
        <a:off x="1" y="1394874"/>
        <a:ext cx="475553" cy="203809"/>
      </dsp:txXfrm>
    </dsp:sp>
    <dsp:sp modelId="{04444F70-77FE-47FE-838F-5AD120F3174B}">
      <dsp:nvSpPr>
        <dsp:cNvPr id="0" name=""/>
        <dsp:cNvSpPr/>
      </dsp:nvSpPr>
      <dsp:spPr>
        <a:xfrm rot="5400000">
          <a:off x="1968634" y="-335983"/>
          <a:ext cx="441585" cy="3427746"/>
        </a:xfrm>
        <a:prstGeom prst="round2SameRect">
          <a:avLst/>
        </a:prstGeom>
        <a:solidFill>
          <a:schemeClr val="tx1">
            <a:lumMod val="40000"/>
            <a:lumOff val="60000"/>
          </a:schemeClr>
        </a:solidFill>
        <a:ln w="9525" cap="flat" cmpd="sng" algn="ctr">
          <a:solidFill>
            <a:srgbClr val="4285F4"/>
          </a:solidFill>
          <a:prstDash val="solid"/>
        </a:ln>
        <a:effectLst>
          <a:outerShdw blurRad="40000" dist="20000" dir="5400000" rotWithShape="0">
            <a:srgbClr val="000000">
              <a:alpha val="38000"/>
            </a:srgbClr>
          </a:outerShdw>
        </a:effectLst>
      </dsp:spPr>
      <dsp:style>
        <a:lnRef idx="1">
          <a:schemeClr val="accent1"/>
        </a:lnRef>
        <a:fillRef idx="2">
          <a:schemeClr val="accent1"/>
        </a:fillRef>
        <a:effectRef idx="1">
          <a:schemeClr val="accent1"/>
        </a:effectRef>
        <a:fontRef idx="minor">
          <a:schemeClr val="dk1"/>
        </a:fontRef>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Char char="•"/>
          </a:pPr>
          <a:r>
            <a:rPr lang="en-CA" sz="2600" kern="1200" dirty="0"/>
            <a:t>Data Exploration</a:t>
          </a:r>
        </a:p>
      </dsp:txBody>
      <dsp:txXfrm rot="-5400000">
        <a:off x="475554" y="1178653"/>
        <a:ext cx="3406190" cy="398473"/>
      </dsp:txXfrm>
    </dsp:sp>
    <dsp:sp modelId="{E7979B61-E977-416C-BC8F-072B15131D29}">
      <dsp:nvSpPr>
        <dsp:cNvPr id="0" name=""/>
        <dsp:cNvSpPr/>
      </dsp:nvSpPr>
      <dsp:spPr>
        <a:xfrm rot="5400000">
          <a:off x="-101904" y="1836453"/>
          <a:ext cx="679362" cy="475553"/>
        </a:xfrm>
        <a:prstGeom prst="chevron">
          <a:avLst/>
        </a:prstGeom>
        <a:solidFill>
          <a:srgbClr val="4285F4"/>
        </a:solidFill>
        <a:ln w="25400" cap="flat" cmpd="sng" algn="ctr">
          <a:solidFill>
            <a:srgbClr val="4285F4"/>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CA" sz="2000" kern="1200" dirty="0"/>
            <a:t>4</a:t>
          </a:r>
        </a:p>
      </dsp:txBody>
      <dsp:txXfrm rot="-5400000">
        <a:off x="1" y="1972326"/>
        <a:ext cx="475553" cy="203809"/>
      </dsp:txXfrm>
    </dsp:sp>
    <dsp:sp modelId="{40D86569-E6C2-4453-A5A9-DCAD27FAE3F2}">
      <dsp:nvSpPr>
        <dsp:cNvPr id="0" name=""/>
        <dsp:cNvSpPr/>
      </dsp:nvSpPr>
      <dsp:spPr>
        <a:xfrm rot="5400000">
          <a:off x="1968634" y="241468"/>
          <a:ext cx="441585" cy="3427746"/>
        </a:xfrm>
        <a:prstGeom prst="round2SameRect">
          <a:avLst/>
        </a:prstGeom>
        <a:solidFill>
          <a:schemeClr val="lt1">
            <a:alpha val="90000"/>
            <a:hueOff val="0"/>
            <a:satOff val="0"/>
            <a:lumOff val="0"/>
            <a:alphaOff val="0"/>
          </a:schemeClr>
        </a:solidFill>
        <a:ln w="25400" cap="flat" cmpd="sng" algn="ctr">
          <a:solidFill>
            <a:srgbClr val="4285F4"/>
          </a:solidFill>
          <a:prstDash val="solid"/>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Char char="•"/>
          </a:pPr>
          <a:r>
            <a:rPr lang="en-CA" sz="2600" kern="1200" dirty="0"/>
            <a:t>Modeling</a:t>
          </a:r>
        </a:p>
      </dsp:txBody>
      <dsp:txXfrm rot="-5400000">
        <a:off x="475554" y="1756104"/>
        <a:ext cx="3406190" cy="398473"/>
      </dsp:txXfrm>
    </dsp:sp>
    <dsp:sp modelId="{B8941BC3-8660-4046-AC89-B126413F8093}">
      <dsp:nvSpPr>
        <dsp:cNvPr id="0" name=""/>
        <dsp:cNvSpPr/>
      </dsp:nvSpPr>
      <dsp:spPr>
        <a:xfrm rot="5400000">
          <a:off x="-101904" y="2413906"/>
          <a:ext cx="679362" cy="475553"/>
        </a:xfrm>
        <a:prstGeom prst="chevron">
          <a:avLst/>
        </a:prstGeom>
        <a:solidFill>
          <a:srgbClr val="4285F4"/>
        </a:solidFill>
        <a:ln w="25400" cap="flat" cmpd="sng" algn="ctr">
          <a:solidFill>
            <a:srgbClr val="4285F4"/>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CA" sz="2000" kern="1200" dirty="0"/>
            <a:t>5</a:t>
          </a:r>
        </a:p>
      </dsp:txBody>
      <dsp:txXfrm rot="-5400000">
        <a:off x="1" y="2549779"/>
        <a:ext cx="475553" cy="203809"/>
      </dsp:txXfrm>
    </dsp:sp>
    <dsp:sp modelId="{CFC52394-5AC4-4933-9EA1-DF983F475406}">
      <dsp:nvSpPr>
        <dsp:cNvPr id="0" name=""/>
        <dsp:cNvSpPr/>
      </dsp:nvSpPr>
      <dsp:spPr>
        <a:xfrm rot="5400000">
          <a:off x="1968634" y="818921"/>
          <a:ext cx="441585" cy="3427746"/>
        </a:xfrm>
        <a:prstGeom prst="round2SameRect">
          <a:avLst/>
        </a:prstGeom>
        <a:solidFill>
          <a:schemeClr val="lt1">
            <a:alpha val="90000"/>
            <a:hueOff val="0"/>
            <a:satOff val="0"/>
            <a:lumOff val="0"/>
            <a:alphaOff val="0"/>
          </a:schemeClr>
        </a:solidFill>
        <a:ln w="25400" cap="flat" cmpd="sng" algn="ctr">
          <a:solidFill>
            <a:srgbClr val="4285F4"/>
          </a:solidFill>
          <a:prstDash val="solid"/>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Char char="•"/>
          </a:pPr>
          <a:r>
            <a:rPr lang="en-CA" sz="2600" kern="1200" dirty="0"/>
            <a:t>Evaluation</a:t>
          </a:r>
        </a:p>
      </dsp:txBody>
      <dsp:txXfrm rot="-5400000">
        <a:off x="475554" y="2333557"/>
        <a:ext cx="3406190" cy="398473"/>
      </dsp:txXfrm>
    </dsp:sp>
    <dsp:sp modelId="{936A3577-6F57-47C2-AD0C-2AA08588F420}">
      <dsp:nvSpPr>
        <dsp:cNvPr id="0" name=""/>
        <dsp:cNvSpPr/>
      </dsp:nvSpPr>
      <dsp:spPr>
        <a:xfrm rot="5400000">
          <a:off x="-101904" y="2991358"/>
          <a:ext cx="679362" cy="475553"/>
        </a:xfrm>
        <a:prstGeom prst="chevron">
          <a:avLst/>
        </a:prstGeom>
        <a:solidFill>
          <a:srgbClr val="4285F4"/>
        </a:solidFill>
        <a:ln w="25400" cap="flat" cmpd="sng" algn="ctr">
          <a:solidFill>
            <a:srgbClr val="4285F4"/>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CA" sz="2000" kern="1200" dirty="0"/>
            <a:t>6</a:t>
          </a:r>
        </a:p>
      </dsp:txBody>
      <dsp:txXfrm rot="-5400000">
        <a:off x="1" y="3127231"/>
        <a:ext cx="475553" cy="203809"/>
      </dsp:txXfrm>
    </dsp:sp>
    <dsp:sp modelId="{AE70C95C-0D35-4B5A-AFF8-F49D21627A87}">
      <dsp:nvSpPr>
        <dsp:cNvPr id="0" name=""/>
        <dsp:cNvSpPr/>
      </dsp:nvSpPr>
      <dsp:spPr>
        <a:xfrm rot="5400000">
          <a:off x="1968634" y="1396373"/>
          <a:ext cx="441585" cy="3427746"/>
        </a:xfrm>
        <a:prstGeom prst="round2SameRect">
          <a:avLst/>
        </a:prstGeom>
        <a:solidFill>
          <a:schemeClr val="lt1">
            <a:alpha val="90000"/>
            <a:hueOff val="0"/>
            <a:satOff val="0"/>
            <a:lumOff val="0"/>
            <a:alphaOff val="0"/>
          </a:schemeClr>
        </a:solidFill>
        <a:ln w="25400" cap="flat" cmpd="sng" algn="ctr">
          <a:solidFill>
            <a:srgbClr val="4285F4"/>
          </a:solidFill>
          <a:prstDash val="solid"/>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Char char="•"/>
          </a:pPr>
          <a:r>
            <a:rPr lang="en-CA" sz="2600" kern="1200" dirty="0"/>
            <a:t>Deployment</a:t>
          </a:r>
        </a:p>
      </dsp:txBody>
      <dsp:txXfrm rot="-5400000">
        <a:off x="475554" y="2911009"/>
        <a:ext cx="3406190" cy="39847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2D8110-2AD4-4BCA-8D88-CE505A8C04F9}">
      <dsp:nvSpPr>
        <dsp:cNvPr id="0" name=""/>
        <dsp:cNvSpPr/>
      </dsp:nvSpPr>
      <dsp:spPr>
        <a:xfrm rot="5400000">
          <a:off x="-101904" y="101904"/>
          <a:ext cx="679362" cy="475553"/>
        </a:xfrm>
        <a:prstGeom prst="chevron">
          <a:avLst/>
        </a:prstGeom>
        <a:solidFill>
          <a:srgbClr val="4285F4"/>
        </a:solidFill>
        <a:ln w="25400" cap="flat" cmpd="sng" algn="ctr">
          <a:solidFill>
            <a:srgbClr val="4285F4"/>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CA" sz="2000" kern="1200" dirty="0"/>
            <a:t>1</a:t>
          </a:r>
        </a:p>
      </dsp:txBody>
      <dsp:txXfrm rot="-5400000">
        <a:off x="1" y="237777"/>
        <a:ext cx="475553" cy="203809"/>
      </dsp:txXfrm>
    </dsp:sp>
    <dsp:sp modelId="{D5489308-478B-4544-BFE3-6EE5B2AA8BF6}">
      <dsp:nvSpPr>
        <dsp:cNvPr id="0" name=""/>
        <dsp:cNvSpPr/>
      </dsp:nvSpPr>
      <dsp:spPr>
        <a:xfrm rot="5400000">
          <a:off x="1954669" y="-1492963"/>
          <a:ext cx="441817" cy="3427746"/>
        </a:xfrm>
        <a:prstGeom prst="round2SameRect">
          <a:avLst/>
        </a:prstGeom>
        <a:solidFill>
          <a:srgbClr val="FAFAFA">
            <a:alpha val="90000"/>
          </a:srgbClr>
        </a:solidFill>
        <a:ln w="25400" cap="flat" cmpd="sng" algn="ctr">
          <a:solidFill>
            <a:srgbClr val="4285F4"/>
          </a:solidFill>
          <a:prstDash val="solid"/>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Char char="•"/>
          </a:pPr>
          <a:r>
            <a:rPr lang="en-CA" sz="2600" kern="1200" dirty="0"/>
            <a:t>Problem Definition</a:t>
          </a:r>
        </a:p>
      </dsp:txBody>
      <dsp:txXfrm rot="-5400000">
        <a:off x="461705" y="21569"/>
        <a:ext cx="3406178" cy="398681"/>
      </dsp:txXfrm>
    </dsp:sp>
    <dsp:sp modelId="{F383528F-73E0-4D46-BF19-FB6906710FBE}">
      <dsp:nvSpPr>
        <dsp:cNvPr id="0" name=""/>
        <dsp:cNvSpPr/>
      </dsp:nvSpPr>
      <dsp:spPr>
        <a:xfrm rot="5400000">
          <a:off x="-101904" y="681549"/>
          <a:ext cx="679362" cy="475553"/>
        </a:xfrm>
        <a:prstGeom prst="chevron">
          <a:avLst/>
        </a:prstGeom>
        <a:solidFill>
          <a:srgbClr val="4285F4"/>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CA" sz="2000" kern="1200" dirty="0"/>
            <a:t>2</a:t>
          </a:r>
        </a:p>
      </dsp:txBody>
      <dsp:txXfrm rot="-5400000">
        <a:off x="1" y="817422"/>
        <a:ext cx="475553" cy="203809"/>
      </dsp:txXfrm>
    </dsp:sp>
    <dsp:sp modelId="{B707D135-C18E-4311-9118-DF681FD115D8}">
      <dsp:nvSpPr>
        <dsp:cNvPr id="0" name=""/>
        <dsp:cNvSpPr/>
      </dsp:nvSpPr>
      <dsp:spPr>
        <a:xfrm rot="5400000">
          <a:off x="1968634" y="-913435"/>
          <a:ext cx="441585" cy="3427746"/>
        </a:xfrm>
        <a:prstGeom prst="round2SameRect">
          <a:avLst/>
        </a:prstGeom>
        <a:solidFill>
          <a:schemeClr val="lt1"/>
        </a:solidFill>
        <a:ln w="25400" cap="flat" cmpd="sng" algn="ctr">
          <a:solidFill>
            <a:srgbClr val="4285F4"/>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Char char="•"/>
          </a:pPr>
          <a:r>
            <a:rPr lang="en-CA" sz="2600" kern="1200" dirty="0"/>
            <a:t>Data Preparation</a:t>
          </a:r>
        </a:p>
      </dsp:txBody>
      <dsp:txXfrm rot="-5400000">
        <a:off x="475554" y="601201"/>
        <a:ext cx="3406190" cy="398473"/>
      </dsp:txXfrm>
    </dsp:sp>
    <dsp:sp modelId="{56E364C7-A071-4165-988F-6306B2D5F37A}">
      <dsp:nvSpPr>
        <dsp:cNvPr id="0" name=""/>
        <dsp:cNvSpPr/>
      </dsp:nvSpPr>
      <dsp:spPr>
        <a:xfrm rot="5400000">
          <a:off x="-101904" y="1259001"/>
          <a:ext cx="679362" cy="475553"/>
        </a:xfrm>
        <a:prstGeom prst="chevron">
          <a:avLst/>
        </a:prstGeom>
        <a:solidFill>
          <a:srgbClr val="4285F4"/>
        </a:solidFill>
        <a:ln w="25400" cap="flat" cmpd="sng" algn="ctr">
          <a:solidFill>
            <a:srgbClr val="4285F4"/>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CA" sz="2000" kern="1200" dirty="0"/>
            <a:t>3</a:t>
          </a:r>
        </a:p>
      </dsp:txBody>
      <dsp:txXfrm rot="-5400000">
        <a:off x="1" y="1394874"/>
        <a:ext cx="475553" cy="203809"/>
      </dsp:txXfrm>
    </dsp:sp>
    <dsp:sp modelId="{04444F70-77FE-47FE-838F-5AD120F3174B}">
      <dsp:nvSpPr>
        <dsp:cNvPr id="0" name=""/>
        <dsp:cNvSpPr/>
      </dsp:nvSpPr>
      <dsp:spPr>
        <a:xfrm rot="5400000">
          <a:off x="1968634" y="-335983"/>
          <a:ext cx="441585" cy="3427746"/>
        </a:xfrm>
        <a:prstGeom prst="round2SameRect">
          <a:avLst/>
        </a:prstGeom>
        <a:solidFill>
          <a:srgbClr val="FAFAFA"/>
        </a:solidFill>
        <a:ln w="9525" cap="flat" cmpd="sng" algn="ctr">
          <a:solidFill>
            <a:srgbClr val="4285F4"/>
          </a:solidFill>
          <a:prstDash val="solid"/>
        </a:ln>
        <a:effectLst>
          <a:outerShdw blurRad="40000" dist="20000" dir="5400000" rotWithShape="0">
            <a:srgbClr val="000000">
              <a:alpha val="38000"/>
            </a:srgbClr>
          </a:outerShdw>
        </a:effectLst>
      </dsp:spPr>
      <dsp:style>
        <a:lnRef idx="1">
          <a:schemeClr val="accent1"/>
        </a:lnRef>
        <a:fillRef idx="2">
          <a:schemeClr val="accent1"/>
        </a:fillRef>
        <a:effectRef idx="1">
          <a:schemeClr val="accent1"/>
        </a:effectRef>
        <a:fontRef idx="minor">
          <a:schemeClr val="dk1"/>
        </a:fontRef>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Char char="•"/>
          </a:pPr>
          <a:r>
            <a:rPr lang="en-CA" sz="2600" kern="1200" dirty="0"/>
            <a:t>Data Exploration</a:t>
          </a:r>
        </a:p>
      </dsp:txBody>
      <dsp:txXfrm rot="-5400000">
        <a:off x="475554" y="1178653"/>
        <a:ext cx="3406190" cy="398473"/>
      </dsp:txXfrm>
    </dsp:sp>
    <dsp:sp modelId="{E7979B61-E977-416C-BC8F-072B15131D29}">
      <dsp:nvSpPr>
        <dsp:cNvPr id="0" name=""/>
        <dsp:cNvSpPr/>
      </dsp:nvSpPr>
      <dsp:spPr>
        <a:xfrm rot="5400000">
          <a:off x="-101904" y="1836453"/>
          <a:ext cx="679362" cy="475553"/>
        </a:xfrm>
        <a:prstGeom prst="chevron">
          <a:avLst/>
        </a:prstGeom>
        <a:solidFill>
          <a:srgbClr val="4285F4"/>
        </a:solidFill>
        <a:ln w="25400" cap="flat" cmpd="sng" algn="ctr">
          <a:solidFill>
            <a:srgbClr val="4285F4"/>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CA" sz="2000" kern="1200" dirty="0"/>
            <a:t>4</a:t>
          </a:r>
        </a:p>
      </dsp:txBody>
      <dsp:txXfrm rot="-5400000">
        <a:off x="1" y="1972326"/>
        <a:ext cx="475553" cy="203809"/>
      </dsp:txXfrm>
    </dsp:sp>
    <dsp:sp modelId="{40D86569-E6C2-4453-A5A9-DCAD27FAE3F2}">
      <dsp:nvSpPr>
        <dsp:cNvPr id="0" name=""/>
        <dsp:cNvSpPr/>
      </dsp:nvSpPr>
      <dsp:spPr>
        <a:xfrm rot="5400000">
          <a:off x="1968634" y="241468"/>
          <a:ext cx="441585" cy="3427746"/>
        </a:xfrm>
        <a:prstGeom prst="round2SameRect">
          <a:avLst/>
        </a:prstGeom>
        <a:solidFill>
          <a:schemeClr val="tx1">
            <a:lumMod val="40000"/>
            <a:lumOff val="60000"/>
            <a:alpha val="90000"/>
          </a:schemeClr>
        </a:solidFill>
        <a:ln w="25400" cap="flat" cmpd="sng" algn="ctr">
          <a:solidFill>
            <a:srgbClr val="4285F4"/>
          </a:solidFill>
          <a:prstDash val="solid"/>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Char char="•"/>
          </a:pPr>
          <a:r>
            <a:rPr lang="en-CA" sz="2600" kern="1200" dirty="0"/>
            <a:t>Modeling</a:t>
          </a:r>
        </a:p>
      </dsp:txBody>
      <dsp:txXfrm rot="-5400000">
        <a:off x="475554" y="1756104"/>
        <a:ext cx="3406190" cy="398473"/>
      </dsp:txXfrm>
    </dsp:sp>
    <dsp:sp modelId="{B8941BC3-8660-4046-AC89-B126413F8093}">
      <dsp:nvSpPr>
        <dsp:cNvPr id="0" name=""/>
        <dsp:cNvSpPr/>
      </dsp:nvSpPr>
      <dsp:spPr>
        <a:xfrm rot="5400000">
          <a:off x="-101904" y="2413906"/>
          <a:ext cx="679362" cy="475553"/>
        </a:xfrm>
        <a:prstGeom prst="chevron">
          <a:avLst/>
        </a:prstGeom>
        <a:solidFill>
          <a:srgbClr val="4285F4"/>
        </a:solidFill>
        <a:ln w="25400" cap="flat" cmpd="sng" algn="ctr">
          <a:solidFill>
            <a:srgbClr val="4285F4"/>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CA" sz="2000" kern="1200" dirty="0"/>
            <a:t>5</a:t>
          </a:r>
        </a:p>
      </dsp:txBody>
      <dsp:txXfrm rot="-5400000">
        <a:off x="1" y="2549779"/>
        <a:ext cx="475553" cy="203809"/>
      </dsp:txXfrm>
    </dsp:sp>
    <dsp:sp modelId="{CFC52394-5AC4-4933-9EA1-DF983F475406}">
      <dsp:nvSpPr>
        <dsp:cNvPr id="0" name=""/>
        <dsp:cNvSpPr/>
      </dsp:nvSpPr>
      <dsp:spPr>
        <a:xfrm rot="5400000">
          <a:off x="1968634" y="818921"/>
          <a:ext cx="441585" cy="3427746"/>
        </a:xfrm>
        <a:prstGeom prst="round2SameRect">
          <a:avLst/>
        </a:prstGeom>
        <a:solidFill>
          <a:schemeClr val="lt1">
            <a:alpha val="90000"/>
            <a:hueOff val="0"/>
            <a:satOff val="0"/>
            <a:lumOff val="0"/>
            <a:alphaOff val="0"/>
          </a:schemeClr>
        </a:solidFill>
        <a:ln w="25400" cap="flat" cmpd="sng" algn="ctr">
          <a:solidFill>
            <a:srgbClr val="4285F4"/>
          </a:solidFill>
          <a:prstDash val="solid"/>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Char char="•"/>
          </a:pPr>
          <a:r>
            <a:rPr lang="en-CA" sz="2600" kern="1200" dirty="0"/>
            <a:t>Evaluation</a:t>
          </a:r>
        </a:p>
      </dsp:txBody>
      <dsp:txXfrm rot="-5400000">
        <a:off x="475554" y="2333557"/>
        <a:ext cx="3406190" cy="398473"/>
      </dsp:txXfrm>
    </dsp:sp>
    <dsp:sp modelId="{936A3577-6F57-47C2-AD0C-2AA08588F420}">
      <dsp:nvSpPr>
        <dsp:cNvPr id="0" name=""/>
        <dsp:cNvSpPr/>
      </dsp:nvSpPr>
      <dsp:spPr>
        <a:xfrm rot="5400000">
          <a:off x="-101904" y="2991358"/>
          <a:ext cx="679362" cy="475553"/>
        </a:xfrm>
        <a:prstGeom prst="chevron">
          <a:avLst/>
        </a:prstGeom>
        <a:solidFill>
          <a:srgbClr val="4285F4"/>
        </a:solidFill>
        <a:ln w="25400" cap="flat" cmpd="sng" algn="ctr">
          <a:solidFill>
            <a:srgbClr val="4285F4"/>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CA" sz="2000" kern="1200" dirty="0"/>
            <a:t>6</a:t>
          </a:r>
        </a:p>
      </dsp:txBody>
      <dsp:txXfrm rot="-5400000">
        <a:off x="1" y="3127231"/>
        <a:ext cx="475553" cy="203809"/>
      </dsp:txXfrm>
    </dsp:sp>
    <dsp:sp modelId="{AE70C95C-0D35-4B5A-AFF8-F49D21627A87}">
      <dsp:nvSpPr>
        <dsp:cNvPr id="0" name=""/>
        <dsp:cNvSpPr/>
      </dsp:nvSpPr>
      <dsp:spPr>
        <a:xfrm rot="5400000">
          <a:off x="1968634" y="1396373"/>
          <a:ext cx="441585" cy="3427746"/>
        </a:xfrm>
        <a:prstGeom prst="round2SameRect">
          <a:avLst/>
        </a:prstGeom>
        <a:solidFill>
          <a:schemeClr val="lt1">
            <a:alpha val="90000"/>
            <a:hueOff val="0"/>
            <a:satOff val="0"/>
            <a:lumOff val="0"/>
            <a:alphaOff val="0"/>
          </a:schemeClr>
        </a:solidFill>
        <a:ln w="25400" cap="flat" cmpd="sng" algn="ctr">
          <a:solidFill>
            <a:srgbClr val="4285F4"/>
          </a:solidFill>
          <a:prstDash val="solid"/>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Char char="•"/>
          </a:pPr>
          <a:r>
            <a:rPr lang="en-CA" sz="2600" kern="1200" dirty="0"/>
            <a:t>Deployment</a:t>
          </a:r>
        </a:p>
      </dsp:txBody>
      <dsp:txXfrm rot="-5400000">
        <a:off x="475554" y="2911009"/>
        <a:ext cx="3406190" cy="39847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2D8110-2AD4-4BCA-8D88-CE505A8C04F9}">
      <dsp:nvSpPr>
        <dsp:cNvPr id="0" name=""/>
        <dsp:cNvSpPr/>
      </dsp:nvSpPr>
      <dsp:spPr>
        <a:xfrm rot="5400000">
          <a:off x="-101904" y="101904"/>
          <a:ext cx="679362" cy="475553"/>
        </a:xfrm>
        <a:prstGeom prst="chevron">
          <a:avLst/>
        </a:prstGeom>
        <a:solidFill>
          <a:srgbClr val="4285F4"/>
        </a:solidFill>
        <a:ln w="25400" cap="flat" cmpd="sng" algn="ctr">
          <a:solidFill>
            <a:srgbClr val="4285F4"/>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CA" sz="2000" kern="1200" dirty="0"/>
            <a:t>1</a:t>
          </a:r>
        </a:p>
      </dsp:txBody>
      <dsp:txXfrm rot="-5400000">
        <a:off x="1" y="237777"/>
        <a:ext cx="475553" cy="203809"/>
      </dsp:txXfrm>
    </dsp:sp>
    <dsp:sp modelId="{D5489308-478B-4544-BFE3-6EE5B2AA8BF6}">
      <dsp:nvSpPr>
        <dsp:cNvPr id="0" name=""/>
        <dsp:cNvSpPr/>
      </dsp:nvSpPr>
      <dsp:spPr>
        <a:xfrm rot="5400000">
          <a:off x="1954669" y="-1492963"/>
          <a:ext cx="441817" cy="3427746"/>
        </a:xfrm>
        <a:prstGeom prst="round2SameRect">
          <a:avLst/>
        </a:prstGeom>
        <a:solidFill>
          <a:srgbClr val="FAFAFA">
            <a:alpha val="90000"/>
          </a:srgbClr>
        </a:solidFill>
        <a:ln w="25400" cap="flat" cmpd="sng" algn="ctr">
          <a:solidFill>
            <a:srgbClr val="4285F4"/>
          </a:solidFill>
          <a:prstDash val="solid"/>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Char char="•"/>
          </a:pPr>
          <a:r>
            <a:rPr lang="en-CA" sz="2600" kern="1200" dirty="0"/>
            <a:t>Problem Definition</a:t>
          </a:r>
        </a:p>
      </dsp:txBody>
      <dsp:txXfrm rot="-5400000">
        <a:off x="461705" y="21569"/>
        <a:ext cx="3406178" cy="398681"/>
      </dsp:txXfrm>
    </dsp:sp>
    <dsp:sp modelId="{F383528F-73E0-4D46-BF19-FB6906710FBE}">
      <dsp:nvSpPr>
        <dsp:cNvPr id="0" name=""/>
        <dsp:cNvSpPr/>
      </dsp:nvSpPr>
      <dsp:spPr>
        <a:xfrm rot="5400000">
          <a:off x="-101904" y="681549"/>
          <a:ext cx="679362" cy="475553"/>
        </a:xfrm>
        <a:prstGeom prst="chevron">
          <a:avLst/>
        </a:prstGeom>
        <a:solidFill>
          <a:srgbClr val="4285F4"/>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CA" sz="2000" kern="1200" dirty="0"/>
            <a:t>2</a:t>
          </a:r>
        </a:p>
      </dsp:txBody>
      <dsp:txXfrm rot="-5400000">
        <a:off x="1" y="817422"/>
        <a:ext cx="475553" cy="203809"/>
      </dsp:txXfrm>
    </dsp:sp>
    <dsp:sp modelId="{B707D135-C18E-4311-9118-DF681FD115D8}">
      <dsp:nvSpPr>
        <dsp:cNvPr id="0" name=""/>
        <dsp:cNvSpPr/>
      </dsp:nvSpPr>
      <dsp:spPr>
        <a:xfrm rot="5400000">
          <a:off x="1968634" y="-913435"/>
          <a:ext cx="441585" cy="3427746"/>
        </a:xfrm>
        <a:prstGeom prst="round2SameRect">
          <a:avLst/>
        </a:prstGeom>
        <a:solidFill>
          <a:schemeClr val="lt1"/>
        </a:solidFill>
        <a:ln w="25400" cap="flat" cmpd="sng" algn="ctr">
          <a:solidFill>
            <a:srgbClr val="4285F4"/>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Char char="•"/>
          </a:pPr>
          <a:r>
            <a:rPr lang="en-CA" sz="2600" kern="1200" dirty="0"/>
            <a:t>Data Preparation</a:t>
          </a:r>
        </a:p>
      </dsp:txBody>
      <dsp:txXfrm rot="-5400000">
        <a:off x="475554" y="601201"/>
        <a:ext cx="3406190" cy="398473"/>
      </dsp:txXfrm>
    </dsp:sp>
    <dsp:sp modelId="{56E364C7-A071-4165-988F-6306B2D5F37A}">
      <dsp:nvSpPr>
        <dsp:cNvPr id="0" name=""/>
        <dsp:cNvSpPr/>
      </dsp:nvSpPr>
      <dsp:spPr>
        <a:xfrm rot="5400000">
          <a:off x="-101904" y="1259001"/>
          <a:ext cx="679362" cy="475553"/>
        </a:xfrm>
        <a:prstGeom prst="chevron">
          <a:avLst/>
        </a:prstGeom>
        <a:solidFill>
          <a:srgbClr val="4285F4"/>
        </a:solidFill>
        <a:ln w="25400" cap="flat" cmpd="sng" algn="ctr">
          <a:solidFill>
            <a:srgbClr val="4285F4"/>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CA" sz="2000" kern="1200" dirty="0"/>
            <a:t>3</a:t>
          </a:r>
        </a:p>
      </dsp:txBody>
      <dsp:txXfrm rot="-5400000">
        <a:off x="1" y="1394874"/>
        <a:ext cx="475553" cy="203809"/>
      </dsp:txXfrm>
    </dsp:sp>
    <dsp:sp modelId="{04444F70-77FE-47FE-838F-5AD120F3174B}">
      <dsp:nvSpPr>
        <dsp:cNvPr id="0" name=""/>
        <dsp:cNvSpPr/>
      </dsp:nvSpPr>
      <dsp:spPr>
        <a:xfrm rot="5400000">
          <a:off x="1968634" y="-335983"/>
          <a:ext cx="441585" cy="3427746"/>
        </a:xfrm>
        <a:prstGeom prst="round2SameRect">
          <a:avLst/>
        </a:prstGeom>
        <a:solidFill>
          <a:srgbClr val="FAFAFA"/>
        </a:solidFill>
        <a:ln w="9525" cap="flat" cmpd="sng" algn="ctr">
          <a:solidFill>
            <a:srgbClr val="4285F4"/>
          </a:solidFill>
          <a:prstDash val="solid"/>
        </a:ln>
        <a:effectLst>
          <a:outerShdw blurRad="40000" dist="20000" dir="5400000" rotWithShape="0">
            <a:srgbClr val="000000">
              <a:alpha val="38000"/>
            </a:srgbClr>
          </a:outerShdw>
        </a:effectLst>
      </dsp:spPr>
      <dsp:style>
        <a:lnRef idx="1">
          <a:schemeClr val="accent1"/>
        </a:lnRef>
        <a:fillRef idx="2">
          <a:schemeClr val="accent1"/>
        </a:fillRef>
        <a:effectRef idx="1">
          <a:schemeClr val="accent1"/>
        </a:effectRef>
        <a:fontRef idx="minor">
          <a:schemeClr val="dk1"/>
        </a:fontRef>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Char char="•"/>
          </a:pPr>
          <a:r>
            <a:rPr lang="en-CA" sz="2600" kern="1200" dirty="0"/>
            <a:t>Data Exploration</a:t>
          </a:r>
        </a:p>
      </dsp:txBody>
      <dsp:txXfrm rot="-5400000">
        <a:off x="475554" y="1178653"/>
        <a:ext cx="3406190" cy="398473"/>
      </dsp:txXfrm>
    </dsp:sp>
    <dsp:sp modelId="{E7979B61-E977-416C-BC8F-072B15131D29}">
      <dsp:nvSpPr>
        <dsp:cNvPr id="0" name=""/>
        <dsp:cNvSpPr/>
      </dsp:nvSpPr>
      <dsp:spPr>
        <a:xfrm rot="5400000">
          <a:off x="-101904" y="1836453"/>
          <a:ext cx="679362" cy="475553"/>
        </a:xfrm>
        <a:prstGeom prst="chevron">
          <a:avLst/>
        </a:prstGeom>
        <a:solidFill>
          <a:srgbClr val="4285F4"/>
        </a:solidFill>
        <a:ln w="25400" cap="flat" cmpd="sng" algn="ctr">
          <a:solidFill>
            <a:srgbClr val="4285F4"/>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CA" sz="2000" kern="1200" dirty="0"/>
            <a:t>4</a:t>
          </a:r>
        </a:p>
      </dsp:txBody>
      <dsp:txXfrm rot="-5400000">
        <a:off x="1" y="1972326"/>
        <a:ext cx="475553" cy="203809"/>
      </dsp:txXfrm>
    </dsp:sp>
    <dsp:sp modelId="{40D86569-E6C2-4453-A5A9-DCAD27FAE3F2}">
      <dsp:nvSpPr>
        <dsp:cNvPr id="0" name=""/>
        <dsp:cNvSpPr/>
      </dsp:nvSpPr>
      <dsp:spPr>
        <a:xfrm rot="5400000">
          <a:off x="1968634" y="241468"/>
          <a:ext cx="441585" cy="3427746"/>
        </a:xfrm>
        <a:prstGeom prst="round2SameRect">
          <a:avLst/>
        </a:prstGeom>
        <a:solidFill>
          <a:schemeClr val="lt1">
            <a:alpha val="90000"/>
            <a:hueOff val="0"/>
            <a:satOff val="0"/>
            <a:lumOff val="0"/>
            <a:alphaOff val="0"/>
          </a:schemeClr>
        </a:solidFill>
        <a:ln w="25400" cap="flat" cmpd="sng" algn="ctr">
          <a:solidFill>
            <a:srgbClr val="4285F4"/>
          </a:solidFill>
          <a:prstDash val="solid"/>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Char char="•"/>
          </a:pPr>
          <a:r>
            <a:rPr lang="en-CA" sz="2600" kern="1200" dirty="0"/>
            <a:t>Modeling</a:t>
          </a:r>
        </a:p>
      </dsp:txBody>
      <dsp:txXfrm rot="-5400000">
        <a:off x="475554" y="1756104"/>
        <a:ext cx="3406190" cy="398473"/>
      </dsp:txXfrm>
    </dsp:sp>
    <dsp:sp modelId="{B8941BC3-8660-4046-AC89-B126413F8093}">
      <dsp:nvSpPr>
        <dsp:cNvPr id="0" name=""/>
        <dsp:cNvSpPr/>
      </dsp:nvSpPr>
      <dsp:spPr>
        <a:xfrm rot="5400000">
          <a:off x="-101904" y="2413906"/>
          <a:ext cx="679362" cy="475553"/>
        </a:xfrm>
        <a:prstGeom prst="chevron">
          <a:avLst/>
        </a:prstGeom>
        <a:solidFill>
          <a:srgbClr val="4285F4"/>
        </a:solidFill>
        <a:ln w="25400" cap="flat" cmpd="sng" algn="ctr">
          <a:solidFill>
            <a:srgbClr val="4285F4"/>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CA" sz="2000" kern="1200" dirty="0"/>
            <a:t>5</a:t>
          </a:r>
        </a:p>
      </dsp:txBody>
      <dsp:txXfrm rot="-5400000">
        <a:off x="1" y="2549779"/>
        <a:ext cx="475553" cy="203809"/>
      </dsp:txXfrm>
    </dsp:sp>
    <dsp:sp modelId="{CFC52394-5AC4-4933-9EA1-DF983F475406}">
      <dsp:nvSpPr>
        <dsp:cNvPr id="0" name=""/>
        <dsp:cNvSpPr/>
      </dsp:nvSpPr>
      <dsp:spPr>
        <a:xfrm rot="5400000">
          <a:off x="1968634" y="818921"/>
          <a:ext cx="441585" cy="3427746"/>
        </a:xfrm>
        <a:prstGeom prst="round2SameRect">
          <a:avLst/>
        </a:prstGeom>
        <a:solidFill>
          <a:schemeClr val="tx1">
            <a:lumMod val="40000"/>
            <a:lumOff val="60000"/>
            <a:alpha val="90000"/>
          </a:schemeClr>
        </a:solidFill>
        <a:ln w="25400" cap="flat" cmpd="sng" algn="ctr">
          <a:solidFill>
            <a:srgbClr val="4285F4"/>
          </a:solidFill>
          <a:prstDash val="solid"/>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Char char="•"/>
          </a:pPr>
          <a:r>
            <a:rPr lang="en-CA" sz="2600" kern="1200" dirty="0"/>
            <a:t>Evaluation</a:t>
          </a:r>
        </a:p>
      </dsp:txBody>
      <dsp:txXfrm rot="-5400000">
        <a:off x="475554" y="2333557"/>
        <a:ext cx="3406190" cy="398473"/>
      </dsp:txXfrm>
    </dsp:sp>
    <dsp:sp modelId="{936A3577-6F57-47C2-AD0C-2AA08588F420}">
      <dsp:nvSpPr>
        <dsp:cNvPr id="0" name=""/>
        <dsp:cNvSpPr/>
      </dsp:nvSpPr>
      <dsp:spPr>
        <a:xfrm rot="5400000">
          <a:off x="-101904" y="2991358"/>
          <a:ext cx="679362" cy="475553"/>
        </a:xfrm>
        <a:prstGeom prst="chevron">
          <a:avLst/>
        </a:prstGeom>
        <a:solidFill>
          <a:srgbClr val="4285F4"/>
        </a:solidFill>
        <a:ln w="25400" cap="flat" cmpd="sng" algn="ctr">
          <a:solidFill>
            <a:srgbClr val="4285F4"/>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CA" sz="2000" kern="1200" dirty="0"/>
            <a:t>6</a:t>
          </a:r>
        </a:p>
      </dsp:txBody>
      <dsp:txXfrm rot="-5400000">
        <a:off x="1" y="3127231"/>
        <a:ext cx="475553" cy="203809"/>
      </dsp:txXfrm>
    </dsp:sp>
    <dsp:sp modelId="{AE70C95C-0D35-4B5A-AFF8-F49D21627A87}">
      <dsp:nvSpPr>
        <dsp:cNvPr id="0" name=""/>
        <dsp:cNvSpPr/>
      </dsp:nvSpPr>
      <dsp:spPr>
        <a:xfrm rot="5400000">
          <a:off x="1968634" y="1396373"/>
          <a:ext cx="441585" cy="3427746"/>
        </a:xfrm>
        <a:prstGeom prst="round2SameRect">
          <a:avLst/>
        </a:prstGeom>
        <a:solidFill>
          <a:schemeClr val="lt1">
            <a:alpha val="90000"/>
            <a:hueOff val="0"/>
            <a:satOff val="0"/>
            <a:lumOff val="0"/>
            <a:alphaOff val="0"/>
          </a:schemeClr>
        </a:solidFill>
        <a:ln w="25400" cap="flat" cmpd="sng" algn="ctr">
          <a:solidFill>
            <a:srgbClr val="4285F4"/>
          </a:solidFill>
          <a:prstDash val="solid"/>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Char char="•"/>
          </a:pPr>
          <a:r>
            <a:rPr lang="en-CA" sz="2600" kern="1200" dirty="0"/>
            <a:t>Deployment</a:t>
          </a:r>
        </a:p>
      </dsp:txBody>
      <dsp:txXfrm rot="-5400000">
        <a:off x="475554" y="2911009"/>
        <a:ext cx="3406190" cy="39847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2D8110-2AD4-4BCA-8D88-CE505A8C04F9}">
      <dsp:nvSpPr>
        <dsp:cNvPr id="0" name=""/>
        <dsp:cNvSpPr/>
      </dsp:nvSpPr>
      <dsp:spPr>
        <a:xfrm rot="5400000">
          <a:off x="-101904" y="101904"/>
          <a:ext cx="679362" cy="475553"/>
        </a:xfrm>
        <a:prstGeom prst="chevron">
          <a:avLst/>
        </a:prstGeom>
        <a:solidFill>
          <a:srgbClr val="4285F4"/>
        </a:solidFill>
        <a:ln w="25400" cap="flat" cmpd="sng" algn="ctr">
          <a:solidFill>
            <a:srgbClr val="4285F4"/>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CA" sz="2000" kern="1200" dirty="0"/>
            <a:t>1</a:t>
          </a:r>
        </a:p>
      </dsp:txBody>
      <dsp:txXfrm rot="-5400000">
        <a:off x="1" y="237777"/>
        <a:ext cx="475553" cy="203809"/>
      </dsp:txXfrm>
    </dsp:sp>
    <dsp:sp modelId="{D5489308-478B-4544-BFE3-6EE5B2AA8BF6}">
      <dsp:nvSpPr>
        <dsp:cNvPr id="0" name=""/>
        <dsp:cNvSpPr/>
      </dsp:nvSpPr>
      <dsp:spPr>
        <a:xfrm rot="5400000">
          <a:off x="1954669" y="-1492963"/>
          <a:ext cx="441817" cy="3427746"/>
        </a:xfrm>
        <a:prstGeom prst="round2SameRect">
          <a:avLst/>
        </a:prstGeom>
        <a:solidFill>
          <a:srgbClr val="FAFAFA">
            <a:alpha val="90000"/>
          </a:srgbClr>
        </a:solidFill>
        <a:ln w="25400" cap="flat" cmpd="sng" algn="ctr">
          <a:solidFill>
            <a:srgbClr val="4285F4"/>
          </a:solidFill>
          <a:prstDash val="solid"/>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Char char="•"/>
          </a:pPr>
          <a:r>
            <a:rPr lang="en-CA" sz="2600" kern="1200" dirty="0"/>
            <a:t>Problem Definition</a:t>
          </a:r>
        </a:p>
      </dsp:txBody>
      <dsp:txXfrm rot="-5400000">
        <a:off x="461705" y="21569"/>
        <a:ext cx="3406178" cy="398681"/>
      </dsp:txXfrm>
    </dsp:sp>
    <dsp:sp modelId="{F383528F-73E0-4D46-BF19-FB6906710FBE}">
      <dsp:nvSpPr>
        <dsp:cNvPr id="0" name=""/>
        <dsp:cNvSpPr/>
      </dsp:nvSpPr>
      <dsp:spPr>
        <a:xfrm rot="5400000">
          <a:off x="-101904" y="681549"/>
          <a:ext cx="679362" cy="475553"/>
        </a:xfrm>
        <a:prstGeom prst="chevron">
          <a:avLst/>
        </a:prstGeom>
        <a:solidFill>
          <a:srgbClr val="4285F4"/>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CA" sz="2000" kern="1200" dirty="0"/>
            <a:t>2</a:t>
          </a:r>
        </a:p>
      </dsp:txBody>
      <dsp:txXfrm rot="-5400000">
        <a:off x="1" y="817422"/>
        <a:ext cx="475553" cy="203809"/>
      </dsp:txXfrm>
    </dsp:sp>
    <dsp:sp modelId="{B707D135-C18E-4311-9118-DF681FD115D8}">
      <dsp:nvSpPr>
        <dsp:cNvPr id="0" name=""/>
        <dsp:cNvSpPr/>
      </dsp:nvSpPr>
      <dsp:spPr>
        <a:xfrm rot="5400000">
          <a:off x="1968634" y="-913435"/>
          <a:ext cx="441585" cy="3427746"/>
        </a:xfrm>
        <a:prstGeom prst="round2SameRect">
          <a:avLst/>
        </a:prstGeom>
        <a:solidFill>
          <a:schemeClr val="lt1"/>
        </a:solidFill>
        <a:ln w="25400" cap="flat" cmpd="sng" algn="ctr">
          <a:solidFill>
            <a:srgbClr val="4285F4"/>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Char char="•"/>
          </a:pPr>
          <a:r>
            <a:rPr lang="en-CA" sz="2600" kern="1200" dirty="0"/>
            <a:t>Data Preparation</a:t>
          </a:r>
        </a:p>
      </dsp:txBody>
      <dsp:txXfrm rot="-5400000">
        <a:off x="475554" y="601201"/>
        <a:ext cx="3406190" cy="398473"/>
      </dsp:txXfrm>
    </dsp:sp>
    <dsp:sp modelId="{56E364C7-A071-4165-988F-6306B2D5F37A}">
      <dsp:nvSpPr>
        <dsp:cNvPr id="0" name=""/>
        <dsp:cNvSpPr/>
      </dsp:nvSpPr>
      <dsp:spPr>
        <a:xfrm rot="5400000">
          <a:off x="-101904" y="1259001"/>
          <a:ext cx="679362" cy="475553"/>
        </a:xfrm>
        <a:prstGeom prst="chevron">
          <a:avLst/>
        </a:prstGeom>
        <a:solidFill>
          <a:srgbClr val="4285F4"/>
        </a:solidFill>
        <a:ln w="25400" cap="flat" cmpd="sng" algn="ctr">
          <a:solidFill>
            <a:srgbClr val="4285F4"/>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CA" sz="2000" kern="1200" dirty="0"/>
            <a:t>3</a:t>
          </a:r>
        </a:p>
      </dsp:txBody>
      <dsp:txXfrm rot="-5400000">
        <a:off x="1" y="1394874"/>
        <a:ext cx="475553" cy="203809"/>
      </dsp:txXfrm>
    </dsp:sp>
    <dsp:sp modelId="{04444F70-77FE-47FE-838F-5AD120F3174B}">
      <dsp:nvSpPr>
        <dsp:cNvPr id="0" name=""/>
        <dsp:cNvSpPr/>
      </dsp:nvSpPr>
      <dsp:spPr>
        <a:xfrm rot="5400000">
          <a:off x="1968634" y="-335983"/>
          <a:ext cx="441585" cy="3427746"/>
        </a:xfrm>
        <a:prstGeom prst="round2SameRect">
          <a:avLst/>
        </a:prstGeom>
        <a:solidFill>
          <a:srgbClr val="FAFAFA"/>
        </a:solidFill>
        <a:ln w="9525" cap="flat" cmpd="sng" algn="ctr">
          <a:solidFill>
            <a:srgbClr val="4285F4"/>
          </a:solidFill>
          <a:prstDash val="solid"/>
        </a:ln>
        <a:effectLst>
          <a:outerShdw blurRad="40000" dist="20000" dir="5400000" rotWithShape="0">
            <a:srgbClr val="000000">
              <a:alpha val="38000"/>
            </a:srgbClr>
          </a:outerShdw>
        </a:effectLst>
      </dsp:spPr>
      <dsp:style>
        <a:lnRef idx="1">
          <a:schemeClr val="accent1"/>
        </a:lnRef>
        <a:fillRef idx="2">
          <a:schemeClr val="accent1"/>
        </a:fillRef>
        <a:effectRef idx="1">
          <a:schemeClr val="accent1"/>
        </a:effectRef>
        <a:fontRef idx="minor">
          <a:schemeClr val="dk1"/>
        </a:fontRef>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Char char="•"/>
          </a:pPr>
          <a:r>
            <a:rPr lang="en-CA" sz="2600" kern="1200" dirty="0"/>
            <a:t>Data Exploration</a:t>
          </a:r>
        </a:p>
      </dsp:txBody>
      <dsp:txXfrm rot="-5400000">
        <a:off x="475554" y="1178653"/>
        <a:ext cx="3406190" cy="398473"/>
      </dsp:txXfrm>
    </dsp:sp>
    <dsp:sp modelId="{E7979B61-E977-416C-BC8F-072B15131D29}">
      <dsp:nvSpPr>
        <dsp:cNvPr id="0" name=""/>
        <dsp:cNvSpPr/>
      </dsp:nvSpPr>
      <dsp:spPr>
        <a:xfrm rot="5400000">
          <a:off x="-101904" y="1836453"/>
          <a:ext cx="679362" cy="475553"/>
        </a:xfrm>
        <a:prstGeom prst="chevron">
          <a:avLst/>
        </a:prstGeom>
        <a:solidFill>
          <a:srgbClr val="4285F4"/>
        </a:solidFill>
        <a:ln w="25400" cap="flat" cmpd="sng" algn="ctr">
          <a:solidFill>
            <a:srgbClr val="4285F4"/>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CA" sz="2000" kern="1200" dirty="0"/>
            <a:t>4</a:t>
          </a:r>
        </a:p>
      </dsp:txBody>
      <dsp:txXfrm rot="-5400000">
        <a:off x="1" y="1972326"/>
        <a:ext cx="475553" cy="203809"/>
      </dsp:txXfrm>
    </dsp:sp>
    <dsp:sp modelId="{40D86569-E6C2-4453-A5A9-DCAD27FAE3F2}">
      <dsp:nvSpPr>
        <dsp:cNvPr id="0" name=""/>
        <dsp:cNvSpPr/>
      </dsp:nvSpPr>
      <dsp:spPr>
        <a:xfrm rot="5400000">
          <a:off x="1968634" y="241468"/>
          <a:ext cx="441585" cy="3427746"/>
        </a:xfrm>
        <a:prstGeom prst="round2SameRect">
          <a:avLst/>
        </a:prstGeom>
        <a:solidFill>
          <a:schemeClr val="lt1">
            <a:alpha val="90000"/>
            <a:hueOff val="0"/>
            <a:satOff val="0"/>
            <a:lumOff val="0"/>
            <a:alphaOff val="0"/>
          </a:schemeClr>
        </a:solidFill>
        <a:ln w="25400" cap="flat" cmpd="sng" algn="ctr">
          <a:solidFill>
            <a:srgbClr val="4285F4"/>
          </a:solidFill>
          <a:prstDash val="solid"/>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Char char="•"/>
          </a:pPr>
          <a:r>
            <a:rPr lang="en-CA" sz="2600" kern="1200" dirty="0"/>
            <a:t>Modeling</a:t>
          </a:r>
        </a:p>
      </dsp:txBody>
      <dsp:txXfrm rot="-5400000">
        <a:off x="475554" y="1756104"/>
        <a:ext cx="3406190" cy="398473"/>
      </dsp:txXfrm>
    </dsp:sp>
    <dsp:sp modelId="{B8941BC3-8660-4046-AC89-B126413F8093}">
      <dsp:nvSpPr>
        <dsp:cNvPr id="0" name=""/>
        <dsp:cNvSpPr/>
      </dsp:nvSpPr>
      <dsp:spPr>
        <a:xfrm rot="5400000">
          <a:off x="-101904" y="2413906"/>
          <a:ext cx="679362" cy="475553"/>
        </a:xfrm>
        <a:prstGeom prst="chevron">
          <a:avLst/>
        </a:prstGeom>
        <a:solidFill>
          <a:srgbClr val="4285F4"/>
        </a:solidFill>
        <a:ln w="25400" cap="flat" cmpd="sng" algn="ctr">
          <a:solidFill>
            <a:srgbClr val="4285F4"/>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CA" sz="2000" kern="1200" dirty="0"/>
            <a:t>5</a:t>
          </a:r>
        </a:p>
      </dsp:txBody>
      <dsp:txXfrm rot="-5400000">
        <a:off x="1" y="2549779"/>
        <a:ext cx="475553" cy="203809"/>
      </dsp:txXfrm>
    </dsp:sp>
    <dsp:sp modelId="{CFC52394-5AC4-4933-9EA1-DF983F475406}">
      <dsp:nvSpPr>
        <dsp:cNvPr id="0" name=""/>
        <dsp:cNvSpPr/>
      </dsp:nvSpPr>
      <dsp:spPr>
        <a:xfrm rot="5400000">
          <a:off x="1968634" y="818921"/>
          <a:ext cx="441585" cy="3427746"/>
        </a:xfrm>
        <a:prstGeom prst="round2SameRect">
          <a:avLst/>
        </a:prstGeom>
        <a:solidFill>
          <a:schemeClr val="lt1">
            <a:alpha val="90000"/>
            <a:hueOff val="0"/>
            <a:satOff val="0"/>
            <a:lumOff val="0"/>
            <a:alphaOff val="0"/>
          </a:schemeClr>
        </a:solidFill>
        <a:ln w="25400" cap="flat" cmpd="sng" algn="ctr">
          <a:solidFill>
            <a:srgbClr val="4285F4"/>
          </a:solidFill>
          <a:prstDash val="solid"/>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Char char="•"/>
          </a:pPr>
          <a:r>
            <a:rPr lang="en-CA" sz="2600" kern="1200" dirty="0"/>
            <a:t>Evaluation</a:t>
          </a:r>
        </a:p>
      </dsp:txBody>
      <dsp:txXfrm rot="-5400000">
        <a:off x="475554" y="2333557"/>
        <a:ext cx="3406190" cy="398473"/>
      </dsp:txXfrm>
    </dsp:sp>
    <dsp:sp modelId="{936A3577-6F57-47C2-AD0C-2AA08588F420}">
      <dsp:nvSpPr>
        <dsp:cNvPr id="0" name=""/>
        <dsp:cNvSpPr/>
      </dsp:nvSpPr>
      <dsp:spPr>
        <a:xfrm rot="5400000">
          <a:off x="-101904" y="2991358"/>
          <a:ext cx="679362" cy="475553"/>
        </a:xfrm>
        <a:prstGeom prst="chevron">
          <a:avLst/>
        </a:prstGeom>
        <a:solidFill>
          <a:srgbClr val="4285F4"/>
        </a:solidFill>
        <a:ln w="25400" cap="flat" cmpd="sng" algn="ctr">
          <a:solidFill>
            <a:srgbClr val="4285F4"/>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CA" sz="2000" kern="1200" dirty="0"/>
            <a:t>6</a:t>
          </a:r>
        </a:p>
      </dsp:txBody>
      <dsp:txXfrm rot="-5400000">
        <a:off x="1" y="3127231"/>
        <a:ext cx="475553" cy="203809"/>
      </dsp:txXfrm>
    </dsp:sp>
    <dsp:sp modelId="{AE70C95C-0D35-4B5A-AFF8-F49D21627A87}">
      <dsp:nvSpPr>
        <dsp:cNvPr id="0" name=""/>
        <dsp:cNvSpPr/>
      </dsp:nvSpPr>
      <dsp:spPr>
        <a:xfrm rot="5400000">
          <a:off x="1968634" y="1396373"/>
          <a:ext cx="441585" cy="3427746"/>
        </a:xfrm>
        <a:prstGeom prst="round2SameRect">
          <a:avLst/>
        </a:prstGeom>
        <a:solidFill>
          <a:schemeClr val="tx1">
            <a:lumMod val="40000"/>
            <a:lumOff val="60000"/>
            <a:alpha val="90000"/>
          </a:schemeClr>
        </a:solidFill>
        <a:ln w="25400" cap="flat" cmpd="sng" algn="ctr">
          <a:solidFill>
            <a:srgbClr val="4285F4"/>
          </a:solidFill>
          <a:prstDash val="solid"/>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Char char="•"/>
          </a:pPr>
          <a:r>
            <a:rPr lang="en-CA" sz="2600" kern="1200" dirty="0"/>
            <a:t>Deployment</a:t>
          </a:r>
        </a:p>
      </dsp:txBody>
      <dsp:txXfrm rot="-5400000">
        <a:off x="475554" y="2911009"/>
        <a:ext cx="3406190" cy="398473"/>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f8ab2e96b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f8ab2e96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f6939ca91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f6939ca91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f4fd15225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f4fd15225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f6b13ab08e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f6b13ab08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cfd02785f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cfd02785f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11680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f6b13ab08e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f6b13ab08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f8ab2e96bc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f8ab2e96b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f6b13ab08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f6b13ab08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f8ab2e96bc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f8ab2e96bc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cb30e11773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cb30e11773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cfd02785f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cfd02785f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05086a02e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105086a02e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05086a02ee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05086a02e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cfd02785f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cfd02785f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36418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f8ab2e96bc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f8ab2e96b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f8ab2e96bc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f8ab2e96b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f6939ca91c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f6939ca91c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cfd02785f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cfd02785f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41539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f6939ca91c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f6939ca91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02f74cf1ff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102f74cf1ff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02f74cf1ff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102f74cf1ff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edfe665a63_0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edfe665a63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02f74cf1f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02f74cf1f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reason Naïve Bayes may not perform too well is because by definition, Bayes’ Theorem </a:t>
            </a:r>
            <a:r>
              <a:rPr lang="en-US" dirty="0" err="1"/>
              <a:t>rlies</a:t>
            </a:r>
            <a:r>
              <a:rPr lang="en-US" dirty="0"/>
              <a:t> on an often-faulty assumption of equally important and independent features which results in biased posterior probabilities. Plus, Bayes Theorem assumes independent predictors but when it comes to words, the words are always pretty dependent on each other so the assumption doesn’t hold.</a:t>
            </a:r>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102f74cf1f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102f74cf1f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05086a02ee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05086a02ee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105086a02ee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105086a02ee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02f74cf1ff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02f74cf1ff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105086a02ee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105086a02ee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Sigmoid: gives a value between 0 and 1</a:t>
            </a:r>
          </a:p>
          <a:p>
            <a:r>
              <a:rPr lang="en-US" dirty="0"/>
              <a:t>Binary cross entropy: compares each of the predicted probabilities to the actual class output which is either 0 or 1 and calculates the score that penalizes the probabilities based </a:t>
            </a:r>
            <a:r>
              <a:rPr lang="en-US" dirty="0" err="1"/>
              <a:t>ont</a:t>
            </a:r>
            <a:r>
              <a:rPr lang="en-US" dirty="0"/>
              <a:t> eh distance from the expected value. This means how close or far we are from the actual value. Commonly used in binary classification deep learning.</a:t>
            </a:r>
          </a:p>
        </p:txBody>
      </p:sp>
    </p:spTree>
    <p:extLst>
      <p:ext uri="{BB962C8B-B14F-4D97-AF65-F5344CB8AC3E}">
        <p14:creationId xmlns:p14="http://schemas.microsoft.com/office/powerpoint/2010/main" val="37052903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02f74cf1ff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02f74cf1ff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11693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105086a02ee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105086a02ee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40892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102f74cf1ff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102f74cf1ff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f244d7357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f244d7357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cfd02785f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cfd02785f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6527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b30e1177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b30e1177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edfe665a63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edfe665a63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cfd02785f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cfd02785f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35496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f6a2e0f83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f6a2e0f8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cb30e11773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cb30e11773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0"/>
              </a:spcBef>
              <a:spcAft>
                <a:spcPts val="0"/>
              </a:spcAft>
              <a:buClr>
                <a:schemeClr val="lt1"/>
              </a:buClr>
              <a:buSzPts val="1200"/>
              <a:buChar char="○"/>
              <a:defRPr sz="1200">
                <a:solidFill>
                  <a:schemeClr val="lt1"/>
                </a:solidFill>
              </a:defRPr>
            </a:lvl2pPr>
            <a:lvl3pPr marL="1371600" lvl="2" indent="-304800">
              <a:spcBef>
                <a:spcPts val="0"/>
              </a:spcBef>
              <a:spcAft>
                <a:spcPts val="0"/>
              </a:spcAft>
              <a:buClr>
                <a:schemeClr val="lt1"/>
              </a:buClr>
              <a:buSzPts val="1200"/>
              <a:buChar char="■"/>
              <a:defRPr sz="1200">
                <a:solidFill>
                  <a:schemeClr val="lt1"/>
                </a:solidFill>
              </a:defRPr>
            </a:lvl3pPr>
            <a:lvl4pPr marL="1828800" lvl="3" indent="-304800">
              <a:spcBef>
                <a:spcPts val="0"/>
              </a:spcBef>
              <a:spcAft>
                <a:spcPts val="0"/>
              </a:spcAft>
              <a:buClr>
                <a:schemeClr val="lt1"/>
              </a:buClr>
              <a:buSzPts val="1200"/>
              <a:buChar char="●"/>
              <a:defRPr sz="1200">
                <a:solidFill>
                  <a:schemeClr val="lt1"/>
                </a:solidFill>
              </a:defRPr>
            </a:lvl4pPr>
            <a:lvl5pPr marL="2286000" lvl="4" indent="-304800">
              <a:spcBef>
                <a:spcPts val="0"/>
              </a:spcBef>
              <a:spcAft>
                <a:spcPts val="0"/>
              </a:spcAft>
              <a:buClr>
                <a:schemeClr val="lt1"/>
              </a:buClr>
              <a:buSzPts val="1200"/>
              <a:buChar char="○"/>
              <a:defRPr sz="1200">
                <a:solidFill>
                  <a:schemeClr val="lt1"/>
                </a:solidFill>
              </a:defRPr>
            </a:lvl5pPr>
            <a:lvl6pPr marL="2743200" lvl="5" indent="-304800">
              <a:spcBef>
                <a:spcPts val="0"/>
              </a:spcBef>
              <a:spcAft>
                <a:spcPts val="0"/>
              </a:spcAft>
              <a:buClr>
                <a:schemeClr val="lt1"/>
              </a:buClr>
              <a:buSzPts val="1200"/>
              <a:buChar char="■"/>
              <a:defRPr sz="1200">
                <a:solidFill>
                  <a:schemeClr val="lt1"/>
                </a:solidFill>
              </a:defRPr>
            </a:lvl6pPr>
            <a:lvl7pPr marL="3200400" lvl="6" indent="-304800">
              <a:spcBef>
                <a:spcPts val="0"/>
              </a:spcBef>
              <a:spcAft>
                <a:spcPts val="0"/>
              </a:spcAft>
              <a:buClr>
                <a:schemeClr val="lt1"/>
              </a:buClr>
              <a:buSzPts val="1200"/>
              <a:buChar char="●"/>
              <a:defRPr sz="1200">
                <a:solidFill>
                  <a:schemeClr val="lt1"/>
                </a:solidFill>
              </a:defRPr>
            </a:lvl7pPr>
            <a:lvl8pPr marL="3657600" lvl="7" indent="-304800">
              <a:spcBef>
                <a:spcPts val="0"/>
              </a:spcBef>
              <a:spcAft>
                <a:spcPts val="0"/>
              </a:spcAft>
              <a:buClr>
                <a:schemeClr val="lt1"/>
              </a:buClr>
              <a:buSzPts val="1200"/>
              <a:buChar char="○"/>
              <a:defRPr sz="1200">
                <a:solidFill>
                  <a:schemeClr val="lt1"/>
                </a:solidFill>
              </a:defRPr>
            </a:lvl8pPr>
            <a:lvl9pPr marL="4114800" lvl="8" indent="-304800">
              <a:spcBef>
                <a:spcPts val="0"/>
              </a:spcBef>
              <a:spcAft>
                <a:spcPts val="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2.xml"/><Relationship Id="rId1" Type="http://schemas.openxmlformats.org/officeDocument/2006/relationships/slideLayout" Target="../slideLayouts/slideLayout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6.xml"/><Relationship Id="rId1" Type="http://schemas.openxmlformats.org/officeDocument/2006/relationships/slideLayout" Target="../slideLayouts/slideLayout5.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6.xml"/><Relationship Id="rId1" Type="http://schemas.openxmlformats.org/officeDocument/2006/relationships/slideLayout" Target="../slideLayouts/slideLayout5.xml"/><Relationship Id="rId5" Type="http://schemas.openxmlformats.org/officeDocument/2006/relationships/image" Target="../media/image40.png"/><Relationship Id="rId4" Type="http://schemas.openxmlformats.org/officeDocument/2006/relationships/image" Target="../media/image39.png"/></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42.png"/></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8.xml"/><Relationship Id="rId1" Type="http://schemas.openxmlformats.org/officeDocument/2006/relationships/slideLayout" Target="../slideLayouts/slideLayout3.xml"/><Relationship Id="rId4" Type="http://schemas.openxmlformats.org/officeDocument/2006/relationships/image" Target="../media/image44.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40.xml"/><Relationship Id="rId1" Type="http://schemas.openxmlformats.org/officeDocument/2006/relationships/slideLayout" Target="../slideLayouts/slideLayout5.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Natural Language Processing with Disaster Tweets</a:t>
            </a:r>
            <a:endParaRPr/>
          </a:p>
        </p:txBody>
      </p:sp>
      <p:sp>
        <p:nvSpPr>
          <p:cNvPr id="68" name="Google Shape;68;p13"/>
          <p:cNvSpPr txBox="1">
            <a:spLocks noGrp="1"/>
          </p:cNvSpPr>
          <p:nvPr>
            <p:ph type="subTitle" idx="1"/>
          </p:nvPr>
        </p:nvSpPr>
        <p:spPr>
          <a:xfrm>
            <a:off x="390525" y="2789120"/>
            <a:ext cx="8222100" cy="865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Pulak Raj and Chaitanya Vallabhaneni</a:t>
            </a:r>
            <a:endParaRPr/>
          </a:p>
          <a:p>
            <a:pPr marL="0" lvl="0" indent="0" algn="l" rtl="0">
              <a:spcBef>
                <a:spcPts val="0"/>
              </a:spcBef>
              <a:spcAft>
                <a:spcPts val="0"/>
              </a:spcAft>
              <a:buNone/>
            </a:pPr>
            <a:r>
              <a:rPr lang="en"/>
              <a:t>Group 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1"/>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Data Cleaning</a:t>
            </a:r>
            <a:endParaRPr/>
          </a:p>
        </p:txBody>
      </p:sp>
      <p:sp>
        <p:nvSpPr>
          <p:cNvPr id="121" name="Google Shape;121;p21"/>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Lots of unnecessary words and characters</a:t>
            </a:r>
            <a:endParaRPr/>
          </a:p>
          <a:p>
            <a:pPr marL="914400" lvl="1" indent="-317500" algn="l" rtl="0">
              <a:spcBef>
                <a:spcPts val="0"/>
              </a:spcBef>
              <a:spcAft>
                <a:spcPts val="0"/>
              </a:spcAft>
              <a:buSzPts val="1400"/>
              <a:buChar char="○"/>
            </a:pPr>
            <a:r>
              <a:rPr lang="en"/>
              <a:t>Removed URLs</a:t>
            </a:r>
            <a:endParaRPr/>
          </a:p>
          <a:p>
            <a:pPr marL="914400" lvl="1" indent="-317500" algn="l" rtl="0">
              <a:spcBef>
                <a:spcPts val="0"/>
              </a:spcBef>
              <a:spcAft>
                <a:spcPts val="0"/>
              </a:spcAft>
              <a:buSzPts val="1400"/>
              <a:buChar char="○"/>
            </a:pPr>
            <a:r>
              <a:rPr lang="en"/>
              <a:t>Removed HTML tags</a:t>
            </a:r>
            <a:endParaRPr/>
          </a:p>
          <a:p>
            <a:pPr marL="914400" lvl="1" indent="-317500" algn="l" rtl="0">
              <a:spcBef>
                <a:spcPts val="0"/>
              </a:spcBef>
              <a:spcAft>
                <a:spcPts val="0"/>
              </a:spcAft>
              <a:buSzPts val="1400"/>
              <a:buChar char="○"/>
            </a:pPr>
            <a:r>
              <a:rPr lang="en"/>
              <a:t>Removed Emojis</a:t>
            </a:r>
            <a:endParaRPr/>
          </a:p>
          <a:p>
            <a:pPr marL="914400" lvl="1" indent="-317500" algn="l" rtl="0">
              <a:spcBef>
                <a:spcPts val="0"/>
              </a:spcBef>
              <a:spcAft>
                <a:spcPts val="0"/>
              </a:spcAft>
              <a:buSzPts val="1400"/>
              <a:buChar char="○"/>
            </a:pPr>
            <a:r>
              <a:rPr lang="en"/>
              <a:t>Removed punctuation (We will try with and without punctuation)</a:t>
            </a:r>
            <a:endParaRPr/>
          </a:p>
          <a:p>
            <a:pPr marL="914400" lvl="1" indent="-317500" algn="l" rtl="0">
              <a:spcBef>
                <a:spcPts val="0"/>
              </a:spcBef>
              <a:spcAft>
                <a:spcPts val="0"/>
              </a:spcAft>
              <a:buSzPts val="1400"/>
              <a:buChar char="○"/>
            </a:pPr>
            <a:r>
              <a:rPr lang="en"/>
              <a:t>Spell correction to get consistent words</a:t>
            </a:r>
            <a:endParaRPr/>
          </a:p>
          <a:p>
            <a:pPr marL="914400" lvl="1" indent="-317500" algn="l" rtl="0">
              <a:spcBef>
                <a:spcPts val="0"/>
              </a:spcBef>
              <a:spcAft>
                <a:spcPts val="0"/>
              </a:spcAft>
              <a:buSzPts val="1400"/>
              <a:buChar char="○"/>
            </a:pPr>
            <a:r>
              <a:rPr lang="en"/>
              <a:t>All words set to lowercase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Data Cleaning</a:t>
            </a:r>
            <a:endParaRPr/>
          </a:p>
        </p:txBody>
      </p:sp>
      <p:sp>
        <p:nvSpPr>
          <p:cNvPr id="127" name="Google Shape;127;p22"/>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28" name="Google Shape;128;p22"/>
          <p:cNvPicPr preferRelativeResize="0"/>
          <p:nvPr/>
        </p:nvPicPr>
        <p:blipFill>
          <a:blip r:embed="rId3">
            <a:alphaModFix/>
          </a:blip>
          <a:stretch>
            <a:fillRect/>
          </a:stretch>
        </p:blipFill>
        <p:spPr>
          <a:xfrm>
            <a:off x="230475" y="2495938"/>
            <a:ext cx="8683051" cy="155647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Methods of Evaluation</a:t>
            </a:r>
            <a:endParaRPr/>
          </a:p>
        </p:txBody>
      </p:sp>
      <p:sp>
        <p:nvSpPr>
          <p:cNvPr id="134" name="Google Shape;134;p23"/>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Classification accuracy score</a:t>
            </a:r>
            <a:endParaRPr/>
          </a:p>
          <a:p>
            <a:pPr marL="457200" lvl="0" indent="-342900" algn="l" rtl="0">
              <a:spcBef>
                <a:spcPts val="0"/>
              </a:spcBef>
              <a:spcAft>
                <a:spcPts val="0"/>
              </a:spcAft>
              <a:buSzPts val="1800"/>
              <a:buChar char="●"/>
            </a:pPr>
            <a:r>
              <a:rPr lang="en"/>
              <a:t>Confusion matrix</a:t>
            </a:r>
            <a:endParaRPr/>
          </a:p>
          <a:p>
            <a:pPr marL="457200" lvl="0" indent="-342900" algn="l" rtl="0">
              <a:spcBef>
                <a:spcPts val="0"/>
              </a:spcBef>
              <a:spcAft>
                <a:spcPts val="0"/>
              </a:spcAft>
              <a:buSzPts val="1800"/>
              <a:buChar char="●"/>
            </a:pPr>
            <a:r>
              <a:rPr lang="en"/>
              <a:t>Precision and Recall</a:t>
            </a:r>
            <a:endParaRPr/>
          </a:p>
          <a:p>
            <a:pPr marL="457200" lvl="0" indent="-342900" algn="l" rtl="0">
              <a:spcBef>
                <a:spcPts val="0"/>
              </a:spcBef>
              <a:spcAft>
                <a:spcPts val="0"/>
              </a:spcAft>
              <a:buSzPts val="1800"/>
              <a:buChar char="●"/>
            </a:pPr>
            <a:r>
              <a:rPr lang="en"/>
              <a:t>F1-Score</a:t>
            </a:r>
            <a:endParaRPr/>
          </a:p>
          <a:p>
            <a:pPr marL="0" lvl="0" indent="0" algn="l" rtl="0">
              <a:spcBef>
                <a:spcPts val="1200"/>
              </a:spcBef>
              <a:spcAft>
                <a:spcPts val="0"/>
              </a:spcAft>
              <a:buNone/>
            </a:pPr>
            <a:r>
              <a:rPr lang="en" sz="2124" b="1"/>
              <a:t>Criteria of Success:</a:t>
            </a:r>
            <a:r>
              <a:rPr lang="en" b="1"/>
              <a:t> </a:t>
            </a:r>
            <a:r>
              <a:rPr lang="en"/>
              <a:t>F1-Score</a:t>
            </a:r>
            <a:endParaRPr/>
          </a:p>
          <a:p>
            <a:pPr marL="0" lvl="0" indent="0" algn="l" rtl="0">
              <a:spcBef>
                <a:spcPts val="1200"/>
              </a:spcBef>
              <a:spcAft>
                <a:spcPts val="0"/>
              </a:spcAft>
              <a:buNone/>
            </a:pPr>
            <a:endParaRPr/>
          </a:p>
          <a:p>
            <a:pPr marL="457200" lvl="0" indent="0" algn="l" rtl="0">
              <a:spcBef>
                <a:spcPts val="1200"/>
              </a:spcBef>
              <a:spcAft>
                <a:spcPts val="12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Methods of Evaluation</a:t>
            </a:r>
            <a:endParaRPr/>
          </a:p>
        </p:txBody>
      </p:sp>
      <p:sp>
        <p:nvSpPr>
          <p:cNvPr id="140" name="Google Shape;140;p2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41" name="Google Shape;141;p24"/>
          <p:cNvPicPr preferRelativeResize="0"/>
          <p:nvPr/>
        </p:nvPicPr>
        <p:blipFill>
          <a:blip r:embed="rId3">
            <a:alphaModFix/>
          </a:blip>
          <a:stretch>
            <a:fillRect/>
          </a:stretch>
        </p:blipFill>
        <p:spPr>
          <a:xfrm>
            <a:off x="1092375" y="2154975"/>
            <a:ext cx="2676525" cy="2238375"/>
          </a:xfrm>
          <a:prstGeom prst="rect">
            <a:avLst/>
          </a:prstGeom>
          <a:noFill/>
          <a:ln>
            <a:noFill/>
          </a:ln>
        </p:spPr>
      </p:pic>
      <p:pic>
        <p:nvPicPr>
          <p:cNvPr id="142" name="Google Shape;142;p24"/>
          <p:cNvPicPr preferRelativeResize="0"/>
          <p:nvPr/>
        </p:nvPicPr>
        <p:blipFill>
          <a:blip r:embed="rId4">
            <a:alphaModFix/>
          </a:blip>
          <a:stretch>
            <a:fillRect/>
          </a:stretch>
        </p:blipFill>
        <p:spPr>
          <a:xfrm>
            <a:off x="4044975" y="2154974"/>
            <a:ext cx="4649025" cy="2149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Data Mining Steps</a:t>
            </a:r>
            <a:endParaRPr dirty="0"/>
          </a:p>
        </p:txBody>
      </p:sp>
      <p:sp>
        <p:nvSpPr>
          <p:cNvPr id="6" name="TextBox 3">
            <a:extLst>
              <a:ext uri="{FF2B5EF4-FFF2-40B4-BE49-F238E27FC236}">
                <a16:creationId xmlns:a16="http://schemas.microsoft.com/office/drawing/2014/main" id="{5D078CDE-0531-421E-87E3-BC9D5A61A4C3}"/>
              </a:ext>
            </a:extLst>
          </p:cNvPr>
          <p:cNvSpPr txBox="1"/>
          <p:nvPr/>
        </p:nvSpPr>
        <p:spPr>
          <a:xfrm>
            <a:off x="17478" y="278185"/>
            <a:ext cx="184666"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7" name="TextBox 5">
            <a:extLst>
              <a:ext uri="{FF2B5EF4-FFF2-40B4-BE49-F238E27FC236}">
                <a16:creationId xmlns:a16="http://schemas.microsoft.com/office/drawing/2014/main" id="{7DC1381A-435F-4FA1-A14A-6C71D9846033}"/>
              </a:ext>
            </a:extLst>
          </p:cNvPr>
          <p:cNvSpPr txBox="1"/>
          <p:nvPr/>
        </p:nvSpPr>
        <p:spPr>
          <a:xfrm>
            <a:off x="8532608" y="576233"/>
            <a:ext cx="184666"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graphicFrame>
        <p:nvGraphicFramePr>
          <p:cNvPr id="9" name="Content Placeholder 5">
            <a:extLst>
              <a:ext uri="{FF2B5EF4-FFF2-40B4-BE49-F238E27FC236}">
                <a16:creationId xmlns:a16="http://schemas.microsoft.com/office/drawing/2014/main" id="{9AEBE0B2-C7C7-4152-AE95-436B20A8C521}"/>
              </a:ext>
            </a:extLst>
          </p:cNvPr>
          <p:cNvGraphicFramePr>
            <a:graphicFrameLocks/>
          </p:cNvGraphicFramePr>
          <p:nvPr>
            <p:extLst>
              <p:ext uri="{D42A27DB-BD31-4B8C-83A1-F6EECF244321}">
                <p14:modId xmlns:p14="http://schemas.microsoft.com/office/powerpoint/2010/main" val="3295711454"/>
              </p:ext>
            </p:extLst>
          </p:nvPr>
        </p:nvGraphicFramePr>
        <p:xfrm>
          <a:off x="2701666" y="945565"/>
          <a:ext cx="3903300" cy="35710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86950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Disaster Tweet Count</a:t>
            </a:r>
            <a:endParaRPr/>
          </a:p>
        </p:txBody>
      </p:sp>
      <p:sp>
        <p:nvSpPr>
          <p:cNvPr id="148" name="Google Shape;148;p25"/>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49" name="Google Shape;149;p25"/>
          <p:cNvPicPr preferRelativeResize="0"/>
          <p:nvPr/>
        </p:nvPicPr>
        <p:blipFill>
          <a:blip r:embed="rId3">
            <a:alphaModFix/>
          </a:blip>
          <a:stretch>
            <a:fillRect/>
          </a:stretch>
        </p:blipFill>
        <p:spPr>
          <a:xfrm>
            <a:off x="1951925" y="1794175"/>
            <a:ext cx="5240150" cy="32404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Top Keywords</a:t>
            </a:r>
            <a:endParaRPr/>
          </a:p>
        </p:txBody>
      </p:sp>
      <p:sp>
        <p:nvSpPr>
          <p:cNvPr id="155" name="Google Shape;155;p26"/>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56" name="Google Shape;156;p26"/>
          <p:cNvPicPr preferRelativeResize="0"/>
          <p:nvPr/>
        </p:nvPicPr>
        <p:blipFill>
          <a:blip r:embed="rId3">
            <a:alphaModFix/>
          </a:blip>
          <a:stretch>
            <a:fillRect/>
          </a:stretch>
        </p:blipFill>
        <p:spPr>
          <a:xfrm>
            <a:off x="2171700" y="1854525"/>
            <a:ext cx="4822500" cy="2919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Top Locations</a:t>
            </a:r>
            <a:endParaRPr/>
          </a:p>
        </p:txBody>
      </p:sp>
      <p:sp>
        <p:nvSpPr>
          <p:cNvPr id="162" name="Google Shape;162;p27"/>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pic>
        <p:nvPicPr>
          <p:cNvPr id="3" name="Picture 2">
            <a:extLst>
              <a:ext uri="{FF2B5EF4-FFF2-40B4-BE49-F238E27FC236}">
                <a16:creationId xmlns:a16="http://schemas.microsoft.com/office/drawing/2014/main" id="{750185D3-B67D-4FF3-8AAE-1841C3229965}"/>
              </a:ext>
            </a:extLst>
          </p:cNvPr>
          <p:cNvPicPr>
            <a:picLocks noChangeAspect="1"/>
          </p:cNvPicPr>
          <p:nvPr/>
        </p:nvPicPr>
        <p:blipFill>
          <a:blip r:embed="rId3"/>
          <a:stretch>
            <a:fillRect/>
          </a:stretch>
        </p:blipFill>
        <p:spPr>
          <a:xfrm>
            <a:off x="2001212" y="1796714"/>
            <a:ext cx="5163475" cy="305164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8"/>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Keywords for Disaster Tweets</a:t>
            </a:r>
            <a:endParaRPr/>
          </a:p>
        </p:txBody>
      </p:sp>
      <p:sp>
        <p:nvSpPr>
          <p:cNvPr id="169" name="Google Shape;169;p28"/>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pic>
        <p:nvPicPr>
          <p:cNvPr id="4" name="Picture 3">
            <a:extLst>
              <a:ext uri="{FF2B5EF4-FFF2-40B4-BE49-F238E27FC236}">
                <a16:creationId xmlns:a16="http://schemas.microsoft.com/office/drawing/2014/main" id="{0EDFE8A5-DE24-4CCA-AEB8-1DF08221B2A6}"/>
              </a:ext>
            </a:extLst>
          </p:cNvPr>
          <p:cNvPicPr>
            <a:picLocks noChangeAspect="1"/>
          </p:cNvPicPr>
          <p:nvPr/>
        </p:nvPicPr>
        <p:blipFill rotWithShape="1">
          <a:blip r:embed="rId3"/>
          <a:srcRect l="1223" t="1706" r="1600" b="2227"/>
          <a:stretch/>
        </p:blipFill>
        <p:spPr>
          <a:xfrm>
            <a:off x="244475" y="1873250"/>
            <a:ext cx="4044950" cy="3101976"/>
          </a:xfrm>
          <a:prstGeom prst="rect">
            <a:avLst/>
          </a:prstGeom>
        </p:spPr>
      </p:pic>
      <p:pic>
        <p:nvPicPr>
          <p:cNvPr id="6" name="Picture 5">
            <a:extLst>
              <a:ext uri="{FF2B5EF4-FFF2-40B4-BE49-F238E27FC236}">
                <a16:creationId xmlns:a16="http://schemas.microsoft.com/office/drawing/2014/main" id="{238A2CE6-843C-42A8-8C31-9DB39B03BD0A}"/>
              </a:ext>
            </a:extLst>
          </p:cNvPr>
          <p:cNvPicPr>
            <a:picLocks noChangeAspect="1"/>
          </p:cNvPicPr>
          <p:nvPr/>
        </p:nvPicPr>
        <p:blipFill rotWithShape="1">
          <a:blip r:embed="rId4"/>
          <a:srcRect l="1584" t="1538" r="1148" b="1538"/>
          <a:stretch/>
        </p:blipFill>
        <p:spPr>
          <a:xfrm>
            <a:off x="4696687" y="1873250"/>
            <a:ext cx="3900488" cy="310197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9"/>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Keywords for % of Disaster Tweets</a:t>
            </a:r>
            <a:endParaRPr/>
          </a:p>
        </p:txBody>
      </p:sp>
      <p:sp>
        <p:nvSpPr>
          <p:cNvPr id="177" name="Google Shape;177;p29"/>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pic>
        <p:nvPicPr>
          <p:cNvPr id="3" name="Picture 2">
            <a:extLst>
              <a:ext uri="{FF2B5EF4-FFF2-40B4-BE49-F238E27FC236}">
                <a16:creationId xmlns:a16="http://schemas.microsoft.com/office/drawing/2014/main" id="{8D633276-B17D-4C44-AA31-977C15989AD8}"/>
              </a:ext>
            </a:extLst>
          </p:cNvPr>
          <p:cNvPicPr>
            <a:picLocks noChangeAspect="1"/>
          </p:cNvPicPr>
          <p:nvPr/>
        </p:nvPicPr>
        <p:blipFill rotWithShape="1">
          <a:blip r:embed="rId3"/>
          <a:srcRect l="968" t="764" r="882" b="1468"/>
          <a:stretch/>
        </p:blipFill>
        <p:spPr>
          <a:xfrm>
            <a:off x="204788" y="1869981"/>
            <a:ext cx="4225636" cy="3128964"/>
          </a:xfrm>
          <a:prstGeom prst="rect">
            <a:avLst/>
          </a:prstGeom>
        </p:spPr>
      </p:pic>
      <p:pic>
        <p:nvPicPr>
          <p:cNvPr id="5" name="Picture 4">
            <a:extLst>
              <a:ext uri="{FF2B5EF4-FFF2-40B4-BE49-F238E27FC236}">
                <a16:creationId xmlns:a16="http://schemas.microsoft.com/office/drawing/2014/main" id="{D20097DE-027F-4E0F-AD04-75893E1ABF54}"/>
              </a:ext>
            </a:extLst>
          </p:cNvPr>
          <p:cNvPicPr>
            <a:picLocks noChangeAspect="1"/>
          </p:cNvPicPr>
          <p:nvPr/>
        </p:nvPicPr>
        <p:blipFill rotWithShape="1">
          <a:blip r:embed="rId4"/>
          <a:srcRect l="1505" t="888" r="1273" b="1922"/>
          <a:stretch/>
        </p:blipFill>
        <p:spPr>
          <a:xfrm>
            <a:off x="4678836" y="1869981"/>
            <a:ext cx="4000501" cy="312896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Data Mining Steps</a:t>
            </a:r>
            <a:endParaRPr dirty="0"/>
          </a:p>
        </p:txBody>
      </p:sp>
      <p:sp>
        <p:nvSpPr>
          <p:cNvPr id="6" name="TextBox 3">
            <a:extLst>
              <a:ext uri="{FF2B5EF4-FFF2-40B4-BE49-F238E27FC236}">
                <a16:creationId xmlns:a16="http://schemas.microsoft.com/office/drawing/2014/main" id="{5D078CDE-0531-421E-87E3-BC9D5A61A4C3}"/>
              </a:ext>
            </a:extLst>
          </p:cNvPr>
          <p:cNvSpPr txBox="1"/>
          <p:nvPr/>
        </p:nvSpPr>
        <p:spPr>
          <a:xfrm>
            <a:off x="17478" y="278185"/>
            <a:ext cx="184666"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7" name="TextBox 5">
            <a:extLst>
              <a:ext uri="{FF2B5EF4-FFF2-40B4-BE49-F238E27FC236}">
                <a16:creationId xmlns:a16="http://schemas.microsoft.com/office/drawing/2014/main" id="{7DC1381A-435F-4FA1-A14A-6C71D9846033}"/>
              </a:ext>
            </a:extLst>
          </p:cNvPr>
          <p:cNvSpPr txBox="1"/>
          <p:nvPr/>
        </p:nvSpPr>
        <p:spPr>
          <a:xfrm>
            <a:off x="8532608" y="576233"/>
            <a:ext cx="184666"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graphicFrame>
        <p:nvGraphicFramePr>
          <p:cNvPr id="9" name="Content Placeholder 5">
            <a:extLst>
              <a:ext uri="{FF2B5EF4-FFF2-40B4-BE49-F238E27FC236}">
                <a16:creationId xmlns:a16="http://schemas.microsoft.com/office/drawing/2014/main" id="{9AEBE0B2-C7C7-4152-AE95-436B20A8C521}"/>
              </a:ext>
            </a:extLst>
          </p:cNvPr>
          <p:cNvGraphicFramePr>
            <a:graphicFrameLocks/>
          </p:cNvGraphicFramePr>
          <p:nvPr>
            <p:extLst>
              <p:ext uri="{D42A27DB-BD31-4B8C-83A1-F6EECF244321}">
                <p14:modId xmlns:p14="http://schemas.microsoft.com/office/powerpoint/2010/main" val="1589300458"/>
              </p:ext>
            </p:extLst>
          </p:nvPr>
        </p:nvGraphicFramePr>
        <p:xfrm>
          <a:off x="2701666" y="945565"/>
          <a:ext cx="3903300" cy="35710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0"/>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Word Cloud: Disaster Tweets</a:t>
            </a:r>
            <a:endParaRPr/>
          </a:p>
        </p:txBody>
      </p:sp>
      <p:sp>
        <p:nvSpPr>
          <p:cNvPr id="185" name="Google Shape;185;p30"/>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86" name="Google Shape;186;p30"/>
          <p:cNvPicPr preferRelativeResize="0"/>
          <p:nvPr/>
        </p:nvPicPr>
        <p:blipFill rotWithShape="1">
          <a:blip r:embed="rId3">
            <a:alphaModFix/>
          </a:blip>
          <a:srcRect l="949" t="42524" r="1126" b="1396"/>
          <a:stretch/>
        </p:blipFill>
        <p:spPr>
          <a:xfrm>
            <a:off x="1300025" y="1777250"/>
            <a:ext cx="6516899" cy="32382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Word Cloud: Non-Disaster Tweets</a:t>
            </a:r>
            <a:endParaRPr/>
          </a:p>
        </p:txBody>
      </p:sp>
      <p:sp>
        <p:nvSpPr>
          <p:cNvPr id="192" name="Google Shape;192;p31"/>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93" name="Google Shape;193;p31"/>
          <p:cNvPicPr preferRelativeResize="0"/>
          <p:nvPr/>
        </p:nvPicPr>
        <p:blipFill rotWithShape="1">
          <a:blip r:embed="rId3">
            <a:alphaModFix/>
          </a:blip>
          <a:srcRect l="1078" t="42457" r="853" b="1172"/>
          <a:stretch/>
        </p:blipFill>
        <p:spPr>
          <a:xfrm>
            <a:off x="1338350" y="1797725"/>
            <a:ext cx="6467300" cy="32252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Data Mining Steps</a:t>
            </a:r>
            <a:endParaRPr dirty="0"/>
          </a:p>
        </p:txBody>
      </p:sp>
      <p:sp>
        <p:nvSpPr>
          <p:cNvPr id="6" name="TextBox 3">
            <a:extLst>
              <a:ext uri="{FF2B5EF4-FFF2-40B4-BE49-F238E27FC236}">
                <a16:creationId xmlns:a16="http://schemas.microsoft.com/office/drawing/2014/main" id="{5D078CDE-0531-421E-87E3-BC9D5A61A4C3}"/>
              </a:ext>
            </a:extLst>
          </p:cNvPr>
          <p:cNvSpPr txBox="1"/>
          <p:nvPr/>
        </p:nvSpPr>
        <p:spPr>
          <a:xfrm>
            <a:off x="17478" y="278185"/>
            <a:ext cx="184666"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7" name="TextBox 5">
            <a:extLst>
              <a:ext uri="{FF2B5EF4-FFF2-40B4-BE49-F238E27FC236}">
                <a16:creationId xmlns:a16="http://schemas.microsoft.com/office/drawing/2014/main" id="{7DC1381A-435F-4FA1-A14A-6C71D9846033}"/>
              </a:ext>
            </a:extLst>
          </p:cNvPr>
          <p:cNvSpPr txBox="1"/>
          <p:nvPr/>
        </p:nvSpPr>
        <p:spPr>
          <a:xfrm>
            <a:off x="8532608" y="576233"/>
            <a:ext cx="184666"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graphicFrame>
        <p:nvGraphicFramePr>
          <p:cNvPr id="9" name="Content Placeholder 5">
            <a:extLst>
              <a:ext uri="{FF2B5EF4-FFF2-40B4-BE49-F238E27FC236}">
                <a16:creationId xmlns:a16="http://schemas.microsoft.com/office/drawing/2014/main" id="{9AEBE0B2-C7C7-4152-AE95-436B20A8C521}"/>
              </a:ext>
            </a:extLst>
          </p:cNvPr>
          <p:cNvGraphicFramePr>
            <a:graphicFrameLocks/>
          </p:cNvGraphicFramePr>
          <p:nvPr>
            <p:extLst>
              <p:ext uri="{D42A27DB-BD31-4B8C-83A1-F6EECF244321}">
                <p14:modId xmlns:p14="http://schemas.microsoft.com/office/powerpoint/2010/main" val="382274965"/>
              </p:ext>
            </p:extLst>
          </p:nvPr>
        </p:nvGraphicFramePr>
        <p:xfrm>
          <a:off x="2701666" y="945565"/>
          <a:ext cx="3903300" cy="35710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418973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2"/>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Embedding</a:t>
            </a:r>
            <a:endParaRPr/>
          </a:p>
        </p:txBody>
      </p:sp>
      <p:sp>
        <p:nvSpPr>
          <p:cNvPr id="199" name="Google Shape;199;p32"/>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One-hot Vectors</a:t>
            </a:r>
            <a:endParaRPr/>
          </a:p>
          <a:p>
            <a:pPr marL="914400" lvl="1" indent="-317500" algn="l" rtl="0">
              <a:spcBef>
                <a:spcPts val="0"/>
              </a:spcBef>
              <a:spcAft>
                <a:spcPts val="0"/>
              </a:spcAft>
              <a:buSzPts val="1400"/>
              <a:buChar char="○"/>
            </a:pPr>
            <a:r>
              <a:rPr lang="en"/>
              <a:t>If n words, then each word is represented by a 1xn dimensional vector</a:t>
            </a:r>
            <a:endParaRPr/>
          </a:p>
          <a:p>
            <a:pPr marL="457200" lvl="0" indent="-342900" algn="l" rtl="0">
              <a:spcBef>
                <a:spcPts val="0"/>
              </a:spcBef>
              <a:spcAft>
                <a:spcPts val="0"/>
              </a:spcAft>
              <a:buSzPts val="1800"/>
              <a:buChar char="●"/>
            </a:pPr>
            <a:r>
              <a:rPr lang="en"/>
              <a:t>Skip-gram Model</a:t>
            </a:r>
            <a:endParaRPr/>
          </a:p>
          <a:p>
            <a:pPr marL="914400" lvl="1" indent="-317500" algn="l" rtl="0">
              <a:spcBef>
                <a:spcPts val="0"/>
              </a:spcBef>
              <a:spcAft>
                <a:spcPts val="0"/>
              </a:spcAft>
              <a:buSzPts val="1400"/>
              <a:buChar char="○"/>
            </a:pPr>
            <a:r>
              <a:rPr lang="en"/>
              <a:t>Predict surrounding words given a target word (input to predict context)</a:t>
            </a:r>
            <a:endParaRPr/>
          </a:p>
          <a:p>
            <a:pPr marL="914400" lvl="1" indent="-317500" algn="l" rtl="0">
              <a:spcBef>
                <a:spcPts val="0"/>
              </a:spcBef>
              <a:spcAft>
                <a:spcPts val="0"/>
              </a:spcAft>
              <a:buSzPts val="1400"/>
              <a:buChar char="○"/>
            </a:pPr>
            <a:r>
              <a:rPr lang="en"/>
              <a:t>Good for small data and rare words</a:t>
            </a:r>
            <a:endParaRPr/>
          </a:p>
          <a:p>
            <a:pPr marL="457200" lvl="0" indent="-342900" algn="l" rtl="0">
              <a:spcBef>
                <a:spcPts val="0"/>
              </a:spcBef>
              <a:spcAft>
                <a:spcPts val="0"/>
              </a:spcAft>
              <a:buSzPts val="1800"/>
              <a:buChar char="●"/>
            </a:pPr>
            <a:r>
              <a:rPr lang="en"/>
              <a:t>Continuous Bag-of-words (CBOW)</a:t>
            </a:r>
            <a:endParaRPr/>
          </a:p>
          <a:p>
            <a:pPr marL="914400" lvl="1" indent="-317500" algn="l" rtl="0">
              <a:spcBef>
                <a:spcPts val="0"/>
              </a:spcBef>
              <a:spcAft>
                <a:spcPts val="0"/>
              </a:spcAft>
              <a:buSzPts val="1400"/>
              <a:buChar char="○"/>
            </a:pPr>
            <a:r>
              <a:rPr lang="en"/>
              <a:t>Predict word given surrounding words (context to predict word)</a:t>
            </a:r>
            <a:endParaRPr/>
          </a:p>
          <a:p>
            <a:pPr marL="914400" lvl="1" indent="-317500" algn="l" rtl="0">
              <a:spcBef>
                <a:spcPts val="0"/>
              </a:spcBef>
              <a:spcAft>
                <a:spcPts val="0"/>
              </a:spcAft>
              <a:buSzPts val="1400"/>
              <a:buChar char="○"/>
            </a:pPr>
            <a:r>
              <a:rPr lang="en"/>
              <a:t>Much faster and better accuracy for frequent words</a:t>
            </a:r>
            <a:endParaRPr/>
          </a:p>
          <a:p>
            <a:pPr marL="457200" lvl="0" indent="-342900" algn="l" rtl="0">
              <a:spcBef>
                <a:spcPts val="0"/>
              </a:spcBef>
              <a:spcAft>
                <a:spcPts val="0"/>
              </a:spcAft>
              <a:buSzPts val="1800"/>
              <a:buChar char="●"/>
            </a:pPr>
            <a:r>
              <a:rPr lang="en"/>
              <a:t>Skip-gram and CBOW use LOCAL CONTEXT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3"/>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Embedding</a:t>
            </a:r>
            <a:endParaRPr/>
          </a:p>
        </p:txBody>
      </p:sp>
      <p:sp>
        <p:nvSpPr>
          <p:cNvPr id="205" name="Google Shape;205;p33"/>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GloVe: Global Vectors for word representation</a:t>
            </a:r>
            <a:endParaRPr/>
          </a:p>
          <a:p>
            <a:pPr marL="914400" lvl="1" indent="-317500" algn="l" rtl="0">
              <a:spcBef>
                <a:spcPts val="0"/>
              </a:spcBef>
              <a:spcAft>
                <a:spcPts val="0"/>
              </a:spcAft>
              <a:buSzPts val="1400"/>
              <a:buChar char="○"/>
            </a:pPr>
            <a:r>
              <a:rPr lang="en"/>
              <a:t>Generates word embeddings by aggregating global word-word co-occurrence matrices from the corpus</a:t>
            </a:r>
            <a:endParaRPr/>
          </a:p>
          <a:p>
            <a:pPr marL="914400" lvl="1" indent="-317500" algn="l" rtl="0">
              <a:spcBef>
                <a:spcPts val="0"/>
              </a:spcBef>
              <a:spcAft>
                <a:spcPts val="0"/>
              </a:spcAft>
              <a:buSzPts val="1400"/>
              <a:buChar char="○"/>
            </a:pPr>
            <a:r>
              <a:rPr lang="en"/>
              <a:t>GloVe has a pre-trained corpus model </a:t>
            </a:r>
            <a:endParaRPr/>
          </a:p>
          <a:p>
            <a:pPr marL="914400" lvl="1" indent="-317500" algn="l" rtl="0">
              <a:spcBef>
                <a:spcPts val="0"/>
              </a:spcBef>
              <a:spcAft>
                <a:spcPts val="0"/>
              </a:spcAft>
              <a:buSzPts val="1400"/>
              <a:buChar char="○"/>
            </a:pPr>
            <a:r>
              <a:rPr lang="en"/>
              <a:t>GloVe uses ENTIRE TEXT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Embedding - TFIDF</a:t>
            </a:r>
            <a:endParaRPr/>
          </a:p>
        </p:txBody>
      </p:sp>
      <p:sp>
        <p:nvSpPr>
          <p:cNvPr id="211" name="Google Shape;211;p3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12" name="Google Shape;212;p34"/>
          <p:cNvPicPr preferRelativeResize="0"/>
          <p:nvPr/>
        </p:nvPicPr>
        <p:blipFill>
          <a:blip r:embed="rId3">
            <a:alphaModFix/>
          </a:blip>
          <a:stretch>
            <a:fillRect/>
          </a:stretch>
        </p:blipFill>
        <p:spPr>
          <a:xfrm>
            <a:off x="2406475" y="2059763"/>
            <a:ext cx="4352925" cy="847725"/>
          </a:xfrm>
          <a:prstGeom prst="rect">
            <a:avLst/>
          </a:prstGeom>
          <a:noFill/>
          <a:ln>
            <a:noFill/>
          </a:ln>
        </p:spPr>
      </p:pic>
      <p:pic>
        <p:nvPicPr>
          <p:cNvPr id="213" name="Google Shape;213;p34"/>
          <p:cNvPicPr preferRelativeResize="0"/>
          <p:nvPr/>
        </p:nvPicPr>
        <p:blipFill>
          <a:blip r:embed="rId4">
            <a:alphaModFix/>
          </a:blip>
          <a:stretch>
            <a:fillRect/>
          </a:stretch>
        </p:blipFill>
        <p:spPr>
          <a:xfrm>
            <a:off x="2077925" y="2907488"/>
            <a:ext cx="5314950" cy="904875"/>
          </a:xfrm>
          <a:prstGeom prst="rect">
            <a:avLst/>
          </a:prstGeom>
          <a:noFill/>
          <a:ln>
            <a:noFill/>
          </a:ln>
        </p:spPr>
      </p:pic>
      <p:pic>
        <p:nvPicPr>
          <p:cNvPr id="214" name="Google Shape;214;p34"/>
          <p:cNvPicPr preferRelativeResize="0"/>
          <p:nvPr/>
        </p:nvPicPr>
        <p:blipFill>
          <a:blip r:embed="rId5">
            <a:alphaModFix/>
          </a:blip>
          <a:stretch>
            <a:fillRect/>
          </a:stretch>
        </p:blipFill>
        <p:spPr>
          <a:xfrm>
            <a:off x="3314913" y="3812375"/>
            <a:ext cx="2840981" cy="4339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Data Mining Steps</a:t>
            </a:r>
            <a:endParaRPr dirty="0"/>
          </a:p>
        </p:txBody>
      </p:sp>
      <p:sp>
        <p:nvSpPr>
          <p:cNvPr id="6" name="TextBox 3">
            <a:extLst>
              <a:ext uri="{FF2B5EF4-FFF2-40B4-BE49-F238E27FC236}">
                <a16:creationId xmlns:a16="http://schemas.microsoft.com/office/drawing/2014/main" id="{5D078CDE-0531-421E-87E3-BC9D5A61A4C3}"/>
              </a:ext>
            </a:extLst>
          </p:cNvPr>
          <p:cNvSpPr txBox="1"/>
          <p:nvPr/>
        </p:nvSpPr>
        <p:spPr>
          <a:xfrm>
            <a:off x="17478" y="278185"/>
            <a:ext cx="184666"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7" name="TextBox 5">
            <a:extLst>
              <a:ext uri="{FF2B5EF4-FFF2-40B4-BE49-F238E27FC236}">
                <a16:creationId xmlns:a16="http://schemas.microsoft.com/office/drawing/2014/main" id="{7DC1381A-435F-4FA1-A14A-6C71D9846033}"/>
              </a:ext>
            </a:extLst>
          </p:cNvPr>
          <p:cNvSpPr txBox="1"/>
          <p:nvPr/>
        </p:nvSpPr>
        <p:spPr>
          <a:xfrm>
            <a:off x="8532608" y="576233"/>
            <a:ext cx="184666"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graphicFrame>
        <p:nvGraphicFramePr>
          <p:cNvPr id="9" name="Content Placeholder 5">
            <a:extLst>
              <a:ext uri="{FF2B5EF4-FFF2-40B4-BE49-F238E27FC236}">
                <a16:creationId xmlns:a16="http://schemas.microsoft.com/office/drawing/2014/main" id="{9AEBE0B2-C7C7-4152-AE95-436B20A8C521}"/>
              </a:ext>
            </a:extLst>
          </p:cNvPr>
          <p:cNvGraphicFramePr>
            <a:graphicFrameLocks/>
          </p:cNvGraphicFramePr>
          <p:nvPr>
            <p:extLst>
              <p:ext uri="{D42A27DB-BD31-4B8C-83A1-F6EECF244321}">
                <p14:modId xmlns:p14="http://schemas.microsoft.com/office/powerpoint/2010/main" val="3054523669"/>
              </p:ext>
            </p:extLst>
          </p:nvPr>
        </p:nvGraphicFramePr>
        <p:xfrm>
          <a:off x="2701666" y="945565"/>
          <a:ext cx="3903300" cy="35710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766848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Logistic Regression</a:t>
            </a:r>
            <a:endParaRPr/>
          </a:p>
        </p:txBody>
      </p:sp>
      <p:sp>
        <p:nvSpPr>
          <p:cNvPr id="223" name="Google Shape;223;p35"/>
          <p:cNvSpPr txBox="1"/>
          <p:nvPr/>
        </p:nvSpPr>
        <p:spPr>
          <a:xfrm>
            <a:off x="1751124" y="2431175"/>
            <a:ext cx="158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One-hot Encoding</a:t>
            </a:r>
            <a:endParaRPr>
              <a:latin typeface="Roboto"/>
              <a:ea typeface="Roboto"/>
              <a:cs typeface="Roboto"/>
              <a:sym typeface="Roboto"/>
            </a:endParaRPr>
          </a:p>
        </p:txBody>
      </p:sp>
      <p:sp>
        <p:nvSpPr>
          <p:cNvPr id="224" name="Google Shape;224;p35"/>
          <p:cNvSpPr txBox="1"/>
          <p:nvPr/>
        </p:nvSpPr>
        <p:spPr>
          <a:xfrm>
            <a:off x="6414051" y="2431175"/>
            <a:ext cx="65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tf-idf</a:t>
            </a:r>
            <a:endParaRPr>
              <a:latin typeface="Roboto"/>
              <a:ea typeface="Roboto"/>
              <a:cs typeface="Roboto"/>
              <a:sym typeface="Roboto"/>
            </a:endParaRPr>
          </a:p>
        </p:txBody>
      </p:sp>
      <p:pic>
        <p:nvPicPr>
          <p:cNvPr id="3" name="Picture 2">
            <a:extLst>
              <a:ext uri="{FF2B5EF4-FFF2-40B4-BE49-F238E27FC236}">
                <a16:creationId xmlns:a16="http://schemas.microsoft.com/office/drawing/2014/main" id="{3723E1A5-E6C9-45B7-8FD4-2A1912D37ECF}"/>
              </a:ext>
            </a:extLst>
          </p:cNvPr>
          <p:cNvPicPr>
            <a:picLocks noChangeAspect="1"/>
          </p:cNvPicPr>
          <p:nvPr/>
        </p:nvPicPr>
        <p:blipFill>
          <a:blip r:embed="rId3"/>
          <a:stretch>
            <a:fillRect/>
          </a:stretch>
        </p:blipFill>
        <p:spPr>
          <a:xfrm>
            <a:off x="4764449" y="2863109"/>
            <a:ext cx="3829050" cy="1419225"/>
          </a:xfrm>
          <a:prstGeom prst="rect">
            <a:avLst/>
          </a:prstGeom>
        </p:spPr>
      </p:pic>
      <p:pic>
        <p:nvPicPr>
          <p:cNvPr id="5" name="Picture 4">
            <a:extLst>
              <a:ext uri="{FF2B5EF4-FFF2-40B4-BE49-F238E27FC236}">
                <a16:creationId xmlns:a16="http://schemas.microsoft.com/office/drawing/2014/main" id="{DAB43CEA-7CC5-464D-A1BE-E51FA6612271}"/>
              </a:ext>
            </a:extLst>
          </p:cNvPr>
          <p:cNvPicPr>
            <a:picLocks noChangeAspect="1"/>
          </p:cNvPicPr>
          <p:nvPr/>
        </p:nvPicPr>
        <p:blipFill>
          <a:blip r:embed="rId4"/>
          <a:stretch>
            <a:fillRect/>
          </a:stretch>
        </p:blipFill>
        <p:spPr>
          <a:xfrm>
            <a:off x="592273" y="2844058"/>
            <a:ext cx="3752850" cy="145732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Logistic Regression</a:t>
            </a:r>
            <a:endParaRPr/>
          </a:p>
        </p:txBody>
      </p:sp>
      <p:sp>
        <p:nvSpPr>
          <p:cNvPr id="231" name="Google Shape;231;p36"/>
          <p:cNvSpPr txBox="1"/>
          <p:nvPr/>
        </p:nvSpPr>
        <p:spPr>
          <a:xfrm>
            <a:off x="1682363" y="1919075"/>
            <a:ext cx="158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One-hot Encoding</a:t>
            </a:r>
            <a:endParaRPr>
              <a:latin typeface="Roboto"/>
              <a:ea typeface="Roboto"/>
              <a:cs typeface="Roboto"/>
              <a:sym typeface="Roboto"/>
            </a:endParaRPr>
          </a:p>
        </p:txBody>
      </p:sp>
      <p:sp>
        <p:nvSpPr>
          <p:cNvPr id="232" name="Google Shape;232;p36"/>
          <p:cNvSpPr txBox="1"/>
          <p:nvPr/>
        </p:nvSpPr>
        <p:spPr>
          <a:xfrm>
            <a:off x="6405539" y="1919075"/>
            <a:ext cx="65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tf-idf</a:t>
            </a:r>
            <a:endParaRPr>
              <a:latin typeface="Roboto"/>
              <a:ea typeface="Roboto"/>
              <a:cs typeface="Roboto"/>
              <a:sym typeface="Roboto"/>
            </a:endParaRPr>
          </a:p>
        </p:txBody>
      </p:sp>
      <p:pic>
        <p:nvPicPr>
          <p:cNvPr id="7" name="Picture 6">
            <a:extLst>
              <a:ext uri="{FF2B5EF4-FFF2-40B4-BE49-F238E27FC236}">
                <a16:creationId xmlns:a16="http://schemas.microsoft.com/office/drawing/2014/main" id="{97012E2A-8C98-4647-97C7-8FE9199A484A}"/>
              </a:ext>
            </a:extLst>
          </p:cNvPr>
          <p:cNvPicPr>
            <a:picLocks noChangeAspect="1"/>
          </p:cNvPicPr>
          <p:nvPr/>
        </p:nvPicPr>
        <p:blipFill>
          <a:blip r:embed="rId3"/>
          <a:stretch>
            <a:fillRect/>
          </a:stretch>
        </p:blipFill>
        <p:spPr>
          <a:xfrm>
            <a:off x="4936457" y="2406244"/>
            <a:ext cx="3383280" cy="2372076"/>
          </a:xfrm>
          <a:prstGeom prst="rect">
            <a:avLst/>
          </a:prstGeom>
        </p:spPr>
      </p:pic>
      <p:pic>
        <p:nvPicPr>
          <p:cNvPr id="9" name="Picture 8">
            <a:extLst>
              <a:ext uri="{FF2B5EF4-FFF2-40B4-BE49-F238E27FC236}">
                <a16:creationId xmlns:a16="http://schemas.microsoft.com/office/drawing/2014/main" id="{1FF0B1AF-4A5D-43BE-BED7-024FFF96E6B0}"/>
              </a:ext>
            </a:extLst>
          </p:cNvPr>
          <p:cNvPicPr>
            <a:picLocks noChangeAspect="1"/>
          </p:cNvPicPr>
          <p:nvPr/>
        </p:nvPicPr>
        <p:blipFill rotWithShape="1">
          <a:blip r:embed="rId4"/>
          <a:srcRect l="1872"/>
          <a:stretch/>
        </p:blipFill>
        <p:spPr>
          <a:xfrm>
            <a:off x="723899" y="2425292"/>
            <a:ext cx="3383280" cy="2359022"/>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Logistic Regression</a:t>
            </a:r>
            <a:endParaRPr/>
          </a:p>
        </p:txBody>
      </p:sp>
      <p:pic>
        <p:nvPicPr>
          <p:cNvPr id="241" name="Google Shape;241;p37"/>
          <p:cNvPicPr preferRelativeResize="0"/>
          <p:nvPr/>
        </p:nvPicPr>
        <p:blipFill>
          <a:blip r:embed="rId3">
            <a:alphaModFix/>
          </a:blip>
          <a:stretch>
            <a:fillRect/>
          </a:stretch>
        </p:blipFill>
        <p:spPr>
          <a:xfrm>
            <a:off x="471900" y="2300938"/>
            <a:ext cx="4010025" cy="2714625"/>
          </a:xfrm>
          <a:prstGeom prst="rect">
            <a:avLst/>
          </a:prstGeom>
          <a:noFill/>
          <a:ln>
            <a:noFill/>
          </a:ln>
        </p:spPr>
      </p:pic>
      <p:sp>
        <p:nvSpPr>
          <p:cNvPr id="242" name="Google Shape;242;p37"/>
          <p:cNvSpPr txBox="1"/>
          <p:nvPr/>
        </p:nvSpPr>
        <p:spPr>
          <a:xfrm>
            <a:off x="1682363" y="1919075"/>
            <a:ext cx="158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One-hot Encoding</a:t>
            </a:r>
            <a:endParaRPr>
              <a:latin typeface="Roboto"/>
              <a:ea typeface="Roboto"/>
              <a:cs typeface="Roboto"/>
              <a:sym typeface="Roboto"/>
            </a:endParaRPr>
          </a:p>
        </p:txBody>
      </p:sp>
      <p:sp>
        <p:nvSpPr>
          <p:cNvPr id="243" name="Google Shape;243;p37"/>
          <p:cNvSpPr txBox="1"/>
          <p:nvPr/>
        </p:nvSpPr>
        <p:spPr>
          <a:xfrm>
            <a:off x="6405539" y="1919075"/>
            <a:ext cx="65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tf-idf</a:t>
            </a:r>
            <a:endParaRPr>
              <a:latin typeface="Roboto"/>
              <a:ea typeface="Roboto"/>
              <a:cs typeface="Roboto"/>
              <a:sym typeface="Roboto"/>
            </a:endParaRPr>
          </a:p>
        </p:txBody>
      </p:sp>
      <p:pic>
        <p:nvPicPr>
          <p:cNvPr id="3" name="Picture 2">
            <a:extLst>
              <a:ext uri="{FF2B5EF4-FFF2-40B4-BE49-F238E27FC236}">
                <a16:creationId xmlns:a16="http://schemas.microsoft.com/office/drawing/2014/main" id="{3EDD1513-1B5F-44A2-9580-5790EA0DD817}"/>
              </a:ext>
            </a:extLst>
          </p:cNvPr>
          <p:cNvPicPr>
            <a:picLocks noChangeAspect="1"/>
          </p:cNvPicPr>
          <p:nvPr/>
        </p:nvPicPr>
        <p:blipFill rotWithShape="1">
          <a:blip r:embed="rId4"/>
          <a:srcRect l="1277" t="2900" r="1205" b="2139"/>
          <a:stretch/>
        </p:blipFill>
        <p:spPr>
          <a:xfrm>
            <a:off x="4776699" y="2382902"/>
            <a:ext cx="3622526" cy="255069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Introduction</a:t>
            </a:r>
            <a:endParaRPr/>
          </a:p>
        </p:txBody>
      </p:sp>
      <p:sp>
        <p:nvSpPr>
          <p:cNvPr id="80" name="Google Shape;80;p15"/>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first place many people go to in order to send or receive information is Twitter</a:t>
            </a:r>
            <a:endParaRPr/>
          </a:p>
          <a:p>
            <a:pPr marL="457200" lvl="0" indent="-342900" algn="l" rtl="0">
              <a:spcBef>
                <a:spcPts val="0"/>
              </a:spcBef>
              <a:spcAft>
                <a:spcPts val="0"/>
              </a:spcAft>
              <a:buSzPts val="1800"/>
              <a:buChar char="●"/>
            </a:pPr>
            <a:r>
              <a:rPr lang="en"/>
              <a:t>In order to find locations of disaster and the scope of these disasters, disaster relief organizations and news agencies can look at tweets</a:t>
            </a:r>
            <a:endParaRPr/>
          </a:p>
          <a:p>
            <a:pPr marL="457200" lvl="0" indent="-342900" algn="l" rtl="0">
              <a:spcBef>
                <a:spcPts val="0"/>
              </a:spcBef>
              <a:spcAft>
                <a:spcPts val="0"/>
              </a:spcAft>
              <a:buSzPts val="1800"/>
              <a:buChar char="●"/>
            </a:pPr>
            <a:r>
              <a:rPr lang="en"/>
              <a:t>Takes too long and is too slow to look at every tweet manually</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8"/>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Naive Bayes</a:t>
            </a:r>
            <a:endParaRPr/>
          </a:p>
        </p:txBody>
      </p:sp>
      <p:sp>
        <p:nvSpPr>
          <p:cNvPr id="253" name="Google Shape;253;p38"/>
          <p:cNvSpPr txBox="1"/>
          <p:nvPr/>
        </p:nvSpPr>
        <p:spPr>
          <a:xfrm>
            <a:off x="1707070" y="2202019"/>
            <a:ext cx="158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Roboto"/>
                <a:ea typeface="Roboto"/>
                <a:cs typeface="Roboto"/>
                <a:sym typeface="Roboto"/>
              </a:rPr>
              <a:t>One-hot Encoding</a:t>
            </a:r>
            <a:endParaRPr dirty="0">
              <a:latin typeface="Roboto"/>
              <a:ea typeface="Roboto"/>
              <a:cs typeface="Roboto"/>
              <a:sym typeface="Roboto"/>
            </a:endParaRPr>
          </a:p>
        </p:txBody>
      </p:sp>
      <p:sp>
        <p:nvSpPr>
          <p:cNvPr id="254" name="Google Shape;254;p38"/>
          <p:cNvSpPr txBox="1"/>
          <p:nvPr/>
        </p:nvSpPr>
        <p:spPr>
          <a:xfrm>
            <a:off x="6430247" y="2202019"/>
            <a:ext cx="65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tf-idf</a:t>
            </a:r>
            <a:endParaRPr>
              <a:latin typeface="Roboto"/>
              <a:ea typeface="Roboto"/>
              <a:cs typeface="Roboto"/>
              <a:sym typeface="Roboto"/>
            </a:endParaRPr>
          </a:p>
        </p:txBody>
      </p:sp>
      <p:pic>
        <p:nvPicPr>
          <p:cNvPr id="3" name="Picture 2">
            <a:extLst>
              <a:ext uri="{FF2B5EF4-FFF2-40B4-BE49-F238E27FC236}">
                <a16:creationId xmlns:a16="http://schemas.microsoft.com/office/drawing/2014/main" id="{754758E5-9596-4EDD-8E26-16A35D093658}"/>
              </a:ext>
            </a:extLst>
          </p:cNvPr>
          <p:cNvPicPr>
            <a:picLocks noChangeAspect="1"/>
          </p:cNvPicPr>
          <p:nvPr/>
        </p:nvPicPr>
        <p:blipFill>
          <a:blip r:embed="rId3"/>
          <a:stretch>
            <a:fillRect/>
          </a:stretch>
        </p:blipFill>
        <p:spPr>
          <a:xfrm>
            <a:off x="4682137" y="2743769"/>
            <a:ext cx="3895725" cy="1409700"/>
          </a:xfrm>
          <a:prstGeom prst="rect">
            <a:avLst/>
          </a:prstGeom>
        </p:spPr>
      </p:pic>
      <p:pic>
        <p:nvPicPr>
          <p:cNvPr id="5" name="Picture 4">
            <a:extLst>
              <a:ext uri="{FF2B5EF4-FFF2-40B4-BE49-F238E27FC236}">
                <a16:creationId xmlns:a16="http://schemas.microsoft.com/office/drawing/2014/main" id="{34560054-F846-443F-B2C6-60A5BB65E3C1}"/>
              </a:ext>
            </a:extLst>
          </p:cNvPr>
          <p:cNvPicPr>
            <a:picLocks noChangeAspect="1"/>
          </p:cNvPicPr>
          <p:nvPr/>
        </p:nvPicPr>
        <p:blipFill>
          <a:blip r:embed="rId4"/>
          <a:stretch>
            <a:fillRect/>
          </a:stretch>
        </p:blipFill>
        <p:spPr>
          <a:xfrm>
            <a:off x="568270" y="2743769"/>
            <a:ext cx="3829050" cy="141922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9"/>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Naive Bayes</a:t>
            </a:r>
            <a:endParaRPr/>
          </a:p>
        </p:txBody>
      </p:sp>
      <p:sp>
        <p:nvSpPr>
          <p:cNvPr id="263" name="Google Shape;263;p39"/>
          <p:cNvSpPr txBox="1"/>
          <p:nvPr/>
        </p:nvSpPr>
        <p:spPr>
          <a:xfrm>
            <a:off x="1658956" y="2047925"/>
            <a:ext cx="158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One-hot Encoding</a:t>
            </a:r>
            <a:endParaRPr>
              <a:latin typeface="Roboto"/>
              <a:ea typeface="Roboto"/>
              <a:cs typeface="Roboto"/>
              <a:sym typeface="Roboto"/>
            </a:endParaRPr>
          </a:p>
        </p:txBody>
      </p:sp>
      <p:sp>
        <p:nvSpPr>
          <p:cNvPr id="264" name="Google Shape;264;p39"/>
          <p:cNvSpPr txBox="1"/>
          <p:nvPr/>
        </p:nvSpPr>
        <p:spPr>
          <a:xfrm>
            <a:off x="6382132" y="2047925"/>
            <a:ext cx="65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tf-idf</a:t>
            </a:r>
            <a:endParaRPr>
              <a:latin typeface="Roboto"/>
              <a:ea typeface="Roboto"/>
              <a:cs typeface="Roboto"/>
              <a:sym typeface="Roboto"/>
            </a:endParaRPr>
          </a:p>
        </p:txBody>
      </p:sp>
      <p:pic>
        <p:nvPicPr>
          <p:cNvPr id="3" name="Picture 2">
            <a:extLst>
              <a:ext uri="{FF2B5EF4-FFF2-40B4-BE49-F238E27FC236}">
                <a16:creationId xmlns:a16="http://schemas.microsoft.com/office/drawing/2014/main" id="{023D4B9E-A8AD-484F-8DBF-5015B899995B}"/>
              </a:ext>
            </a:extLst>
          </p:cNvPr>
          <p:cNvPicPr>
            <a:picLocks noChangeAspect="1"/>
          </p:cNvPicPr>
          <p:nvPr/>
        </p:nvPicPr>
        <p:blipFill rotWithShape="1">
          <a:blip r:embed="rId3"/>
          <a:srcRect l="859" t="1591" r="1124" b="1475"/>
          <a:stretch/>
        </p:blipFill>
        <p:spPr>
          <a:xfrm>
            <a:off x="4974303" y="2448125"/>
            <a:ext cx="3323666" cy="2308225"/>
          </a:xfrm>
          <a:prstGeom prst="rect">
            <a:avLst/>
          </a:prstGeom>
        </p:spPr>
      </p:pic>
      <p:pic>
        <p:nvPicPr>
          <p:cNvPr id="5" name="Picture 4">
            <a:extLst>
              <a:ext uri="{FF2B5EF4-FFF2-40B4-BE49-F238E27FC236}">
                <a16:creationId xmlns:a16="http://schemas.microsoft.com/office/drawing/2014/main" id="{7513EADF-1438-477D-AABD-48FC16147D15}"/>
              </a:ext>
            </a:extLst>
          </p:cNvPr>
          <p:cNvPicPr>
            <a:picLocks noChangeAspect="1"/>
          </p:cNvPicPr>
          <p:nvPr/>
        </p:nvPicPr>
        <p:blipFill rotWithShape="1">
          <a:blip r:embed="rId4"/>
          <a:srcRect l="740"/>
          <a:stretch/>
        </p:blipFill>
        <p:spPr>
          <a:xfrm>
            <a:off x="857777" y="2425899"/>
            <a:ext cx="3403600" cy="235267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0"/>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Naive Bayes</a:t>
            </a:r>
            <a:endParaRPr/>
          </a:p>
        </p:txBody>
      </p:sp>
      <p:pic>
        <p:nvPicPr>
          <p:cNvPr id="271" name="Google Shape;271;p40"/>
          <p:cNvPicPr preferRelativeResize="0"/>
          <p:nvPr/>
        </p:nvPicPr>
        <p:blipFill>
          <a:blip r:embed="rId3">
            <a:alphaModFix/>
          </a:blip>
          <a:stretch>
            <a:fillRect/>
          </a:stretch>
        </p:blipFill>
        <p:spPr>
          <a:xfrm>
            <a:off x="4722063" y="2283575"/>
            <a:ext cx="3971925" cy="2743200"/>
          </a:xfrm>
          <a:prstGeom prst="rect">
            <a:avLst/>
          </a:prstGeom>
          <a:noFill/>
          <a:ln>
            <a:noFill/>
          </a:ln>
        </p:spPr>
      </p:pic>
      <p:pic>
        <p:nvPicPr>
          <p:cNvPr id="272" name="Google Shape;272;p40"/>
          <p:cNvPicPr preferRelativeResize="0"/>
          <p:nvPr/>
        </p:nvPicPr>
        <p:blipFill>
          <a:blip r:embed="rId4">
            <a:alphaModFix/>
          </a:blip>
          <a:stretch>
            <a:fillRect/>
          </a:stretch>
        </p:blipFill>
        <p:spPr>
          <a:xfrm>
            <a:off x="564400" y="2283576"/>
            <a:ext cx="3791759" cy="2743200"/>
          </a:xfrm>
          <a:prstGeom prst="rect">
            <a:avLst/>
          </a:prstGeom>
          <a:noFill/>
          <a:ln>
            <a:noFill/>
          </a:ln>
        </p:spPr>
      </p:pic>
      <p:sp>
        <p:nvSpPr>
          <p:cNvPr id="273" name="Google Shape;273;p40"/>
          <p:cNvSpPr txBox="1"/>
          <p:nvPr/>
        </p:nvSpPr>
        <p:spPr>
          <a:xfrm>
            <a:off x="1892713" y="1819325"/>
            <a:ext cx="158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One-hot Encoding</a:t>
            </a:r>
            <a:endParaRPr>
              <a:latin typeface="Roboto"/>
              <a:ea typeface="Roboto"/>
              <a:cs typeface="Roboto"/>
              <a:sym typeface="Roboto"/>
            </a:endParaRPr>
          </a:p>
        </p:txBody>
      </p:sp>
      <p:sp>
        <p:nvSpPr>
          <p:cNvPr id="274" name="Google Shape;274;p40"/>
          <p:cNvSpPr txBox="1"/>
          <p:nvPr/>
        </p:nvSpPr>
        <p:spPr>
          <a:xfrm>
            <a:off x="6615889" y="1819325"/>
            <a:ext cx="65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tf-idf</a:t>
            </a:r>
            <a:endParaRPr>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1"/>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Support Vector Machine</a:t>
            </a:r>
            <a:endParaRPr dirty="0"/>
          </a:p>
        </p:txBody>
      </p:sp>
      <p:sp>
        <p:nvSpPr>
          <p:cNvPr id="283" name="Google Shape;283;p41"/>
          <p:cNvSpPr txBox="1"/>
          <p:nvPr/>
        </p:nvSpPr>
        <p:spPr>
          <a:xfrm>
            <a:off x="1741461" y="2200325"/>
            <a:ext cx="158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One-hot Encoding</a:t>
            </a:r>
            <a:endParaRPr>
              <a:latin typeface="Roboto"/>
              <a:ea typeface="Roboto"/>
              <a:cs typeface="Roboto"/>
              <a:sym typeface="Roboto"/>
            </a:endParaRPr>
          </a:p>
        </p:txBody>
      </p:sp>
      <p:sp>
        <p:nvSpPr>
          <p:cNvPr id="284" name="Google Shape;284;p41"/>
          <p:cNvSpPr txBox="1"/>
          <p:nvPr/>
        </p:nvSpPr>
        <p:spPr>
          <a:xfrm>
            <a:off x="6224004" y="2200325"/>
            <a:ext cx="65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Roboto"/>
                <a:ea typeface="Roboto"/>
                <a:cs typeface="Roboto"/>
                <a:sym typeface="Roboto"/>
              </a:rPr>
              <a:t>tf-idf</a:t>
            </a:r>
            <a:endParaRPr dirty="0">
              <a:latin typeface="Roboto"/>
              <a:ea typeface="Roboto"/>
              <a:cs typeface="Roboto"/>
              <a:sym typeface="Roboto"/>
            </a:endParaRPr>
          </a:p>
        </p:txBody>
      </p:sp>
      <p:pic>
        <p:nvPicPr>
          <p:cNvPr id="3" name="Picture 2">
            <a:extLst>
              <a:ext uri="{FF2B5EF4-FFF2-40B4-BE49-F238E27FC236}">
                <a16:creationId xmlns:a16="http://schemas.microsoft.com/office/drawing/2014/main" id="{96139F49-AC6B-4B69-8B1C-5C3920B2F19C}"/>
              </a:ext>
            </a:extLst>
          </p:cNvPr>
          <p:cNvPicPr>
            <a:picLocks noChangeAspect="1"/>
          </p:cNvPicPr>
          <p:nvPr/>
        </p:nvPicPr>
        <p:blipFill>
          <a:blip r:embed="rId3"/>
          <a:stretch>
            <a:fillRect/>
          </a:stretch>
        </p:blipFill>
        <p:spPr>
          <a:xfrm>
            <a:off x="4680123" y="2689756"/>
            <a:ext cx="3895725" cy="1447800"/>
          </a:xfrm>
          <a:prstGeom prst="rect">
            <a:avLst/>
          </a:prstGeom>
        </p:spPr>
      </p:pic>
      <p:pic>
        <p:nvPicPr>
          <p:cNvPr id="5" name="Picture 4">
            <a:extLst>
              <a:ext uri="{FF2B5EF4-FFF2-40B4-BE49-F238E27FC236}">
                <a16:creationId xmlns:a16="http://schemas.microsoft.com/office/drawing/2014/main" id="{8AAA192D-4CCA-4DF9-A378-4DFC765FAFBE}"/>
              </a:ext>
            </a:extLst>
          </p:cNvPr>
          <p:cNvPicPr>
            <a:picLocks noChangeAspect="1"/>
          </p:cNvPicPr>
          <p:nvPr/>
        </p:nvPicPr>
        <p:blipFill>
          <a:blip r:embed="rId4"/>
          <a:stretch>
            <a:fillRect/>
          </a:stretch>
        </p:blipFill>
        <p:spPr>
          <a:xfrm>
            <a:off x="574193" y="2689756"/>
            <a:ext cx="3922755" cy="144780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2"/>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Support Vector Machine</a:t>
            </a:r>
            <a:endParaRPr dirty="0"/>
          </a:p>
        </p:txBody>
      </p:sp>
      <p:sp>
        <p:nvSpPr>
          <p:cNvPr id="293" name="Google Shape;293;p42"/>
          <p:cNvSpPr txBox="1"/>
          <p:nvPr/>
        </p:nvSpPr>
        <p:spPr>
          <a:xfrm>
            <a:off x="1683163" y="2047925"/>
            <a:ext cx="158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One-hot Encoding</a:t>
            </a:r>
            <a:endParaRPr>
              <a:latin typeface="Roboto"/>
              <a:ea typeface="Roboto"/>
              <a:cs typeface="Roboto"/>
              <a:sym typeface="Roboto"/>
            </a:endParaRPr>
          </a:p>
        </p:txBody>
      </p:sp>
      <p:sp>
        <p:nvSpPr>
          <p:cNvPr id="294" name="Google Shape;294;p42"/>
          <p:cNvSpPr txBox="1"/>
          <p:nvPr/>
        </p:nvSpPr>
        <p:spPr>
          <a:xfrm>
            <a:off x="6406339" y="2047925"/>
            <a:ext cx="65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tf-idf</a:t>
            </a:r>
            <a:endParaRPr>
              <a:latin typeface="Roboto"/>
              <a:ea typeface="Roboto"/>
              <a:cs typeface="Roboto"/>
              <a:sym typeface="Roboto"/>
            </a:endParaRPr>
          </a:p>
        </p:txBody>
      </p:sp>
      <p:pic>
        <p:nvPicPr>
          <p:cNvPr id="3" name="Picture 2">
            <a:extLst>
              <a:ext uri="{FF2B5EF4-FFF2-40B4-BE49-F238E27FC236}">
                <a16:creationId xmlns:a16="http://schemas.microsoft.com/office/drawing/2014/main" id="{80E894C7-A5D4-48F5-B344-F53E52D1D1BC}"/>
              </a:ext>
            </a:extLst>
          </p:cNvPr>
          <p:cNvPicPr>
            <a:picLocks noChangeAspect="1"/>
          </p:cNvPicPr>
          <p:nvPr/>
        </p:nvPicPr>
        <p:blipFill rotWithShape="1">
          <a:blip r:embed="rId3"/>
          <a:srcRect t="1104"/>
          <a:stretch/>
        </p:blipFill>
        <p:spPr>
          <a:xfrm>
            <a:off x="4894199" y="2425666"/>
            <a:ext cx="3419475" cy="2373784"/>
          </a:xfrm>
          <a:prstGeom prst="rect">
            <a:avLst/>
          </a:prstGeom>
        </p:spPr>
      </p:pic>
      <p:pic>
        <p:nvPicPr>
          <p:cNvPr id="5" name="Picture 4">
            <a:extLst>
              <a:ext uri="{FF2B5EF4-FFF2-40B4-BE49-F238E27FC236}">
                <a16:creationId xmlns:a16="http://schemas.microsoft.com/office/drawing/2014/main" id="{42528989-10E5-4396-B47B-38EBBD5A7BD2}"/>
              </a:ext>
            </a:extLst>
          </p:cNvPr>
          <p:cNvPicPr>
            <a:picLocks noChangeAspect="1"/>
          </p:cNvPicPr>
          <p:nvPr/>
        </p:nvPicPr>
        <p:blipFill rotWithShape="1">
          <a:blip r:embed="rId4"/>
          <a:srcRect l="1836" t="1197"/>
          <a:stretch/>
        </p:blipFill>
        <p:spPr>
          <a:xfrm>
            <a:off x="785350" y="2448125"/>
            <a:ext cx="3384725" cy="2343313"/>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3"/>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Support Vector Machine</a:t>
            </a:r>
            <a:endParaRPr dirty="0"/>
          </a:p>
        </p:txBody>
      </p:sp>
      <p:pic>
        <p:nvPicPr>
          <p:cNvPr id="301" name="Google Shape;301;p43"/>
          <p:cNvPicPr preferRelativeResize="0"/>
          <p:nvPr/>
        </p:nvPicPr>
        <p:blipFill>
          <a:blip r:embed="rId3">
            <a:alphaModFix/>
          </a:blip>
          <a:stretch>
            <a:fillRect/>
          </a:stretch>
        </p:blipFill>
        <p:spPr>
          <a:xfrm>
            <a:off x="4705963" y="2335950"/>
            <a:ext cx="3952875" cy="2638425"/>
          </a:xfrm>
          <a:prstGeom prst="rect">
            <a:avLst/>
          </a:prstGeom>
          <a:noFill/>
          <a:ln>
            <a:noFill/>
          </a:ln>
        </p:spPr>
      </p:pic>
      <p:pic>
        <p:nvPicPr>
          <p:cNvPr id="302" name="Google Shape;302;p43"/>
          <p:cNvPicPr preferRelativeResize="0"/>
          <p:nvPr/>
        </p:nvPicPr>
        <p:blipFill>
          <a:blip r:embed="rId4">
            <a:alphaModFix/>
          </a:blip>
          <a:stretch>
            <a:fillRect/>
          </a:stretch>
        </p:blipFill>
        <p:spPr>
          <a:xfrm>
            <a:off x="471900" y="2335964"/>
            <a:ext cx="3835783" cy="2638425"/>
          </a:xfrm>
          <a:prstGeom prst="rect">
            <a:avLst/>
          </a:prstGeom>
          <a:noFill/>
          <a:ln>
            <a:noFill/>
          </a:ln>
        </p:spPr>
      </p:pic>
      <p:sp>
        <p:nvSpPr>
          <p:cNvPr id="303" name="Google Shape;303;p43"/>
          <p:cNvSpPr txBox="1"/>
          <p:nvPr/>
        </p:nvSpPr>
        <p:spPr>
          <a:xfrm>
            <a:off x="1892713" y="1971725"/>
            <a:ext cx="158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One-hot Encoding</a:t>
            </a:r>
            <a:endParaRPr>
              <a:latin typeface="Roboto"/>
              <a:ea typeface="Roboto"/>
              <a:cs typeface="Roboto"/>
              <a:sym typeface="Roboto"/>
            </a:endParaRPr>
          </a:p>
        </p:txBody>
      </p:sp>
      <p:sp>
        <p:nvSpPr>
          <p:cNvPr id="304" name="Google Shape;304;p43"/>
          <p:cNvSpPr txBox="1"/>
          <p:nvPr/>
        </p:nvSpPr>
        <p:spPr>
          <a:xfrm>
            <a:off x="6615889" y="1971725"/>
            <a:ext cx="65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tf-idf</a:t>
            </a:r>
            <a:endParaRPr>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45B7D-A17C-413E-9AD7-1E8369EC269F}"/>
              </a:ext>
            </a:extLst>
          </p:cNvPr>
          <p:cNvSpPr>
            <a:spLocks noGrp="1"/>
          </p:cNvSpPr>
          <p:nvPr>
            <p:ph type="title"/>
          </p:nvPr>
        </p:nvSpPr>
        <p:spPr/>
        <p:txBody>
          <a:bodyPr>
            <a:noAutofit/>
          </a:bodyPr>
          <a:lstStyle/>
          <a:p>
            <a:r>
              <a:rPr lang="en-US" sz="3200" dirty="0"/>
              <a:t>Deep Learning</a:t>
            </a:r>
          </a:p>
        </p:txBody>
      </p:sp>
      <p:sp>
        <p:nvSpPr>
          <p:cNvPr id="3" name="Google Shape;283;p41">
            <a:extLst>
              <a:ext uri="{FF2B5EF4-FFF2-40B4-BE49-F238E27FC236}">
                <a16:creationId xmlns:a16="http://schemas.microsoft.com/office/drawing/2014/main" id="{7B6D91A7-C884-46AC-BBE4-2BC29E5B0F5E}"/>
              </a:ext>
            </a:extLst>
          </p:cNvPr>
          <p:cNvSpPr txBox="1"/>
          <p:nvPr/>
        </p:nvSpPr>
        <p:spPr>
          <a:xfrm>
            <a:off x="1741461" y="3008045"/>
            <a:ext cx="158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Roboto"/>
                <a:ea typeface="Roboto"/>
                <a:cs typeface="Roboto"/>
                <a:sym typeface="Roboto"/>
              </a:rPr>
              <a:t>One-hot Encoding</a:t>
            </a:r>
            <a:endParaRPr dirty="0">
              <a:latin typeface="Roboto"/>
              <a:ea typeface="Roboto"/>
              <a:cs typeface="Roboto"/>
              <a:sym typeface="Roboto"/>
            </a:endParaRPr>
          </a:p>
        </p:txBody>
      </p:sp>
      <p:sp>
        <p:nvSpPr>
          <p:cNvPr id="4" name="Google Shape;284;p41">
            <a:extLst>
              <a:ext uri="{FF2B5EF4-FFF2-40B4-BE49-F238E27FC236}">
                <a16:creationId xmlns:a16="http://schemas.microsoft.com/office/drawing/2014/main" id="{1C440AD4-4808-4844-8CEC-10993FDCE316}"/>
              </a:ext>
            </a:extLst>
          </p:cNvPr>
          <p:cNvSpPr txBox="1"/>
          <p:nvPr/>
        </p:nvSpPr>
        <p:spPr>
          <a:xfrm>
            <a:off x="6224004" y="3008045"/>
            <a:ext cx="65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Roboto"/>
                <a:ea typeface="Roboto"/>
                <a:cs typeface="Roboto"/>
                <a:sym typeface="Roboto"/>
              </a:rPr>
              <a:t>tf-idf</a:t>
            </a:r>
            <a:endParaRPr dirty="0">
              <a:latin typeface="Roboto"/>
              <a:ea typeface="Roboto"/>
              <a:cs typeface="Roboto"/>
              <a:sym typeface="Roboto"/>
            </a:endParaRPr>
          </a:p>
        </p:txBody>
      </p:sp>
      <p:pic>
        <p:nvPicPr>
          <p:cNvPr id="5" name="Picture 4">
            <a:extLst>
              <a:ext uri="{FF2B5EF4-FFF2-40B4-BE49-F238E27FC236}">
                <a16:creationId xmlns:a16="http://schemas.microsoft.com/office/drawing/2014/main" id="{6E9837B4-5E13-470F-8DCE-E90A2309A9AA}"/>
              </a:ext>
            </a:extLst>
          </p:cNvPr>
          <p:cNvPicPr>
            <a:picLocks noChangeAspect="1"/>
          </p:cNvPicPr>
          <p:nvPr/>
        </p:nvPicPr>
        <p:blipFill>
          <a:blip r:embed="rId3"/>
          <a:stretch>
            <a:fillRect/>
          </a:stretch>
        </p:blipFill>
        <p:spPr>
          <a:xfrm>
            <a:off x="4676229" y="3497476"/>
            <a:ext cx="3752850" cy="1409700"/>
          </a:xfrm>
          <a:prstGeom prst="rect">
            <a:avLst/>
          </a:prstGeom>
        </p:spPr>
      </p:pic>
      <p:pic>
        <p:nvPicPr>
          <p:cNvPr id="6" name="Picture 5">
            <a:extLst>
              <a:ext uri="{FF2B5EF4-FFF2-40B4-BE49-F238E27FC236}">
                <a16:creationId xmlns:a16="http://schemas.microsoft.com/office/drawing/2014/main" id="{3966EFFC-FCFF-477C-AEB3-15FE2505C525}"/>
              </a:ext>
            </a:extLst>
          </p:cNvPr>
          <p:cNvPicPr>
            <a:picLocks noChangeAspect="1"/>
          </p:cNvPicPr>
          <p:nvPr/>
        </p:nvPicPr>
        <p:blipFill>
          <a:blip r:embed="rId4"/>
          <a:stretch>
            <a:fillRect/>
          </a:stretch>
        </p:blipFill>
        <p:spPr>
          <a:xfrm>
            <a:off x="536496" y="3497476"/>
            <a:ext cx="3931276" cy="1409700"/>
          </a:xfrm>
          <a:prstGeom prst="rect">
            <a:avLst/>
          </a:prstGeom>
        </p:spPr>
      </p:pic>
      <p:pic>
        <p:nvPicPr>
          <p:cNvPr id="7" name="Picture 6">
            <a:extLst>
              <a:ext uri="{FF2B5EF4-FFF2-40B4-BE49-F238E27FC236}">
                <a16:creationId xmlns:a16="http://schemas.microsoft.com/office/drawing/2014/main" id="{3100026B-645C-44F2-944C-B116366AC40C}"/>
              </a:ext>
            </a:extLst>
          </p:cNvPr>
          <p:cNvPicPr>
            <a:picLocks noChangeAspect="1"/>
          </p:cNvPicPr>
          <p:nvPr/>
        </p:nvPicPr>
        <p:blipFill>
          <a:blip r:embed="rId5"/>
          <a:stretch>
            <a:fillRect/>
          </a:stretch>
        </p:blipFill>
        <p:spPr>
          <a:xfrm>
            <a:off x="2407746" y="821841"/>
            <a:ext cx="4207607" cy="2096973"/>
          </a:xfrm>
          <a:prstGeom prst="rect">
            <a:avLst/>
          </a:prstGeom>
        </p:spPr>
      </p:pic>
    </p:spTree>
    <p:extLst>
      <p:ext uri="{BB962C8B-B14F-4D97-AF65-F5344CB8AC3E}">
        <p14:creationId xmlns:p14="http://schemas.microsoft.com/office/powerpoint/2010/main" val="7603081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2"/>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Deep Learning</a:t>
            </a:r>
            <a:endParaRPr dirty="0"/>
          </a:p>
        </p:txBody>
      </p:sp>
      <p:sp>
        <p:nvSpPr>
          <p:cNvPr id="293" name="Google Shape;293;p42"/>
          <p:cNvSpPr txBox="1"/>
          <p:nvPr/>
        </p:nvSpPr>
        <p:spPr>
          <a:xfrm>
            <a:off x="1683163" y="2047925"/>
            <a:ext cx="158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One-hot Encoding</a:t>
            </a:r>
            <a:endParaRPr>
              <a:latin typeface="Roboto"/>
              <a:ea typeface="Roboto"/>
              <a:cs typeface="Roboto"/>
              <a:sym typeface="Roboto"/>
            </a:endParaRPr>
          </a:p>
        </p:txBody>
      </p:sp>
      <p:sp>
        <p:nvSpPr>
          <p:cNvPr id="294" name="Google Shape;294;p42"/>
          <p:cNvSpPr txBox="1"/>
          <p:nvPr/>
        </p:nvSpPr>
        <p:spPr>
          <a:xfrm>
            <a:off x="6406339" y="2047925"/>
            <a:ext cx="65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tf-idf</a:t>
            </a:r>
            <a:endParaRPr>
              <a:latin typeface="Roboto"/>
              <a:ea typeface="Roboto"/>
              <a:cs typeface="Roboto"/>
              <a:sym typeface="Roboto"/>
            </a:endParaRPr>
          </a:p>
        </p:txBody>
      </p:sp>
      <p:pic>
        <p:nvPicPr>
          <p:cNvPr id="4" name="Picture 3">
            <a:extLst>
              <a:ext uri="{FF2B5EF4-FFF2-40B4-BE49-F238E27FC236}">
                <a16:creationId xmlns:a16="http://schemas.microsoft.com/office/drawing/2014/main" id="{81655F2B-09D2-4698-A956-7CBF8DEAD75C}"/>
              </a:ext>
            </a:extLst>
          </p:cNvPr>
          <p:cNvPicPr>
            <a:picLocks noChangeAspect="1"/>
          </p:cNvPicPr>
          <p:nvPr/>
        </p:nvPicPr>
        <p:blipFill rotWithShape="1">
          <a:blip r:embed="rId3"/>
          <a:srcRect l="1291" t="1101" b="1593"/>
          <a:stretch/>
        </p:blipFill>
        <p:spPr>
          <a:xfrm>
            <a:off x="5042626" y="2448125"/>
            <a:ext cx="3384726" cy="2317119"/>
          </a:xfrm>
          <a:prstGeom prst="rect">
            <a:avLst/>
          </a:prstGeom>
        </p:spPr>
      </p:pic>
      <p:pic>
        <p:nvPicPr>
          <p:cNvPr id="7" name="Picture 6">
            <a:extLst>
              <a:ext uri="{FF2B5EF4-FFF2-40B4-BE49-F238E27FC236}">
                <a16:creationId xmlns:a16="http://schemas.microsoft.com/office/drawing/2014/main" id="{FE5BB255-7FA2-4F3B-88FF-3A96EF5671B6}"/>
              </a:ext>
            </a:extLst>
          </p:cNvPr>
          <p:cNvPicPr>
            <a:picLocks noChangeAspect="1"/>
          </p:cNvPicPr>
          <p:nvPr/>
        </p:nvPicPr>
        <p:blipFill rotWithShape="1">
          <a:blip r:embed="rId4"/>
          <a:srcRect r="1573"/>
          <a:stretch/>
        </p:blipFill>
        <p:spPr>
          <a:xfrm>
            <a:off x="801313" y="2406534"/>
            <a:ext cx="3300062" cy="2400300"/>
          </a:xfrm>
          <a:prstGeom prst="rect">
            <a:avLst/>
          </a:prstGeom>
        </p:spPr>
      </p:pic>
    </p:spTree>
    <p:extLst>
      <p:ext uri="{BB962C8B-B14F-4D97-AF65-F5344CB8AC3E}">
        <p14:creationId xmlns:p14="http://schemas.microsoft.com/office/powerpoint/2010/main" val="29457954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3"/>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Deep Learning</a:t>
            </a:r>
            <a:endParaRPr dirty="0"/>
          </a:p>
        </p:txBody>
      </p:sp>
      <p:sp>
        <p:nvSpPr>
          <p:cNvPr id="303" name="Google Shape;303;p43"/>
          <p:cNvSpPr txBox="1"/>
          <p:nvPr/>
        </p:nvSpPr>
        <p:spPr>
          <a:xfrm>
            <a:off x="1892713" y="1971725"/>
            <a:ext cx="158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One-hot Encoding</a:t>
            </a:r>
            <a:endParaRPr>
              <a:latin typeface="Roboto"/>
              <a:ea typeface="Roboto"/>
              <a:cs typeface="Roboto"/>
              <a:sym typeface="Roboto"/>
            </a:endParaRPr>
          </a:p>
        </p:txBody>
      </p:sp>
      <p:sp>
        <p:nvSpPr>
          <p:cNvPr id="304" name="Google Shape;304;p43"/>
          <p:cNvSpPr txBox="1"/>
          <p:nvPr/>
        </p:nvSpPr>
        <p:spPr>
          <a:xfrm>
            <a:off x="6615889" y="1971725"/>
            <a:ext cx="65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tf-idf</a:t>
            </a:r>
            <a:endParaRPr>
              <a:latin typeface="Roboto"/>
              <a:ea typeface="Roboto"/>
              <a:cs typeface="Roboto"/>
              <a:sym typeface="Roboto"/>
            </a:endParaRPr>
          </a:p>
        </p:txBody>
      </p:sp>
      <p:pic>
        <p:nvPicPr>
          <p:cNvPr id="3" name="Picture 2">
            <a:extLst>
              <a:ext uri="{FF2B5EF4-FFF2-40B4-BE49-F238E27FC236}">
                <a16:creationId xmlns:a16="http://schemas.microsoft.com/office/drawing/2014/main" id="{642D8E21-9DB7-4A37-BB9A-33BECF6035F7}"/>
              </a:ext>
            </a:extLst>
          </p:cNvPr>
          <p:cNvPicPr>
            <a:picLocks noChangeAspect="1"/>
          </p:cNvPicPr>
          <p:nvPr/>
        </p:nvPicPr>
        <p:blipFill rotWithShape="1">
          <a:blip r:embed="rId3"/>
          <a:srcRect l="882" t="1415" b="1351"/>
          <a:stretch/>
        </p:blipFill>
        <p:spPr>
          <a:xfrm>
            <a:off x="5117713" y="2371925"/>
            <a:ext cx="3653651" cy="2602464"/>
          </a:xfrm>
          <a:prstGeom prst="rect">
            <a:avLst/>
          </a:prstGeom>
        </p:spPr>
      </p:pic>
      <p:pic>
        <p:nvPicPr>
          <p:cNvPr id="5" name="Picture 4">
            <a:extLst>
              <a:ext uri="{FF2B5EF4-FFF2-40B4-BE49-F238E27FC236}">
                <a16:creationId xmlns:a16="http://schemas.microsoft.com/office/drawing/2014/main" id="{23857052-C308-4690-95A8-107E9B2DB0FF}"/>
              </a:ext>
            </a:extLst>
          </p:cNvPr>
          <p:cNvPicPr>
            <a:picLocks noChangeAspect="1"/>
          </p:cNvPicPr>
          <p:nvPr/>
        </p:nvPicPr>
        <p:blipFill>
          <a:blip r:embed="rId4"/>
          <a:stretch>
            <a:fillRect/>
          </a:stretch>
        </p:blipFill>
        <p:spPr>
          <a:xfrm>
            <a:off x="853700" y="2371925"/>
            <a:ext cx="3667125" cy="2638425"/>
          </a:xfrm>
          <a:prstGeom prst="rect">
            <a:avLst/>
          </a:prstGeom>
        </p:spPr>
      </p:pic>
    </p:spTree>
    <p:extLst>
      <p:ext uri="{BB962C8B-B14F-4D97-AF65-F5344CB8AC3E}">
        <p14:creationId xmlns:p14="http://schemas.microsoft.com/office/powerpoint/2010/main" val="36296390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F1 Score Comparison</a:t>
            </a:r>
            <a:endParaRPr/>
          </a:p>
        </p:txBody>
      </p:sp>
      <p:graphicFrame>
        <p:nvGraphicFramePr>
          <p:cNvPr id="311" name="Google Shape;311;p44"/>
          <p:cNvGraphicFramePr/>
          <p:nvPr>
            <p:extLst>
              <p:ext uri="{D42A27DB-BD31-4B8C-83A1-F6EECF244321}">
                <p14:modId xmlns:p14="http://schemas.microsoft.com/office/powerpoint/2010/main" val="831953358"/>
              </p:ext>
            </p:extLst>
          </p:nvPr>
        </p:nvGraphicFramePr>
        <p:xfrm>
          <a:off x="1716758" y="2430779"/>
          <a:ext cx="5710483" cy="1687106"/>
        </p:xfrm>
        <a:graphic>
          <a:graphicData uri="http://schemas.openxmlformats.org/drawingml/2006/table">
            <a:tbl>
              <a:tblPr>
                <a:noFill/>
                <a:tableStyleId>{3CB83DC9-CA45-4489-AC35-1CB66CF34C93}</a:tableStyleId>
              </a:tblPr>
              <a:tblGrid>
                <a:gridCol w="1140181">
                  <a:extLst>
                    <a:ext uri="{9D8B030D-6E8A-4147-A177-3AD203B41FA5}">
                      <a16:colId xmlns:a16="http://schemas.microsoft.com/office/drawing/2014/main" val="20000"/>
                    </a:ext>
                  </a:extLst>
                </a:gridCol>
                <a:gridCol w="1303063">
                  <a:extLst>
                    <a:ext uri="{9D8B030D-6E8A-4147-A177-3AD203B41FA5}">
                      <a16:colId xmlns:a16="http://schemas.microsoft.com/office/drawing/2014/main" val="20001"/>
                    </a:ext>
                  </a:extLst>
                </a:gridCol>
                <a:gridCol w="1140181">
                  <a:extLst>
                    <a:ext uri="{9D8B030D-6E8A-4147-A177-3AD203B41FA5}">
                      <a16:colId xmlns:a16="http://schemas.microsoft.com/office/drawing/2014/main" val="20002"/>
                    </a:ext>
                  </a:extLst>
                </a:gridCol>
                <a:gridCol w="1063529">
                  <a:extLst>
                    <a:ext uri="{9D8B030D-6E8A-4147-A177-3AD203B41FA5}">
                      <a16:colId xmlns:a16="http://schemas.microsoft.com/office/drawing/2014/main" val="20003"/>
                    </a:ext>
                  </a:extLst>
                </a:gridCol>
                <a:gridCol w="1063529">
                  <a:extLst>
                    <a:ext uri="{9D8B030D-6E8A-4147-A177-3AD203B41FA5}">
                      <a16:colId xmlns:a16="http://schemas.microsoft.com/office/drawing/2014/main" val="2976300424"/>
                    </a:ext>
                  </a:extLst>
                </a:gridCol>
              </a:tblGrid>
              <a:tr h="632298">
                <a:tc>
                  <a:txBody>
                    <a:bodyPr/>
                    <a:lstStyle/>
                    <a:p>
                      <a:pPr marL="0" lvl="0" indent="0" algn="l" rtl="0">
                        <a:spcBef>
                          <a:spcPts val="0"/>
                        </a:spcBef>
                        <a:spcAft>
                          <a:spcPts val="0"/>
                        </a:spcAft>
                        <a:buNone/>
                      </a:pPr>
                      <a:r>
                        <a:rPr lang="en" dirty="0"/>
                        <a:t> </a:t>
                      </a:r>
                      <a:endParaRPr dirty="0"/>
                    </a:p>
                  </a:txBody>
                  <a:tcPr marL="91425" marR="91425" marT="91425" marB="91425">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b="1" dirty="0"/>
                        <a:t>Logistic Regression</a:t>
                      </a:r>
                      <a:endParaRPr b="1" dirty="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b="1" dirty="0"/>
                        <a:t>Naïve Bayes</a:t>
                      </a:r>
                      <a:endParaRPr b="1" dirty="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b="1" dirty="0"/>
                        <a:t>SVM</a:t>
                      </a:r>
                      <a:endParaRPr b="1" dirty="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b="1" dirty="0"/>
                        <a:t>Deep Learning</a:t>
                      </a:r>
                      <a:endParaRPr b="1" dirty="0"/>
                    </a:p>
                  </a:txBody>
                  <a:tcPr marL="91425" marR="91425" marT="91425" marB="914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632298">
                <a:tc>
                  <a:txBody>
                    <a:bodyPr/>
                    <a:lstStyle/>
                    <a:p>
                      <a:pPr marL="0" lvl="0" indent="0" algn="l" rtl="0">
                        <a:spcBef>
                          <a:spcPts val="0"/>
                        </a:spcBef>
                        <a:spcAft>
                          <a:spcPts val="0"/>
                        </a:spcAft>
                        <a:buNone/>
                      </a:pPr>
                      <a:r>
                        <a:rPr lang="en" b="1" dirty="0"/>
                        <a:t>One-hot Encoding</a:t>
                      </a:r>
                      <a:endParaRPr b="1" dirty="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dirty="0"/>
                        <a:t>0.56</a:t>
                      </a:r>
                      <a:endParaRPr dirty="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dirty="0"/>
                        <a:t>0.30</a:t>
                      </a:r>
                      <a:endParaRPr dirty="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t>0.56</a:t>
                      </a:r>
                      <a:endParaRPr/>
                    </a:p>
                  </a:txBody>
                  <a:tcPr marL="91425" marR="91425" marT="91425" marB="91425">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dirty="0"/>
                        <a:t>0.57</a:t>
                      </a: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22510">
                <a:tc>
                  <a:txBody>
                    <a:bodyPr/>
                    <a:lstStyle/>
                    <a:p>
                      <a:pPr marL="0" lvl="0" indent="0" algn="l" rtl="0">
                        <a:spcBef>
                          <a:spcPts val="0"/>
                        </a:spcBef>
                        <a:spcAft>
                          <a:spcPts val="0"/>
                        </a:spcAft>
                        <a:buNone/>
                      </a:pPr>
                      <a:r>
                        <a:rPr lang="en" b="1" dirty="0"/>
                        <a:t>tf-idf</a:t>
                      </a:r>
                      <a:endParaRPr b="1" dirty="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dirty="0"/>
                        <a:t>0.80</a:t>
                      </a:r>
                      <a:endParaRPr dirty="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dirty="0"/>
                        <a:t>0.51</a:t>
                      </a:r>
                      <a:endParaRPr dirty="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dirty="0"/>
                        <a:t>0.80</a:t>
                      </a:r>
                      <a:endParaRPr dirty="0"/>
                    </a:p>
                  </a:txBody>
                  <a:tcPr marL="91425" marR="91425" marT="91425" marB="91425">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dirty="0"/>
                        <a:t>0.77</a:t>
                      </a:r>
                      <a:endParaRPr dirty="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Problem Definition</a:t>
            </a:r>
            <a:endParaRPr/>
          </a:p>
        </p:txBody>
      </p:sp>
      <p:sp>
        <p:nvSpPr>
          <p:cNvPr id="86" name="Google Shape;86;p16"/>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457200" lvl="0" indent="-364648" algn="l" rtl="0">
              <a:spcBef>
                <a:spcPts val="0"/>
              </a:spcBef>
              <a:spcAft>
                <a:spcPts val="0"/>
              </a:spcAft>
              <a:buSzPts val="2143"/>
              <a:buChar char="●"/>
            </a:pPr>
            <a:r>
              <a:rPr lang="en" sz="2142"/>
              <a:t>Predict which tweets are about disasters and which aren’t</a:t>
            </a:r>
            <a:endParaRPr sz="2142"/>
          </a:p>
        </p:txBody>
      </p:sp>
      <p:sp>
        <p:nvSpPr>
          <p:cNvPr id="87" name="Google Shape;87;p16"/>
          <p:cNvSpPr txBox="1">
            <a:spLocks noGrp="1"/>
          </p:cNvSpPr>
          <p:nvPr>
            <p:ph type="body" idx="1"/>
          </p:nvPr>
        </p:nvSpPr>
        <p:spPr>
          <a:xfrm>
            <a:off x="272375" y="3073525"/>
            <a:ext cx="4375500" cy="2710200"/>
          </a:xfrm>
          <a:prstGeom prst="rect">
            <a:avLst/>
          </a:prstGeom>
        </p:spPr>
        <p:txBody>
          <a:bodyPr spcFirstLastPara="1" wrap="square" lIns="91425" tIns="91425" rIns="91425" bIns="91425" anchor="t" anchorCtr="0">
            <a:normAutofit/>
          </a:bodyPr>
          <a:lstStyle/>
          <a:p>
            <a:pPr marL="457200" lvl="0" indent="-361950" algn="l" rtl="0">
              <a:spcBef>
                <a:spcPts val="0"/>
              </a:spcBef>
              <a:spcAft>
                <a:spcPts val="0"/>
              </a:spcAft>
              <a:buSzPts val="2100"/>
              <a:buChar char="●"/>
            </a:pPr>
            <a:r>
              <a:rPr lang="en" sz="2100"/>
              <a:t>Helps agencies to quickly identify disasters</a:t>
            </a:r>
            <a:endParaRPr sz="2100"/>
          </a:p>
        </p:txBody>
      </p:sp>
      <p:pic>
        <p:nvPicPr>
          <p:cNvPr id="88" name="Google Shape;88;p16"/>
          <p:cNvPicPr preferRelativeResize="0"/>
          <p:nvPr/>
        </p:nvPicPr>
        <p:blipFill>
          <a:blip r:embed="rId3">
            <a:alphaModFix/>
          </a:blip>
          <a:stretch>
            <a:fillRect/>
          </a:stretch>
        </p:blipFill>
        <p:spPr>
          <a:xfrm>
            <a:off x="5200951" y="2071336"/>
            <a:ext cx="3332272" cy="3332272"/>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AC6B7-E55E-4D80-8FA6-1EC54330B04B}"/>
              </a:ext>
            </a:extLst>
          </p:cNvPr>
          <p:cNvSpPr>
            <a:spLocks noGrp="1"/>
          </p:cNvSpPr>
          <p:nvPr>
            <p:ph type="title"/>
          </p:nvPr>
        </p:nvSpPr>
        <p:spPr/>
        <p:txBody>
          <a:bodyPr>
            <a:normAutofit fontScale="90000"/>
          </a:bodyPr>
          <a:lstStyle/>
          <a:p>
            <a:r>
              <a:rPr lang="en-US" dirty="0"/>
              <a:t>Lift Calculation: TF-IDF with Logistic Regression</a:t>
            </a:r>
          </a:p>
        </p:txBody>
      </p:sp>
      <p:pic>
        <p:nvPicPr>
          <p:cNvPr id="7" name="Picture 6">
            <a:extLst>
              <a:ext uri="{FF2B5EF4-FFF2-40B4-BE49-F238E27FC236}">
                <a16:creationId xmlns:a16="http://schemas.microsoft.com/office/drawing/2014/main" id="{88CD43DC-96C0-4688-B8A0-9F267BC7F55F}"/>
              </a:ext>
            </a:extLst>
          </p:cNvPr>
          <p:cNvPicPr>
            <a:picLocks noChangeAspect="1"/>
          </p:cNvPicPr>
          <p:nvPr/>
        </p:nvPicPr>
        <p:blipFill>
          <a:blip r:embed="rId2"/>
          <a:stretch>
            <a:fillRect/>
          </a:stretch>
        </p:blipFill>
        <p:spPr>
          <a:xfrm>
            <a:off x="2066795" y="1864073"/>
            <a:ext cx="5032309" cy="3111902"/>
          </a:xfrm>
          <a:prstGeom prst="rect">
            <a:avLst/>
          </a:prstGeom>
        </p:spPr>
      </p:pic>
    </p:spTree>
    <p:extLst>
      <p:ext uri="{BB962C8B-B14F-4D97-AF65-F5344CB8AC3E}">
        <p14:creationId xmlns:p14="http://schemas.microsoft.com/office/powerpoint/2010/main" val="9881245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Data Mining Steps</a:t>
            </a:r>
            <a:endParaRPr dirty="0"/>
          </a:p>
        </p:txBody>
      </p:sp>
      <p:sp>
        <p:nvSpPr>
          <p:cNvPr id="6" name="TextBox 3">
            <a:extLst>
              <a:ext uri="{FF2B5EF4-FFF2-40B4-BE49-F238E27FC236}">
                <a16:creationId xmlns:a16="http://schemas.microsoft.com/office/drawing/2014/main" id="{5D078CDE-0531-421E-87E3-BC9D5A61A4C3}"/>
              </a:ext>
            </a:extLst>
          </p:cNvPr>
          <p:cNvSpPr txBox="1"/>
          <p:nvPr/>
        </p:nvSpPr>
        <p:spPr>
          <a:xfrm>
            <a:off x="17478" y="278185"/>
            <a:ext cx="184666"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7" name="TextBox 5">
            <a:extLst>
              <a:ext uri="{FF2B5EF4-FFF2-40B4-BE49-F238E27FC236}">
                <a16:creationId xmlns:a16="http://schemas.microsoft.com/office/drawing/2014/main" id="{7DC1381A-435F-4FA1-A14A-6C71D9846033}"/>
              </a:ext>
            </a:extLst>
          </p:cNvPr>
          <p:cNvSpPr txBox="1"/>
          <p:nvPr/>
        </p:nvSpPr>
        <p:spPr>
          <a:xfrm>
            <a:off x="8532608" y="576233"/>
            <a:ext cx="184666"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graphicFrame>
        <p:nvGraphicFramePr>
          <p:cNvPr id="9" name="Content Placeholder 5">
            <a:extLst>
              <a:ext uri="{FF2B5EF4-FFF2-40B4-BE49-F238E27FC236}">
                <a16:creationId xmlns:a16="http://schemas.microsoft.com/office/drawing/2014/main" id="{9AEBE0B2-C7C7-4152-AE95-436B20A8C521}"/>
              </a:ext>
            </a:extLst>
          </p:cNvPr>
          <p:cNvGraphicFramePr>
            <a:graphicFrameLocks/>
          </p:cNvGraphicFramePr>
          <p:nvPr>
            <p:extLst>
              <p:ext uri="{D42A27DB-BD31-4B8C-83A1-F6EECF244321}">
                <p14:modId xmlns:p14="http://schemas.microsoft.com/office/powerpoint/2010/main" val="3212439286"/>
              </p:ext>
            </p:extLst>
          </p:nvPr>
        </p:nvGraphicFramePr>
        <p:xfrm>
          <a:off x="2701666" y="945565"/>
          <a:ext cx="3903300" cy="35710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888929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84D17-3CE7-42A8-B1DB-B15BA4C6FA01}"/>
              </a:ext>
            </a:extLst>
          </p:cNvPr>
          <p:cNvSpPr>
            <a:spLocks noGrp="1"/>
          </p:cNvSpPr>
          <p:nvPr>
            <p:ph type="title"/>
          </p:nvPr>
        </p:nvSpPr>
        <p:spPr/>
        <p:txBody>
          <a:bodyPr/>
          <a:lstStyle/>
          <a:p>
            <a:r>
              <a:rPr lang="en-US" dirty="0"/>
              <a:t>Deployment</a:t>
            </a:r>
          </a:p>
        </p:txBody>
      </p:sp>
      <p:sp>
        <p:nvSpPr>
          <p:cNvPr id="3" name="Text Placeholder 2">
            <a:extLst>
              <a:ext uri="{FF2B5EF4-FFF2-40B4-BE49-F238E27FC236}">
                <a16:creationId xmlns:a16="http://schemas.microsoft.com/office/drawing/2014/main" id="{500C3775-A55F-4E2E-A578-4CEB3A55FB94}"/>
              </a:ext>
            </a:extLst>
          </p:cNvPr>
          <p:cNvSpPr>
            <a:spLocks noGrp="1"/>
          </p:cNvSpPr>
          <p:nvPr>
            <p:ph type="body" idx="1"/>
          </p:nvPr>
        </p:nvSpPr>
        <p:spPr>
          <a:xfrm>
            <a:off x="471900" y="1919075"/>
            <a:ext cx="3048196" cy="2710200"/>
          </a:xfrm>
        </p:spPr>
        <p:txBody>
          <a:bodyPr/>
          <a:lstStyle/>
          <a:p>
            <a:r>
              <a:rPr lang="en-US" dirty="0"/>
              <a:t>Dashboard with model and text inputs built using Flask and Dash</a:t>
            </a:r>
          </a:p>
        </p:txBody>
      </p:sp>
      <p:pic>
        <p:nvPicPr>
          <p:cNvPr id="6" name="Picture 5">
            <a:extLst>
              <a:ext uri="{FF2B5EF4-FFF2-40B4-BE49-F238E27FC236}">
                <a16:creationId xmlns:a16="http://schemas.microsoft.com/office/drawing/2014/main" id="{D50E6AA5-2EF7-422B-85ED-A55325168B40}"/>
              </a:ext>
            </a:extLst>
          </p:cNvPr>
          <p:cNvPicPr>
            <a:picLocks noChangeAspect="1"/>
          </p:cNvPicPr>
          <p:nvPr/>
        </p:nvPicPr>
        <p:blipFill>
          <a:blip r:embed="rId2"/>
          <a:stretch>
            <a:fillRect/>
          </a:stretch>
        </p:blipFill>
        <p:spPr>
          <a:xfrm>
            <a:off x="3956702" y="1818568"/>
            <a:ext cx="5077090" cy="3227819"/>
          </a:xfrm>
          <a:prstGeom prst="rect">
            <a:avLst/>
          </a:prstGeom>
        </p:spPr>
      </p:pic>
    </p:spTree>
    <p:extLst>
      <p:ext uri="{BB962C8B-B14F-4D97-AF65-F5344CB8AC3E}">
        <p14:creationId xmlns:p14="http://schemas.microsoft.com/office/powerpoint/2010/main" val="2092143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Overview</a:t>
            </a:r>
            <a:endParaRPr/>
          </a:p>
        </p:txBody>
      </p:sp>
      <p:sp>
        <p:nvSpPr>
          <p:cNvPr id="94" name="Google Shape;94;p17"/>
          <p:cNvSpPr txBox="1">
            <a:spLocks noGrp="1"/>
          </p:cNvSpPr>
          <p:nvPr>
            <p:ph type="body" idx="1"/>
          </p:nvPr>
        </p:nvSpPr>
        <p:spPr>
          <a:xfrm>
            <a:off x="471900" y="1919075"/>
            <a:ext cx="4189477" cy="2710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Challenge is in finding the difference between a metaphorical tweet and a disaster tweet</a:t>
            </a:r>
            <a:endParaRPr dirty="0"/>
          </a:p>
        </p:txBody>
      </p:sp>
      <p:pic>
        <p:nvPicPr>
          <p:cNvPr id="95" name="Google Shape;95;p17"/>
          <p:cNvPicPr preferRelativeResize="0"/>
          <p:nvPr/>
        </p:nvPicPr>
        <p:blipFill>
          <a:blip r:embed="rId3">
            <a:alphaModFix/>
          </a:blip>
          <a:stretch>
            <a:fillRect/>
          </a:stretch>
        </p:blipFill>
        <p:spPr>
          <a:xfrm>
            <a:off x="4900805" y="1919075"/>
            <a:ext cx="3889449" cy="2916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Data</a:t>
            </a:r>
            <a:endParaRPr/>
          </a:p>
        </p:txBody>
      </p:sp>
      <p:sp>
        <p:nvSpPr>
          <p:cNvPr id="101" name="Google Shape;101;p18"/>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Source</a:t>
            </a:r>
            <a:r>
              <a:rPr lang="en"/>
              <a:t>: https://www.kaggle.com/c/nlp-getting-started/data</a:t>
            </a:r>
            <a:endParaRPr/>
          </a:p>
          <a:p>
            <a:pPr marL="0" lvl="0" indent="0" algn="l" rtl="0">
              <a:spcBef>
                <a:spcPts val="1200"/>
              </a:spcBef>
              <a:spcAft>
                <a:spcPts val="0"/>
              </a:spcAft>
              <a:buNone/>
            </a:pPr>
            <a:r>
              <a:rPr lang="en" b="1"/>
              <a:t>Size</a:t>
            </a:r>
            <a:r>
              <a:rPr lang="en"/>
              <a:t>: 10000 total tweets relating to or not relating to disasters</a:t>
            </a:r>
            <a:endParaRPr/>
          </a:p>
          <a:p>
            <a:pPr marL="0" lvl="0" indent="0" algn="l" rtl="0">
              <a:spcBef>
                <a:spcPts val="1200"/>
              </a:spcBef>
              <a:spcAft>
                <a:spcPts val="0"/>
              </a:spcAft>
              <a:buNone/>
            </a:pPr>
            <a:r>
              <a:rPr lang="en" b="1"/>
              <a:t>Format</a:t>
            </a:r>
            <a:r>
              <a:rPr lang="en"/>
              <a:t>: ID, text, keyword, location</a:t>
            </a:r>
            <a:endParaRPr/>
          </a:p>
          <a:p>
            <a:pPr marL="0" lvl="0" indent="0" algn="l" rtl="0">
              <a:spcBef>
                <a:spcPts val="1200"/>
              </a:spcBef>
              <a:spcAft>
                <a:spcPts val="0"/>
              </a:spcAft>
              <a:buNone/>
            </a:pPr>
            <a:r>
              <a:rPr lang="en"/>
              <a:t>Will extract hashtags and locations from tweets as another column</a:t>
            </a:r>
            <a:endParaRPr/>
          </a:p>
          <a:p>
            <a:pPr marL="0" lvl="0" indent="0" algn="l" rtl="0">
              <a:spcBef>
                <a:spcPts val="1200"/>
              </a:spcBef>
              <a:spcAft>
                <a:spcPts val="0"/>
              </a:spcAft>
              <a:buNone/>
            </a:pPr>
            <a:r>
              <a:rPr lang="en"/>
              <a:t>We may stream in tweets in order to have more data to train and test the data but these tweets would require manual labeling</a:t>
            </a:r>
            <a:endParaRPr/>
          </a:p>
          <a:p>
            <a:pPr marL="0" lvl="0" indent="0" algn="l" rtl="0">
              <a:spcBef>
                <a:spcPts val="120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Data Mining Steps</a:t>
            </a:r>
            <a:endParaRPr dirty="0"/>
          </a:p>
        </p:txBody>
      </p:sp>
      <p:sp>
        <p:nvSpPr>
          <p:cNvPr id="6" name="TextBox 3">
            <a:extLst>
              <a:ext uri="{FF2B5EF4-FFF2-40B4-BE49-F238E27FC236}">
                <a16:creationId xmlns:a16="http://schemas.microsoft.com/office/drawing/2014/main" id="{5D078CDE-0531-421E-87E3-BC9D5A61A4C3}"/>
              </a:ext>
            </a:extLst>
          </p:cNvPr>
          <p:cNvSpPr txBox="1"/>
          <p:nvPr/>
        </p:nvSpPr>
        <p:spPr>
          <a:xfrm>
            <a:off x="17478" y="278185"/>
            <a:ext cx="184666"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7" name="TextBox 5">
            <a:extLst>
              <a:ext uri="{FF2B5EF4-FFF2-40B4-BE49-F238E27FC236}">
                <a16:creationId xmlns:a16="http://schemas.microsoft.com/office/drawing/2014/main" id="{7DC1381A-435F-4FA1-A14A-6C71D9846033}"/>
              </a:ext>
            </a:extLst>
          </p:cNvPr>
          <p:cNvSpPr txBox="1"/>
          <p:nvPr/>
        </p:nvSpPr>
        <p:spPr>
          <a:xfrm>
            <a:off x="8532608" y="576233"/>
            <a:ext cx="184666"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graphicFrame>
        <p:nvGraphicFramePr>
          <p:cNvPr id="9" name="Content Placeholder 5">
            <a:extLst>
              <a:ext uri="{FF2B5EF4-FFF2-40B4-BE49-F238E27FC236}">
                <a16:creationId xmlns:a16="http://schemas.microsoft.com/office/drawing/2014/main" id="{9AEBE0B2-C7C7-4152-AE95-436B20A8C521}"/>
              </a:ext>
            </a:extLst>
          </p:cNvPr>
          <p:cNvGraphicFramePr>
            <a:graphicFrameLocks/>
          </p:cNvGraphicFramePr>
          <p:nvPr>
            <p:extLst>
              <p:ext uri="{D42A27DB-BD31-4B8C-83A1-F6EECF244321}">
                <p14:modId xmlns:p14="http://schemas.microsoft.com/office/powerpoint/2010/main" val="2329587263"/>
              </p:ext>
            </p:extLst>
          </p:nvPr>
        </p:nvGraphicFramePr>
        <p:xfrm>
          <a:off x="2701666" y="945565"/>
          <a:ext cx="3903300" cy="35710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41140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9"/>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Data Preparation</a:t>
            </a:r>
            <a:endParaRPr/>
          </a:p>
        </p:txBody>
      </p:sp>
      <p:sp>
        <p:nvSpPr>
          <p:cNvPr id="107" name="Google Shape;107;p19"/>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Extracted missing locations from text if location is present in text</a:t>
            </a:r>
            <a:endParaRPr/>
          </a:p>
          <a:p>
            <a:pPr marL="457200" lvl="0" indent="-342900" algn="l" rtl="0">
              <a:spcBef>
                <a:spcPts val="0"/>
              </a:spcBef>
              <a:spcAft>
                <a:spcPts val="0"/>
              </a:spcAft>
              <a:buSzPts val="1800"/>
              <a:buChar char="●"/>
            </a:pPr>
            <a:r>
              <a:rPr lang="en"/>
              <a:t>Removed duplicate values</a:t>
            </a:r>
            <a:endParaRPr/>
          </a:p>
        </p:txBody>
      </p:sp>
      <p:pic>
        <p:nvPicPr>
          <p:cNvPr id="108" name="Google Shape;108;p19"/>
          <p:cNvPicPr preferRelativeResize="0"/>
          <p:nvPr/>
        </p:nvPicPr>
        <p:blipFill>
          <a:blip r:embed="rId3">
            <a:alphaModFix/>
          </a:blip>
          <a:stretch>
            <a:fillRect/>
          </a:stretch>
        </p:blipFill>
        <p:spPr>
          <a:xfrm>
            <a:off x="2084025" y="3049275"/>
            <a:ext cx="4997850" cy="1834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Data Preparation</a:t>
            </a:r>
            <a:endParaRPr/>
          </a:p>
        </p:txBody>
      </p:sp>
      <p:sp>
        <p:nvSpPr>
          <p:cNvPr id="114" name="Google Shape;114;p20"/>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15" name="Google Shape;115;p20"/>
          <p:cNvPicPr preferRelativeResize="0"/>
          <p:nvPr/>
        </p:nvPicPr>
        <p:blipFill>
          <a:blip r:embed="rId3">
            <a:alphaModFix/>
          </a:blip>
          <a:stretch>
            <a:fillRect/>
          </a:stretch>
        </p:blipFill>
        <p:spPr>
          <a:xfrm>
            <a:off x="1807841" y="1866347"/>
            <a:ext cx="5550225" cy="3043675"/>
          </a:xfrm>
          <a:prstGeom prst="rect">
            <a:avLst/>
          </a:prstGeom>
          <a:noFill/>
          <a:ln w="19050" cap="flat" cmpd="sng">
            <a:solidFill>
              <a:srgbClr val="000000"/>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532</TotalTime>
  <Words>720</Words>
  <Application>Microsoft Office PowerPoint</Application>
  <PresentationFormat>On-screen Show (16:9)</PresentationFormat>
  <Paragraphs>197</Paragraphs>
  <Slides>42</Slides>
  <Notes>40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42</vt:i4>
      </vt:variant>
    </vt:vector>
  </HeadingPairs>
  <TitlesOfParts>
    <vt:vector size="45" baseType="lpstr">
      <vt:lpstr>Arial</vt:lpstr>
      <vt:lpstr>Roboto</vt:lpstr>
      <vt:lpstr>Material</vt:lpstr>
      <vt:lpstr>Natural Language Processing with Disaster Tweets</vt:lpstr>
      <vt:lpstr>Data Mining Steps</vt:lpstr>
      <vt:lpstr>Introduction</vt:lpstr>
      <vt:lpstr>Problem Definition</vt:lpstr>
      <vt:lpstr>Overview</vt:lpstr>
      <vt:lpstr>Data</vt:lpstr>
      <vt:lpstr>Data Mining Steps</vt:lpstr>
      <vt:lpstr>Data Preparation</vt:lpstr>
      <vt:lpstr>Data Preparation</vt:lpstr>
      <vt:lpstr>Data Cleaning</vt:lpstr>
      <vt:lpstr>Data Cleaning</vt:lpstr>
      <vt:lpstr>Methods of Evaluation</vt:lpstr>
      <vt:lpstr>Methods of Evaluation</vt:lpstr>
      <vt:lpstr>Data Mining Steps</vt:lpstr>
      <vt:lpstr>Disaster Tweet Count</vt:lpstr>
      <vt:lpstr>Top Keywords</vt:lpstr>
      <vt:lpstr>Top Locations</vt:lpstr>
      <vt:lpstr>Keywords for Disaster Tweets</vt:lpstr>
      <vt:lpstr>Keywords for % of Disaster Tweets</vt:lpstr>
      <vt:lpstr>Word Cloud: Disaster Tweets</vt:lpstr>
      <vt:lpstr>Word Cloud: Non-Disaster Tweets</vt:lpstr>
      <vt:lpstr>Data Mining Steps</vt:lpstr>
      <vt:lpstr>Embedding</vt:lpstr>
      <vt:lpstr>Embedding</vt:lpstr>
      <vt:lpstr>Embedding - TFIDF</vt:lpstr>
      <vt:lpstr>Data Mining Steps</vt:lpstr>
      <vt:lpstr>Logistic Regression</vt:lpstr>
      <vt:lpstr>Logistic Regression</vt:lpstr>
      <vt:lpstr>Logistic Regression</vt:lpstr>
      <vt:lpstr>Naive Bayes</vt:lpstr>
      <vt:lpstr>Naive Bayes</vt:lpstr>
      <vt:lpstr>Naive Bayes</vt:lpstr>
      <vt:lpstr>Support Vector Machine</vt:lpstr>
      <vt:lpstr>Support Vector Machine</vt:lpstr>
      <vt:lpstr>Support Vector Machine</vt:lpstr>
      <vt:lpstr>Deep Learning</vt:lpstr>
      <vt:lpstr>Deep Learning</vt:lpstr>
      <vt:lpstr>Deep Learning</vt:lpstr>
      <vt:lpstr>F1 Score Comparison</vt:lpstr>
      <vt:lpstr>Lift Calculation: TF-IDF with Logistic Regression</vt:lpstr>
      <vt:lpstr>Data Mining Steps</vt:lpstr>
      <vt:lpstr>Deployment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 with Disaster Tweets</dc:title>
  <dc:creator>Pulak Raj</dc:creator>
  <cp:lastModifiedBy>Pulak Raj</cp:lastModifiedBy>
  <cp:revision>31</cp:revision>
  <dcterms:modified xsi:type="dcterms:W3CDTF">2021-12-08T21:32:24Z</dcterms:modified>
</cp:coreProperties>
</file>