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59" r:id="rId4"/>
    <p:sldId id="260" r:id="rId5"/>
    <p:sldId id="266" r:id="rId6"/>
    <p:sldId id="267" r:id="rId7"/>
    <p:sldId id="256" r:id="rId8"/>
    <p:sldId id="257" r:id="rId9"/>
    <p:sldId id="258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7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4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5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8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5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9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3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0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DAA9E3-06DC-4FCE-B71B-393E8D2AAFF5}" type="datetimeFigureOut">
              <a:rPr lang="en-IN" smtClean="0"/>
              <a:pPr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4675E7-C4FC-47AE-8AE8-3C11F869D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Drink &amp; Delight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Inventory Management Improvement System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1989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documents.lucidchart.com/documents/4f92b94a-d6a9-426c-9953-5f5daaa4cd8e/pages/0_0?a=1505&amp;x=-43&amp;y=75&amp;w=1826&amp;h=980&amp;store=1&amp;accept=image%2F*&amp;auth=LCA%20857129873c0e49fd294dec64699aa4f09b754151-ts%3D1568554366"/>
          <p:cNvPicPr>
            <a:picLocks noChangeAspect="1" noChangeArrowheads="1"/>
          </p:cNvPicPr>
          <p:nvPr/>
        </p:nvPicPr>
        <p:blipFill>
          <a:blip r:embed="rId2" cstate="print"/>
          <a:srcRect b="9117"/>
          <a:stretch>
            <a:fillRect/>
          </a:stretch>
        </p:blipFill>
        <p:spPr bwMode="auto">
          <a:xfrm>
            <a:off x="450997" y="1528793"/>
            <a:ext cx="10929766" cy="53292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22585" y="331778"/>
            <a:ext cx="1026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Sequence Diagram: Adding Finished Product to Inventory Database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6833" y="2644726"/>
            <a:ext cx="52700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  <a:endParaRPr lang="en-US" sz="66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TEAM 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ASTHA</a:t>
            </a:r>
          </a:p>
          <a:p>
            <a:r>
              <a:rPr lang="en-US" dirty="0" smtClean="0"/>
              <a:t>PULAK SINHA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SAGAR SHARMA</a:t>
            </a:r>
          </a:p>
          <a:p>
            <a:r>
              <a:rPr lang="en-US" dirty="0" smtClean="0"/>
              <a:t>SHIVAM TEWARI</a:t>
            </a:r>
          </a:p>
          <a:p>
            <a:r>
              <a:rPr lang="en-US" dirty="0" smtClean="0"/>
              <a:t>TANISHA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31" y="175161"/>
            <a:ext cx="10018713" cy="1752599"/>
          </a:xfrm>
        </p:spPr>
        <p:txBody>
          <a:bodyPr/>
          <a:lstStyle/>
          <a:p>
            <a:pPr algn="ctr"/>
            <a:r>
              <a:rPr lang="en-US" b="1" u="sng" dirty="0" smtClean="0"/>
              <a:t>EPIC &amp; User Stories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73382" y="1927760"/>
            <a:ext cx="10972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200" b="1" dirty="0" smtClean="0"/>
              <a:t>EPIC 1: Finished Product Inventory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Collect finished product details.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2: Add product .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3: Update product details.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product by name.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6: Delete product.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7: Get list of all products.</a:t>
            </a:r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87" y="18825"/>
            <a:ext cx="10018713" cy="1752599"/>
          </a:xfrm>
        </p:spPr>
        <p:txBody>
          <a:bodyPr/>
          <a:lstStyle/>
          <a:p>
            <a:r>
              <a:rPr lang="en-US" dirty="0" smtClean="0"/>
              <a:t>EPIC &amp; User Stories(Contd.)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0254" y="1533918"/>
            <a:ext cx="10972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000" b="1" u="sng" dirty="0" smtClean="0"/>
              <a:t>EPIC 2: Product Order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Receive product order from distributer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2: Payment confirmation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/>
              <a:t>User story </a:t>
            </a:r>
            <a:r>
              <a:rPr lang="en-US" sz="2200" dirty="0" smtClean="0"/>
              <a:t>3: </a:t>
            </a:r>
            <a:r>
              <a:rPr lang="en-US" sz="2200" dirty="0"/>
              <a:t>Generate </a:t>
            </a:r>
            <a:r>
              <a:rPr lang="en-US" sz="2200" dirty="0" smtClean="0"/>
              <a:t>product order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Generate product order bill with all details including estimate date of 		      delivery. 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order by order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5: Get a list of all orders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2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/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2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7" y="1769297"/>
            <a:ext cx="4532334" cy="39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5191691" y="77273"/>
            <a:ext cx="4793342" cy="6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8177" y="400065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USE CASE Diagram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7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2" y="548752"/>
            <a:ext cx="5124762" cy="60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6349285" y="1506828"/>
            <a:ext cx="5178737" cy="49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467b1740-c372-48cd-832b-b1d700be80c3/pages/0_0?a=807&amp;x=-1&amp;y=267&amp;w=1342&amp;h=1166&amp;store=1&amp;accept=image%2F*&amp;auth=LCA%20814381d89559938df6e63d1a81408a6da276bd28-ts%3D15684503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 b="4474"/>
          <a:stretch/>
        </p:blipFill>
        <p:spPr bwMode="auto">
          <a:xfrm>
            <a:off x="1101299" y="1090859"/>
            <a:ext cx="9213226" cy="588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7054" y="172648"/>
            <a:ext cx="70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Class Diagram: Product class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695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documents.lucidchart.com/documents/2b846b57-17a3-4ec4-828d-d6198c3e6da3/pages/0_0?a=709&amp;x=617&amp;y=523&amp;w=506&amp;h=374&amp;store=1&amp;accept=image%2F*&amp;auth=LCA%20d932534733d7a30a8e94da6bb24b7b4c6d622bc5-ts%3D156845044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0" b="29677"/>
          <a:stretch/>
        </p:blipFill>
        <p:spPr bwMode="auto">
          <a:xfrm>
            <a:off x="5960964" y="3406207"/>
            <a:ext cx="3775158" cy="25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documents.lucidchart.com/documents/2b846b57-17a3-4ec4-828d-d6198c3e6da3/pages/0_0?a=729&amp;x=37&amp;y=-7&amp;w=506&amp;h=592&amp;store=1&amp;accept=image%2F*&amp;auth=LCA%20b14887cb4b1077ea904eaa7a7857b11cce1b051c-ts%3D15685537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452" y="666506"/>
            <a:ext cx="4511295" cy="4981452"/>
          </a:xfrm>
          <a:prstGeom prst="rect">
            <a:avLst/>
          </a:prstGeom>
          <a:noFill/>
        </p:spPr>
      </p:pic>
      <p:pic>
        <p:nvPicPr>
          <p:cNvPr id="3" name="Picture 4" descr="https://documents.lucidchart.com/documents/2b846b57-17a3-4ec4-828d-d6198c3e6da3/pages/0_0?a=729&amp;x=576&amp;y=-1&amp;w=528&amp;h=462&amp;store=1&amp;accept=image%2F*&amp;auth=LCA%20f3a43ad03a1fa0a0522a658fc0ca75ca0a0c6925-ts%3D15685537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2484" y="666506"/>
            <a:ext cx="5034941" cy="4411931"/>
          </a:xfrm>
          <a:prstGeom prst="rect">
            <a:avLst/>
          </a:prstGeom>
          <a:noFill/>
        </p:spPr>
      </p:pic>
      <p:pic>
        <p:nvPicPr>
          <p:cNvPr id="4" name="Picture 6" descr="https://documents.lucidchart.com/documents/2b846b57-17a3-4ec4-828d-d6198c3e6da3/pages/0_0?a=729&amp;x=36&amp;y=613&amp;w=528&amp;h=586&amp;store=1&amp;accept=image%2F*&amp;auth=LCA%204f7ba60e4b720afaaf08ee24a141a9b38445f084-ts%3D1568553701"/>
          <p:cNvPicPr>
            <a:picLocks noChangeAspect="1" noChangeArrowheads="1"/>
          </p:cNvPicPr>
          <p:nvPr/>
        </p:nvPicPr>
        <p:blipFill>
          <a:blip r:embed="rId5" cstate="print"/>
          <a:srcRect b="35137"/>
          <a:stretch>
            <a:fillRect/>
          </a:stretch>
        </p:blipFill>
        <p:spPr bwMode="auto">
          <a:xfrm>
            <a:off x="1156452" y="3482070"/>
            <a:ext cx="4684255" cy="3375930"/>
          </a:xfrm>
          <a:prstGeom prst="rect">
            <a:avLst/>
          </a:prstGeom>
          <a:noFill/>
        </p:spPr>
      </p:pic>
      <p:pic>
        <p:nvPicPr>
          <p:cNvPr id="5" name="Picture 8" descr="https://documents.lucidchart.com/documents/2b846b57-17a3-4ec4-828d-d6198c3e6da3/pages/0_0?a=729&amp;x=617&amp;y=523&amp;w=506&amp;h=374&amp;store=1&amp;accept=image%2F*&amp;auth=LCA%2064fe27a940de65935dbd06361601a017ac26e33e-ts%3D1568553701"/>
          <p:cNvPicPr>
            <a:picLocks noChangeAspect="1" noChangeArrowheads="1"/>
          </p:cNvPicPr>
          <p:nvPr/>
        </p:nvPicPr>
        <p:blipFill rotWithShape="1">
          <a:blip r:embed="rId6" cstate="print"/>
          <a:srcRect r="3744" b="29459"/>
          <a:stretch/>
        </p:blipFill>
        <p:spPr bwMode="auto">
          <a:xfrm>
            <a:off x="5464977" y="3524481"/>
            <a:ext cx="4914058" cy="272849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00601" y="204841"/>
            <a:ext cx="645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Diagram :  Product Order Class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13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4f92b94a-d6a9-426c-9953-5f5daaa4cd8e/pages/na6RrpBftKih?a=907&amp;x=-41&amp;y=-41&amp;w=1478&amp;h=1342&amp;store=1&amp;accept=image%2F*&amp;auth=LCA%203826759b6d58348fefa93a5b21fb79bcea77c7a1-ts%3D1568529480"/>
          <p:cNvPicPr>
            <a:picLocks noChangeAspect="1" noChangeArrowheads="1"/>
          </p:cNvPicPr>
          <p:nvPr/>
        </p:nvPicPr>
        <p:blipFill>
          <a:blip r:embed="rId2" cstate="print"/>
          <a:srcRect t="2353" b="4400"/>
          <a:stretch>
            <a:fillRect/>
          </a:stretch>
        </p:blipFill>
        <p:spPr bwMode="auto">
          <a:xfrm>
            <a:off x="1646751" y="699811"/>
            <a:ext cx="10296721" cy="6158189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H="1">
            <a:off x="2785403" y="1322363"/>
            <a:ext cx="28137" cy="13364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723" y="225083"/>
            <a:ext cx="704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Sequence Diagram: Distributer Payment</a:t>
            </a:r>
            <a:endParaRPr 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1303</TotalTime>
  <Words>162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Drink &amp; Delight</vt:lpstr>
      <vt:lpstr>TEAM C</vt:lpstr>
      <vt:lpstr>EPIC &amp; User Stories</vt:lpstr>
      <vt:lpstr>EPIC &amp; User Stories(Contd.)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SAGAR</dc:creator>
  <cp:lastModifiedBy>SHARMA, SAGAR</cp:lastModifiedBy>
  <cp:revision>9</cp:revision>
  <dcterms:created xsi:type="dcterms:W3CDTF">2019-09-14T10:41:33Z</dcterms:created>
  <dcterms:modified xsi:type="dcterms:W3CDTF">2019-09-16T03:59:47Z</dcterms:modified>
</cp:coreProperties>
</file>