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1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449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2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60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9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66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9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Inventory Management:</a:t>
            </a:r>
            <a:br>
              <a:rPr lang="en-IN" b="1" dirty="0" smtClean="0"/>
            </a:br>
            <a:r>
              <a:rPr lang="en-IN" sz="4400" b="1" dirty="0" smtClean="0"/>
              <a:t>Drink &amp; Delight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74676" y="3886680"/>
            <a:ext cx="6831673" cy="1086237"/>
          </a:xfrm>
        </p:spPr>
        <p:txBody>
          <a:bodyPr/>
          <a:lstStyle/>
          <a:p>
            <a:r>
              <a:rPr lang="en-IN" b="1" dirty="0" smtClean="0"/>
              <a:t>Group C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67055" y="3990109"/>
            <a:ext cx="370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Tanisha Singh</a:t>
            </a:r>
          </a:p>
          <a:p>
            <a:r>
              <a:rPr lang="en-IN" dirty="0" err="1" smtClean="0"/>
              <a:t>Pulak</a:t>
            </a:r>
            <a:r>
              <a:rPr lang="en-IN" dirty="0" smtClean="0"/>
              <a:t> Sinha</a:t>
            </a:r>
          </a:p>
          <a:p>
            <a:r>
              <a:rPr lang="en-IN" dirty="0" err="1" smtClean="0"/>
              <a:t>Sagar</a:t>
            </a:r>
            <a:r>
              <a:rPr lang="en-IN" dirty="0" smtClean="0"/>
              <a:t> Sharma</a:t>
            </a:r>
          </a:p>
          <a:p>
            <a:r>
              <a:rPr lang="en-IN" dirty="0" err="1" smtClean="0"/>
              <a:t>Shivam</a:t>
            </a:r>
            <a:r>
              <a:rPr lang="en-IN" dirty="0" smtClean="0"/>
              <a:t> Tiwari</a:t>
            </a:r>
          </a:p>
          <a:p>
            <a:r>
              <a:rPr lang="en-IN" b="1" dirty="0" smtClean="0"/>
              <a:t>Astha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4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55" y="2750128"/>
            <a:ext cx="9601200" cy="1485900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8460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8709"/>
            <a:ext cx="9601200" cy="1485900"/>
          </a:xfrm>
        </p:spPr>
        <p:txBody>
          <a:bodyPr/>
          <a:lstStyle/>
          <a:p>
            <a:r>
              <a:rPr lang="en-IN" b="1" dirty="0" smtClean="0"/>
              <a:t>Epic 1: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2800" dirty="0" smtClean="0"/>
              <a:t>As a supplier, our main aim would be to deliver raw materials as and when required by DD.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06782"/>
            <a:ext cx="9601200" cy="4371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User Stories:</a:t>
            </a:r>
          </a:p>
          <a:p>
            <a:r>
              <a:rPr lang="en-IN" sz="2800" dirty="0" smtClean="0"/>
              <a:t>As </a:t>
            </a:r>
            <a:r>
              <a:rPr lang="en-IN" sz="2800" dirty="0" smtClean="0"/>
              <a:t>a supplier</a:t>
            </a:r>
            <a:r>
              <a:rPr lang="en-IN" sz="2800" dirty="0" smtClean="0"/>
              <a:t>, </a:t>
            </a:r>
            <a:r>
              <a:rPr lang="en-IN" sz="2800" dirty="0" smtClean="0"/>
              <a:t>I would login using my login credentials.</a:t>
            </a:r>
          </a:p>
          <a:p>
            <a:r>
              <a:rPr lang="en-IN" sz="2800" dirty="0" smtClean="0"/>
              <a:t>Then I would accept the request of raw materials from DD </a:t>
            </a:r>
            <a:endParaRPr lang="en-IN" sz="2800" dirty="0"/>
          </a:p>
          <a:p>
            <a:r>
              <a:rPr lang="en-IN" sz="2800" dirty="0" smtClean="0"/>
              <a:t>Finally</a:t>
            </a:r>
            <a:r>
              <a:rPr lang="en-IN" sz="2800" dirty="0" smtClean="0"/>
              <a:t> I would </a:t>
            </a:r>
            <a:r>
              <a:rPr lang="en-IN" sz="2800" dirty="0" smtClean="0"/>
              <a:t>upload the details of available materials.</a:t>
            </a:r>
          </a:p>
          <a:p>
            <a:endParaRPr lang="en-IN" sz="3200" b="1" dirty="0" smtClean="0"/>
          </a:p>
          <a:p>
            <a:pPr marL="0" indent="0">
              <a:buNone/>
            </a:pPr>
            <a:endParaRPr lang="en-IN" sz="32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3200" b="1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1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 smtClean="0"/>
              <a:t>Epic 2: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dirty="0"/>
              <a:t>After the payment processing</a:t>
            </a:r>
            <a:r>
              <a:rPr lang="en-IN" sz="3100" dirty="0" smtClean="0"/>
              <a:t>, uploading </a:t>
            </a:r>
            <a:r>
              <a:rPr lang="en-IN" sz="3100" dirty="0"/>
              <a:t>details for tracking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/>
              <a:t>User Stories</a:t>
            </a:r>
            <a:r>
              <a:rPr lang="en-IN" sz="3200" b="1" dirty="0"/>
              <a:t>:</a:t>
            </a:r>
          </a:p>
          <a:p>
            <a:r>
              <a:rPr lang="en-IN" sz="2800" dirty="0" smtClean="0"/>
              <a:t>As </a:t>
            </a:r>
            <a:r>
              <a:rPr lang="en-IN" sz="2800" dirty="0"/>
              <a:t>a supplier, </a:t>
            </a:r>
            <a:r>
              <a:rPr lang="en-IN" sz="2800" dirty="0"/>
              <a:t>I would accept payment.</a:t>
            </a:r>
          </a:p>
          <a:p>
            <a:r>
              <a:rPr lang="en-IN" sz="2800" dirty="0"/>
              <a:t>Finally, I would dispatch the order </a:t>
            </a:r>
          </a:p>
          <a:p>
            <a:r>
              <a:rPr lang="en-IN" sz="2800" dirty="0"/>
              <a:t>And </a:t>
            </a:r>
            <a:r>
              <a:rPr lang="en-IN" sz="2800" dirty="0"/>
              <a:t>update the status of materials for tracking.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9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500" y="77273"/>
            <a:ext cx="9601200" cy="1485900"/>
          </a:xfrm>
        </p:spPr>
        <p:txBody>
          <a:bodyPr/>
          <a:lstStyle/>
          <a:p>
            <a:r>
              <a:rPr lang="en-IN" b="1" dirty="0" smtClean="0"/>
              <a:t>Use Case Diagram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Admin and System User</a:t>
            </a:r>
            <a:endParaRPr lang="en-IN" dirty="0"/>
          </a:p>
        </p:txBody>
      </p:sp>
      <p:pic>
        <p:nvPicPr>
          <p:cNvPr id="4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37855"/>
            <a:ext cx="4071381" cy="50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6831073" y="63418"/>
            <a:ext cx="4793342" cy="6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1485900"/>
          </a:xfrm>
        </p:spPr>
        <p:txBody>
          <a:bodyPr/>
          <a:lstStyle/>
          <a:p>
            <a:r>
              <a:rPr lang="en-IN" b="1" dirty="0"/>
              <a:t>Use Case Diagram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Supplier and Distributor</a:t>
            </a:r>
            <a:endParaRPr lang="en-IN" sz="3200" dirty="0"/>
          </a:p>
        </p:txBody>
      </p:sp>
      <p:pic>
        <p:nvPicPr>
          <p:cNvPr id="4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7745"/>
            <a:ext cx="4724400" cy="52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6335431" y="1357745"/>
            <a:ext cx="5371660" cy="52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 Diagram: </a:t>
            </a:r>
            <a:r>
              <a:rPr lang="en-IN" dirty="0" smtClean="0"/>
              <a:t>Supplier</a:t>
            </a:r>
            <a:endParaRPr lang="en-IN" dirty="0"/>
          </a:p>
        </p:txBody>
      </p:sp>
      <p:pic>
        <p:nvPicPr>
          <p:cNvPr id="1026" name="Picture 2" descr="https://documents.lucidchart.com/documents/6e7a6a9d-0f2b-4c2f-b832-748cc04023f1/pages/0_0?a=1106&amp;x=-35&amp;y=74&amp;w=1419&amp;h=627&amp;store=1&amp;accept=image%2F*&amp;auth=LCA%200b720538b9c2a9310e251b7cc06499976ce24e1f-ts%3D15685237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54727"/>
            <a:ext cx="10058399" cy="526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 Diagram: </a:t>
            </a:r>
            <a:r>
              <a:rPr lang="en-IN" dirty="0" smtClean="0"/>
              <a:t>Supplier Address</a:t>
            </a:r>
            <a:endParaRPr lang="en-IN" dirty="0"/>
          </a:p>
        </p:txBody>
      </p:sp>
      <p:pic>
        <p:nvPicPr>
          <p:cNvPr id="2050" name="Picture 2" descr="https://documents.lucidchart.com/documents/6e7a6a9d-0f2b-4c2f-b832-748cc04023f1/pages/0_0?a=1108&amp;x=-35&amp;y=651&amp;w=1419&amp;h=689&amp;store=1&amp;accept=image%2F*&amp;auth=LCA%203f1f38ad0f9947f3c5c5f8f65346b7e174a448f9-ts%3D156852372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"/>
          <a:stretch/>
        </p:blipFill>
        <p:spPr bwMode="auto">
          <a:xfrm>
            <a:off x="1260765" y="1759527"/>
            <a:ext cx="10224654" cy="50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Sequence Diagram: </a:t>
            </a:r>
            <a:r>
              <a:rPr lang="en-IN" dirty="0" smtClean="0"/>
              <a:t>Supplier Login</a:t>
            </a:r>
            <a:endParaRPr lang="en-IN" b="1" dirty="0"/>
          </a:p>
        </p:txBody>
      </p:sp>
      <p:pic>
        <p:nvPicPr>
          <p:cNvPr id="3088" name="Picture 16" descr="https://documents.lucidchart.com/documents/a8af3ba7-dd45-495c-97ed-90733c876c7d/pages/0_0?a=1351&amp;x=-50&amp;y=-33&amp;w=1875&amp;h=1447&amp;store=1&amp;accept=image%2F*&amp;auth=LCA%209f7a91b61204ffcdf3379d63ad1de7de58e1d96b-ts%3D15685269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62100"/>
            <a:ext cx="10744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Sequence Diagram: </a:t>
            </a:r>
            <a:r>
              <a:rPr lang="en-IN" dirty="0"/>
              <a:t>Supplier </a:t>
            </a:r>
          </a:p>
        </p:txBody>
      </p:sp>
      <p:pic>
        <p:nvPicPr>
          <p:cNvPr id="4102" name="Picture 6" descr="https://documents.lucidchart.com/documents/638da713-79d9-4deb-b744-10f6422265ee/pages/0_0?a=1132&amp;x=-1&amp;y=31&amp;w=1936&amp;h=1524&amp;store=1&amp;accept=image%2F*&amp;auth=LCA%204938e73728a158fc9d7bf96cb8663672e8c63b80-ts%3D156854219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371600"/>
            <a:ext cx="1094873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521</TotalTime>
  <Words>110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Inventory Management: Drink &amp; Delight</vt:lpstr>
      <vt:lpstr>Epic 1:  As a supplier, our main aim would be to deliver raw materials as and when required by DD.</vt:lpstr>
      <vt:lpstr>Epic 2: After the payment processing, uploading details for tracking   </vt:lpstr>
      <vt:lpstr>Use Case Diagram Admin and System User</vt:lpstr>
      <vt:lpstr>Use Case Diagram Supplier and Distributor</vt:lpstr>
      <vt:lpstr>Class Diagram: Supplier</vt:lpstr>
      <vt:lpstr>Class Diagram: Supplier Address</vt:lpstr>
      <vt:lpstr>Sequence Diagram: Supplier Login</vt:lpstr>
      <vt:lpstr>Sequence Diagram: Supplier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Astha Narayan</dc:creator>
  <cp:lastModifiedBy>., Astha</cp:lastModifiedBy>
  <cp:revision>18</cp:revision>
  <dcterms:created xsi:type="dcterms:W3CDTF">2019-09-15T05:07:14Z</dcterms:created>
  <dcterms:modified xsi:type="dcterms:W3CDTF">2019-09-16T03:28:14Z</dcterms:modified>
</cp:coreProperties>
</file>