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6" r:id="rId4"/>
    <p:sldId id="257" r:id="rId5"/>
    <p:sldId id="258" r:id="rId6"/>
    <p:sldId id="261" r:id="rId7"/>
    <p:sldId id="259" r:id="rId8"/>
    <p:sldId id="260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8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A9E3-06DC-4FCE-B71B-393E8D2AAFF5}" type="datetimeFigureOut">
              <a:rPr lang="en-IN" smtClean="0"/>
              <a:pPr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75E7-C4FC-47AE-8AE8-3C11F869D8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3947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A9E3-06DC-4FCE-B71B-393E8D2AAFF5}" type="datetimeFigureOut">
              <a:rPr lang="en-IN" smtClean="0"/>
              <a:pPr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75E7-C4FC-47AE-8AE8-3C11F869D8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0194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A9E3-06DC-4FCE-B71B-393E8D2AAFF5}" type="datetimeFigureOut">
              <a:rPr lang="en-IN" smtClean="0"/>
              <a:pPr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75E7-C4FC-47AE-8AE8-3C11F869D8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1267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A9E3-06DC-4FCE-B71B-393E8D2AAFF5}" type="datetimeFigureOut">
              <a:rPr lang="en-IN" smtClean="0"/>
              <a:pPr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75E7-C4FC-47AE-8AE8-3C11F869D8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039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A9E3-06DC-4FCE-B71B-393E8D2AAFF5}" type="datetimeFigureOut">
              <a:rPr lang="en-IN" smtClean="0"/>
              <a:pPr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75E7-C4FC-47AE-8AE8-3C11F869D8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7248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A9E3-06DC-4FCE-B71B-393E8D2AAFF5}" type="datetimeFigureOut">
              <a:rPr lang="en-IN" smtClean="0"/>
              <a:pPr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75E7-C4FC-47AE-8AE8-3C11F869D8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3426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A9E3-06DC-4FCE-B71B-393E8D2AAFF5}" type="datetimeFigureOut">
              <a:rPr lang="en-IN" smtClean="0"/>
              <a:pPr/>
              <a:t>14-09-2019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75E7-C4FC-47AE-8AE8-3C11F869D8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9107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A9E3-06DC-4FCE-B71B-393E8D2AAFF5}" type="datetimeFigureOut">
              <a:rPr lang="en-IN" smtClean="0"/>
              <a:pPr/>
              <a:t>14-09-2019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75E7-C4FC-47AE-8AE8-3C11F869D8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9949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A9E3-06DC-4FCE-B71B-393E8D2AAFF5}" type="datetimeFigureOut">
              <a:rPr lang="en-IN" smtClean="0"/>
              <a:pPr/>
              <a:t>14-09-2019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75E7-C4FC-47AE-8AE8-3C11F869D8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1979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A9E3-06DC-4FCE-B71B-393E8D2AAFF5}" type="datetimeFigureOut">
              <a:rPr lang="en-IN" smtClean="0"/>
              <a:pPr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75E7-C4FC-47AE-8AE8-3C11F869D8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6704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A9E3-06DC-4FCE-B71B-393E8D2AAFF5}" type="datetimeFigureOut">
              <a:rPr lang="en-IN" smtClean="0"/>
              <a:pPr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75E7-C4FC-47AE-8AE8-3C11F869D8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7820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AA9E3-06DC-4FCE-B71B-393E8D2AAFF5}" type="datetimeFigureOut">
              <a:rPr lang="en-IN" smtClean="0"/>
              <a:pPr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675E7-C4FC-47AE-8AE8-3C11F869D8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2574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 smtClean="0"/>
              <a:t>Drink &amp; Delight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i="1" dirty="0" smtClean="0"/>
              <a:t>Inventory Management Improvement System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xmlns="" val="419897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TEAM C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ASTHA</a:t>
            </a:r>
          </a:p>
          <a:p>
            <a:r>
              <a:rPr lang="en-US" dirty="0" smtClean="0"/>
              <a:t>PULAK SINHA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SAGAR SHARMA</a:t>
            </a:r>
          </a:p>
          <a:p>
            <a:r>
              <a:rPr lang="en-US" dirty="0" smtClean="0"/>
              <a:t>SHIVAM TEWARI</a:t>
            </a:r>
          </a:p>
          <a:p>
            <a:r>
              <a:rPr lang="en-US" dirty="0" smtClean="0"/>
              <a:t>TANISHA SINGH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627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documents.lucidchart.com/documents/467b1740-c372-48cd-832b-b1d700be80c3/pages/0_0?a=807&amp;x=-1&amp;y=267&amp;w=1342&amp;h=1166&amp;store=1&amp;accept=image%2F*&amp;auth=LCA%20814381d89559938df6e63d1a81408a6da276bd28-ts%3D156845031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198" b="4474"/>
          <a:stretch/>
        </p:blipFill>
        <p:spPr bwMode="auto">
          <a:xfrm>
            <a:off x="1885070" y="972106"/>
            <a:ext cx="9213226" cy="588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1355" y="422030"/>
            <a:ext cx="7005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Class Diagram: Product class</a:t>
            </a: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xmlns="" val="16959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ocuments.lucidchart.com/documents/2b846b57-17a3-4ec4-828d-d6198c3e6da3/pages/0_0?a=706&amp;x=37&amp;y=-7&amp;w=506&amp;h=592&amp;store=1&amp;accept=image%2F*&amp;auth=LCA%20243405d001f0865045a97506c0e34c26d54a637a-ts%3D156845044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4854"/>
          <a:stretch/>
        </p:blipFill>
        <p:spPr bwMode="auto">
          <a:xfrm>
            <a:off x="1288481" y="379828"/>
            <a:ext cx="3619500" cy="275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documents.lucidchart.com/documents/2b846b57-17a3-4ec4-828d-d6198c3e6da3/pages/0_0?a=709&amp;x=36&amp;y=613&amp;w=528&amp;h=586&amp;store=1&amp;accept=image%2F*&amp;auth=LCA%202c0521a70420d7f3f99fe4af377078967b795302-ts%3D156845044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" b="35000"/>
          <a:stretch/>
        </p:blipFill>
        <p:spPr bwMode="auto">
          <a:xfrm>
            <a:off x="894585" y="3638781"/>
            <a:ext cx="3771900" cy="277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documents.lucidchart.com/documents/2b846b57-17a3-4ec4-828d-d6198c3e6da3/pages/0_0?a=709&amp;x=617&amp;y=523&amp;w=506&amp;h=374&amp;store=1&amp;accept=image%2F*&amp;auth=LCA%20d932534733d7a30a8e94da6bb24b7b4c6d622bc5-ts%3D156845044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7290" b="29677"/>
          <a:stretch/>
        </p:blipFill>
        <p:spPr bwMode="auto">
          <a:xfrm>
            <a:off x="5960964" y="3406207"/>
            <a:ext cx="3775158" cy="2588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documents.lucidchart.com/documents/2b846b57-17a3-4ec4-828d-d6198c3e6da3/pages/0_0?a=729&amp;x=37&amp;y=-7&amp;w=506&amp;h=592&amp;store=1&amp;accept=image%2F*&amp;auth=LCA%20b14887cb4b1077ea904eaa7a7857b11cce1b051c-ts%3D156855370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0311" y="645624"/>
            <a:ext cx="4511295" cy="4981452"/>
          </a:xfrm>
          <a:prstGeom prst="rect">
            <a:avLst/>
          </a:prstGeom>
          <a:noFill/>
        </p:spPr>
      </p:pic>
      <p:pic>
        <p:nvPicPr>
          <p:cNvPr id="3" name="Picture 4" descr="https://documents.lucidchart.com/documents/2b846b57-17a3-4ec4-828d-d6198c3e6da3/pages/0_0?a=729&amp;x=576&amp;y=-1&amp;w=528&amp;h=462&amp;store=1&amp;accept=image%2F*&amp;auth=LCA%20f3a43ad03a1fa0a0522a658fc0ca75ca0a0c6925-ts%3D156855370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2484" y="666506"/>
            <a:ext cx="5034941" cy="4411931"/>
          </a:xfrm>
          <a:prstGeom prst="rect">
            <a:avLst/>
          </a:prstGeom>
          <a:noFill/>
        </p:spPr>
      </p:pic>
      <p:pic>
        <p:nvPicPr>
          <p:cNvPr id="4" name="Picture 6" descr="https://documents.lucidchart.com/documents/2b846b57-17a3-4ec4-828d-d6198c3e6da3/pages/0_0?a=729&amp;x=36&amp;y=613&amp;w=528&amp;h=586&amp;store=1&amp;accept=image%2F*&amp;auth=LCA%204f7ba60e4b720afaaf08ee24a141a9b38445f084-ts%3D1568553701"/>
          <p:cNvPicPr>
            <a:picLocks noChangeAspect="1" noChangeArrowheads="1"/>
          </p:cNvPicPr>
          <p:nvPr/>
        </p:nvPicPr>
        <p:blipFill>
          <a:blip r:embed="rId7" cstate="print"/>
          <a:srcRect b="35137"/>
          <a:stretch>
            <a:fillRect/>
          </a:stretch>
        </p:blipFill>
        <p:spPr bwMode="auto">
          <a:xfrm>
            <a:off x="1069973" y="3482070"/>
            <a:ext cx="4684255" cy="3375930"/>
          </a:xfrm>
          <a:prstGeom prst="rect">
            <a:avLst/>
          </a:prstGeom>
          <a:noFill/>
        </p:spPr>
      </p:pic>
      <p:pic>
        <p:nvPicPr>
          <p:cNvPr id="5" name="Picture 8" descr="https://documents.lucidchart.com/documents/2b846b57-17a3-4ec4-828d-d6198c3e6da3/pages/0_0?a=729&amp;x=617&amp;y=523&amp;w=506&amp;h=374&amp;store=1&amp;accept=image%2F*&amp;auth=LCA%2064fe27a940de65935dbd06361601a017ac26e33e-ts%3D1568553701"/>
          <p:cNvPicPr>
            <a:picLocks noChangeAspect="1" noChangeArrowheads="1"/>
          </p:cNvPicPr>
          <p:nvPr/>
        </p:nvPicPr>
        <p:blipFill>
          <a:blip r:embed="rId8" cstate="print"/>
          <a:srcRect b="29459"/>
          <a:stretch>
            <a:fillRect/>
          </a:stretch>
        </p:blipFill>
        <p:spPr bwMode="auto">
          <a:xfrm>
            <a:off x="5374690" y="3531624"/>
            <a:ext cx="5105221" cy="272849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689317" y="182880"/>
            <a:ext cx="6457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Class Diagram :  Product Order Class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150136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4f92b94a-d6a9-426c-9953-5f5daaa4cd8e/pages/na6RrpBftKih?a=907&amp;x=-41&amp;y=-41&amp;w=1478&amp;h=1342&amp;store=1&amp;accept=image%2F*&amp;auth=LCA%203826759b6d58348fefa93a5b21fb79bcea77c7a1-ts%3D1568529480"/>
          <p:cNvPicPr>
            <a:picLocks noChangeAspect="1" noChangeArrowheads="1"/>
          </p:cNvPicPr>
          <p:nvPr/>
        </p:nvPicPr>
        <p:blipFill>
          <a:blip r:embed="rId2" cstate="print"/>
          <a:srcRect t="2353" b="4400"/>
          <a:stretch>
            <a:fillRect/>
          </a:stretch>
        </p:blipFill>
        <p:spPr bwMode="auto">
          <a:xfrm>
            <a:off x="1646751" y="699811"/>
            <a:ext cx="10296721" cy="6158189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 flipH="1">
            <a:off x="2785403" y="1322363"/>
            <a:ext cx="28137" cy="133643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73723" y="225083"/>
            <a:ext cx="7047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Sequence Diagram: Distributer Payment</a:t>
            </a:r>
            <a:endParaRPr lang="en-US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s://documents.lucidchart.com/documents/4f92b94a-d6a9-426c-9953-5f5daaa4cd8e/pages/0_0?a=1505&amp;x=-43&amp;y=75&amp;w=1826&amp;h=980&amp;store=1&amp;accept=image%2F*&amp;auth=LCA%20857129873c0e49fd294dec64699aa4f09b754151-ts%3D1568554366"/>
          <p:cNvPicPr>
            <a:picLocks noChangeAspect="1" noChangeArrowheads="1"/>
          </p:cNvPicPr>
          <p:nvPr/>
        </p:nvPicPr>
        <p:blipFill>
          <a:blip r:embed="rId2" cstate="print"/>
          <a:srcRect b="9117"/>
          <a:stretch>
            <a:fillRect/>
          </a:stretch>
        </p:blipFill>
        <p:spPr bwMode="auto">
          <a:xfrm>
            <a:off x="450997" y="1528793"/>
            <a:ext cx="10929766" cy="532920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28467" y="604911"/>
            <a:ext cx="1026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Sequence Diagram: Adding Finished Product to Inventory Database</a:t>
            </a:r>
            <a:endParaRPr lang="en-US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EPIC &amp; User Stories</a:t>
            </a:r>
            <a:endParaRPr lang="en-US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771424"/>
            <a:ext cx="109728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800000"/>
              </a:buClr>
            </a:pPr>
            <a:r>
              <a:rPr lang="en-US" sz="2200" b="1" dirty="0" smtClean="0"/>
              <a:t>EPIC 1: </a:t>
            </a:r>
            <a:r>
              <a:rPr lang="en-US" sz="2200" b="1" dirty="0" smtClean="0"/>
              <a:t>Finished Product</a:t>
            </a:r>
            <a:r>
              <a:rPr lang="en-US" sz="2200" b="1" dirty="0" smtClean="0"/>
              <a:t> </a:t>
            </a:r>
            <a:r>
              <a:rPr lang="en-US" sz="2200" b="1" dirty="0" smtClean="0"/>
              <a:t>Inventory Management:</a:t>
            </a:r>
          </a:p>
          <a:p>
            <a:pPr>
              <a:buClr>
                <a:srgbClr val="800000"/>
              </a:buClr>
            </a:pPr>
            <a:endParaRPr lang="en-US" sz="2200" b="1" u="sng" dirty="0" smtClean="0"/>
          </a:p>
          <a:p>
            <a:pPr marL="719138" lvl="1" indent="-261938">
              <a:buClr>
                <a:srgbClr val="800000"/>
              </a:buClr>
              <a:buFont typeface="Arial"/>
              <a:buChar char="•"/>
            </a:pPr>
            <a:r>
              <a:rPr lang="en-US" sz="2200" dirty="0" smtClean="0"/>
              <a:t>User story 1: Collect </a:t>
            </a:r>
            <a:r>
              <a:rPr lang="en-US" sz="2200" dirty="0" smtClean="0"/>
              <a:t>finished product details.</a:t>
            </a:r>
            <a:endParaRPr lang="en-US" sz="2200" dirty="0" smtClean="0"/>
          </a:p>
          <a:p>
            <a:pPr marL="719138" lvl="1" indent="-261938">
              <a:buClr>
                <a:srgbClr val="800000"/>
              </a:buClr>
              <a:buFont typeface="Arial"/>
              <a:buChar char="•"/>
            </a:pPr>
            <a:r>
              <a:rPr lang="en-US" sz="2200" dirty="0" smtClean="0"/>
              <a:t>User story 2: Add </a:t>
            </a:r>
            <a:r>
              <a:rPr lang="en-US" sz="2200" dirty="0" smtClean="0"/>
              <a:t>product .</a:t>
            </a:r>
            <a:endParaRPr lang="en-US" sz="2200" dirty="0" smtClean="0"/>
          </a:p>
          <a:p>
            <a:pPr marL="719138" lvl="1" indent="-261938">
              <a:buClr>
                <a:srgbClr val="800000"/>
              </a:buClr>
              <a:buFont typeface="Arial"/>
              <a:buChar char="•"/>
            </a:pPr>
            <a:r>
              <a:rPr lang="en-US" sz="2200" dirty="0" smtClean="0"/>
              <a:t>User story 3: Update </a:t>
            </a:r>
            <a:r>
              <a:rPr lang="en-US" sz="2200" dirty="0" smtClean="0"/>
              <a:t>product details.</a:t>
            </a:r>
            <a:endParaRPr lang="en-US" sz="2200" dirty="0" smtClean="0"/>
          </a:p>
          <a:p>
            <a:pPr marL="719138" lvl="1" indent="-261938">
              <a:buClr>
                <a:srgbClr val="800000"/>
              </a:buClr>
              <a:buFont typeface="Arial"/>
              <a:buChar char="•"/>
            </a:pPr>
            <a:r>
              <a:rPr lang="en-US" sz="2200" dirty="0" smtClean="0"/>
              <a:t>User story 4: Search </a:t>
            </a:r>
            <a:r>
              <a:rPr lang="en-US" sz="2200" dirty="0" smtClean="0"/>
              <a:t>product </a:t>
            </a:r>
            <a:r>
              <a:rPr lang="en-US" sz="2200" dirty="0" smtClean="0"/>
              <a:t>by </a:t>
            </a:r>
            <a:r>
              <a:rPr lang="en-US" sz="2200" dirty="0" smtClean="0"/>
              <a:t>name.</a:t>
            </a:r>
            <a:endParaRPr lang="en-US" sz="2200" dirty="0" smtClean="0"/>
          </a:p>
          <a:p>
            <a:pPr marL="719138" lvl="1" indent="-261938">
              <a:buClr>
                <a:srgbClr val="800000"/>
              </a:buClr>
              <a:buFont typeface="Arial"/>
              <a:buChar char="•"/>
            </a:pPr>
            <a:r>
              <a:rPr lang="en-US" sz="2200" dirty="0" smtClean="0"/>
              <a:t>User story 6: Delete </a:t>
            </a:r>
            <a:r>
              <a:rPr lang="en-US" sz="2200" dirty="0" smtClean="0"/>
              <a:t>product.</a:t>
            </a:r>
            <a:endParaRPr lang="en-US" sz="2200" dirty="0" smtClean="0"/>
          </a:p>
          <a:p>
            <a:pPr marL="719138" lvl="1" indent="-261938">
              <a:buClr>
                <a:srgbClr val="800000"/>
              </a:buClr>
              <a:buFont typeface="Arial"/>
              <a:buChar char="•"/>
            </a:pPr>
            <a:r>
              <a:rPr lang="en-US" sz="2200" dirty="0" smtClean="0"/>
              <a:t>User story 7: Get list of all </a:t>
            </a:r>
            <a:r>
              <a:rPr lang="en-US" sz="2200" dirty="0" smtClean="0"/>
              <a:t>products.</a:t>
            </a:r>
            <a:endParaRPr lang="en-US" sz="2200" dirty="0" smtClean="0"/>
          </a:p>
          <a:p>
            <a:pPr lvl="1">
              <a:buClr>
                <a:srgbClr val="800000"/>
              </a:buClr>
            </a:pPr>
            <a:endParaRPr lang="en-US" sz="2000" dirty="0" smtClean="0"/>
          </a:p>
          <a:p>
            <a:pPr marL="857250" lvl="1" indent="-400050">
              <a:buClr>
                <a:srgbClr val="800000"/>
              </a:buClr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17361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EPIC &amp; User Stories(Contd.)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771424"/>
            <a:ext cx="109728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800000"/>
              </a:buClr>
            </a:pPr>
            <a:r>
              <a:rPr lang="en-US" sz="2000" b="1" u="sng" dirty="0" smtClean="0"/>
              <a:t>EPIC 2: </a:t>
            </a:r>
            <a:r>
              <a:rPr lang="en-US" sz="2000" b="1" u="sng" dirty="0" smtClean="0"/>
              <a:t>Product Order </a:t>
            </a:r>
            <a:r>
              <a:rPr lang="en-US" sz="2000" b="1" u="sng" dirty="0" smtClean="0"/>
              <a:t>Management:</a:t>
            </a:r>
          </a:p>
          <a:p>
            <a:pPr>
              <a:buClr>
                <a:srgbClr val="800000"/>
              </a:buClr>
            </a:pPr>
            <a:endParaRPr lang="en-US" sz="2200" b="1" u="sng" dirty="0" smtClean="0"/>
          </a:p>
          <a:p>
            <a:pPr marL="719138" lvl="1" indent="-261938">
              <a:buClr>
                <a:srgbClr val="800000"/>
              </a:buClr>
              <a:buFont typeface="Arial"/>
              <a:buChar char="•"/>
            </a:pPr>
            <a:r>
              <a:rPr lang="en-US" sz="2200" dirty="0" smtClean="0"/>
              <a:t>User story 1: </a:t>
            </a:r>
            <a:r>
              <a:rPr lang="en-US" sz="2200" dirty="0" smtClean="0"/>
              <a:t>Receive product order from distributer</a:t>
            </a:r>
          </a:p>
          <a:p>
            <a:pPr marL="719138" lvl="1" indent="-261938">
              <a:buClr>
                <a:srgbClr val="800000"/>
              </a:buClr>
              <a:buFont typeface="Arial"/>
              <a:buChar char="•"/>
            </a:pPr>
            <a:r>
              <a:rPr lang="en-US" sz="2200" dirty="0" smtClean="0"/>
              <a:t>User story 2: Payment confirmation</a:t>
            </a:r>
            <a:endParaRPr lang="en-US" sz="2200" dirty="0" smtClean="0"/>
          </a:p>
          <a:p>
            <a:pPr marL="719138" lvl="1" indent="-261938">
              <a:buClr>
                <a:srgbClr val="800000"/>
              </a:buClr>
              <a:buFont typeface="Arial"/>
              <a:buChar char="•"/>
            </a:pPr>
            <a:r>
              <a:rPr lang="en-US" sz="2200" dirty="0"/>
              <a:t>User story </a:t>
            </a:r>
            <a:r>
              <a:rPr lang="en-US" sz="2200" dirty="0" smtClean="0"/>
              <a:t>3</a:t>
            </a:r>
            <a:r>
              <a:rPr lang="en-US" sz="2200" dirty="0" smtClean="0"/>
              <a:t>: </a:t>
            </a:r>
            <a:r>
              <a:rPr lang="en-US" sz="2200" dirty="0"/>
              <a:t>Generate </a:t>
            </a:r>
            <a:r>
              <a:rPr lang="en-US" sz="2200" dirty="0" smtClean="0"/>
              <a:t>product order ID</a:t>
            </a:r>
          </a:p>
          <a:p>
            <a:pPr marL="719138" lvl="1" indent="-261938">
              <a:buClr>
                <a:srgbClr val="800000"/>
              </a:buClr>
              <a:buFont typeface="Arial"/>
              <a:buChar char="•"/>
            </a:pPr>
            <a:r>
              <a:rPr lang="en-US" sz="2200" dirty="0" smtClean="0"/>
              <a:t>User story </a:t>
            </a:r>
            <a:r>
              <a:rPr lang="en-US" sz="2200" dirty="0" smtClean="0"/>
              <a:t>4: Generate product order bill with all details including estimate date of 		      delivery. </a:t>
            </a:r>
            <a:endParaRPr lang="en-US" sz="2200" dirty="0" smtClean="0"/>
          </a:p>
          <a:p>
            <a:pPr marL="719138" lvl="1" indent="-261938">
              <a:buClr>
                <a:srgbClr val="800000"/>
              </a:buClr>
              <a:buFont typeface="Arial"/>
              <a:buChar char="•"/>
            </a:pPr>
            <a:r>
              <a:rPr lang="en-US" sz="2200" dirty="0" smtClean="0"/>
              <a:t>User </a:t>
            </a:r>
            <a:r>
              <a:rPr lang="en-US" sz="2200" dirty="0" smtClean="0"/>
              <a:t>story 4: Search order by order id</a:t>
            </a:r>
          </a:p>
          <a:p>
            <a:pPr marL="719138" lvl="1" indent="-261938">
              <a:buClr>
                <a:srgbClr val="800000"/>
              </a:buClr>
              <a:buFont typeface="Arial"/>
              <a:buChar char="•"/>
            </a:pPr>
            <a:r>
              <a:rPr lang="en-US" sz="2200" dirty="0" smtClean="0"/>
              <a:t>User story 5: Get a list of all orders</a:t>
            </a:r>
          </a:p>
          <a:p>
            <a:pPr marL="719138" lvl="1" indent="-261938">
              <a:buClr>
                <a:srgbClr val="800000"/>
              </a:buClr>
              <a:buFont typeface="Arial"/>
              <a:buChar char="•"/>
            </a:pPr>
            <a:endParaRPr lang="en-US" sz="2200" dirty="0" smtClean="0"/>
          </a:p>
          <a:p>
            <a:pPr marL="719138" lvl="1" indent="-261938">
              <a:buClr>
                <a:srgbClr val="800000"/>
              </a:buClr>
              <a:buFont typeface="Arial"/>
              <a:buChar char="•"/>
            </a:pPr>
            <a:endParaRPr lang="en-US" sz="2000" dirty="0"/>
          </a:p>
          <a:p>
            <a:pPr lvl="1">
              <a:buClr>
                <a:srgbClr val="800000"/>
              </a:buClr>
            </a:pPr>
            <a:endParaRPr lang="en-US" sz="2000" dirty="0" smtClean="0"/>
          </a:p>
          <a:p>
            <a:pPr marL="719138" lvl="1" indent="-261938">
              <a:buClr>
                <a:srgbClr val="800000"/>
              </a:buClr>
              <a:buFont typeface="Arial"/>
              <a:buChar char="•"/>
            </a:pPr>
            <a:endParaRPr lang="en-US" sz="2000" dirty="0" smtClean="0"/>
          </a:p>
          <a:p>
            <a:pPr marL="857250" lvl="1" indent="-400050">
              <a:buClr>
                <a:srgbClr val="800000"/>
              </a:buClr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72221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26833" y="2644726"/>
            <a:ext cx="5270054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 You!</a:t>
            </a:r>
            <a:endParaRPr lang="en-US" sz="6600" b="1" cap="none" spc="0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158</Words>
  <Application>Microsoft Office PowerPoint</Application>
  <PresentationFormat>Custom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Drink &amp; Delight</vt:lpstr>
      <vt:lpstr>TEAM C</vt:lpstr>
      <vt:lpstr>Slide 3</vt:lpstr>
      <vt:lpstr>Slide 4</vt:lpstr>
      <vt:lpstr>Slide 5</vt:lpstr>
      <vt:lpstr>Slide 6</vt:lpstr>
      <vt:lpstr>EPIC &amp; User Stories</vt:lpstr>
      <vt:lpstr>EPIC &amp; User Stories(Contd.)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SHARMA, SAGAR</dc:creator>
  <cp:lastModifiedBy>dell-pc</cp:lastModifiedBy>
  <cp:revision>7</cp:revision>
  <dcterms:created xsi:type="dcterms:W3CDTF">2019-09-14T10:41:33Z</dcterms:created>
  <dcterms:modified xsi:type="dcterms:W3CDTF">2019-09-15T14:26:27Z</dcterms:modified>
</cp:coreProperties>
</file>