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3" r:id="rId3"/>
    <p:sldId id="264" r:id="rId4"/>
    <p:sldId id="259" r:id="rId5"/>
    <p:sldId id="260" r:id="rId6"/>
    <p:sldId id="261" r:id="rId7"/>
    <p:sldId id="262" r:id="rId8"/>
    <p:sldId id="256" r:id="rId9"/>
    <p:sldId id="25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5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777240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INVENTORY MANAGEMENT : DRINK &amp; </a:t>
            </a:r>
            <a:r>
              <a:rPr lang="en-US" sz="4800" b="1" dirty="0"/>
              <a:t>D</a:t>
            </a:r>
            <a:r>
              <a:rPr lang="en-US" sz="4800" b="1" dirty="0" smtClean="0"/>
              <a:t>ELIGHT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86017"/>
            <a:ext cx="3124200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GROUP - C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2808799"/>
            <a:ext cx="4114800" cy="2862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Astha</a:t>
            </a:r>
          </a:p>
          <a:p>
            <a:pPr algn="ctr"/>
            <a:r>
              <a:rPr lang="en-US" sz="3600" dirty="0" smtClean="0"/>
              <a:t>Sagar Sharma</a:t>
            </a:r>
          </a:p>
          <a:p>
            <a:pPr algn="ctr"/>
            <a:r>
              <a:rPr lang="en-US" sz="3600" dirty="0" smtClean="0"/>
              <a:t>Tanisha Singh</a:t>
            </a:r>
          </a:p>
          <a:p>
            <a:pPr algn="ctr"/>
            <a:r>
              <a:rPr lang="en-US" sz="3600" dirty="0" smtClean="0"/>
              <a:t>Pulak Sinha</a:t>
            </a:r>
          </a:p>
          <a:p>
            <a:pPr algn="ctr"/>
            <a:r>
              <a:rPr lang="en-US" sz="3600" b="1" dirty="0" smtClean="0"/>
              <a:t>Shivam Tewari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198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707136" y="2834640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4522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882" y="1805717"/>
            <a:ext cx="770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Epic1 : Supplier Payment Management in D&amp;D</a:t>
            </a:r>
            <a:endParaRPr lang="en-US" sz="2800" b="1" dirty="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707136" y="457200"/>
            <a:ext cx="7729728" cy="972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Epic &amp; user stories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7372" y="2667000"/>
            <a:ext cx="77724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Stories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Collecting Order Credentials from System User and then checking for Payment status.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If the payment is successful then an Order ID is generated and then the “Order Placed” status is changed to “Order Confirmed”.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payment credentials to these suppliers are then stored in a database containing Supplier information.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If the payment fails, whatever may be the reason, then the System user asks for fresh payment of the order if needed.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27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09600" y="457200"/>
            <a:ext cx="7729728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Epic &amp; user stories (contd.)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2346" y="1816359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Epic2 : Distributor Payment Management in D&amp;D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User Stories 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Collecting Order Credentials from System User and then checking for Payment status.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If the payment is successful then an Order ID is generated and then the </a:t>
            </a:r>
            <a:r>
              <a:rPr lang="en-US" sz="2000" dirty="0" smtClean="0">
                <a:solidFill>
                  <a:prstClr val="black"/>
                </a:solidFill>
              </a:rPr>
              <a:t>“Order dispatch” </a:t>
            </a:r>
            <a:r>
              <a:rPr lang="en-US" sz="2000" dirty="0">
                <a:solidFill>
                  <a:prstClr val="black"/>
                </a:solidFill>
              </a:rPr>
              <a:t>status is changed to </a:t>
            </a:r>
            <a:r>
              <a:rPr lang="en-US" sz="2000" dirty="0" smtClean="0">
                <a:solidFill>
                  <a:prstClr val="black"/>
                </a:solidFill>
              </a:rPr>
              <a:t>“Order Confirmed”.</a:t>
            </a:r>
            <a:endParaRPr lang="en-US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payment credentials </a:t>
            </a:r>
            <a:r>
              <a:rPr lang="en-US" sz="2000" dirty="0" smtClean="0">
                <a:solidFill>
                  <a:prstClr val="black"/>
                </a:solidFill>
              </a:rPr>
              <a:t>from these distributors </a:t>
            </a:r>
            <a:r>
              <a:rPr lang="en-US" sz="2000" dirty="0">
                <a:solidFill>
                  <a:prstClr val="black"/>
                </a:solidFill>
              </a:rPr>
              <a:t>are then stored in a database containing </a:t>
            </a:r>
            <a:r>
              <a:rPr lang="en-US" sz="2000" dirty="0" smtClean="0">
                <a:solidFill>
                  <a:prstClr val="black"/>
                </a:solidFill>
              </a:rPr>
              <a:t>Distributor </a:t>
            </a:r>
            <a:r>
              <a:rPr lang="en-US" sz="2000" dirty="0">
                <a:solidFill>
                  <a:prstClr val="black"/>
                </a:solidFill>
              </a:rPr>
              <a:t>information.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If the payment fails, whatever may be the reason, then the System user asks for fresh payment of the order if needed.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627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c00a70da-b4e8-4312-8bf0-1a6e0021fcca/pages/0_0?a=1180&amp;x=-3&amp;y=500&amp;w=506&amp;h=440&amp;store=1&amp;accept=image%2F*&amp;auth=LCA%203507b8d588b3169b762ba772f9b42bfb56a13051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399251" cy="39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uments.lucidchart.com/documents/c00a70da-b4e8-4312-8bf0-1a6e0021fcca/pages/0_0?a=1185&amp;x=706&amp;y=150&amp;w=601&amp;h=1100&amp;store=1&amp;accept=image%2F*&amp;auth=LCA%204d5956956aed738fc68a6335c4fcaa08a8ba91ac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3465"/>
          <a:stretch/>
        </p:blipFill>
        <p:spPr bwMode="auto">
          <a:xfrm>
            <a:off x="5341513" y="77273"/>
            <a:ext cx="3595007" cy="6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457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 Case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780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c00a70da-b4e8-4312-8bf0-1a6e0021fcca/pages/0_0?a=1185&amp;x=54&amp;y=1085&amp;w=578&amp;h=686&amp;store=1&amp;accept=image%2F*&amp;auth=LCA%20bcbba419d9938e698b3abdd4dd2a808ae7f1bd2b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9" y="762728"/>
            <a:ext cx="3843572" cy="60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c00a70da-b4e8-4312-8bf0-1a6e0021fcca/pages/0_0?a=1185&amp;x=713&amp;y=1180&amp;w=604&amp;h=587&amp;store=1&amp;accept=image%2F*&amp;auth=LCA%20643542e71595242d26cd8bf151e651e5fea84fd3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"/>
          <a:stretch/>
        </p:blipFill>
        <p:spPr bwMode="auto">
          <a:xfrm>
            <a:off x="4761964" y="1506828"/>
            <a:ext cx="3884053" cy="49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340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 Case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239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documents.lucidchart.com/documents/db8aede2-2f6b-43af-b206-9914d41dd47b/pages/0_0?a=1788&amp;x=1032&amp;y=514&amp;w=1056&amp;h=446&amp;store=1&amp;accept=image%2F*&amp;auth=LCA%20f59d7367589645cc3cbcbde0b21e6b833916dd87-ts%3D15685697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97097"/>
            <a:ext cx="75438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documents.lucidchart.com/documents/db8aede2-2f6b-43af-b206-9914d41dd47b/pages/0_0?a=1788&amp;x=91&amp;y=940&amp;w=1078&amp;h=440&amp;store=1&amp;accept=image%2F*&amp;auth=LCA%209493482840b2bf349c418c6563c1a349ed6c4776-ts%3D15685697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15286"/>
            <a:ext cx="5181600" cy="311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documents.lucidchart.com/documents/db8aede2-2f6b-43af-b206-9914d41dd47b/pages/0_0?a=1788&amp;x=278&amp;y=139&amp;w=704&amp;h=455&amp;store=1&amp;accept=image%2F*&amp;auth=LCA%200c091990f7fdf419fee544ae6c537a5ef2bf32d9-ts%3D15685697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60" y="615286"/>
            <a:ext cx="4131860" cy="311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92066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 Diagram for Supplier Payment Details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962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db8aede2-2f6b-43af-b206-9914d41dd47b/pages/0_0?a=1788&amp;x=1227&amp;y=99&amp;w=726&amp;h=451&amp;store=1&amp;accept=image%2F*&amp;auth=LCA%204abb080868354115e22b94a6b41f9db090e9abaa-ts%3D15685697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5" y="559346"/>
            <a:ext cx="37306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ocuments.lucidchart.com/documents/db8aede2-2f6b-43af-b206-9914d41dd47b/pages/0_0?a=1788&amp;x=91&amp;y=1339&amp;w=1078&amp;h=462&amp;store=1&amp;accept=image%2F*&amp;auth=LCA%205a0ccf374fec3dbe64e02c80603051180cab1f65-ts%3D15685697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98247"/>
            <a:ext cx="7705725" cy="32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ocuments.lucidchart.com/documents/db8aede2-2f6b-43af-b206-9914d41dd47b/pages/0_0?a=1789&amp;x=211&amp;y=1858&amp;w=1078&amp;h=477&amp;store=1&amp;accept=image%2F*&amp;auth=LCA%203f11973c72a1d713b4fb6b1028f150ecad234aec-ts%3D15685697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84" y="559346"/>
            <a:ext cx="5343525" cy="30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36126"/>
            <a:ext cx="808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 Diagram for Distributor Payment Details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002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94382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      Sequence Diagram : 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Supplier Payment Details</a:t>
            </a:r>
            <a:endParaRPr lang="en-US" b="1" dirty="0"/>
          </a:p>
        </p:txBody>
      </p:sp>
      <p:pic>
        <p:nvPicPr>
          <p:cNvPr id="1028" name="Picture 4" descr="https://documents.lucidchart.com/documents/7b3e2883-4118-4dd9-95a1-3c056807c984/pages/0_0?a=1296&amp;x=-39&amp;y=18&amp;w=1009&amp;h=924&amp;store=1&amp;accept=image%2F*&amp;auth=LCA%208978d2b9c2e7086ac84cdd099f9d4662d261fb9b-ts%3D1568557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69" y="1364672"/>
            <a:ext cx="72104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8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7b3e2883-4118-4dd9-95a1-3c056807c984/pages/0_0?a=1309&amp;x=-41&amp;y=901&amp;w=1252&amp;h=858&amp;store=1&amp;accept=image%2F*&amp;auth=LCA%2072b63520e7d66cfd291dfd3d5bb124d4d14f732f-ts%3D1568557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799"/>
            <a:ext cx="7772401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45493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	      Sequence Diagram : </a:t>
            </a:r>
          </a:p>
          <a:p>
            <a:pPr lvl="0"/>
            <a:r>
              <a:rPr lang="en-US" sz="3200" b="1" dirty="0">
                <a:solidFill>
                  <a:prstClr val="black"/>
                </a:solidFill>
              </a:rPr>
              <a:t>	</a:t>
            </a:r>
            <a:r>
              <a:rPr lang="en-US" sz="3200" b="1" dirty="0" smtClean="0">
                <a:solidFill>
                  <a:prstClr val="black"/>
                </a:solidFill>
              </a:rPr>
              <a:t>Distributor </a:t>
            </a:r>
            <a:r>
              <a:rPr lang="en-US" sz="3200" b="1" dirty="0">
                <a:solidFill>
                  <a:prstClr val="black"/>
                </a:solidFill>
              </a:rPr>
              <a:t>Payment </a:t>
            </a:r>
            <a:r>
              <a:rPr lang="en-US" sz="3200" b="1" dirty="0" smtClean="0">
                <a:solidFill>
                  <a:prstClr val="black"/>
                </a:solidFill>
              </a:rPr>
              <a:t>Details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229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Tewari</dc:creator>
  <cp:lastModifiedBy>Dell</cp:lastModifiedBy>
  <cp:revision>9</cp:revision>
  <dcterms:created xsi:type="dcterms:W3CDTF">2006-08-16T00:00:00Z</dcterms:created>
  <dcterms:modified xsi:type="dcterms:W3CDTF">2019-09-15T19:06:34Z</dcterms:modified>
</cp:coreProperties>
</file>