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B1D6F-CCD1-451E-8079-980598A62AB4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72E2-70AA-466B-9C40-12BC7DB48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457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B1D6F-CCD1-451E-8079-980598A62AB4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72E2-70AA-466B-9C40-12BC7DB48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554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B1D6F-CCD1-451E-8079-980598A62AB4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72E2-70AA-466B-9C40-12BC7DB48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338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B1D6F-CCD1-451E-8079-980598A62AB4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72E2-70AA-466B-9C40-12BC7DB48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19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B1D6F-CCD1-451E-8079-980598A62AB4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72E2-70AA-466B-9C40-12BC7DB48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68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B1D6F-CCD1-451E-8079-980598A62AB4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72E2-70AA-466B-9C40-12BC7DB48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96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B1D6F-CCD1-451E-8079-980598A62AB4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72E2-70AA-466B-9C40-12BC7DB48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18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B1D6F-CCD1-451E-8079-980598A62AB4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72E2-70AA-466B-9C40-12BC7DB48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45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B1D6F-CCD1-451E-8079-980598A62AB4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72E2-70AA-466B-9C40-12BC7DB48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726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B1D6F-CCD1-451E-8079-980598A62AB4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72E2-70AA-466B-9C40-12BC7DB48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437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B1D6F-CCD1-451E-8079-980598A62AB4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72E2-70AA-466B-9C40-12BC7DB48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62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B1D6F-CCD1-451E-8079-980598A62AB4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472E2-70AA-466B-9C40-12BC7DB48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63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8" name="Picture 4" descr="https://documents.lucidchart.com/documents/6e7a6a9d-0f2b-4c2f-b832-748cc04023f1/pages/0_0?a=1077&amp;x=-35&amp;y=-74&amp;w=1430&amp;h=1471&amp;store=1&amp;accept=image%2F*&amp;auth=LCA%20efd366b7bc02ac3f05db1089bc6216bb2496f286-ts%3D15684411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4" y="122830"/>
            <a:ext cx="12154706" cy="7083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5804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., Astha</dc:creator>
  <cp:lastModifiedBy>., Astha</cp:lastModifiedBy>
  <cp:revision>1</cp:revision>
  <dcterms:created xsi:type="dcterms:W3CDTF">2019-09-14T09:44:00Z</dcterms:created>
  <dcterms:modified xsi:type="dcterms:W3CDTF">2019-09-14T09:46:21Z</dcterms:modified>
</cp:coreProperties>
</file>