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1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7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7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6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4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8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A5F3-3C3B-4C87-B006-E13F1C5093D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EBC8-4557-4C8C-B5BE-414B1108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3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cbda4a4c-2ad0-45ab-8e21-2a10c4231ced/pages/0_0?a=926&amp;x=83&amp;y=374&amp;w=814&amp;h=549&amp;store=1&amp;accept=image%2F*&amp;auth=LCA%2026bd26e76b01c7b44f6ec708a887b4ce03090b6f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39712"/>
            <a:ext cx="9475967" cy="63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9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cbda4a4c-2ad0-45ab-8e21-2a10c4231ced/pages/0_0?a=926&amp;x=866&amp;y=161&amp;w=748&amp;h=858&amp;store=1&amp;accept=image%2F*&amp;auth=LCA%2030e2bc9d80a8986f329965b4e958633f31174663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50800"/>
            <a:ext cx="7210425" cy="67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3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Pulak</dc:creator>
  <cp:lastModifiedBy>Sinha, Pulak</cp:lastModifiedBy>
  <cp:revision>2</cp:revision>
  <dcterms:created xsi:type="dcterms:W3CDTF">2019-09-14T11:30:50Z</dcterms:created>
  <dcterms:modified xsi:type="dcterms:W3CDTF">2019-09-14T12:27:55Z</dcterms:modified>
</cp:coreProperties>
</file>