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7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3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8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3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EA5-0F80-4743-B54A-B5F9CE541C5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9363-C064-444B-B4AA-36CC6474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b8aede2-2f6b-43af-b206-9914d41dd47b/pages/0_0?a=1758&amp;x=-5&amp;y=81&amp;w=1430&amp;h=884&amp;store=1&amp;accept=image%2F*&amp;auth=LCA%20dc781f7cc32d77650cf9d705256c3873d5204acd-ts%3D1568445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1" y="542924"/>
            <a:ext cx="10220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4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db8aede2-2f6b-43af-b206-9914d41dd47b/pages/0_0?a=1766&amp;x=91&amp;y=897&amp;w=1078&amp;h=1379&amp;store=1&amp;accept=image%2F*&amp;auth=LCA%2017f070aa9f761f0d608b5e346c526e87dd7e20d0-ts%3D15684456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/>
          <a:stretch/>
        </p:blipFill>
        <p:spPr bwMode="auto">
          <a:xfrm>
            <a:off x="2988929" y="206062"/>
            <a:ext cx="5292188" cy="64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6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Tewari, Shivam</dc:creator>
  <cp:lastModifiedBy>Tewari, Shivam</cp:lastModifiedBy>
  <cp:revision>1</cp:revision>
  <dcterms:created xsi:type="dcterms:W3CDTF">2019-09-14T12:07:20Z</dcterms:created>
  <dcterms:modified xsi:type="dcterms:W3CDTF">2019-09-14T12:09:31Z</dcterms:modified>
</cp:coreProperties>
</file>