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1" r:id="rId4"/>
    <p:sldId id="265" r:id="rId5"/>
    <p:sldId id="266" r:id="rId6"/>
    <p:sldId id="263" r:id="rId7"/>
    <p:sldId id="264" r:id="rId8"/>
    <p:sldId id="260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681035"/>
            <a:ext cx="8991600" cy="227317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Inventory Management: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Drink &amp; delight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84576" y="3490897"/>
            <a:ext cx="2365132" cy="277649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Astha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Tanisha Singh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Pulak Sinha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Sagar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Sharma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Shivam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Tewari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3710354"/>
            <a:ext cx="3894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GROUP - C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18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121" y="2855038"/>
            <a:ext cx="7729728" cy="118872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78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&amp; user stories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77765" y="2664070"/>
            <a:ext cx="104364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Epic1: Creation of account &amp; Login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Story1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First of all the distributor will open the Login page.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Story2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If the distributor is a new user he will have to create an account, else he will use 			Login ID &amp; password.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Story3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 Login ID &amp; password will be authenticated by the admin and then access 			allowed.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Story4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If validation failed user can click on forgot password.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79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&amp; user stories (contd.)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01161" y="2391509"/>
            <a:ext cx="109903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Epic2: Placing Order &amp; Dispatch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Story1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The system user checks for the availability of products in the inventory and 			 updates the same on the webpage.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Story2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The system user can search for the details of distributor by distributor name 			 and ID.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Story3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The distributor will select the products and quantity and place an order.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Story4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The distributor will be required to provide an address which he can edit or add 		 other address later.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Story5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Once order is placed product order Id would be generated.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Story6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Once order placed the distributor will be able to get the order status by clicking 		 on Track status.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Story7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After order placement system user will update the stocks in the inventory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43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c00a70da-b4e8-4312-8bf0-1a6e0021fcca/pages/0_0?a=1180&amp;x=-3&amp;y=500&amp;w=506&amp;h=440&amp;store=1&amp;accept=image%2F*&amp;auth=LCA%203507b8d588b3169b762ba772f9b42bfb56a13051-ts%3D1568443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23" y="1552383"/>
            <a:ext cx="4794576" cy="4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https://documents.lucidchart.com/documents/c00a70da-b4e8-4312-8bf0-1a6e0021fcca/pages/0_0?a=1185&amp;x=706&amp;y=150&amp;w=601&amp;h=1100&amp;store=1&amp;accept=image%2F*&amp;auth=LCA%204d5956956aed738fc68a6335c4fcaa08a8ba91ac-ts%3D156844354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" b="3465"/>
          <a:stretch/>
        </p:blipFill>
        <p:spPr bwMode="auto">
          <a:xfrm>
            <a:off x="6776344" y="300032"/>
            <a:ext cx="4400462" cy="622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30923" y="228600"/>
            <a:ext cx="428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4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c00a70da-b4e8-4312-8bf0-1a6e0021fcca/pages/0_0?a=1185&amp;x=54&amp;y=1085&amp;w=578&amp;h=686&amp;store=1&amp;accept=image%2F*&amp;auth=LCA%20bcbba419d9938e698b3abdd4dd2a808ae7f1bd2b-ts%3D1568443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544" y="406269"/>
            <a:ext cx="5124762" cy="609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s://documents.lucidchart.com/documents/c00a70da-b4e8-4312-8bf0-1a6e0021fcca/pages/0_0?a=1185&amp;x=713&amp;y=1180&amp;w=604&amp;h=587&amp;store=1&amp;accept=image%2F*&amp;auth=LCA%20643542e71595242d26cd8bf151e651e5fea84fd3-ts%3D156844354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2"/>
          <a:stretch/>
        </p:blipFill>
        <p:spPr bwMode="auto">
          <a:xfrm>
            <a:off x="616700" y="1577167"/>
            <a:ext cx="5178737" cy="49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6700" y="483577"/>
            <a:ext cx="428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94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cbda4a4c-2ad0-45ab-8e21-2a10c4231ced/pages/0_0?a=926&amp;x=105&amp;y=387&amp;w=330&amp;h=264&amp;store=1&amp;accept=image%2F*&amp;auth=LCA%20bc68042285c70d98345a1e7d8fcaab3bd4ff631f-ts%3D156855386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t="7317" r="7020" b="8767"/>
          <a:stretch/>
        </p:blipFill>
        <p:spPr bwMode="auto">
          <a:xfrm>
            <a:off x="1512277" y="1019173"/>
            <a:ext cx="3042876" cy="237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ocuments.lucidchart.com/documents/cbda4a4c-2ad0-45ab-8e21-2a10c4231ced/pages/0_0?a=928&amp;x=377&amp;y=388&amp;w=506&amp;h=264&amp;store=1&amp;accept=image%2F*&amp;auth=LCA%205b00c59f55cb2cf8e65fb59317cb7d0dec6e14e5-ts%3D156855386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t="9440" r="7071" b="8975"/>
          <a:stretch/>
        </p:blipFill>
        <p:spPr bwMode="auto">
          <a:xfrm>
            <a:off x="4879733" y="1019173"/>
            <a:ext cx="4932483" cy="24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documents.lucidchart.com/documents/cbda4a4c-2ad0-45ab-8e21-2a10c4231ced/pages/0_0?a=928&amp;x=83&amp;y=603&amp;w=814&amp;h=309&amp;store=1&amp;accept=image%2F*&amp;auth=LCA%20c81447d158cb33bd097c718a90e32c8ee8d3f058-ts%3D156855386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4" t="8029" r="5896" b="7621"/>
          <a:stretch/>
        </p:blipFill>
        <p:spPr bwMode="auto">
          <a:xfrm>
            <a:off x="1441938" y="3640014"/>
            <a:ext cx="8467367" cy="306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06869" y="246185"/>
            <a:ext cx="7394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CLASS DIAGRAM FOR DISTRIBUTOR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3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7546" y="281354"/>
            <a:ext cx="9575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CLASS DIAGRAM FOR DISTRIBUTOR ADDRESS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s://documents.lucidchart.com/documents/cbda4a4c-2ad0-45ab-8e21-2a10c4231ced/pages/0_0?a=929&amp;x=866&amp;y=444&amp;w=748&amp;h=305&amp;store=1&amp;accept=image%2F*&amp;auth=LCA%20fae0feb8ac3ff6a3208a443ef5af6a4a3aaf4d1a-ts%3D156855386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" t="8280" r="6174" b="8280"/>
          <a:stretch/>
        </p:blipFill>
        <p:spPr bwMode="auto">
          <a:xfrm>
            <a:off x="703384" y="3842265"/>
            <a:ext cx="6729896" cy="261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documents.lucidchart.com/documents/cbda4a4c-2ad0-45ab-8e21-2a10c4231ced/pages/0_0?a=930&amp;x=1265&amp;y=186&amp;w=330&amp;h=303&amp;store=1&amp;accept=image%2F*&amp;auth=LCA%20c964c18f265369bc241d0b031d63992216f8e5be-ts%3D156855386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0" t="9076" r="8322" b="8782"/>
          <a:stretch/>
        </p:blipFill>
        <p:spPr bwMode="auto">
          <a:xfrm>
            <a:off x="7940622" y="1955921"/>
            <a:ext cx="3634175" cy="326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documents.lucidchart.com/documents/cbda4a4c-2ad0-45ab-8e21-2a10c4231ced/pages/0_0?a=930&amp;x=866&amp;y=705&amp;w=748&amp;h=288&amp;store=1&amp;accept=image%2F*&amp;auth=LCA%2062150d23f7c5bacd9a3767b4bf2d63c81eadfda8-ts%3D156855386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2" t="8909" r="6512" b="9040"/>
          <a:stretch/>
        </p:blipFill>
        <p:spPr bwMode="auto">
          <a:xfrm>
            <a:off x="703384" y="1149261"/>
            <a:ext cx="6729896" cy="2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93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1081087"/>
            <a:ext cx="11115675" cy="5476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9285" y="272562"/>
            <a:ext cx="733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Sequence Diagram for Distributor Login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1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lucidchart.com/documents/a9cc4668-b897-434b-858a-69eac74e7193/pages/0_0?a=1216&amp;x=24&amp;y=118&amp;w=1965&amp;h=1371&amp;store=1&amp;accept=image%2F*&amp;auth=LCA%20bc499750da8d8d9fc9be5a7ecdfa492d18a08628-ts%3D15685440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4" t="4921" b="3379"/>
          <a:stretch/>
        </p:blipFill>
        <p:spPr bwMode="auto">
          <a:xfrm>
            <a:off x="395654" y="923192"/>
            <a:ext cx="11148646" cy="579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25616" y="246185"/>
            <a:ext cx="733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Sequence Diagram for Distributor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054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100</TotalTime>
  <Words>114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Inventory Management: Drink &amp; delight</vt:lpstr>
      <vt:lpstr>Epic &amp; user stories</vt:lpstr>
      <vt:lpstr>Epic &amp; user stories 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Management: Drink &amp; delight</dc:title>
  <dc:creator>Pulak Sinha</dc:creator>
  <cp:lastModifiedBy>Pulak Sinha</cp:lastModifiedBy>
  <cp:revision>14</cp:revision>
  <dcterms:created xsi:type="dcterms:W3CDTF">2019-09-15T12:05:37Z</dcterms:created>
  <dcterms:modified xsi:type="dcterms:W3CDTF">2019-09-15T13:46:01Z</dcterms:modified>
</cp:coreProperties>
</file>