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63" r:id="rId4"/>
    <p:sldId id="265" r:id="rId5"/>
    <p:sldId id="260" r:id="rId6"/>
    <p:sldId id="261" r:id="rId7"/>
    <p:sldId id="262" r:id="rId8"/>
    <p:sldId id="257" r:id="rId9"/>
    <p:sldId id="25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15 September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15 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Drink &amp; Delight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Inventory Management Improvement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897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6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Thank You.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31571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ASTHA</a:t>
            </a:r>
          </a:p>
          <a:p>
            <a:r>
              <a:rPr lang="en-US" dirty="0" smtClean="0"/>
              <a:t>PULAK SINHA</a:t>
            </a:r>
          </a:p>
          <a:p>
            <a:r>
              <a:rPr lang="en-US" dirty="0" smtClean="0"/>
              <a:t>SAGAR SHARMA</a:t>
            </a:r>
          </a:p>
          <a:p>
            <a:r>
              <a:rPr lang="en-US" dirty="0" smtClean="0"/>
              <a:t>SHIVAM TEWARI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TANISHA SINGH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&amp; User Stories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71424"/>
            <a:ext cx="8229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00000"/>
              </a:buClr>
            </a:pPr>
            <a:r>
              <a:rPr lang="en-US" sz="2200" b="1" u="sng" dirty="0" smtClean="0"/>
              <a:t>EPIC 1: Raw Material Inventory Management:</a:t>
            </a:r>
          </a:p>
          <a:p>
            <a:pPr>
              <a:buClr>
                <a:srgbClr val="800000"/>
              </a:buClr>
            </a:pPr>
            <a:endParaRPr lang="en-US" sz="2200" b="1" u="sng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1: Collect raw material details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2: Add raw material 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3: Update raw material details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4: Search raw material by name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5: Search raw material by id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6: Delete raw material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7: Get list of all raw materials</a:t>
            </a:r>
          </a:p>
          <a:p>
            <a:pPr lvl="1">
              <a:buClr>
                <a:srgbClr val="800000"/>
              </a:buClr>
            </a:pPr>
            <a:endParaRPr lang="en-US" sz="2000" dirty="0" smtClean="0"/>
          </a:p>
          <a:p>
            <a:pPr marL="857250" lvl="1" indent="-400050">
              <a:buClr>
                <a:srgbClr val="800000"/>
              </a:buCl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61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&amp; User Stories(Contd.)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71424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00000"/>
              </a:buClr>
            </a:pPr>
            <a:r>
              <a:rPr lang="en-US" sz="2000" b="1" u="sng" dirty="0" smtClean="0"/>
              <a:t>EPIC 2: Raw Material Order Management:</a:t>
            </a:r>
          </a:p>
          <a:p>
            <a:pPr>
              <a:buClr>
                <a:srgbClr val="800000"/>
              </a:buClr>
            </a:pPr>
            <a:endParaRPr lang="en-US" sz="2200" b="1" u="sng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1: Collect requirements for each raw material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/>
              <a:t>User story </a:t>
            </a:r>
            <a:r>
              <a:rPr lang="en-US" sz="2200" dirty="0" smtClean="0"/>
              <a:t>2: </a:t>
            </a:r>
            <a:r>
              <a:rPr lang="en-US" sz="2200" dirty="0"/>
              <a:t>Generate order </a:t>
            </a:r>
            <a:r>
              <a:rPr lang="en-US" sz="2200" dirty="0" smtClean="0"/>
              <a:t>ID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3: Consolidate order details to form an order and calculate expenses on the order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4: Search order by order id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5: Get a list of all orders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6: Update an order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r>
              <a:rPr lang="en-US" sz="2200" dirty="0" smtClean="0"/>
              <a:t>User story 7: Delete an order</a:t>
            </a:r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endParaRPr lang="en-US" sz="2000" dirty="0"/>
          </a:p>
          <a:p>
            <a:pPr lvl="1">
              <a:buClr>
                <a:srgbClr val="800000"/>
              </a:buClr>
            </a:pPr>
            <a:endParaRPr lang="en-US" sz="2000" dirty="0" smtClean="0"/>
          </a:p>
          <a:p>
            <a:pPr marL="719138" lvl="1" indent="-261938">
              <a:buClr>
                <a:srgbClr val="800000"/>
              </a:buClr>
              <a:buFont typeface="Arial"/>
              <a:buChar char="•"/>
            </a:pPr>
            <a:endParaRPr lang="en-US" sz="2000" dirty="0" smtClean="0"/>
          </a:p>
          <a:p>
            <a:pPr marL="857250" lvl="1" indent="-400050">
              <a:buClr>
                <a:srgbClr val="800000"/>
              </a:buCl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21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52" y="5899461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 </a:t>
            </a:r>
            <a:r>
              <a:rPr lang="en-US" dirty="0" smtClean="0">
                <a:latin typeface="+mn-lt"/>
              </a:rPr>
              <a:t>Case Diagram</a:t>
            </a:r>
            <a:endParaRPr lang="en-US" dirty="0"/>
          </a:p>
        </p:txBody>
      </p:sp>
      <p:pic>
        <p:nvPicPr>
          <p:cNvPr id="4" name="Picture 4" descr="https://documents.lucidchart.com/documents/c00a70da-b4e8-4312-8bf0-1a6e0021fcca/pages/0_0?a=1180&amp;x=-3&amp;y=500&amp;w=506&amp;h=440&amp;store=1&amp;accept=image%2F*&amp;auth=LCA%203507b8d588b3169b762ba772f9b42bfb56a13051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96" y="1653645"/>
            <a:ext cx="3926615" cy="340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documents.lucidchart.com/documents/c00a70da-b4e8-4312-8bf0-1a6e0021fcca/pages/0_0?a=1185&amp;x=706&amp;y=150&amp;w=601&amp;h=1100&amp;store=1&amp;accept=image%2F*&amp;auth=LCA%204d5956956aed738fc68a6335c4fcaa08a8ba91ac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3465"/>
          <a:stretch/>
        </p:blipFill>
        <p:spPr bwMode="auto">
          <a:xfrm>
            <a:off x="4461303" y="401078"/>
            <a:ext cx="3944132" cy="58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44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Use case diagram(contd.)</a:t>
            </a:r>
            <a:endParaRPr lang="en-US" dirty="0"/>
          </a:p>
        </p:txBody>
      </p:sp>
      <p:pic>
        <p:nvPicPr>
          <p:cNvPr id="3" name="Picture 4" descr="https://documents.lucidchart.com/documents/c00a70da-b4e8-4312-8bf0-1a6e0021fcca/pages/0_0?a=1185&amp;x=54&amp;y=1085&amp;w=578&amp;h=686&amp;store=1&amp;accept=image%2F*&amp;auth=LCA%20bcbba419d9938e698b3abdd4dd2a808ae7f1bd2b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" y="548751"/>
            <a:ext cx="4787176" cy="56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documents.lucidchart.com/documents/c00a70da-b4e8-4312-8bf0-1a6e0021fcca/pages/0_0?a=1185&amp;x=713&amp;y=1180&amp;w=604&amp;h=587&amp;store=1&amp;accept=image%2F*&amp;auth=LCA%20643542e71595242d26cd8bf151e651e5fea84fd3-ts%3D15684435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"/>
          <a:stretch/>
        </p:blipFill>
        <p:spPr bwMode="auto">
          <a:xfrm>
            <a:off x="4695229" y="1644470"/>
            <a:ext cx="4448771" cy="423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1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7" name="Picture 6" descr="Inventory Management System Use Case Diagram - Class Diagram (3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244"/>
            <a:ext cx="9144000" cy="56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3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42" y="5815897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Diagram: Raw Material Order</a:t>
            </a:r>
            <a:endParaRPr lang="en-US" dirty="0"/>
          </a:p>
        </p:txBody>
      </p:sp>
      <p:pic>
        <p:nvPicPr>
          <p:cNvPr id="3" name="Picture 2" descr="Inventory Management System Use Case Diagram - Sequence Diagram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7654"/>
            <a:ext cx="9144000" cy="55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42" y="5815897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Sequence Diagram: Order Payment</a:t>
            </a:r>
            <a:endParaRPr lang="en-US" dirty="0"/>
          </a:p>
        </p:txBody>
      </p:sp>
      <p:pic>
        <p:nvPicPr>
          <p:cNvPr id="4" name="Picture 3" descr="Inventory Management System Use Case Diagram - Sequence Diagram 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482"/>
            <a:ext cx="8864542" cy="53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8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77</TotalTime>
  <Words>197</Words>
  <Application>Microsoft Macintosh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Drink &amp; Delight</vt:lpstr>
      <vt:lpstr>TEAM C</vt:lpstr>
      <vt:lpstr>EPIC &amp; User Stories</vt:lpstr>
      <vt:lpstr>EPIC &amp; User Stories(Contd.)</vt:lpstr>
      <vt:lpstr>Use Case Diagram</vt:lpstr>
      <vt:lpstr>Use case diagram(contd.)</vt:lpstr>
      <vt:lpstr>Class Diagram</vt:lpstr>
      <vt:lpstr>Sequence Diagram: Raw Material Order</vt:lpstr>
      <vt:lpstr>Sequence Diagram: Order Payment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 &amp; Delight</dc:title>
  <dc:creator>Tanisha Singh</dc:creator>
  <cp:lastModifiedBy>Tanisha Singh</cp:lastModifiedBy>
  <cp:revision>10</cp:revision>
  <dcterms:created xsi:type="dcterms:W3CDTF">2019-09-15T09:24:29Z</dcterms:created>
  <dcterms:modified xsi:type="dcterms:W3CDTF">2019-09-15T10:41:54Z</dcterms:modified>
</cp:coreProperties>
</file>