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625971"/>
            <a:ext cx="8825658" cy="1304192"/>
          </a:xfrm>
        </p:spPr>
        <p:txBody>
          <a:bodyPr/>
          <a:lstStyle/>
          <a:p>
            <a:r>
              <a:rPr lang="en-IN" sz="5400" dirty="0"/>
              <a:t>Importance Of Customer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By </a:t>
            </a:r>
            <a:r>
              <a:rPr lang="en-IN" sz="2400" dirty="0" err="1"/>
              <a:t>pulak</a:t>
            </a:r>
            <a:r>
              <a:rPr lang="en-IN" sz="2400" dirty="0"/>
              <a:t> Sinha</a:t>
            </a:r>
          </a:p>
        </p:txBody>
      </p:sp>
    </p:spTree>
    <p:extLst>
      <p:ext uri="{BB962C8B-B14F-4D97-AF65-F5344CB8AC3E}">
        <p14:creationId xmlns:p14="http://schemas.microsoft.com/office/powerpoint/2010/main" val="164675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805" y="1340741"/>
            <a:ext cx="9404723" cy="1400530"/>
          </a:xfrm>
        </p:spPr>
        <p:txBody>
          <a:bodyPr/>
          <a:lstStyle/>
          <a:p>
            <a:r>
              <a:rPr lang="en-IN" sz="6000" dirty="0"/>
              <a:t>What is customer Service?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805" y="3424518"/>
            <a:ext cx="8946541" cy="4195481"/>
          </a:xfrm>
        </p:spPr>
        <p:txBody>
          <a:bodyPr>
            <a:normAutofit/>
          </a:bodyPr>
          <a:lstStyle/>
          <a:p>
            <a:r>
              <a:rPr lang="en-US" sz="3200" spc="-75" dirty="0">
                <a:latin typeface="Verdana"/>
                <a:cs typeface="Verdana"/>
              </a:rPr>
              <a:t>All </a:t>
            </a:r>
            <a:r>
              <a:rPr lang="en-US" sz="3200" spc="-50" dirty="0">
                <a:latin typeface="Verdana"/>
                <a:cs typeface="Verdana"/>
              </a:rPr>
              <a:t>interactions </a:t>
            </a:r>
            <a:r>
              <a:rPr lang="en-US" sz="3200" spc="45" dirty="0">
                <a:latin typeface="Verdana"/>
                <a:cs typeface="Verdana"/>
              </a:rPr>
              <a:t>between </a:t>
            </a:r>
            <a:r>
              <a:rPr lang="en-US" sz="3200" spc="195" dirty="0">
                <a:latin typeface="Verdana"/>
                <a:cs typeface="Verdana"/>
              </a:rPr>
              <a:t>a </a:t>
            </a:r>
            <a:r>
              <a:rPr lang="en-US" sz="3200" spc="-105" dirty="0">
                <a:latin typeface="Verdana"/>
                <a:cs typeface="Verdana"/>
              </a:rPr>
              <a:t>customer</a:t>
            </a:r>
            <a:r>
              <a:rPr lang="en-US" sz="3200" spc="-65" dirty="0">
                <a:latin typeface="Verdana"/>
                <a:cs typeface="Verdana"/>
              </a:rPr>
              <a:t> </a:t>
            </a:r>
            <a:r>
              <a:rPr lang="en-US" sz="3200" spc="90" dirty="0">
                <a:latin typeface="Verdana"/>
                <a:cs typeface="Verdana"/>
              </a:rPr>
              <a:t>and</a:t>
            </a:r>
            <a:r>
              <a:rPr lang="en-US" sz="3200" spc="-185" dirty="0">
                <a:latin typeface="Verdana"/>
                <a:cs typeface="Verdana"/>
              </a:rPr>
              <a:t> </a:t>
            </a:r>
            <a:r>
              <a:rPr lang="en-US" sz="3200" spc="195" dirty="0">
                <a:latin typeface="Verdana"/>
                <a:cs typeface="Verdana"/>
              </a:rPr>
              <a:t>a</a:t>
            </a:r>
            <a:r>
              <a:rPr lang="en-US" sz="3200" spc="-185" dirty="0">
                <a:latin typeface="Verdana"/>
                <a:cs typeface="Verdana"/>
              </a:rPr>
              <a:t> </a:t>
            </a:r>
            <a:r>
              <a:rPr lang="en-US" sz="3200" spc="25" dirty="0">
                <a:latin typeface="Verdana"/>
                <a:cs typeface="Verdana"/>
              </a:rPr>
              <a:t>product</a:t>
            </a:r>
            <a:r>
              <a:rPr lang="en-US" sz="3200" spc="-180" dirty="0">
                <a:latin typeface="Verdana"/>
                <a:cs typeface="Verdana"/>
              </a:rPr>
              <a:t> </a:t>
            </a:r>
            <a:r>
              <a:rPr lang="en-US" sz="3200" spc="-45" dirty="0">
                <a:latin typeface="Verdana"/>
                <a:cs typeface="Verdana"/>
              </a:rPr>
              <a:t>provider</a:t>
            </a:r>
            <a:r>
              <a:rPr lang="en-US" sz="3200" spc="-204" dirty="0">
                <a:latin typeface="Verdana"/>
                <a:cs typeface="Verdana"/>
              </a:rPr>
              <a:t> </a:t>
            </a:r>
            <a:r>
              <a:rPr lang="en-US" sz="3200" spc="30" dirty="0">
                <a:latin typeface="Verdana"/>
                <a:cs typeface="Verdana"/>
              </a:rPr>
              <a:t>at </a:t>
            </a:r>
            <a:r>
              <a:rPr lang="en-US" sz="3200" spc="-20" dirty="0">
                <a:latin typeface="Verdana"/>
                <a:cs typeface="Verdana"/>
              </a:rPr>
              <a:t>the </a:t>
            </a:r>
            <a:r>
              <a:rPr lang="en-US" sz="3200" spc="-65" dirty="0">
                <a:latin typeface="Verdana"/>
                <a:cs typeface="Verdana"/>
              </a:rPr>
              <a:t>time </a:t>
            </a:r>
            <a:r>
              <a:rPr lang="en-US" sz="3200" spc="10" dirty="0">
                <a:latin typeface="Verdana"/>
                <a:cs typeface="Verdana"/>
              </a:rPr>
              <a:t>of </a:t>
            </a:r>
            <a:r>
              <a:rPr lang="en-US" sz="3200" spc="-80" dirty="0">
                <a:latin typeface="Verdana"/>
                <a:cs typeface="Verdana"/>
              </a:rPr>
              <a:t>sale, </a:t>
            </a:r>
            <a:r>
              <a:rPr lang="en-US" sz="3200" spc="90" dirty="0">
                <a:latin typeface="Verdana"/>
                <a:cs typeface="Verdana"/>
              </a:rPr>
              <a:t>and</a:t>
            </a:r>
            <a:r>
              <a:rPr lang="en-US" sz="3200" spc="-575" dirty="0">
                <a:latin typeface="Verdana"/>
                <a:cs typeface="Verdana"/>
              </a:rPr>
              <a:t> </a:t>
            </a:r>
            <a:r>
              <a:rPr lang="en-US" sz="3200" spc="-45" dirty="0">
                <a:latin typeface="Verdana"/>
                <a:cs typeface="Verdana"/>
              </a:rPr>
              <a:t>thereafter is called customer service.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2079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364795"/>
            <a:ext cx="9404723" cy="1400530"/>
          </a:xfrm>
        </p:spPr>
        <p:txBody>
          <a:bodyPr/>
          <a:lstStyle/>
          <a:p>
            <a:r>
              <a:rPr lang="en-US" sz="4800" dirty="0"/>
              <a:t>The advantages of good  service: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</a:pPr>
            <a:r>
              <a:rPr lang="en-US" sz="3200" spc="-80" dirty="0">
                <a:latin typeface="Verdana"/>
                <a:cs typeface="Verdana"/>
              </a:rPr>
              <a:t>Increases </a:t>
            </a:r>
            <a:r>
              <a:rPr lang="en-US" sz="3200" spc="-45" dirty="0">
                <a:latin typeface="Verdana"/>
                <a:cs typeface="Verdana"/>
              </a:rPr>
              <a:t>customer </a:t>
            </a:r>
            <a:r>
              <a:rPr lang="en-US" sz="3200" spc="-35" dirty="0">
                <a:latin typeface="Verdana"/>
                <a:cs typeface="Verdana"/>
              </a:rPr>
              <a:t>purchases </a:t>
            </a:r>
            <a:r>
              <a:rPr lang="en-US" sz="3200" spc="-110" dirty="0">
                <a:latin typeface="Verdana"/>
                <a:cs typeface="Verdana"/>
              </a:rPr>
              <a:t>in </a:t>
            </a:r>
            <a:r>
              <a:rPr lang="en-US" sz="3200" spc="-150" dirty="0">
                <a:latin typeface="Verdana"/>
                <a:cs typeface="Verdana"/>
              </a:rPr>
              <a:t>size </a:t>
            </a:r>
            <a:r>
              <a:rPr lang="en-US" sz="3200" spc="-425" dirty="0">
                <a:latin typeface="Verdana"/>
                <a:cs typeface="Verdana"/>
              </a:rPr>
              <a:t>and  </a:t>
            </a:r>
            <a:r>
              <a:rPr lang="en-US" sz="3200" spc="5" dirty="0">
                <a:latin typeface="Verdana"/>
                <a:cs typeface="Verdana"/>
              </a:rPr>
              <a:t>frequency.</a:t>
            </a:r>
            <a:endParaRPr lang="en-US" sz="3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3200" dirty="0">
              <a:latin typeface="Times New Roman"/>
              <a:cs typeface="Times New Roman"/>
            </a:endParaRPr>
          </a:p>
          <a:p>
            <a:pPr marL="287020" marR="639445" indent="-274955">
              <a:lnSpc>
                <a:spcPct val="100000"/>
              </a:lnSpc>
              <a:spcBef>
                <a:spcPts val="5"/>
              </a:spcBef>
            </a:pPr>
            <a:r>
              <a:rPr lang="en-US" sz="3200" spc="30" dirty="0">
                <a:latin typeface="Verdana"/>
                <a:cs typeface="Verdana"/>
              </a:rPr>
              <a:t>More </a:t>
            </a:r>
            <a:r>
              <a:rPr lang="en-US" sz="3200" spc="-45" dirty="0">
                <a:latin typeface="Verdana"/>
                <a:cs typeface="Verdana"/>
              </a:rPr>
              <a:t>customer </a:t>
            </a:r>
            <a:r>
              <a:rPr lang="en-US" sz="3200" spc="-120" dirty="0">
                <a:latin typeface="Verdana"/>
                <a:cs typeface="Verdana"/>
              </a:rPr>
              <a:t>referrals </a:t>
            </a:r>
            <a:r>
              <a:rPr lang="en-US" sz="3200" spc="90" dirty="0">
                <a:latin typeface="Verdana"/>
                <a:cs typeface="Verdana"/>
              </a:rPr>
              <a:t>and  </a:t>
            </a:r>
            <a:r>
              <a:rPr lang="en-US" sz="3200" spc="-5" dirty="0">
                <a:latin typeface="Verdana"/>
                <a:cs typeface="Verdana"/>
              </a:rPr>
              <a:t>recommendations </a:t>
            </a:r>
            <a:r>
              <a:rPr lang="en-US" sz="3200" spc="-10" dirty="0">
                <a:latin typeface="Verdana"/>
                <a:cs typeface="Verdana"/>
              </a:rPr>
              <a:t>to </a:t>
            </a:r>
            <a:r>
              <a:rPr lang="en-US" sz="3200" spc="35" dirty="0">
                <a:latin typeface="Verdana"/>
                <a:cs typeface="Verdana"/>
              </a:rPr>
              <a:t>new</a:t>
            </a:r>
            <a:r>
              <a:rPr lang="en-US" sz="3200" spc="-610" dirty="0">
                <a:latin typeface="Verdana"/>
                <a:cs typeface="Verdana"/>
              </a:rPr>
              <a:t> </a:t>
            </a:r>
            <a:r>
              <a:rPr lang="en-US" sz="3200" spc="-75" dirty="0">
                <a:latin typeface="Verdana"/>
                <a:cs typeface="Verdana"/>
              </a:rPr>
              <a:t>customers.</a:t>
            </a:r>
            <a:endParaRPr lang="en-US" sz="3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3200" dirty="0">
              <a:latin typeface="Times New Roman"/>
              <a:cs typeface="Times New Roman"/>
            </a:endParaRPr>
          </a:p>
          <a:p>
            <a:pPr marL="287020" marR="254635" indent="-274955">
              <a:lnSpc>
                <a:spcPct val="100000"/>
              </a:lnSpc>
              <a:spcBef>
                <a:spcPts val="5"/>
              </a:spcBef>
            </a:pPr>
            <a:r>
              <a:rPr lang="en-US" sz="3200" spc="-145" dirty="0">
                <a:latin typeface="Verdana"/>
                <a:cs typeface="Verdana"/>
              </a:rPr>
              <a:t>Builds </a:t>
            </a:r>
            <a:r>
              <a:rPr lang="en-US" sz="3200" spc="-100" dirty="0">
                <a:latin typeface="Verdana"/>
                <a:cs typeface="Verdana"/>
              </a:rPr>
              <a:t>your </a:t>
            </a:r>
            <a:r>
              <a:rPr lang="en-US" sz="3200" spc="-125" dirty="0">
                <a:latin typeface="Verdana"/>
                <a:cs typeface="Verdana"/>
              </a:rPr>
              <a:t>business </a:t>
            </a:r>
            <a:r>
              <a:rPr lang="en-US" sz="3200" spc="-65" dirty="0">
                <a:latin typeface="Verdana"/>
                <a:cs typeface="Verdana"/>
              </a:rPr>
              <a:t>reputation &amp;  reduces </a:t>
            </a:r>
            <a:r>
              <a:rPr lang="en-US" sz="3200" spc="-20" dirty="0">
                <a:latin typeface="Verdana"/>
                <a:cs typeface="Verdana"/>
              </a:rPr>
              <a:t>complaints </a:t>
            </a:r>
            <a:r>
              <a:rPr lang="en-US" sz="3200" spc="90" dirty="0">
                <a:latin typeface="Verdana"/>
                <a:cs typeface="Verdana"/>
              </a:rPr>
              <a:t>and</a:t>
            </a:r>
            <a:r>
              <a:rPr lang="en-US" sz="3200" spc="-365" dirty="0">
                <a:latin typeface="Verdana"/>
                <a:cs typeface="Verdana"/>
              </a:rPr>
              <a:t> </a:t>
            </a:r>
            <a:r>
              <a:rPr lang="en-US" sz="3200" spc="-50" dirty="0">
                <a:latin typeface="Verdana"/>
                <a:cs typeface="Verdana"/>
              </a:rPr>
              <a:t>problems.</a:t>
            </a:r>
            <a:endParaRPr lang="en-US" sz="3200" dirty="0">
              <a:latin typeface="Verdana"/>
              <a:cs typeface="Verdan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255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/>
              <a:t>Mutual Advantages: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3600" dirty="0"/>
              <a:t>Customer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2868123"/>
            <a:ext cx="4396339" cy="3741738"/>
          </a:xfrm>
        </p:spPr>
        <p:txBody>
          <a:bodyPr>
            <a:normAutofit/>
          </a:bodyPr>
          <a:lstStyle/>
          <a:p>
            <a:r>
              <a:rPr lang="en-US" sz="2800" spc="-10" dirty="0">
                <a:latin typeface="Verdana"/>
                <a:cs typeface="Verdana"/>
              </a:rPr>
              <a:t>Benefits </a:t>
            </a:r>
            <a:r>
              <a:rPr lang="en-US" sz="2800" spc="70" dirty="0">
                <a:latin typeface="Verdana"/>
                <a:cs typeface="Verdana"/>
              </a:rPr>
              <a:t>because  </a:t>
            </a:r>
            <a:r>
              <a:rPr lang="en-US" sz="2800" spc="-20" dirty="0">
                <a:latin typeface="Verdana"/>
                <a:cs typeface="Verdana"/>
              </a:rPr>
              <a:t>the </a:t>
            </a:r>
            <a:r>
              <a:rPr lang="en-US" sz="2800" spc="-120" dirty="0">
                <a:latin typeface="Verdana"/>
                <a:cs typeface="Verdana"/>
              </a:rPr>
              <a:t>business </a:t>
            </a:r>
            <a:r>
              <a:rPr lang="en-US" sz="2800" spc="-240" dirty="0">
                <a:latin typeface="Verdana"/>
                <a:cs typeface="Verdana"/>
              </a:rPr>
              <a:t>is  </a:t>
            </a:r>
            <a:r>
              <a:rPr lang="en-US" sz="2800" spc="-30" dirty="0">
                <a:latin typeface="Verdana"/>
                <a:cs typeface="Verdana"/>
              </a:rPr>
              <a:t>providing </a:t>
            </a:r>
            <a:r>
              <a:rPr lang="en-US" sz="2800" spc="195" dirty="0">
                <a:latin typeface="Verdana"/>
                <a:cs typeface="Verdana"/>
              </a:rPr>
              <a:t>a</a:t>
            </a:r>
            <a:r>
              <a:rPr lang="en-US" sz="2800" spc="-445" dirty="0">
                <a:latin typeface="Verdana"/>
                <a:cs typeface="Verdana"/>
              </a:rPr>
              <a:t> </a:t>
            </a:r>
            <a:r>
              <a:rPr lang="en-US" sz="2800" spc="-45" dirty="0">
                <a:latin typeface="Verdana"/>
                <a:cs typeface="Verdana"/>
              </a:rPr>
              <a:t>service  </a:t>
            </a:r>
            <a:r>
              <a:rPr lang="en-US" sz="2800" spc="-30" dirty="0">
                <a:latin typeface="Verdana"/>
                <a:cs typeface="Verdana"/>
              </a:rPr>
              <a:t>that </a:t>
            </a:r>
            <a:r>
              <a:rPr lang="en-US" sz="2800" spc="-55" dirty="0">
                <a:latin typeface="Verdana"/>
                <a:cs typeface="Verdana"/>
              </a:rPr>
              <a:t>meets </a:t>
            </a:r>
            <a:r>
              <a:rPr lang="en-US" sz="2800" spc="-105" dirty="0">
                <a:latin typeface="Verdana"/>
                <a:cs typeface="Verdana"/>
              </a:rPr>
              <a:t>their  </a:t>
            </a:r>
            <a:r>
              <a:rPr lang="en-US" sz="2800" spc="5" dirty="0">
                <a:latin typeface="Verdana"/>
                <a:cs typeface="Verdana"/>
              </a:rPr>
              <a:t>needs.</a:t>
            </a:r>
            <a:endParaRPr lang="en-IN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sz="3600" dirty="0"/>
              <a:t>Business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866292"/>
            <a:ext cx="4396339" cy="3741738"/>
          </a:xfrm>
        </p:spPr>
        <p:txBody>
          <a:bodyPr>
            <a:normAutofit/>
          </a:bodyPr>
          <a:lstStyle/>
          <a:p>
            <a:r>
              <a:rPr lang="en-US" sz="2800" spc="-50" dirty="0">
                <a:latin typeface="Verdana"/>
                <a:cs typeface="Verdana"/>
              </a:rPr>
              <a:t>Benefits </a:t>
            </a:r>
            <a:r>
              <a:rPr lang="en-US" sz="2800" spc="70" dirty="0">
                <a:latin typeface="Verdana"/>
                <a:cs typeface="Verdana"/>
              </a:rPr>
              <a:t>because  </a:t>
            </a:r>
            <a:r>
              <a:rPr lang="en-US" sz="2800" spc="-85" dirty="0">
                <a:latin typeface="Verdana"/>
                <a:cs typeface="Verdana"/>
              </a:rPr>
              <a:t>satisfied</a:t>
            </a:r>
            <a:r>
              <a:rPr lang="en-US" sz="2800" spc="-280" dirty="0">
                <a:latin typeface="Verdana"/>
                <a:cs typeface="Verdana"/>
              </a:rPr>
              <a:t> </a:t>
            </a:r>
            <a:r>
              <a:rPr lang="en-US" sz="2800" spc="-75" dirty="0">
                <a:latin typeface="Verdana"/>
                <a:cs typeface="Verdana"/>
              </a:rPr>
              <a:t>customers  </a:t>
            </a:r>
            <a:r>
              <a:rPr lang="en-US" sz="2800" spc="5" dirty="0">
                <a:latin typeface="Verdana"/>
                <a:cs typeface="Verdana"/>
              </a:rPr>
              <a:t>are </a:t>
            </a:r>
            <a:r>
              <a:rPr lang="en-US" sz="2800" spc="-125" dirty="0">
                <a:latin typeface="Verdana"/>
                <a:cs typeface="Verdana"/>
              </a:rPr>
              <a:t>likely </a:t>
            </a:r>
            <a:r>
              <a:rPr lang="en-US" sz="2800" spc="-10" dirty="0">
                <a:latin typeface="Verdana"/>
                <a:cs typeface="Verdana"/>
              </a:rPr>
              <a:t>to </a:t>
            </a:r>
            <a:r>
              <a:rPr lang="en-US" sz="2800" spc="130" dirty="0">
                <a:latin typeface="Verdana"/>
                <a:cs typeface="Verdana"/>
              </a:rPr>
              <a:t>be  </a:t>
            </a:r>
            <a:r>
              <a:rPr lang="en-US" sz="2800" spc="25" dirty="0">
                <a:latin typeface="Verdana"/>
                <a:cs typeface="Verdana"/>
              </a:rPr>
              <a:t>repeated</a:t>
            </a:r>
            <a:r>
              <a:rPr lang="en-US" sz="2800" spc="-200" dirty="0">
                <a:latin typeface="Verdana"/>
                <a:cs typeface="Verdana"/>
              </a:rPr>
              <a:t> </a:t>
            </a:r>
            <a:r>
              <a:rPr lang="en-US" sz="2800" spc="-75" dirty="0">
                <a:latin typeface="Verdana"/>
                <a:cs typeface="Verdana"/>
              </a:rPr>
              <a:t>customers.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0470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Service helps in understanding the customer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492533"/>
            <a:ext cx="8946541" cy="4195481"/>
          </a:xfrm>
        </p:spPr>
        <p:txBody>
          <a:bodyPr>
            <a:normAutofit/>
          </a:bodyPr>
          <a:lstStyle/>
          <a:p>
            <a:r>
              <a:rPr lang="en-IN" sz="2800" dirty="0"/>
              <a:t>Who are they?</a:t>
            </a:r>
          </a:p>
          <a:p>
            <a:r>
              <a:rPr lang="en-IN" sz="2800" dirty="0"/>
              <a:t>What they buy?</a:t>
            </a:r>
          </a:p>
          <a:p>
            <a:r>
              <a:rPr lang="en-IN" sz="2800" dirty="0"/>
              <a:t>Why they buy it?</a:t>
            </a:r>
          </a:p>
          <a:p>
            <a:r>
              <a:rPr lang="en-IN" sz="2800" dirty="0"/>
              <a:t>What they expect of you?</a:t>
            </a:r>
          </a:p>
        </p:txBody>
      </p:sp>
    </p:spTree>
    <p:extLst>
      <p:ext uri="{BB962C8B-B14F-4D97-AF65-F5344CB8AC3E}">
        <p14:creationId xmlns:p14="http://schemas.microsoft.com/office/powerpoint/2010/main" val="259149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Customer feedback is a great  instrument for developing product that is served.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084220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9600" y="559778"/>
            <a:ext cx="8825658" cy="3329581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62803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139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Times New Roman</vt:lpstr>
      <vt:lpstr>Verdana</vt:lpstr>
      <vt:lpstr>Wingdings 3</vt:lpstr>
      <vt:lpstr>Ion</vt:lpstr>
      <vt:lpstr>Importance Of Customer Service</vt:lpstr>
      <vt:lpstr>What is customer Service?</vt:lpstr>
      <vt:lpstr>The advantages of good  service:</vt:lpstr>
      <vt:lpstr>Mutual Advantages:</vt:lpstr>
      <vt:lpstr>Customer Service helps in understanding the customer</vt:lpstr>
      <vt:lpstr>Customer Feedback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Importance Of Customer Service</dc:title>
  <dc:creator>Pulak Sinha</dc:creator>
  <cp:lastModifiedBy>Pulak Sinha</cp:lastModifiedBy>
  <cp:revision>3</cp:revision>
  <dcterms:created xsi:type="dcterms:W3CDTF">2019-09-29T18:15:39Z</dcterms:created>
  <dcterms:modified xsi:type="dcterms:W3CDTF">2019-09-29T18:33:18Z</dcterms:modified>
</cp:coreProperties>
</file>