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47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94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67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48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26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07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4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79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4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E3-06DC-4FCE-B71B-393E8D2AAFF5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75E7-C4FC-47AE-8AE8-3C11F869D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20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AA9E3-06DC-4FCE-B71B-393E8D2AAFF5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675E7-C4FC-47AE-8AE8-3C11F869D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74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documents.lucidchart.com/documents/467b1740-c372-48cd-832b-b1d700be80c3/pages/0_0?a=759&amp;x=625&amp;y=46&amp;w=770&amp;h=752&amp;store=1&amp;accept=image%2F*&amp;auth=LCA%20f10b5b2a7860c862255db9401998f635755a9f9d-ts%3D15684503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0"/>
            <a:ext cx="550545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ocuments.lucidchart.com/documents/467b1740-c372-48cd-832b-b1d700be80c3/pages/0_0?a=807&amp;x=-1&amp;y=267&amp;w=1342&amp;h=1166&amp;store=1&amp;accept=image%2F*&amp;auth=LCA%20814381d89559938df6e63d1a81408a6da276bd28-ts%3D156845031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" b="4474"/>
          <a:stretch/>
        </p:blipFill>
        <p:spPr bwMode="auto">
          <a:xfrm>
            <a:off x="1295606" y="356260"/>
            <a:ext cx="9591675" cy="612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9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2b846b57-17a3-4ec4-828d-d6198c3e6da3/pages/0_0?a=706&amp;x=37&amp;y=-7&amp;w=506&amp;h=592&amp;store=1&amp;accept=image%2F*&amp;auth=LCA%20243405d001f0865045a97506c0e34c26d54a637a-ts%3D156845044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54"/>
          <a:stretch/>
        </p:blipFill>
        <p:spPr bwMode="auto">
          <a:xfrm>
            <a:off x="191201" y="0"/>
            <a:ext cx="3619500" cy="27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ocuments.lucidchart.com/documents/2b846b57-17a3-4ec4-828d-d6198c3e6da3/pages/0_0?a=709&amp;x=576&amp;y=-1&amp;w=528&amp;h=462&amp;store=1&amp;accept=image%2F*&amp;auth=LCA%207bc2c2ca501ab46a8cc666d48ab51a3ea4458c7f-ts%3D156845044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9" b="33890"/>
          <a:stretch/>
        </p:blipFill>
        <p:spPr bwMode="auto">
          <a:xfrm>
            <a:off x="4371315" y="95003"/>
            <a:ext cx="3771900" cy="271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ocuments.lucidchart.com/documents/2b846b57-17a3-4ec4-828d-d6198c3e6da3/pages/0_0?a=709&amp;x=36&amp;y=613&amp;w=528&amp;h=586&amp;store=1&amp;accept=image%2F*&amp;auth=LCA%202c0521a70420d7f3f99fe4af377078967b795302-ts%3D156845044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000"/>
          <a:stretch/>
        </p:blipFill>
        <p:spPr bwMode="auto">
          <a:xfrm>
            <a:off x="191201" y="2921329"/>
            <a:ext cx="3771900" cy="277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documents.lucidchart.com/documents/2b846b57-17a3-4ec4-828d-d6198c3e6da3/pages/0_0?a=709&amp;x=617&amp;y=523&amp;w=506&amp;h=374&amp;store=1&amp;accept=image%2F*&amp;auth=LCA%20d932534733d7a30a8e94da6bb24b7b4c6d622bc5-ts%3D156845044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0" b="29677"/>
          <a:stretch/>
        </p:blipFill>
        <p:spPr bwMode="auto">
          <a:xfrm>
            <a:off x="4371315" y="2885702"/>
            <a:ext cx="3775158" cy="258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36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SAGAR</dc:creator>
  <cp:lastModifiedBy>SHARMA, SAGAR</cp:lastModifiedBy>
  <cp:revision>2</cp:revision>
  <dcterms:created xsi:type="dcterms:W3CDTF">2019-09-14T10:41:33Z</dcterms:created>
  <dcterms:modified xsi:type="dcterms:W3CDTF">2019-09-14T11:35:41Z</dcterms:modified>
</cp:coreProperties>
</file>