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468" r:id="rId2"/>
    <p:sldId id="2076138404" r:id="rId3"/>
    <p:sldId id="2076138407" r:id="rId4"/>
    <p:sldId id="2076138406" r:id="rId5"/>
    <p:sldId id="2076138408" r:id="rId6"/>
    <p:sldId id="2076138405" r:id="rId7"/>
    <p:sldId id="213480589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4F85AE-519C-42F1-A88A-4F8FB1C9E656}" v="38" dt="2022-09-07T14:09:21.8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pil Varshney" userId="d3ccd8f4-df64-4885-a9e4-e0f60f0bf037" providerId="ADAL" clId="{2A4F85AE-519C-42F1-A88A-4F8FB1C9E656}"/>
    <pc:docChg chg="undo redo custSel addSld delSld modSld sldOrd">
      <pc:chgData name="Kapil Varshney" userId="d3ccd8f4-df64-4885-a9e4-e0f60f0bf037" providerId="ADAL" clId="{2A4F85AE-519C-42F1-A88A-4F8FB1C9E656}" dt="2022-09-07T15:14:15.722" v="2834" actId="20577"/>
      <pc:docMkLst>
        <pc:docMk/>
      </pc:docMkLst>
      <pc:sldChg chg="del">
        <pc:chgData name="Kapil Varshney" userId="d3ccd8f4-df64-4885-a9e4-e0f60f0bf037" providerId="ADAL" clId="{2A4F85AE-519C-42F1-A88A-4F8FB1C9E656}" dt="2022-08-26T09:03:45.308" v="1702" actId="2696"/>
        <pc:sldMkLst>
          <pc:docMk/>
          <pc:sldMk cId="1108920757" sldId="256"/>
        </pc:sldMkLst>
      </pc:sldChg>
      <pc:sldChg chg="addSp modSp del mod ord">
        <pc:chgData name="Kapil Varshney" userId="d3ccd8f4-df64-4885-a9e4-e0f60f0bf037" providerId="ADAL" clId="{2A4F85AE-519C-42F1-A88A-4F8FB1C9E656}" dt="2022-08-26T09:04:34.242" v="1703" actId="2696"/>
        <pc:sldMkLst>
          <pc:docMk/>
          <pc:sldMk cId="3732364684" sldId="257"/>
        </pc:sldMkLst>
        <pc:spChg chg="mod">
          <ac:chgData name="Kapil Varshney" userId="d3ccd8f4-df64-4885-a9e4-e0f60f0bf037" providerId="ADAL" clId="{2A4F85AE-519C-42F1-A88A-4F8FB1C9E656}" dt="2022-08-18T17:00:34.686" v="3" actId="20577"/>
          <ac:spMkLst>
            <pc:docMk/>
            <pc:sldMk cId="3732364684" sldId="257"/>
            <ac:spMk id="3" creationId="{1D0E4825-DD2E-CE0E-8E99-EC126BEB9889}"/>
          </ac:spMkLst>
        </pc:spChg>
        <pc:picChg chg="add mod">
          <ac:chgData name="Kapil Varshney" userId="d3ccd8f4-df64-4885-a9e4-e0f60f0bf037" providerId="ADAL" clId="{2A4F85AE-519C-42F1-A88A-4F8FB1C9E656}" dt="2022-08-18T17:00:51.393" v="8" actId="14100"/>
          <ac:picMkLst>
            <pc:docMk/>
            <pc:sldMk cId="3732364684" sldId="257"/>
            <ac:picMk id="5" creationId="{1D4BEBF1-3A47-1D94-CED8-E4F970278851}"/>
          </ac:picMkLst>
        </pc:picChg>
      </pc:sldChg>
      <pc:sldChg chg="addSp delSp modSp new del mod setBg">
        <pc:chgData name="Kapil Varshney" userId="d3ccd8f4-df64-4885-a9e4-e0f60f0bf037" providerId="ADAL" clId="{2A4F85AE-519C-42F1-A88A-4F8FB1C9E656}" dt="2022-08-18T17:07:10.734" v="18" actId="2696"/>
        <pc:sldMkLst>
          <pc:docMk/>
          <pc:sldMk cId="750408152" sldId="258"/>
        </pc:sldMkLst>
        <pc:spChg chg="del mod">
          <ac:chgData name="Kapil Varshney" userId="d3ccd8f4-df64-4885-a9e4-e0f60f0bf037" providerId="ADAL" clId="{2A4F85AE-519C-42F1-A88A-4F8FB1C9E656}" dt="2022-08-18T17:07:03.458" v="17" actId="478"/>
          <ac:spMkLst>
            <pc:docMk/>
            <pc:sldMk cId="750408152" sldId="258"/>
            <ac:spMk id="2" creationId="{8278980B-2E69-F46D-0308-39EB19F9F9E4}"/>
          </ac:spMkLst>
        </pc:spChg>
        <pc:spChg chg="add del mod">
          <ac:chgData name="Kapil Varshney" userId="d3ccd8f4-df64-4885-a9e4-e0f60f0bf037" providerId="ADAL" clId="{2A4F85AE-519C-42F1-A88A-4F8FB1C9E656}" dt="2022-08-18T17:06:55.028" v="16" actId="26606"/>
          <ac:spMkLst>
            <pc:docMk/>
            <pc:sldMk cId="750408152" sldId="258"/>
            <ac:spMk id="3" creationId="{E20C5EA3-CF2E-3F33-EAF8-EEDE96A89135}"/>
          </ac:spMkLst>
        </pc:spChg>
        <pc:spChg chg="add del">
          <ac:chgData name="Kapil Varshney" userId="d3ccd8f4-df64-4885-a9e4-e0f60f0bf037" providerId="ADAL" clId="{2A4F85AE-519C-42F1-A88A-4F8FB1C9E656}" dt="2022-08-18T17:06:13.431" v="11" actId="26606"/>
          <ac:spMkLst>
            <pc:docMk/>
            <pc:sldMk cId="750408152" sldId="258"/>
            <ac:spMk id="8" creationId="{907EF6B7-1338-4443-8C46-6A318D952DFD}"/>
          </ac:spMkLst>
        </pc:spChg>
        <pc:spChg chg="add del">
          <ac:chgData name="Kapil Varshney" userId="d3ccd8f4-df64-4885-a9e4-e0f60f0bf037" providerId="ADAL" clId="{2A4F85AE-519C-42F1-A88A-4F8FB1C9E656}" dt="2022-08-18T17:06:13.431" v="11" actId="26606"/>
          <ac:spMkLst>
            <pc:docMk/>
            <pc:sldMk cId="750408152" sldId="258"/>
            <ac:spMk id="10" creationId="{DAAE4CDD-124C-4DCF-9584-B6033B545DD5}"/>
          </ac:spMkLst>
        </pc:spChg>
        <pc:spChg chg="add del">
          <ac:chgData name="Kapil Varshney" userId="d3ccd8f4-df64-4885-a9e4-e0f60f0bf037" providerId="ADAL" clId="{2A4F85AE-519C-42F1-A88A-4F8FB1C9E656}" dt="2022-08-18T17:06:13.431" v="11" actId="26606"/>
          <ac:spMkLst>
            <pc:docMk/>
            <pc:sldMk cId="750408152" sldId="258"/>
            <ac:spMk id="12" creationId="{081E4A58-353D-44AE-B2FC-2A74E2E400F7}"/>
          </ac:spMkLst>
        </pc:spChg>
        <pc:spChg chg="add del">
          <ac:chgData name="Kapil Varshney" userId="d3ccd8f4-df64-4885-a9e4-e0f60f0bf037" providerId="ADAL" clId="{2A4F85AE-519C-42F1-A88A-4F8FB1C9E656}" dt="2022-08-18T17:06:55.028" v="16" actId="26606"/>
          <ac:spMkLst>
            <pc:docMk/>
            <pc:sldMk cId="750408152" sldId="258"/>
            <ac:spMk id="14" creationId="{100EDD19-6802-4EC3-95CE-CFFAB042CFD6}"/>
          </ac:spMkLst>
        </pc:spChg>
        <pc:spChg chg="add del">
          <ac:chgData name="Kapil Varshney" userId="d3ccd8f4-df64-4885-a9e4-e0f60f0bf037" providerId="ADAL" clId="{2A4F85AE-519C-42F1-A88A-4F8FB1C9E656}" dt="2022-08-18T17:06:55.028" v="16" actId="26606"/>
          <ac:spMkLst>
            <pc:docMk/>
            <pc:sldMk cId="750408152" sldId="258"/>
            <ac:spMk id="15" creationId="{DB17E863-922E-4C26-BD64-E8FD41D28661}"/>
          </ac:spMkLst>
        </pc:spChg>
        <pc:spChg chg="add del">
          <ac:chgData name="Kapil Varshney" userId="d3ccd8f4-df64-4885-a9e4-e0f60f0bf037" providerId="ADAL" clId="{2A4F85AE-519C-42F1-A88A-4F8FB1C9E656}" dt="2022-08-18T17:06:55.017" v="15" actId="26606"/>
          <ac:spMkLst>
            <pc:docMk/>
            <pc:sldMk cId="750408152" sldId="258"/>
            <ac:spMk id="20" creationId="{943CAA20-3569-4189-9E48-239A229A86CA}"/>
          </ac:spMkLst>
        </pc:spChg>
        <pc:spChg chg="add del">
          <ac:chgData name="Kapil Varshney" userId="d3ccd8f4-df64-4885-a9e4-e0f60f0bf037" providerId="ADAL" clId="{2A4F85AE-519C-42F1-A88A-4F8FB1C9E656}" dt="2022-08-18T17:06:55.017" v="15" actId="26606"/>
          <ac:spMkLst>
            <pc:docMk/>
            <pc:sldMk cId="750408152" sldId="258"/>
            <ac:spMk id="22" creationId="{DA542B6D-E775-4832-91DC-2D20F857813A}"/>
          </ac:spMkLst>
        </pc:spChg>
        <pc:spChg chg="add">
          <ac:chgData name="Kapil Varshney" userId="d3ccd8f4-df64-4885-a9e4-e0f60f0bf037" providerId="ADAL" clId="{2A4F85AE-519C-42F1-A88A-4F8FB1C9E656}" dt="2022-08-18T17:06:55.028" v="16" actId="26606"/>
          <ac:spMkLst>
            <pc:docMk/>
            <pc:sldMk cId="750408152" sldId="258"/>
            <ac:spMk id="26" creationId="{B6CDA21F-E7AF-4C75-8395-33F58D5B0E45}"/>
          </ac:spMkLst>
        </pc:spChg>
        <pc:spChg chg="add">
          <ac:chgData name="Kapil Varshney" userId="d3ccd8f4-df64-4885-a9e4-e0f60f0bf037" providerId="ADAL" clId="{2A4F85AE-519C-42F1-A88A-4F8FB1C9E656}" dt="2022-08-18T17:06:55.028" v="16" actId="26606"/>
          <ac:spMkLst>
            <pc:docMk/>
            <pc:sldMk cId="750408152" sldId="258"/>
            <ac:spMk id="27" creationId="{D5B0017B-2ECA-49AF-B397-DC140825DF8D}"/>
          </ac:spMkLst>
        </pc:spChg>
        <pc:spChg chg="add">
          <ac:chgData name="Kapil Varshney" userId="d3ccd8f4-df64-4885-a9e4-e0f60f0bf037" providerId="ADAL" clId="{2A4F85AE-519C-42F1-A88A-4F8FB1C9E656}" dt="2022-08-18T17:06:55.028" v="16" actId="26606"/>
          <ac:spMkLst>
            <pc:docMk/>
            <pc:sldMk cId="750408152" sldId="258"/>
            <ac:spMk id="30" creationId="{E20C5EA3-CF2E-3F33-EAF8-EEDE96A89135}"/>
          </ac:spMkLst>
        </pc:spChg>
        <pc:grpChg chg="add">
          <ac:chgData name="Kapil Varshney" userId="d3ccd8f4-df64-4885-a9e4-e0f60f0bf037" providerId="ADAL" clId="{2A4F85AE-519C-42F1-A88A-4F8FB1C9E656}" dt="2022-08-18T17:06:55.028" v="16" actId="26606"/>
          <ac:grpSpMkLst>
            <pc:docMk/>
            <pc:sldMk cId="750408152" sldId="258"/>
            <ac:grpSpMk id="28" creationId="{AE1C45F0-260A-458C-96ED-C1F6D2151219}"/>
          </ac:grpSpMkLst>
        </pc:grpChg>
        <pc:cxnChg chg="add">
          <ac:chgData name="Kapil Varshney" userId="d3ccd8f4-df64-4885-a9e4-e0f60f0bf037" providerId="ADAL" clId="{2A4F85AE-519C-42F1-A88A-4F8FB1C9E656}" dt="2022-08-18T17:06:55.028" v="16" actId="26606"/>
          <ac:cxnSpMkLst>
            <pc:docMk/>
            <pc:sldMk cId="750408152" sldId="258"/>
            <ac:cxnSpMk id="29" creationId="{6CF1BAF6-AD41-4082-B212-8A1F9A2E8779}"/>
          </ac:cxnSpMkLst>
        </pc:cxnChg>
      </pc:sldChg>
      <pc:sldChg chg="addSp delSp modSp add del mod">
        <pc:chgData name="Kapil Varshney" userId="d3ccd8f4-df64-4885-a9e4-e0f60f0bf037" providerId="ADAL" clId="{2A4F85AE-519C-42F1-A88A-4F8FB1C9E656}" dt="2022-08-18T17:08:44.307" v="30" actId="2696"/>
        <pc:sldMkLst>
          <pc:docMk/>
          <pc:sldMk cId="910228690" sldId="258"/>
        </pc:sldMkLst>
        <pc:spChg chg="add mod">
          <ac:chgData name="Kapil Varshney" userId="d3ccd8f4-df64-4885-a9e4-e0f60f0bf037" providerId="ADAL" clId="{2A4F85AE-519C-42F1-A88A-4F8FB1C9E656}" dt="2022-08-18T17:08:34.606" v="27" actId="6549"/>
          <ac:spMkLst>
            <pc:docMk/>
            <pc:sldMk cId="910228690" sldId="258"/>
            <ac:spMk id="2" creationId="{265F3757-1429-C25D-2202-FDA15749C33A}"/>
          </ac:spMkLst>
        </pc:spChg>
        <pc:spChg chg="mod">
          <ac:chgData name="Kapil Varshney" userId="d3ccd8f4-df64-4885-a9e4-e0f60f0bf037" providerId="ADAL" clId="{2A4F85AE-519C-42F1-A88A-4F8FB1C9E656}" dt="2022-08-18T17:07:29.332" v="23" actId="20577"/>
          <ac:spMkLst>
            <pc:docMk/>
            <pc:sldMk cId="910228690" sldId="258"/>
            <ac:spMk id="3" creationId="{1D0E4825-DD2E-CE0E-8E99-EC126BEB9889}"/>
          </ac:spMkLst>
        </pc:spChg>
        <pc:picChg chg="del">
          <ac:chgData name="Kapil Varshney" userId="d3ccd8f4-df64-4885-a9e4-e0f60f0bf037" providerId="ADAL" clId="{2A4F85AE-519C-42F1-A88A-4F8FB1C9E656}" dt="2022-08-18T17:07:18.947" v="20" actId="478"/>
          <ac:picMkLst>
            <pc:docMk/>
            <pc:sldMk cId="910228690" sldId="258"/>
            <ac:picMk id="5" creationId="{1D4BEBF1-3A47-1D94-CED8-E4F970278851}"/>
          </ac:picMkLst>
        </pc:picChg>
      </pc:sldChg>
      <pc:sldChg chg="delSp modSp add del mod">
        <pc:chgData name="Kapil Varshney" userId="d3ccd8f4-df64-4885-a9e4-e0f60f0bf037" providerId="ADAL" clId="{2A4F85AE-519C-42F1-A88A-4F8FB1C9E656}" dt="2022-08-26T09:04:49.946" v="1704" actId="2696"/>
        <pc:sldMkLst>
          <pc:docMk/>
          <pc:sldMk cId="4080534868" sldId="258"/>
        </pc:sldMkLst>
        <pc:spChg chg="mod">
          <ac:chgData name="Kapil Varshney" userId="d3ccd8f4-df64-4885-a9e4-e0f60f0bf037" providerId="ADAL" clId="{2A4F85AE-519C-42F1-A88A-4F8FB1C9E656}" dt="2022-08-18T17:44:19.510" v="93" actId="20577"/>
          <ac:spMkLst>
            <pc:docMk/>
            <pc:sldMk cId="4080534868" sldId="258"/>
            <ac:spMk id="3" creationId="{1D0E4825-DD2E-CE0E-8E99-EC126BEB9889}"/>
          </ac:spMkLst>
        </pc:spChg>
        <pc:picChg chg="del">
          <ac:chgData name="Kapil Varshney" userId="d3ccd8f4-df64-4885-a9e4-e0f60f0bf037" providerId="ADAL" clId="{2A4F85AE-519C-42F1-A88A-4F8FB1C9E656}" dt="2022-08-18T17:09:26.008" v="32" actId="478"/>
          <ac:picMkLst>
            <pc:docMk/>
            <pc:sldMk cId="4080534868" sldId="258"/>
            <ac:picMk id="5" creationId="{1D4BEBF1-3A47-1D94-CED8-E4F970278851}"/>
          </ac:picMkLst>
        </pc:picChg>
      </pc:sldChg>
      <pc:sldChg chg="addSp modSp add del mod">
        <pc:chgData name="Kapil Varshney" userId="d3ccd8f4-df64-4885-a9e4-e0f60f0bf037" providerId="ADAL" clId="{2A4F85AE-519C-42F1-A88A-4F8FB1C9E656}" dt="2022-08-26T09:05:04.188" v="1705" actId="2696"/>
        <pc:sldMkLst>
          <pc:docMk/>
          <pc:sldMk cId="1458096680" sldId="259"/>
        </pc:sldMkLst>
        <pc:spChg chg="mod">
          <ac:chgData name="Kapil Varshney" userId="d3ccd8f4-df64-4885-a9e4-e0f60f0bf037" providerId="ADAL" clId="{2A4F85AE-519C-42F1-A88A-4F8FB1C9E656}" dt="2022-08-19T09:29:19.742" v="170" actId="20577"/>
          <ac:spMkLst>
            <pc:docMk/>
            <pc:sldMk cId="1458096680" sldId="259"/>
            <ac:spMk id="3" creationId="{1D0E4825-DD2E-CE0E-8E99-EC126BEB9889}"/>
          </ac:spMkLst>
        </pc:spChg>
        <pc:picChg chg="add mod">
          <ac:chgData name="Kapil Varshney" userId="d3ccd8f4-df64-4885-a9e4-e0f60f0bf037" providerId="ADAL" clId="{2A4F85AE-519C-42F1-A88A-4F8FB1C9E656}" dt="2022-08-19T09:27:46.144" v="156" actId="14100"/>
          <ac:picMkLst>
            <pc:docMk/>
            <pc:sldMk cId="1458096680" sldId="259"/>
            <ac:picMk id="4" creationId="{F775877D-DC1E-9E97-911D-DC1116634BDF}"/>
          </ac:picMkLst>
        </pc:picChg>
      </pc:sldChg>
      <pc:sldChg chg="add del">
        <pc:chgData name="Kapil Varshney" userId="d3ccd8f4-df64-4885-a9e4-e0f60f0bf037" providerId="ADAL" clId="{2A4F85AE-519C-42F1-A88A-4F8FB1C9E656}" dt="2022-08-18T17:08:41.866" v="29" actId="2696"/>
        <pc:sldMkLst>
          <pc:docMk/>
          <pc:sldMk cId="3614597272" sldId="259"/>
        </pc:sldMkLst>
      </pc:sldChg>
      <pc:sldChg chg="addSp delSp modSp add del mod ord">
        <pc:chgData name="Kapil Varshney" userId="d3ccd8f4-df64-4885-a9e4-e0f60f0bf037" providerId="ADAL" clId="{2A4F85AE-519C-42F1-A88A-4F8FB1C9E656}" dt="2022-08-26T09:21:04.708" v="1706" actId="2696"/>
        <pc:sldMkLst>
          <pc:docMk/>
          <pc:sldMk cId="935408459" sldId="260"/>
        </pc:sldMkLst>
        <pc:spChg chg="mod">
          <ac:chgData name="Kapil Varshney" userId="d3ccd8f4-df64-4885-a9e4-e0f60f0bf037" providerId="ADAL" clId="{2A4F85AE-519C-42F1-A88A-4F8FB1C9E656}" dt="2022-08-19T11:53:54.492" v="209" actId="20577"/>
          <ac:spMkLst>
            <pc:docMk/>
            <pc:sldMk cId="935408459" sldId="260"/>
            <ac:spMk id="3" creationId="{1D0E4825-DD2E-CE0E-8E99-EC126BEB9889}"/>
          </ac:spMkLst>
        </pc:spChg>
        <pc:graphicFrameChg chg="add del mod">
          <ac:chgData name="Kapil Varshney" userId="d3ccd8f4-df64-4885-a9e4-e0f60f0bf037" providerId="ADAL" clId="{2A4F85AE-519C-42F1-A88A-4F8FB1C9E656}" dt="2022-08-19T11:52:47.679" v="195"/>
          <ac:graphicFrameMkLst>
            <pc:docMk/>
            <pc:sldMk cId="935408459" sldId="260"/>
            <ac:graphicFrameMk id="2" creationId="{40198D1A-EDE0-759B-9AD6-4F041F14E39C}"/>
          </ac:graphicFrameMkLst>
        </pc:graphicFrameChg>
      </pc:sldChg>
      <pc:sldChg chg="modSp add del mod ord">
        <pc:chgData name="Kapil Varshney" userId="d3ccd8f4-df64-4885-a9e4-e0f60f0bf037" providerId="ADAL" clId="{2A4F85AE-519C-42F1-A88A-4F8FB1C9E656}" dt="2022-08-26T09:21:28.984" v="1707" actId="2696"/>
        <pc:sldMkLst>
          <pc:docMk/>
          <pc:sldMk cId="3796223624" sldId="261"/>
        </pc:sldMkLst>
        <pc:spChg chg="mod">
          <ac:chgData name="Kapil Varshney" userId="d3ccd8f4-df64-4885-a9e4-e0f60f0bf037" providerId="ADAL" clId="{2A4F85AE-519C-42F1-A88A-4F8FB1C9E656}" dt="2022-08-22T11:45:32.209" v="271" actId="20577"/>
          <ac:spMkLst>
            <pc:docMk/>
            <pc:sldMk cId="3796223624" sldId="261"/>
            <ac:spMk id="8" creationId="{FE160588-CC62-D606-4BCC-00D430D986B5}"/>
          </ac:spMkLst>
        </pc:spChg>
      </pc:sldChg>
      <pc:sldChg chg="addSp delSp modSp add mod ord">
        <pc:chgData name="Kapil Varshney" userId="d3ccd8f4-df64-4885-a9e4-e0f60f0bf037" providerId="ADAL" clId="{2A4F85AE-519C-42F1-A88A-4F8FB1C9E656}" dt="2022-08-23T12:59:35.443" v="1547" actId="113"/>
        <pc:sldMkLst>
          <pc:docMk/>
          <pc:sldMk cId="3430709163" sldId="1613"/>
        </pc:sldMkLst>
        <pc:spChg chg="del mod">
          <ac:chgData name="Kapil Varshney" userId="d3ccd8f4-df64-4885-a9e4-e0f60f0bf037" providerId="ADAL" clId="{2A4F85AE-519C-42F1-A88A-4F8FB1C9E656}" dt="2022-08-23T10:02:23.796" v="353" actId="478"/>
          <ac:spMkLst>
            <pc:docMk/>
            <pc:sldMk cId="3430709163" sldId="1613"/>
            <ac:spMk id="2" creationId="{F3729569-C50B-44E1-AFB0-4397BA4F4415}"/>
          </ac:spMkLst>
        </pc:spChg>
        <pc:spChg chg="add del mod">
          <ac:chgData name="Kapil Varshney" userId="d3ccd8f4-df64-4885-a9e4-e0f60f0bf037" providerId="ADAL" clId="{2A4F85AE-519C-42F1-A88A-4F8FB1C9E656}" dt="2022-08-23T10:09:50.632" v="378" actId="478"/>
          <ac:spMkLst>
            <pc:docMk/>
            <pc:sldMk cId="3430709163" sldId="1613"/>
            <ac:spMk id="4" creationId="{7482ECF9-AAC9-89CC-450E-E127AD9AC618}"/>
          </ac:spMkLst>
        </pc:spChg>
        <pc:spChg chg="add mod">
          <ac:chgData name="Kapil Varshney" userId="d3ccd8f4-df64-4885-a9e4-e0f60f0bf037" providerId="ADAL" clId="{2A4F85AE-519C-42F1-A88A-4F8FB1C9E656}" dt="2022-08-23T12:59:35.443" v="1547" actId="113"/>
          <ac:spMkLst>
            <pc:docMk/>
            <pc:sldMk cId="3430709163" sldId="1613"/>
            <ac:spMk id="5" creationId="{F7B220D8-D1EF-CE90-2731-44D1EE9A4C7A}"/>
          </ac:spMkLst>
        </pc:spChg>
        <pc:spChg chg="del">
          <ac:chgData name="Kapil Varshney" userId="d3ccd8f4-df64-4885-a9e4-e0f60f0bf037" providerId="ADAL" clId="{2A4F85AE-519C-42F1-A88A-4F8FB1C9E656}" dt="2022-08-23T10:03:22.456" v="375" actId="478"/>
          <ac:spMkLst>
            <pc:docMk/>
            <pc:sldMk cId="3430709163" sldId="1613"/>
            <ac:spMk id="14" creationId="{87767FCE-E0AD-4DED-99CD-F7C1C8A41026}"/>
          </ac:spMkLst>
        </pc:spChg>
        <pc:spChg chg="del">
          <ac:chgData name="Kapil Varshney" userId="d3ccd8f4-df64-4885-a9e4-e0f60f0bf037" providerId="ADAL" clId="{2A4F85AE-519C-42F1-A88A-4F8FB1C9E656}" dt="2022-08-23T10:02:56.088" v="362" actId="478"/>
          <ac:spMkLst>
            <pc:docMk/>
            <pc:sldMk cId="3430709163" sldId="1613"/>
            <ac:spMk id="15" creationId="{680C3A11-82D5-49B4-B963-E8BC3AE18EE5}"/>
          </ac:spMkLst>
        </pc:spChg>
        <pc:spChg chg="del">
          <ac:chgData name="Kapil Varshney" userId="d3ccd8f4-df64-4885-a9e4-e0f60f0bf037" providerId="ADAL" clId="{2A4F85AE-519C-42F1-A88A-4F8FB1C9E656}" dt="2022-08-23T10:02:42.088" v="358" actId="478"/>
          <ac:spMkLst>
            <pc:docMk/>
            <pc:sldMk cId="3430709163" sldId="1613"/>
            <ac:spMk id="17" creationId="{75800A68-7909-42AE-8C21-E7EF3EF8B6B7}"/>
          </ac:spMkLst>
        </pc:spChg>
        <pc:spChg chg="del">
          <ac:chgData name="Kapil Varshney" userId="d3ccd8f4-df64-4885-a9e4-e0f60f0bf037" providerId="ADAL" clId="{2A4F85AE-519C-42F1-A88A-4F8FB1C9E656}" dt="2022-08-23T10:02:45.447" v="359" actId="478"/>
          <ac:spMkLst>
            <pc:docMk/>
            <pc:sldMk cId="3430709163" sldId="1613"/>
            <ac:spMk id="18" creationId="{CD5BE5D2-1E6E-4573-A5C0-4478115C4873}"/>
          </ac:spMkLst>
        </pc:spChg>
        <pc:spChg chg="del">
          <ac:chgData name="Kapil Varshney" userId="d3ccd8f4-df64-4885-a9e4-e0f60f0bf037" providerId="ADAL" clId="{2A4F85AE-519C-42F1-A88A-4F8FB1C9E656}" dt="2022-08-23T10:03:25.416" v="376" actId="478"/>
          <ac:spMkLst>
            <pc:docMk/>
            <pc:sldMk cId="3430709163" sldId="1613"/>
            <ac:spMk id="20" creationId="{B90258A2-4F57-451B-9550-19E9B9D19762}"/>
          </ac:spMkLst>
        </pc:spChg>
        <pc:spChg chg="del mod">
          <ac:chgData name="Kapil Varshney" userId="d3ccd8f4-df64-4885-a9e4-e0f60f0bf037" providerId="ADAL" clId="{2A4F85AE-519C-42F1-A88A-4F8FB1C9E656}" dt="2022-08-23T10:03:19.550" v="372"/>
          <ac:spMkLst>
            <pc:docMk/>
            <pc:sldMk cId="3430709163" sldId="1613"/>
            <ac:spMk id="21" creationId="{10CDA621-C6CE-3D42-8AE0-892EAB9FB7C1}"/>
          </ac:spMkLst>
        </pc:spChg>
        <pc:spChg chg="del">
          <ac:chgData name="Kapil Varshney" userId="d3ccd8f4-df64-4885-a9e4-e0f60f0bf037" providerId="ADAL" clId="{2A4F85AE-519C-42F1-A88A-4F8FB1C9E656}" dt="2022-08-23T10:02:59.497" v="363" actId="478"/>
          <ac:spMkLst>
            <pc:docMk/>
            <pc:sldMk cId="3430709163" sldId="1613"/>
            <ac:spMk id="22" creationId="{F17B9C6B-E424-4969-885A-4E32D6C128FC}"/>
          </ac:spMkLst>
        </pc:spChg>
        <pc:spChg chg="del mod">
          <ac:chgData name="Kapil Varshney" userId="d3ccd8f4-df64-4885-a9e4-e0f60f0bf037" providerId="ADAL" clId="{2A4F85AE-519C-42F1-A88A-4F8FB1C9E656}" dt="2022-08-23T10:03:19.553" v="374"/>
          <ac:spMkLst>
            <pc:docMk/>
            <pc:sldMk cId="3430709163" sldId="1613"/>
            <ac:spMk id="23" creationId="{6318C385-4C1B-4FAE-8338-8E56A3253537}"/>
          </ac:spMkLst>
        </pc:spChg>
        <pc:spChg chg="del">
          <ac:chgData name="Kapil Varshney" userId="d3ccd8f4-df64-4885-a9e4-e0f60f0bf037" providerId="ADAL" clId="{2A4F85AE-519C-42F1-A88A-4F8FB1C9E656}" dt="2022-08-23T10:02:48.581" v="360" actId="478"/>
          <ac:spMkLst>
            <pc:docMk/>
            <pc:sldMk cId="3430709163" sldId="1613"/>
            <ac:spMk id="24" creationId="{30A28764-77E9-43DA-8DC0-3C20F4094328}"/>
          </ac:spMkLst>
        </pc:spChg>
        <pc:spChg chg="del">
          <ac:chgData name="Kapil Varshney" userId="d3ccd8f4-df64-4885-a9e4-e0f60f0bf037" providerId="ADAL" clId="{2A4F85AE-519C-42F1-A88A-4F8FB1C9E656}" dt="2022-08-23T10:03:28.869" v="377" actId="478"/>
          <ac:spMkLst>
            <pc:docMk/>
            <pc:sldMk cId="3430709163" sldId="1613"/>
            <ac:spMk id="25" creationId="{EB045C2B-DC42-4EE6-AF63-92B13837355E}"/>
          </ac:spMkLst>
        </pc:spChg>
        <pc:spChg chg="del">
          <ac:chgData name="Kapil Varshney" userId="d3ccd8f4-df64-4885-a9e4-e0f60f0bf037" providerId="ADAL" clId="{2A4F85AE-519C-42F1-A88A-4F8FB1C9E656}" dt="2022-08-23T10:03:03.560" v="364" actId="478"/>
          <ac:spMkLst>
            <pc:docMk/>
            <pc:sldMk cId="3430709163" sldId="1613"/>
            <ac:spMk id="26" creationId="{969A277C-C87F-4E82-A7EE-5B5D60672B0B}"/>
          </ac:spMkLst>
        </pc:spChg>
        <pc:spChg chg="del">
          <ac:chgData name="Kapil Varshney" userId="d3ccd8f4-df64-4885-a9e4-e0f60f0bf037" providerId="ADAL" clId="{2A4F85AE-519C-42F1-A88A-4F8FB1C9E656}" dt="2022-08-23T10:03:19.548" v="370" actId="478"/>
          <ac:spMkLst>
            <pc:docMk/>
            <pc:sldMk cId="3430709163" sldId="1613"/>
            <ac:spMk id="27" creationId="{FA7A2AA3-64F7-422B-BFDA-5DF5D48D1308}"/>
          </ac:spMkLst>
        </pc:spChg>
        <pc:spChg chg="del">
          <ac:chgData name="Kapil Varshney" userId="d3ccd8f4-df64-4885-a9e4-e0f60f0bf037" providerId="ADAL" clId="{2A4F85AE-519C-42F1-A88A-4F8FB1C9E656}" dt="2022-08-23T10:02:52.872" v="361" actId="478"/>
          <ac:spMkLst>
            <pc:docMk/>
            <pc:sldMk cId="3430709163" sldId="1613"/>
            <ac:spMk id="28" creationId="{E35E88D8-148F-4E4D-9857-2731C692CA9B}"/>
          </ac:spMkLst>
        </pc:spChg>
        <pc:spChg chg="del mod">
          <ac:chgData name="Kapil Varshney" userId="d3ccd8f4-df64-4885-a9e4-e0f60f0bf037" providerId="ADAL" clId="{2A4F85AE-519C-42F1-A88A-4F8FB1C9E656}" dt="2022-08-23T10:02:39.123" v="357" actId="478"/>
          <ac:spMkLst>
            <pc:docMk/>
            <pc:sldMk cId="3430709163" sldId="1613"/>
            <ac:spMk id="46" creationId="{81F0C0F7-D808-4043-81D7-763EA1889284}"/>
          </ac:spMkLst>
        </pc:spChg>
        <pc:spChg chg="del mod">
          <ac:chgData name="Kapil Varshney" userId="d3ccd8f4-df64-4885-a9e4-e0f60f0bf037" providerId="ADAL" clId="{2A4F85AE-519C-42F1-A88A-4F8FB1C9E656}" dt="2022-08-23T10:02:34.726" v="355" actId="478"/>
          <ac:spMkLst>
            <pc:docMk/>
            <pc:sldMk cId="3430709163" sldId="1613"/>
            <ac:spMk id="47" creationId="{882889B2-879E-47E8-B7C6-D3E3FA314079}"/>
          </ac:spMkLst>
        </pc:spChg>
        <pc:spChg chg="del">
          <ac:chgData name="Kapil Varshney" userId="d3ccd8f4-df64-4885-a9e4-e0f60f0bf037" providerId="ADAL" clId="{2A4F85AE-519C-42F1-A88A-4F8FB1C9E656}" dt="2022-08-23T10:03:06.031" v="365" actId="478"/>
          <ac:spMkLst>
            <pc:docMk/>
            <pc:sldMk cId="3430709163" sldId="1613"/>
            <ac:spMk id="51" creationId="{36CF24E6-B9BD-4165-9737-0B5004D9C853}"/>
          </ac:spMkLst>
        </pc:spChg>
        <pc:picChg chg="del">
          <ac:chgData name="Kapil Varshney" userId="d3ccd8f4-df64-4885-a9e4-e0f60f0bf037" providerId="ADAL" clId="{2A4F85AE-519C-42F1-A88A-4F8FB1C9E656}" dt="2022-08-23T10:02:18.651" v="351" actId="478"/>
          <ac:picMkLst>
            <pc:docMk/>
            <pc:sldMk cId="3430709163" sldId="1613"/>
            <ac:picMk id="16" creationId="{40F9789E-3C0E-49B7-BE99-2D8503D42D9A}"/>
          </ac:picMkLst>
        </pc:picChg>
      </pc:sldChg>
      <pc:sldChg chg="modSp add mod ord">
        <pc:chgData name="Kapil Varshney" userId="d3ccd8f4-df64-4885-a9e4-e0f60f0bf037" providerId="ADAL" clId="{2A4F85AE-519C-42F1-A88A-4F8FB1C9E656}" dt="2022-08-23T12:56:25.764" v="1546"/>
        <pc:sldMkLst>
          <pc:docMk/>
          <pc:sldMk cId="2924724576" sldId="4044"/>
        </pc:sldMkLst>
        <pc:spChg chg="mod">
          <ac:chgData name="Kapil Varshney" userId="d3ccd8f4-df64-4885-a9e4-e0f60f0bf037" providerId="ADAL" clId="{2A4F85AE-519C-42F1-A88A-4F8FB1C9E656}" dt="2022-08-23T07:55:19.396" v="275" actId="27636"/>
          <ac:spMkLst>
            <pc:docMk/>
            <pc:sldMk cId="2924724576" sldId="4044"/>
            <ac:spMk id="2" creationId="{565D0D81-4D9B-4087-9A67-75544E9C4826}"/>
          </ac:spMkLst>
        </pc:spChg>
      </pc:sldChg>
      <pc:sldChg chg="delSp modSp add mod ord">
        <pc:chgData name="Kapil Varshney" userId="d3ccd8f4-df64-4885-a9e4-e0f60f0bf037" providerId="ADAL" clId="{2A4F85AE-519C-42F1-A88A-4F8FB1C9E656}" dt="2022-08-26T09:21:53.353" v="1711" actId="20577"/>
        <pc:sldMkLst>
          <pc:docMk/>
          <pc:sldMk cId="1724415829" sldId="2076138391"/>
        </pc:sldMkLst>
        <pc:spChg chg="mod">
          <ac:chgData name="Kapil Varshney" userId="d3ccd8f4-df64-4885-a9e4-e0f60f0bf037" providerId="ADAL" clId="{2A4F85AE-519C-42F1-A88A-4F8FB1C9E656}" dt="2022-08-26T09:21:53.353" v="1711" actId="20577"/>
          <ac:spMkLst>
            <pc:docMk/>
            <pc:sldMk cId="1724415829" sldId="2076138391"/>
            <ac:spMk id="2" creationId="{635E1ABF-C32D-45A8-98A7-394A4A829D8F}"/>
          </ac:spMkLst>
        </pc:spChg>
        <pc:spChg chg="del mod">
          <ac:chgData name="Kapil Varshney" userId="d3ccd8f4-df64-4885-a9e4-e0f60f0bf037" providerId="ADAL" clId="{2A4F85AE-519C-42F1-A88A-4F8FB1C9E656}" dt="2022-08-23T10:01:53.987" v="346" actId="478"/>
          <ac:spMkLst>
            <pc:docMk/>
            <pc:sldMk cId="1724415829" sldId="2076138391"/>
            <ac:spMk id="6" creationId="{6CE0EBD1-03AC-4017-B17B-A42604D3A540}"/>
          </ac:spMkLst>
        </pc:spChg>
      </pc:sldChg>
      <pc:sldChg chg="addSp delSp modSp add mod">
        <pc:chgData name="Kapil Varshney" userId="d3ccd8f4-df64-4885-a9e4-e0f60f0bf037" providerId="ADAL" clId="{2A4F85AE-519C-42F1-A88A-4F8FB1C9E656}" dt="2022-08-23T12:03:59.527" v="1411" actId="20577"/>
        <pc:sldMkLst>
          <pc:docMk/>
          <pc:sldMk cId="1111652057" sldId="2076138392"/>
        </pc:sldMkLst>
        <pc:spChg chg="add del">
          <ac:chgData name="Kapil Varshney" userId="d3ccd8f4-df64-4885-a9e4-e0f60f0bf037" providerId="ADAL" clId="{2A4F85AE-519C-42F1-A88A-4F8FB1C9E656}" dt="2022-08-23T10:16:43.547" v="712" actId="11529"/>
          <ac:spMkLst>
            <pc:docMk/>
            <pc:sldMk cId="1111652057" sldId="2076138392"/>
            <ac:spMk id="2" creationId="{6BD444BB-0D60-D247-B204-4B5FD217AD44}"/>
          </ac:spMkLst>
        </pc:spChg>
        <pc:spChg chg="add del mod">
          <ac:chgData name="Kapil Varshney" userId="d3ccd8f4-df64-4885-a9e4-e0f60f0bf037" providerId="ADAL" clId="{2A4F85AE-519C-42F1-A88A-4F8FB1C9E656}" dt="2022-08-23T10:18:46.330" v="715"/>
          <ac:spMkLst>
            <pc:docMk/>
            <pc:sldMk cId="1111652057" sldId="2076138392"/>
            <ac:spMk id="3" creationId="{9D50D7E4-28B0-A1E1-34D1-D1344E98BF43}"/>
          </ac:spMkLst>
        </pc:spChg>
        <pc:spChg chg="add del mod">
          <ac:chgData name="Kapil Varshney" userId="d3ccd8f4-df64-4885-a9e4-e0f60f0bf037" providerId="ADAL" clId="{2A4F85AE-519C-42F1-A88A-4F8FB1C9E656}" dt="2022-08-23T10:19:42.170" v="726"/>
          <ac:spMkLst>
            <pc:docMk/>
            <pc:sldMk cId="1111652057" sldId="2076138392"/>
            <ac:spMk id="4" creationId="{E4A04A41-438C-AC70-72B8-F4F8DE06B765}"/>
          </ac:spMkLst>
        </pc:spChg>
        <pc:spChg chg="del">
          <ac:chgData name="Kapil Varshney" userId="d3ccd8f4-df64-4885-a9e4-e0f60f0bf037" providerId="ADAL" clId="{2A4F85AE-519C-42F1-A88A-4F8FB1C9E656}" dt="2022-08-23T10:16:14.080" v="708" actId="478"/>
          <ac:spMkLst>
            <pc:docMk/>
            <pc:sldMk cId="1111652057" sldId="2076138392"/>
            <ac:spMk id="5" creationId="{F7B220D8-D1EF-CE90-2731-44D1EE9A4C7A}"/>
          </ac:spMkLst>
        </pc:spChg>
        <pc:spChg chg="add del mod">
          <ac:chgData name="Kapil Varshney" userId="d3ccd8f4-df64-4885-a9e4-e0f60f0bf037" providerId="ADAL" clId="{2A4F85AE-519C-42F1-A88A-4F8FB1C9E656}" dt="2022-08-23T10:19:40.091" v="724" actId="11529"/>
          <ac:spMkLst>
            <pc:docMk/>
            <pc:sldMk cId="1111652057" sldId="2076138392"/>
            <ac:spMk id="6" creationId="{469866B1-2C3E-3C34-2FE9-9CF2CCE7570E}"/>
          </ac:spMkLst>
        </pc:spChg>
        <pc:spChg chg="add del mod">
          <ac:chgData name="Kapil Varshney" userId="d3ccd8f4-df64-4885-a9e4-e0f60f0bf037" providerId="ADAL" clId="{2A4F85AE-519C-42F1-A88A-4F8FB1C9E656}" dt="2022-08-23T10:54:44.368" v="954" actId="478"/>
          <ac:spMkLst>
            <pc:docMk/>
            <pc:sldMk cId="1111652057" sldId="2076138392"/>
            <ac:spMk id="7" creationId="{ED6A79F5-AE63-CC5F-1BB6-82F8AA91535F}"/>
          </ac:spMkLst>
        </pc:spChg>
        <pc:spChg chg="add mod">
          <ac:chgData name="Kapil Varshney" userId="d3ccd8f4-df64-4885-a9e4-e0f60f0bf037" providerId="ADAL" clId="{2A4F85AE-519C-42F1-A88A-4F8FB1C9E656}" dt="2022-08-23T11:49:49.177" v="1280" actId="14100"/>
          <ac:spMkLst>
            <pc:docMk/>
            <pc:sldMk cId="1111652057" sldId="2076138392"/>
            <ac:spMk id="8" creationId="{9219033B-0B79-1BF7-0570-B7234A70EB1B}"/>
          </ac:spMkLst>
        </pc:spChg>
        <pc:spChg chg="add mod">
          <ac:chgData name="Kapil Varshney" userId="d3ccd8f4-df64-4885-a9e4-e0f60f0bf037" providerId="ADAL" clId="{2A4F85AE-519C-42F1-A88A-4F8FB1C9E656}" dt="2022-08-23T11:48:34.556" v="1277" actId="14100"/>
          <ac:spMkLst>
            <pc:docMk/>
            <pc:sldMk cId="1111652057" sldId="2076138392"/>
            <ac:spMk id="9" creationId="{93F95ECE-252A-7CD7-60FC-FF9591E06946}"/>
          </ac:spMkLst>
        </pc:spChg>
        <pc:spChg chg="add mod">
          <ac:chgData name="Kapil Varshney" userId="d3ccd8f4-df64-4885-a9e4-e0f60f0bf037" providerId="ADAL" clId="{2A4F85AE-519C-42F1-A88A-4F8FB1C9E656}" dt="2022-08-23T11:23:43.608" v="1127" actId="14100"/>
          <ac:spMkLst>
            <pc:docMk/>
            <pc:sldMk cId="1111652057" sldId="2076138392"/>
            <ac:spMk id="10" creationId="{47CC2849-9003-2BAE-227C-0BED122E72C7}"/>
          </ac:spMkLst>
        </pc:spChg>
        <pc:spChg chg="add mod">
          <ac:chgData name="Kapil Varshney" userId="d3ccd8f4-df64-4885-a9e4-e0f60f0bf037" providerId="ADAL" clId="{2A4F85AE-519C-42F1-A88A-4F8FB1C9E656}" dt="2022-08-23T11:07:26.345" v="1035" actId="14100"/>
          <ac:spMkLst>
            <pc:docMk/>
            <pc:sldMk cId="1111652057" sldId="2076138392"/>
            <ac:spMk id="11" creationId="{AFD4DB30-A111-71F8-5195-D632B8DCAAA3}"/>
          </ac:spMkLst>
        </pc:spChg>
        <pc:spChg chg="add mod">
          <ac:chgData name="Kapil Varshney" userId="d3ccd8f4-df64-4885-a9e4-e0f60f0bf037" providerId="ADAL" clId="{2A4F85AE-519C-42F1-A88A-4F8FB1C9E656}" dt="2022-08-23T11:23:35.527" v="1124" actId="1076"/>
          <ac:spMkLst>
            <pc:docMk/>
            <pc:sldMk cId="1111652057" sldId="2076138392"/>
            <ac:spMk id="12" creationId="{BE9AF452-B95A-C598-76F1-917BEEE2DFBA}"/>
          </ac:spMkLst>
        </pc:spChg>
        <pc:spChg chg="add mod">
          <ac:chgData name="Kapil Varshney" userId="d3ccd8f4-df64-4885-a9e4-e0f60f0bf037" providerId="ADAL" clId="{2A4F85AE-519C-42F1-A88A-4F8FB1C9E656}" dt="2022-08-23T11:46:33.257" v="1260" actId="1076"/>
          <ac:spMkLst>
            <pc:docMk/>
            <pc:sldMk cId="1111652057" sldId="2076138392"/>
            <ac:spMk id="13" creationId="{502E1CDB-1DB9-ED0E-8E8C-3AE48B0FBBE3}"/>
          </ac:spMkLst>
        </pc:spChg>
        <pc:spChg chg="add mod">
          <ac:chgData name="Kapil Varshney" userId="d3ccd8f4-df64-4885-a9e4-e0f60f0bf037" providerId="ADAL" clId="{2A4F85AE-519C-42F1-A88A-4F8FB1C9E656}" dt="2022-08-23T11:41:09.922" v="1210" actId="255"/>
          <ac:spMkLst>
            <pc:docMk/>
            <pc:sldMk cId="1111652057" sldId="2076138392"/>
            <ac:spMk id="14" creationId="{EEFDF265-BCDE-243A-5A34-5B9A7D7EE80A}"/>
          </ac:spMkLst>
        </pc:spChg>
        <pc:spChg chg="add mod">
          <ac:chgData name="Kapil Varshney" userId="d3ccd8f4-df64-4885-a9e4-e0f60f0bf037" providerId="ADAL" clId="{2A4F85AE-519C-42F1-A88A-4F8FB1C9E656}" dt="2022-08-23T11:56:19.493" v="1295" actId="1076"/>
          <ac:spMkLst>
            <pc:docMk/>
            <pc:sldMk cId="1111652057" sldId="2076138392"/>
            <ac:spMk id="15" creationId="{EF04715A-1449-6F71-98E1-FD57DA3A46D5}"/>
          </ac:spMkLst>
        </pc:spChg>
        <pc:spChg chg="add del mod">
          <ac:chgData name="Kapil Varshney" userId="d3ccd8f4-df64-4885-a9e4-e0f60f0bf037" providerId="ADAL" clId="{2A4F85AE-519C-42F1-A88A-4F8FB1C9E656}" dt="2022-08-23T11:46:52.800" v="1262" actId="478"/>
          <ac:spMkLst>
            <pc:docMk/>
            <pc:sldMk cId="1111652057" sldId="2076138392"/>
            <ac:spMk id="16" creationId="{669DE054-78EA-6615-2B8A-380258A58256}"/>
          </ac:spMkLst>
        </pc:spChg>
        <pc:spChg chg="add mod">
          <ac:chgData name="Kapil Varshney" userId="d3ccd8f4-df64-4885-a9e4-e0f60f0bf037" providerId="ADAL" clId="{2A4F85AE-519C-42F1-A88A-4F8FB1C9E656}" dt="2022-08-23T11:57:23.565" v="1305" actId="20577"/>
          <ac:spMkLst>
            <pc:docMk/>
            <pc:sldMk cId="1111652057" sldId="2076138392"/>
            <ac:spMk id="17" creationId="{A373D002-23BA-1325-EDDA-3C81F7C88E15}"/>
          </ac:spMkLst>
        </pc:spChg>
        <pc:spChg chg="add mod">
          <ac:chgData name="Kapil Varshney" userId="d3ccd8f4-df64-4885-a9e4-e0f60f0bf037" providerId="ADAL" clId="{2A4F85AE-519C-42F1-A88A-4F8FB1C9E656}" dt="2022-08-23T11:57:30.351" v="1313" actId="20577"/>
          <ac:spMkLst>
            <pc:docMk/>
            <pc:sldMk cId="1111652057" sldId="2076138392"/>
            <ac:spMk id="18" creationId="{517456A7-73AD-3892-16D3-2443F29CEA5C}"/>
          </ac:spMkLst>
        </pc:spChg>
        <pc:spChg chg="add mod">
          <ac:chgData name="Kapil Varshney" userId="d3ccd8f4-df64-4885-a9e4-e0f60f0bf037" providerId="ADAL" clId="{2A4F85AE-519C-42F1-A88A-4F8FB1C9E656}" dt="2022-08-23T11:49:53.577" v="1281" actId="1076"/>
          <ac:spMkLst>
            <pc:docMk/>
            <pc:sldMk cId="1111652057" sldId="2076138392"/>
            <ac:spMk id="20" creationId="{8FF31C95-D216-DBD4-F63B-90DFEA37E092}"/>
          </ac:spMkLst>
        </pc:spChg>
        <pc:spChg chg="add mod">
          <ac:chgData name="Kapil Varshney" userId="d3ccd8f4-df64-4885-a9e4-e0f60f0bf037" providerId="ADAL" clId="{2A4F85AE-519C-42F1-A88A-4F8FB1C9E656}" dt="2022-08-23T11:48:53.475" v="1279" actId="1076"/>
          <ac:spMkLst>
            <pc:docMk/>
            <pc:sldMk cId="1111652057" sldId="2076138392"/>
            <ac:spMk id="23" creationId="{B336C463-5B3E-B5A6-7A39-F609A3CD6A8C}"/>
          </ac:spMkLst>
        </pc:spChg>
        <pc:spChg chg="add mod">
          <ac:chgData name="Kapil Varshney" userId="d3ccd8f4-df64-4885-a9e4-e0f60f0bf037" providerId="ADAL" clId="{2A4F85AE-519C-42F1-A88A-4F8FB1C9E656}" dt="2022-08-23T12:03:59.527" v="1411" actId="20577"/>
          <ac:spMkLst>
            <pc:docMk/>
            <pc:sldMk cId="1111652057" sldId="2076138392"/>
            <ac:spMk id="30" creationId="{0E0288BC-365C-FDE7-F576-89EC3FEC5148}"/>
          </ac:spMkLst>
        </pc:spChg>
        <pc:spChg chg="add mod">
          <ac:chgData name="Kapil Varshney" userId="d3ccd8f4-df64-4885-a9e4-e0f60f0bf037" providerId="ADAL" clId="{2A4F85AE-519C-42F1-A88A-4F8FB1C9E656}" dt="2022-08-23T10:54:50.280" v="955" actId="20577"/>
          <ac:spMkLst>
            <pc:docMk/>
            <pc:sldMk cId="1111652057" sldId="2076138392"/>
            <ac:spMk id="31" creationId="{16FA2E6E-671F-09DC-6D6F-0DDBEE7095DE}"/>
          </ac:spMkLst>
        </pc:spChg>
        <pc:spChg chg="add mod">
          <ac:chgData name="Kapil Varshney" userId="d3ccd8f4-df64-4885-a9e4-e0f60f0bf037" providerId="ADAL" clId="{2A4F85AE-519C-42F1-A88A-4F8FB1C9E656}" dt="2022-08-23T10:57:42.705" v="992" actId="1076"/>
          <ac:spMkLst>
            <pc:docMk/>
            <pc:sldMk cId="1111652057" sldId="2076138392"/>
            <ac:spMk id="34" creationId="{85E506AF-C8C6-39EB-97E2-19AA980D0E4D}"/>
          </ac:spMkLst>
        </pc:spChg>
        <pc:spChg chg="add mod">
          <ac:chgData name="Kapil Varshney" userId="d3ccd8f4-df64-4885-a9e4-e0f60f0bf037" providerId="ADAL" clId="{2A4F85AE-519C-42F1-A88A-4F8FB1C9E656}" dt="2022-08-23T11:23:49.571" v="1128" actId="1076"/>
          <ac:spMkLst>
            <pc:docMk/>
            <pc:sldMk cId="1111652057" sldId="2076138392"/>
            <ac:spMk id="38" creationId="{BDE58518-D790-7191-24D1-653AF193DF8F}"/>
          </ac:spMkLst>
        </pc:spChg>
        <pc:spChg chg="add mod">
          <ac:chgData name="Kapil Varshney" userId="d3ccd8f4-df64-4885-a9e4-e0f60f0bf037" providerId="ADAL" clId="{2A4F85AE-519C-42F1-A88A-4F8FB1C9E656}" dt="2022-08-23T12:02:09.965" v="1403" actId="20577"/>
          <ac:spMkLst>
            <pc:docMk/>
            <pc:sldMk cId="1111652057" sldId="2076138392"/>
            <ac:spMk id="40" creationId="{09F72371-2916-0FA7-2B0A-DE6E6F22BD46}"/>
          </ac:spMkLst>
        </pc:spChg>
        <pc:spChg chg="add mod">
          <ac:chgData name="Kapil Varshney" userId="d3ccd8f4-df64-4885-a9e4-e0f60f0bf037" providerId="ADAL" clId="{2A4F85AE-519C-42F1-A88A-4F8FB1C9E656}" dt="2022-08-23T11:50:45.732" v="1287" actId="14100"/>
          <ac:spMkLst>
            <pc:docMk/>
            <pc:sldMk cId="1111652057" sldId="2076138392"/>
            <ac:spMk id="44" creationId="{9DBF9A86-240D-20D9-9198-17F9657A19C8}"/>
          </ac:spMkLst>
        </pc:spChg>
        <pc:spChg chg="add mod">
          <ac:chgData name="Kapil Varshney" userId="d3ccd8f4-df64-4885-a9e4-e0f60f0bf037" providerId="ADAL" clId="{2A4F85AE-519C-42F1-A88A-4F8FB1C9E656}" dt="2022-08-23T11:47:08.160" v="1264" actId="1076"/>
          <ac:spMkLst>
            <pc:docMk/>
            <pc:sldMk cId="1111652057" sldId="2076138392"/>
            <ac:spMk id="45" creationId="{86E55889-BCC7-F75C-E9EC-05575B169B0B}"/>
          </ac:spMkLst>
        </pc:spChg>
        <pc:spChg chg="add mod">
          <ac:chgData name="Kapil Varshney" userId="d3ccd8f4-df64-4885-a9e4-e0f60f0bf037" providerId="ADAL" clId="{2A4F85AE-519C-42F1-A88A-4F8FB1C9E656}" dt="2022-08-23T11:58:32.972" v="1331" actId="1076"/>
          <ac:spMkLst>
            <pc:docMk/>
            <pc:sldMk cId="1111652057" sldId="2076138392"/>
            <ac:spMk id="67" creationId="{4C17C164-F131-A31C-600F-932FA7543261}"/>
          </ac:spMkLst>
        </pc:spChg>
        <pc:spChg chg="add del mod">
          <ac:chgData name="Kapil Varshney" userId="d3ccd8f4-df64-4885-a9e4-e0f60f0bf037" providerId="ADAL" clId="{2A4F85AE-519C-42F1-A88A-4F8FB1C9E656}" dt="2022-08-23T12:00:02.739" v="1358" actId="478"/>
          <ac:spMkLst>
            <pc:docMk/>
            <pc:sldMk cId="1111652057" sldId="2076138392"/>
            <ac:spMk id="68" creationId="{114E02E8-39E4-14D8-E0EC-A9CD645E182A}"/>
          </ac:spMkLst>
        </pc:spChg>
        <pc:spChg chg="add mod">
          <ac:chgData name="Kapil Varshney" userId="d3ccd8f4-df64-4885-a9e4-e0f60f0bf037" providerId="ADAL" clId="{2A4F85AE-519C-42F1-A88A-4F8FB1C9E656}" dt="2022-08-23T12:01:29.112" v="1380" actId="255"/>
          <ac:spMkLst>
            <pc:docMk/>
            <pc:sldMk cId="1111652057" sldId="2076138392"/>
            <ac:spMk id="69" creationId="{2D07D8CD-F763-2CD4-C8BE-13D6FAD61539}"/>
          </ac:spMkLst>
        </pc:spChg>
        <pc:cxnChg chg="add mod">
          <ac:chgData name="Kapil Varshney" userId="d3ccd8f4-df64-4885-a9e4-e0f60f0bf037" providerId="ADAL" clId="{2A4F85AE-519C-42F1-A88A-4F8FB1C9E656}" dt="2022-08-23T11:49:49.177" v="1280" actId="14100"/>
          <ac:cxnSpMkLst>
            <pc:docMk/>
            <pc:sldMk cId="1111652057" sldId="2076138392"/>
            <ac:cxnSpMk id="22" creationId="{FF207B91-8005-F10F-C3B4-2AADEA6DBDCE}"/>
          </ac:cxnSpMkLst>
        </pc:cxnChg>
        <pc:cxnChg chg="add mod">
          <ac:chgData name="Kapil Varshney" userId="d3ccd8f4-df64-4885-a9e4-e0f60f0bf037" providerId="ADAL" clId="{2A4F85AE-519C-42F1-A88A-4F8FB1C9E656}" dt="2022-08-23T11:48:34.556" v="1277" actId="14100"/>
          <ac:cxnSpMkLst>
            <pc:docMk/>
            <pc:sldMk cId="1111652057" sldId="2076138392"/>
            <ac:cxnSpMk id="25" creationId="{3138DE7E-3FA1-546C-94F2-C90CF8C19DC1}"/>
          </ac:cxnSpMkLst>
        </pc:cxnChg>
        <pc:cxnChg chg="add mod">
          <ac:chgData name="Kapil Varshney" userId="d3ccd8f4-df64-4885-a9e4-e0f60f0bf037" providerId="ADAL" clId="{2A4F85AE-519C-42F1-A88A-4F8FB1C9E656}" dt="2022-08-23T11:23:35.527" v="1124" actId="1076"/>
          <ac:cxnSpMkLst>
            <pc:docMk/>
            <pc:sldMk cId="1111652057" sldId="2076138392"/>
            <ac:cxnSpMk id="36" creationId="{7E86EDE4-62B8-0CC3-8782-2555F681F704}"/>
          </ac:cxnSpMkLst>
        </pc:cxnChg>
        <pc:cxnChg chg="add mod">
          <ac:chgData name="Kapil Varshney" userId="d3ccd8f4-df64-4885-a9e4-e0f60f0bf037" providerId="ADAL" clId="{2A4F85AE-519C-42F1-A88A-4F8FB1C9E656}" dt="2022-08-23T11:34:11.535" v="1157" actId="14100"/>
          <ac:cxnSpMkLst>
            <pc:docMk/>
            <pc:sldMk cId="1111652057" sldId="2076138392"/>
            <ac:cxnSpMk id="42" creationId="{405FD42E-2150-EAC8-B2A5-307ADE202450}"/>
          </ac:cxnSpMkLst>
        </pc:cxnChg>
        <pc:cxnChg chg="add del">
          <ac:chgData name="Kapil Varshney" userId="d3ccd8f4-df64-4885-a9e4-e0f60f0bf037" providerId="ADAL" clId="{2A4F85AE-519C-42F1-A88A-4F8FB1C9E656}" dt="2022-08-23T11:44:57.060" v="1253" actId="11529"/>
          <ac:cxnSpMkLst>
            <pc:docMk/>
            <pc:sldMk cId="1111652057" sldId="2076138392"/>
            <ac:cxnSpMk id="47" creationId="{2733287D-BD80-4159-E8A8-5147DBA6ED69}"/>
          </ac:cxnSpMkLst>
        </pc:cxnChg>
        <pc:cxnChg chg="add mod">
          <ac:chgData name="Kapil Varshney" userId="d3ccd8f4-df64-4885-a9e4-e0f60f0bf037" providerId="ADAL" clId="{2A4F85AE-519C-42F1-A88A-4F8FB1C9E656}" dt="2022-08-23T11:57:04.684" v="1298" actId="14100"/>
          <ac:cxnSpMkLst>
            <pc:docMk/>
            <pc:sldMk cId="1111652057" sldId="2076138392"/>
            <ac:cxnSpMk id="49" creationId="{D7722346-8DC1-1F11-F454-C0BF35838B3E}"/>
          </ac:cxnSpMkLst>
        </pc:cxnChg>
        <pc:cxnChg chg="add del mod">
          <ac:chgData name="Kapil Varshney" userId="d3ccd8f4-df64-4885-a9e4-e0f60f0bf037" providerId="ADAL" clId="{2A4F85AE-519C-42F1-A88A-4F8FB1C9E656}" dt="2022-08-23T11:46:15.997" v="1258" actId="478"/>
          <ac:cxnSpMkLst>
            <pc:docMk/>
            <pc:sldMk cId="1111652057" sldId="2076138392"/>
            <ac:cxnSpMk id="51" creationId="{9C524990-89C8-1EED-5D13-2C3B952F8D42}"/>
          </ac:cxnSpMkLst>
        </pc:cxnChg>
        <pc:cxnChg chg="add del">
          <ac:chgData name="Kapil Varshney" userId="d3ccd8f4-df64-4885-a9e4-e0f60f0bf037" providerId="ADAL" clId="{2A4F85AE-519C-42F1-A88A-4F8FB1C9E656}" dt="2022-08-23T11:53:26.497" v="1289" actId="11529"/>
          <ac:cxnSpMkLst>
            <pc:docMk/>
            <pc:sldMk cId="1111652057" sldId="2076138392"/>
            <ac:cxnSpMk id="58" creationId="{C56B8CC9-9D4B-2EB4-005D-3D526EA4B42D}"/>
          </ac:cxnSpMkLst>
        </pc:cxnChg>
        <pc:cxnChg chg="add mod">
          <ac:chgData name="Kapil Varshney" userId="d3ccd8f4-df64-4885-a9e4-e0f60f0bf037" providerId="ADAL" clId="{2A4F85AE-519C-42F1-A88A-4F8FB1C9E656}" dt="2022-08-23T11:56:19.493" v="1295" actId="1076"/>
          <ac:cxnSpMkLst>
            <pc:docMk/>
            <pc:sldMk cId="1111652057" sldId="2076138392"/>
            <ac:cxnSpMk id="60" creationId="{77EEC1FB-9390-4393-8B3B-F2956BE038FF}"/>
          </ac:cxnSpMkLst>
        </pc:cxnChg>
        <pc:cxnChg chg="add mod">
          <ac:chgData name="Kapil Varshney" userId="d3ccd8f4-df64-4885-a9e4-e0f60f0bf037" providerId="ADAL" clId="{2A4F85AE-519C-42F1-A88A-4F8FB1C9E656}" dt="2022-08-23T11:56:57.021" v="1296" actId="1076"/>
          <ac:cxnSpMkLst>
            <pc:docMk/>
            <pc:sldMk cId="1111652057" sldId="2076138392"/>
            <ac:cxnSpMk id="62" creationId="{307DE3A8-C258-6249-C879-5097C6B6D598}"/>
          </ac:cxnSpMkLst>
        </pc:cxnChg>
        <pc:cxnChg chg="add mod">
          <ac:chgData name="Kapil Varshney" userId="d3ccd8f4-df64-4885-a9e4-e0f60f0bf037" providerId="ADAL" clId="{2A4F85AE-519C-42F1-A88A-4F8FB1C9E656}" dt="2022-08-23T12:03:16.379" v="1406" actId="14100"/>
          <ac:cxnSpMkLst>
            <pc:docMk/>
            <pc:sldMk cId="1111652057" sldId="2076138392"/>
            <ac:cxnSpMk id="71" creationId="{6619AC94-1C4A-84A5-F3A8-E036C72A4E95}"/>
          </ac:cxnSpMkLst>
        </pc:cxnChg>
      </pc:sldChg>
      <pc:sldChg chg="modSp add mod">
        <pc:chgData name="Kapil Varshney" userId="d3ccd8f4-df64-4885-a9e4-e0f60f0bf037" providerId="ADAL" clId="{2A4F85AE-519C-42F1-A88A-4F8FB1C9E656}" dt="2022-08-26T09:22:18.961" v="1712" actId="13926"/>
        <pc:sldMkLst>
          <pc:docMk/>
          <pc:sldMk cId="3874861661" sldId="2076138393"/>
        </pc:sldMkLst>
        <pc:spChg chg="mod">
          <ac:chgData name="Kapil Varshney" userId="d3ccd8f4-df64-4885-a9e4-e0f60f0bf037" providerId="ADAL" clId="{2A4F85AE-519C-42F1-A88A-4F8FB1C9E656}" dt="2022-08-26T09:22:18.961" v="1712" actId="13926"/>
          <ac:spMkLst>
            <pc:docMk/>
            <pc:sldMk cId="3874861661" sldId="2076138393"/>
            <ac:spMk id="5" creationId="{F7B220D8-D1EF-CE90-2731-44D1EE9A4C7A}"/>
          </ac:spMkLst>
        </pc:spChg>
      </pc:sldChg>
      <pc:sldChg chg="addSp modSp add mod ord">
        <pc:chgData name="Kapil Varshney" userId="d3ccd8f4-df64-4885-a9e4-e0f60f0bf037" providerId="ADAL" clId="{2A4F85AE-519C-42F1-A88A-4F8FB1C9E656}" dt="2022-08-23T13:00:20.829" v="1553" actId="115"/>
        <pc:sldMkLst>
          <pc:docMk/>
          <pc:sldMk cId="3467407127" sldId="2076138394"/>
        </pc:sldMkLst>
        <pc:spChg chg="mod">
          <ac:chgData name="Kapil Varshney" userId="d3ccd8f4-df64-4885-a9e4-e0f60f0bf037" providerId="ADAL" clId="{2A4F85AE-519C-42F1-A88A-4F8FB1C9E656}" dt="2022-08-23T13:00:20.829" v="1553" actId="115"/>
          <ac:spMkLst>
            <pc:docMk/>
            <pc:sldMk cId="3467407127" sldId="2076138394"/>
            <ac:spMk id="5" creationId="{F7B220D8-D1EF-CE90-2731-44D1EE9A4C7A}"/>
          </ac:spMkLst>
        </pc:spChg>
        <pc:picChg chg="add mod">
          <ac:chgData name="Kapil Varshney" userId="d3ccd8f4-df64-4885-a9e4-e0f60f0bf037" providerId="ADAL" clId="{2A4F85AE-519C-42F1-A88A-4F8FB1C9E656}" dt="2022-08-23T12:35:56.341" v="1451" actId="14100"/>
          <ac:picMkLst>
            <pc:docMk/>
            <pc:sldMk cId="3467407127" sldId="2076138394"/>
            <ac:picMk id="2" creationId="{AC59FEB2-2256-487C-F66C-3510EEADC9FE}"/>
          </ac:picMkLst>
        </pc:picChg>
      </pc:sldChg>
      <pc:sldChg chg="addSp delSp modSp add mod ord">
        <pc:chgData name="Kapil Varshney" userId="d3ccd8f4-df64-4885-a9e4-e0f60f0bf037" providerId="ADAL" clId="{2A4F85AE-519C-42F1-A88A-4F8FB1C9E656}" dt="2022-08-23T13:00:14.635" v="1552" actId="115"/>
        <pc:sldMkLst>
          <pc:docMk/>
          <pc:sldMk cId="202086416" sldId="2076138395"/>
        </pc:sldMkLst>
        <pc:spChg chg="mod">
          <ac:chgData name="Kapil Varshney" userId="d3ccd8f4-df64-4885-a9e4-e0f60f0bf037" providerId="ADAL" clId="{2A4F85AE-519C-42F1-A88A-4F8FB1C9E656}" dt="2022-08-23T13:00:14.635" v="1552" actId="115"/>
          <ac:spMkLst>
            <pc:docMk/>
            <pc:sldMk cId="202086416" sldId="2076138395"/>
            <ac:spMk id="5" creationId="{F7B220D8-D1EF-CE90-2731-44D1EE9A4C7A}"/>
          </ac:spMkLst>
        </pc:spChg>
        <pc:picChg chg="add del mod">
          <ac:chgData name="Kapil Varshney" userId="d3ccd8f4-df64-4885-a9e4-e0f60f0bf037" providerId="ADAL" clId="{2A4F85AE-519C-42F1-A88A-4F8FB1C9E656}" dt="2022-08-23T12:50:34.860" v="1474" actId="478"/>
          <ac:picMkLst>
            <pc:docMk/>
            <pc:sldMk cId="202086416" sldId="2076138395"/>
            <ac:picMk id="3" creationId="{71428271-8EED-8226-B9F5-5670E9CCB019}"/>
          </ac:picMkLst>
        </pc:picChg>
        <pc:picChg chg="add mod">
          <ac:chgData name="Kapil Varshney" userId="d3ccd8f4-df64-4885-a9e4-e0f60f0bf037" providerId="ADAL" clId="{2A4F85AE-519C-42F1-A88A-4F8FB1C9E656}" dt="2022-08-23T12:52:30.888" v="1534" actId="14100"/>
          <ac:picMkLst>
            <pc:docMk/>
            <pc:sldMk cId="202086416" sldId="2076138395"/>
            <ac:picMk id="6" creationId="{3BB32498-879A-ED6D-31AD-A54131D1C6C0}"/>
          </ac:picMkLst>
        </pc:picChg>
      </pc:sldChg>
      <pc:sldChg chg="delSp modSp add mod">
        <pc:chgData name="Kapil Varshney" userId="d3ccd8f4-df64-4885-a9e4-e0f60f0bf037" providerId="ADAL" clId="{2A4F85AE-519C-42F1-A88A-4F8FB1C9E656}" dt="2022-08-31T08:45:58.856" v="1891"/>
        <pc:sldMkLst>
          <pc:docMk/>
          <pc:sldMk cId="1477762992" sldId="2076138396"/>
        </pc:sldMkLst>
        <pc:spChg chg="mod">
          <ac:chgData name="Kapil Varshney" userId="d3ccd8f4-df64-4885-a9e4-e0f60f0bf037" providerId="ADAL" clId="{2A4F85AE-519C-42F1-A88A-4F8FB1C9E656}" dt="2022-08-31T08:45:58.856" v="1891"/>
          <ac:spMkLst>
            <pc:docMk/>
            <pc:sldMk cId="1477762992" sldId="2076138396"/>
            <ac:spMk id="5" creationId="{F7B220D8-D1EF-CE90-2731-44D1EE9A4C7A}"/>
          </ac:spMkLst>
        </pc:spChg>
        <pc:picChg chg="del">
          <ac:chgData name="Kapil Varshney" userId="d3ccd8f4-df64-4885-a9e4-e0f60f0bf037" providerId="ADAL" clId="{2A4F85AE-519C-42F1-A88A-4F8FB1C9E656}" dt="2022-08-23T12:53:56.246" v="1536" actId="478"/>
          <ac:picMkLst>
            <pc:docMk/>
            <pc:sldMk cId="1477762992" sldId="2076138396"/>
            <ac:picMk id="6" creationId="{3BB32498-879A-ED6D-31AD-A54131D1C6C0}"/>
          </ac:picMkLst>
        </pc:picChg>
      </pc:sldChg>
      <pc:sldChg chg="modSp add mod ord">
        <pc:chgData name="Kapil Varshney" userId="d3ccd8f4-df64-4885-a9e4-e0f60f0bf037" providerId="ADAL" clId="{2A4F85AE-519C-42F1-A88A-4F8FB1C9E656}" dt="2022-08-25T06:46:44.297" v="1663" actId="113"/>
        <pc:sldMkLst>
          <pc:docMk/>
          <pc:sldMk cId="834344633" sldId="2076138397"/>
        </pc:sldMkLst>
        <pc:spChg chg="mod">
          <ac:chgData name="Kapil Varshney" userId="d3ccd8f4-df64-4885-a9e4-e0f60f0bf037" providerId="ADAL" clId="{2A4F85AE-519C-42F1-A88A-4F8FB1C9E656}" dt="2022-08-25T06:46:44.297" v="1663" actId="113"/>
          <ac:spMkLst>
            <pc:docMk/>
            <pc:sldMk cId="834344633" sldId="2076138397"/>
            <ac:spMk id="5" creationId="{F7B220D8-D1EF-CE90-2731-44D1EE9A4C7A}"/>
          </ac:spMkLst>
        </pc:spChg>
      </pc:sldChg>
      <pc:sldChg chg="add del ord">
        <pc:chgData name="Kapil Varshney" userId="d3ccd8f4-df64-4885-a9e4-e0f60f0bf037" providerId="ADAL" clId="{2A4F85AE-519C-42F1-A88A-4F8FB1C9E656}" dt="2022-08-23T13:09:15.136" v="1651" actId="2696"/>
        <pc:sldMkLst>
          <pc:docMk/>
          <pc:sldMk cId="896193075" sldId="2076138397"/>
        </pc:sldMkLst>
      </pc:sldChg>
      <pc:sldChg chg="modSp add mod ord">
        <pc:chgData name="Kapil Varshney" userId="d3ccd8f4-df64-4885-a9e4-e0f60f0bf037" providerId="ADAL" clId="{2A4F85AE-519C-42F1-A88A-4F8FB1C9E656}" dt="2022-08-26T11:43:21.007" v="1730" actId="20577"/>
        <pc:sldMkLst>
          <pc:docMk/>
          <pc:sldMk cId="2307115344" sldId="2076138398"/>
        </pc:sldMkLst>
        <pc:spChg chg="mod">
          <ac:chgData name="Kapil Varshney" userId="d3ccd8f4-df64-4885-a9e4-e0f60f0bf037" providerId="ADAL" clId="{2A4F85AE-519C-42F1-A88A-4F8FB1C9E656}" dt="2022-08-26T11:43:21.007" v="1730" actId="20577"/>
          <ac:spMkLst>
            <pc:docMk/>
            <pc:sldMk cId="2307115344" sldId="2076138398"/>
            <ac:spMk id="2" creationId="{635E1ABF-C32D-45A8-98A7-394A4A829D8F}"/>
          </ac:spMkLst>
        </pc:spChg>
      </pc:sldChg>
      <pc:sldChg chg="modSp add mod ord">
        <pc:chgData name="Kapil Varshney" userId="d3ccd8f4-df64-4885-a9e4-e0f60f0bf037" providerId="ADAL" clId="{2A4F85AE-519C-42F1-A88A-4F8FB1C9E656}" dt="2022-08-26T11:46:39.813" v="1797" actId="6549"/>
        <pc:sldMkLst>
          <pc:docMk/>
          <pc:sldMk cId="3098135833" sldId="2076138399"/>
        </pc:sldMkLst>
        <pc:spChg chg="mod">
          <ac:chgData name="Kapil Varshney" userId="d3ccd8f4-df64-4885-a9e4-e0f60f0bf037" providerId="ADAL" clId="{2A4F85AE-519C-42F1-A88A-4F8FB1C9E656}" dt="2022-08-26T11:46:39.813" v="1797" actId="6549"/>
          <ac:spMkLst>
            <pc:docMk/>
            <pc:sldMk cId="3098135833" sldId="2076138399"/>
            <ac:spMk id="5" creationId="{F7B220D8-D1EF-CE90-2731-44D1EE9A4C7A}"/>
          </ac:spMkLst>
        </pc:spChg>
      </pc:sldChg>
      <pc:sldChg chg="addSp delSp modSp add mod ord">
        <pc:chgData name="Kapil Varshney" userId="d3ccd8f4-df64-4885-a9e4-e0f60f0bf037" providerId="ADAL" clId="{2A4F85AE-519C-42F1-A88A-4F8FB1C9E656}" dt="2022-09-07T14:10:02.853" v="2493" actId="20577"/>
        <pc:sldMkLst>
          <pc:docMk/>
          <pc:sldMk cId="2002338249" sldId="2076138400"/>
        </pc:sldMkLst>
        <pc:spChg chg="add mod">
          <ac:chgData name="Kapil Varshney" userId="d3ccd8f4-df64-4885-a9e4-e0f60f0bf037" providerId="ADAL" clId="{2A4F85AE-519C-42F1-A88A-4F8FB1C9E656}" dt="2022-09-07T14:06:58.912" v="2482" actId="14100"/>
          <ac:spMkLst>
            <pc:docMk/>
            <pc:sldMk cId="2002338249" sldId="2076138400"/>
            <ac:spMk id="2" creationId="{1275B2D8-5AA5-9AA3-3E7F-40EA3ABC971C}"/>
          </ac:spMkLst>
        </pc:spChg>
        <pc:spChg chg="add mod">
          <ac:chgData name="Kapil Varshney" userId="d3ccd8f4-df64-4885-a9e4-e0f60f0bf037" providerId="ADAL" clId="{2A4F85AE-519C-42F1-A88A-4F8FB1C9E656}" dt="2022-09-07T14:09:30.290" v="2491" actId="108"/>
          <ac:spMkLst>
            <pc:docMk/>
            <pc:sldMk cId="2002338249" sldId="2076138400"/>
            <ac:spMk id="3" creationId="{CC0E6CC2-7C9D-E230-5F3D-F73E2290F34E}"/>
          </ac:spMkLst>
        </pc:spChg>
        <pc:spChg chg="mod">
          <ac:chgData name="Kapil Varshney" userId="d3ccd8f4-df64-4885-a9e4-e0f60f0bf037" providerId="ADAL" clId="{2A4F85AE-519C-42F1-A88A-4F8FB1C9E656}" dt="2022-09-07T14:03:06.453" v="2430" actId="20577"/>
          <ac:spMkLst>
            <pc:docMk/>
            <pc:sldMk cId="2002338249" sldId="2076138400"/>
            <ac:spMk id="9" creationId="{93F95ECE-252A-7CD7-60FC-FF9591E06946}"/>
          </ac:spMkLst>
        </pc:spChg>
        <pc:spChg chg="mod">
          <ac:chgData name="Kapil Varshney" userId="d3ccd8f4-df64-4885-a9e4-e0f60f0bf037" providerId="ADAL" clId="{2A4F85AE-519C-42F1-A88A-4F8FB1C9E656}" dt="2022-08-26T11:57:19.846" v="1846" actId="108"/>
          <ac:spMkLst>
            <pc:docMk/>
            <pc:sldMk cId="2002338249" sldId="2076138400"/>
            <ac:spMk id="11" creationId="{AFD4DB30-A111-71F8-5195-D632B8DCAAA3}"/>
          </ac:spMkLst>
        </pc:spChg>
        <pc:spChg chg="mod">
          <ac:chgData name="Kapil Varshney" userId="d3ccd8f4-df64-4885-a9e4-e0f60f0bf037" providerId="ADAL" clId="{2A4F85AE-519C-42F1-A88A-4F8FB1C9E656}" dt="2022-09-07T14:10:02.853" v="2493" actId="20577"/>
          <ac:spMkLst>
            <pc:docMk/>
            <pc:sldMk cId="2002338249" sldId="2076138400"/>
            <ac:spMk id="17" creationId="{A373D002-23BA-1325-EDDA-3C81F7C88E15}"/>
          </ac:spMkLst>
        </pc:spChg>
        <pc:spChg chg="mod">
          <ac:chgData name="Kapil Varshney" userId="d3ccd8f4-df64-4885-a9e4-e0f60f0bf037" providerId="ADAL" clId="{2A4F85AE-519C-42F1-A88A-4F8FB1C9E656}" dt="2022-08-26T11:55:49.299" v="1836" actId="14100"/>
          <ac:spMkLst>
            <pc:docMk/>
            <pc:sldMk cId="2002338249" sldId="2076138400"/>
            <ac:spMk id="18" creationId="{517456A7-73AD-3892-16D3-2443F29CEA5C}"/>
          </ac:spMkLst>
        </pc:spChg>
        <pc:spChg chg="mod">
          <ac:chgData name="Kapil Varshney" userId="d3ccd8f4-df64-4885-a9e4-e0f60f0bf037" providerId="ADAL" clId="{2A4F85AE-519C-42F1-A88A-4F8FB1C9E656}" dt="2022-08-26T11:54:45.427" v="1802" actId="20577"/>
          <ac:spMkLst>
            <pc:docMk/>
            <pc:sldMk cId="2002338249" sldId="2076138400"/>
            <ac:spMk id="30" creationId="{0E0288BC-365C-FDE7-F576-89EC3FEC5148}"/>
          </ac:spMkLst>
        </pc:spChg>
        <pc:spChg chg="mod">
          <ac:chgData name="Kapil Varshney" userId="d3ccd8f4-df64-4885-a9e4-e0f60f0bf037" providerId="ADAL" clId="{2A4F85AE-519C-42F1-A88A-4F8FB1C9E656}" dt="2022-08-26T11:54:55.199" v="1804" actId="20577"/>
          <ac:spMkLst>
            <pc:docMk/>
            <pc:sldMk cId="2002338249" sldId="2076138400"/>
            <ac:spMk id="34" creationId="{85E506AF-C8C6-39EB-97E2-19AA980D0E4D}"/>
          </ac:spMkLst>
        </pc:spChg>
        <pc:spChg chg="del mod">
          <ac:chgData name="Kapil Varshney" userId="d3ccd8f4-df64-4885-a9e4-e0f60f0bf037" providerId="ADAL" clId="{2A4F85AE-519C-42F1-A88A-4F8FB1C9E656}" dt="2022-08-26T11:55:31.970" v="1822"/>
          <ac:spMkLst>
            <pc:docMk/>
            <pc:sldMk cId="2002338249" sldId="2076138400"/>
            <ac:spMk id="38" creationId="{BDE58518-D790-7191-24D1-653AF193DF8F}"/>
          </ac:spMkLst>
        </pc:spChg>
        <pc:spChg chg="mod">
          <ac:chgData name="Kapil Varshney" userId="d3ccd8f4-df64-4885-a9e4-e0f60f0bf037" providerId="ADAL" clId="{2A4F85AE-519C-42F1-A88A-4F8FB1C9E656}" dt="2022-09-07T14:05:33.759" v="2449" actId="20577"/>
          <ac:spMkLst>
            <pc:docMk/>
            <pc:sldMk cId="2002338249" sldId="2076138400"/>
            <ac:spMk id="44" creationId="{9DBF9A86-240D-20D9-9198-17F9657A19C8}"/>
          </ac:spMkLst>
        </pc:spChg>
        <pc:cxnChg chg="mod">
          <ac:chgData name="Kapil Varshney" userId="d3ccd8f4-df64-4885-a9e4-e0f60f0bf037" providerId="ADAL" clId="{2A4F85AE-519C-42F1-A88A-4F8FB1C9E656}" dt="2022-08-26T11:55:49.299" v="1836" actId="14100"/>
          <ac:cxnSpMkLst>
            <pc:docMk/>
            <pc:sldMk cId="2002338249" sldId="2076138400"/>
            <ac:cxnSpMk id="62" creationId="{307DE3A8-C258-6249-C879-5097C6B6D598}"/>
          </ac:cxnSpMkLst>
        </pc:cxnChg>
      </pc:sldChg>
      <pc:sldChg chg="modSp add mod ord">
        <pc:chgData name="Kapil Varshney" userId="d3ccd8f4-df64-4885-a9e4-e0f60f0bf037" providerId="ADAL" clId="{2A4F85AE-519C-42F1-A88A-4F8FB1C9E656}" dt="2022-09-07T15:14:15.722" v="2834" actId="20577"/>
        <pc:sldMkLst>
          <pc:docMk/>
          <pc:sldMk cId="2404712629" sldId="2076138401"/>
        </pc:sldMkLst>
        <pc:spChg chg="mod">
          <ac:chgData name="Kapil Varshney" userId="d3ccd8f4-df64-4885-a9e4-e0f60f0bf037" providerId="ADAL" clId="{2A4F85AE-519C-42F1-A88A-4F8FB1C9E656}" dt="2022-09-07T15:14:15.722" v="2834" actId="20577"/>
          <ac:spMkLst>
            <pc:docMk/>
            <pc:sldMk cId="2404712629" sldId="2076138401"/>
            <ac:spMk id="5" creationId="{F7B220D8-D1EF-CE90-2731-44D1EE9A4C7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90D9C8-3DDB-495F-8235-9E83B61A8D96}" type="datetimeFigureOut">
              <a:rPr lang="en-IN" smtClean="0"/>
              <a:t>04-10-2022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D6C273-ED47-46D8-A086-4EDBDB06E9EF}" type="slidenum">
              <a:rPr lang="en-IN" smtClean="0"/>
              <a:t>‹#›</a:t>
            </a:fld>
            <a:endParaRPr lang="en-IN"/>
          </a:p>
        </p:txBody>
      </p:sp>
    </p:spTree>
    <p:extLst>
      <p:ext uri="{BB962C8B-B14F-4D97-AF65-F5344CB8AC3E}">
        <p14:creationId xmlns:p14="http://schemas.microsoft.com/office/powerpoint/2010/main" val="3198633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CE20B-0EF2-E2DC-07D3-E7A22015AC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1E2BB90-9F71-D53C-3349-902862A99D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A700A74-F48A-B778-63BB-A918A218EDC0}"/>
              </a:ext>
            </a:extLst>
          </p:cNvPr>
          <p:cNvSpPr>
            <a:spLocks noGrp="1"/>
          </p:cNvSpPr>
          <p:nvPr>
            <p:ph type="dt" sz="half" idx="10"/>
          </p:nvPr>
        </p:nvSpPr>
        <p:spPr/>
        <p:txBody>
          <a:bodyPr/>
          <a:lstStyle/>
          <a:p>
            <a:fld id="{29C63C61-55BF-4B21-B6D2-C2270B987305}" type="datetimeFigureOut">
              <a:rPr lang="en-IN" smtClean="0"/>
              <a:t>04-10-2022</a:t>
            </a:fld>
            <a:endParaRPr lang="en-IN"/>
          </a:p>
        </p:txBody>
      </p:sp>
      <p:sp>
        <p:nvSpPr>
          <p:cNvPr id="5" name="Footer Placeholder 4">
            <a:extLst>
              <a:ext uri="{FF2B5EF4-FFF2-40B4-BE49-F238E27FC236}">
                <a16:creationId xmlns:a16="http://schemas.microsoft.com/office/drawing/2014/main" id="{436159CF-3005-06EE-A839-AEA9B9F334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1A4CE5-2DA9-73CF-F1A4-1CC728F65BD3}"/>
              </a:ext>
            </a:extLst>
          </p:cNvPr>
          <p:cNvSpPr>
            <a:spLocks noGrp="1"/>
          </p:cNvSpPr>
          <p:nvPr>
            <p:ph type="sldNum" sz="quarter" idx="12"/>
          </p:nvPr>
        </p:nvSpPr>
        <p:spPr/>
        <p:txBody>
          <a:bodyPr/>
          <a:lstStyle/>
          <a:p>
            <a:fld id="{457836A8-4229-4E18-92E4-367136DDD6E0}" type="slidenum">
              <a:rPr lang="en-IN" smtClean="0"/>
              <a:t>‹#›</a:t>
            </a:fld>
            <a:endParaRPr lang="en-IN"/>
          </a:p>
        </p:txBody>
      </p:sp>
    </p:spTree>
    <p:extLst>
      <p:ext uri="{BB962C8B-B14F-4D97-AF65-F5344CB8AC3E}">
        <p14:creationId xmlns:p14="http://schemas.microsoft.com/office/powerpoint/2010/main" val="2630889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E6A37-17B9-B0EB-F1C0-309BD092CC0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B478E6-60DE-96AE-AA4E-C24779AB4E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340A73-DAD7-B826-A203-04932A1068A8}"/>
              </a:ext>
            </a:extLst>
          </p:cNvPr>
          <p:cNvSpPr>
            <a:spLocks noGrp="1"/>
          </p:cNvSpPr>
          <p:nvPr>
            <p:ph type="dt" sz="half" idx="10"/>
          </p:nvPr>
        </p:nvSpPr>
        <p:spPr/>
        <p:txBody>
          <a:bodyPr/>
          <a:lstStyle/>
          <a:p>
            <a:fld id="{29C63C61-55BF-4B21-B6D2-C2270B987305}" type="datetimeFigureOut">
              <a:rPr lang="en-IN" smtClean="0"/>
              <a:t>04-10-2022</a:t>
            </a:fld>
            <a:endParaRPr lang="en-IN"/>
          </a:p>
        </p:txBody>
      </p:sp>
      <p:sp>
        <p:nvSpPr>
          <p:cNvPr id="5" name="Footer Placeholder 4">
            <a:extLst>
              <a:ext uri="{FF2B5EF4-FFF2-40B4-BE49-F238E27FC236}">
                <a16:creationId xmlns:a16="http://schemas.microsoft.com/office/drawing/2014/main" id="{50CB4790-F6AB-09B9-E023-772188C581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29DCE4-2DF9-CFCC-9D65-073517DBA774}"/>
              </a:ext>
            </a:extLst>
          </p:cNvPr>
          <p:cNvSpPr>
            <a:spLocks noGrp="1"/>
          </p:cNvSpPr>
          <p:nvPr>
            <p:ph type="sldNum" sz="quarter" idx="12"/>
          </p:nvPr>
        </p:nvSpPr>
        <p:spPr/>
        <p:txBody>
          <a:bodyPr/>
          <a:lstStyle/>
          <a:p>
            <a:fld id="{457836A8-4229-4E18-92E4-367136DDD6E0}" type="slidenum">
              <a:rPr lang="en-IN" smtClean="0"/>
              <a:t>‹#›</a:t>
            </a:fld>
            <a:endParaRPr lang="en-IN"/>
          </a:p>
        </p:txBody>
      </p:sp>
    </p:spTree>
    <p:extLst>
      <p:ext uri="{BB962C8B-B14F-4D97-AF65-F5344CB8AC3E}">
        <p14:creationId xmlns:p14="http://schemas.microsoft.com/office/powerpoint/2010/main" val="2128039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2CCFAB-B3AE-C479-EBAE-C82ACDD8B1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DF441E-3DF2-CABB-0F2E-AA1DE25ACE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A0D9A2-CD7D-3FC3-3C02-80C4AB1BF948}"/>
              </a:ext>
            </a:extLst>
          </p:cNvPr>
          <p:cNvSpPr>
            <a:spLocks noGrp="1"/>
          </p:cNvSpPr>
          <p:nvPr>
            <p:ph type="dt" sz="half" idx="10"/>
          </p:nvPr>
        </p:nvSpPr>
        <p:spPr/>
        <p:txBody>
          <a:bodyPr/>
          <a:lstStyle/>
          <a:p>
            <a:fld id="{29C63C61-55BF-4B21-B6D2-C2270B987305}" type="datetimeFigureOut">
              <a:rPr lang="en-IN" smtClean="0"/>
              <a:t>04-10-2022</a:t>
            </a:fld>
            <a:endParaRPr lang="en-IN"/>
          </a:p>
        </p:txBody>
      </p:sp>
      <p:sp>
        <p:nvSpPr>
          <p:cNvPr id="5" name="Footer Placeholder 4">
            <a:extLst>
              <a:ext uri="{FF2B5EF4-FFF2-40B4-BE49-F238E27FC236}">
                <a16:creationId xmlns:a16="http://schemas.microsoft.com/office/drawing/2014/main" id="{1FDE2A51-6948-4CBA-4F2B-59E01B5A95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CCDFC1-150B-776C-35AB-B3061216D53A}"/>
              </a:ext>
            </a:extLst>
          </p:cNvPr>
          <p:cNvSpPr>
            <a:spLocks noGrp="1"/>
          </p:cNvSpPr>
          <p:nvPr>
            <p:ph type="sldNum" sz="quarter" idx="12"/>
          </p:nvPr>
        </p:nvSpPr>
        <p:spPr/>
        <p:txBody>
          <a:bodyPr/>
          <a:lstStyle/>
          <a:p>
            <a:fld id="{457836A8-4229-4E18-92E4-367136DDD6E0}" type="slidenum">
              <a:rPr lang="en-IN" smtClean="0"/>
              <a:t>‹#›</a:t>
            </a:fld>
            <a:endParaRPr lang="en-IN"/>
          </a:p>
        </p:txBody>
      </p:sp>
    </p:spTree>
    <p:extLst>
      <p:ext uri="{BB962C8B-B14F-4D97-AF65-F5344CB8AC3E}">
        <p14:creationId xmlns:p14="http://schemas.microsoft.com/office/powerpoint/2010/main" val="2135113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2_Info Bullets">
    <p:bg>
      <p:bgPr>
        <a:solidFill>
          <a:schemeClr val="bg1"/>
        </a:solidFill>
        <a:effectLst/>
      </p:bgPr>
    </p:bg>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userDrawn="1"/>
        </p:nvPicPr>
        <p:blipFill rotWithShape="1">
          <a:blip r:embed="rId2">
            <a:alphaModFix amt="13000"/>
          </a:blip>
          <a:srcRect l="26596" b="37450"/>
          <a:stretch/>
        </p:blipFill>
        <p:spPr>
          <a:xfrm>
            <a:off x="1"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1" y="379903"/>
            <a:ext cx="813599" cy="715078"/>
          </a:xfrm>
          <a:prstGeom prst="rect">
            <a:avLst/>
          </a:prstGeom>
        </p:spPr>
      </p:pic>
      <p:sp>
        <p:nvSpPr>
          <p:cNvPr id="31" name="Title 1">
            <a:extLst>
              <a:ext uri="{FF2B5EF4-FFF2-40B4-BE49-F238E27FC236}">
                <a16:creationId xmlns:a16="http://schemas.microsoft.com/office/drawing/2014/main" id="{A46EF3AD-FB46-B34A-8E14-1B37D1952FF9}"/>
              </a:ext>
            </a:extLst>
          </p:cNvPr>
          <p:cNvSpPr>
            <a:spLocks noGrp="1"/>
          </p:cNvSpPr>
          <p:nvPr>
            <p:ph type="title" hasCustomPrompt="1"/>
          </p:nvPr>
        </p:nvSpPr>
        <p:spPr>
          <a:xfrm>
            <a:off x="626398" y="481126"/>
            <a:ext cx="1008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32" name="Text Placeholder 7">
            <a:extLst>
              <a:ext uri="{FF2B5EF4-FFF2-40B4-BE49-F238E27FC236}">
                <a16:creationId xmlns:a16="http://schemas.microsoft.com/office/drawing/2014/main" id="{918C771A-8818-EF4C-A126-D8F85656B15F}"/>
              </a:ext>
            </a:extLst>
          </p:cNvPr>
          <p:cNvSpPr>
            <a:spLocks noGrp="1"/>
          </p:cNvSpPr>
          <p:nvPr>
            <p:ph type="body" sz="quarter" idx="29" hasCustomPrompt="1"/>
          </p:nvPr>
        </p:nvSpPr>
        <p:spPr>
          <a:xfrm>
            <a:off x="626401" y="930189"/>
            <a:ext cx="1008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53102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2_Section Big Title Blue">
    <p:bg>
      <p:bgPr>
        <a:solidFill>
          <a:srgbClr val="09294D"/>
        </a:solidFill>
        <a:effectLst/>
      </p:bgPr>
    </p:bg>
    <p:spTree>
      <p:nvGrpSpPr>
        <p:cNvPr id="1" name=""/>
        <p:cNvGrpSpPr/>
        <p:nvPr/>
      </p:nvGrpSpPr>
      <p:grpSpPr>
        <a:xfrm>
          <a:off x="0" y="0"/>
          <a:ext cx="0" cy="0"/>
          <a:chOff x="0" y="0"/>
          <a:chExt cx="0" cy="0"/>
        </a:xfrm>
      </p:grpSpPr>
      <p:pic>
        <p:nvPicPr>
          <p:cNvPr id="8" name="r1Artboard 3 copy 7edsw.pdf" descr="r1Artboard 3 copy 7edsw.pdf">
            <a:extLst>
              <a:ext uri="{FF2B5EF4-FFF2-40B4-BE49-F238E27FC236}">
                <a16:creationId xmlns:a16="http://schemas.microsoft.com/office/drawing/2014/main" id="{DB2CB175-7699-BF45-8858-F8C4DBF892A4}"/>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a:stretch/>
        </p:blipFill>
        <p:spPr>
          <a:xfrm>
            <a:off x="3789600" y="0"/>
            <a:ext cx="8402400" cy="6858000"/>
          </a:xfrm>
          <a:prstGeom prst="rect">
            <a:avLst/>
          </a:prstGeom>
          <a:ln w="12700">
            <a:miter lim="400000"/>
          </a:ln>
        </p:spPr>
      </p:pic>
      <p:pic>
        <p:nvPicPr>
          <p:cNvPr id="3" name="Graphic 2">
            <a:extLst>
              <a:ext uri="{FF2B5EF4-FFF2-40B4-BE49-F238E27FC236}">
                <a16:creationId xmlns:a16="http://schemas.microsoft.com/office/drawing/2014/main" id="{73A8F63C-93A7-DA4F-8C8B-03DCFB7B5A2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40000" y="2"/>
            <a:ext cx="1980000" cy="1485001"/>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7" y="5876516"/>
            <a:ext cx="9668395"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sp>
        <p:nvSpPr>
          <p:cNvPr id="12" name="Title 1">
            <a:extLst>
              <a:ext uri="{FF2B5EF4-FFF2-40B4-BE49-F238E27FC236}">
                <a16:creationId xmlns:a16="http://schemas.microsoft.com/office/drawing/2014/main" id="{29D59645-33BD-F041-9140-5802DD717353}"/>
              </a:ext>
            </a:extLst>
          </p:cNvPr>
          <p:cNvSpPr>
            <a:spLocks noGrp="1"/>
          </p:cNvSpPr>
          <p:nvPr>
            <p:ph type="title" hasCustomPrompt="1"/>
          </p:nvPr>
        </p:nvSpPr>
        <p:spPr>
          <a:xfrm>
            <a:off x="611120" y="3068554"/>
            <a:ext cx="9767782" cy="1032014"/>
          </a:xfrm>
          <a:prstGeom prst="rect">
            <a:avLst/>
          </a:prstGeom>
        </p:spPr>
        <p:txBody>
          <a:bodyPr anchor="b">
            <a:spAutoFit/>
          </a:bodyPr>
          <a:lstStyle>
            <a:lvl1pPr>
              <a:lnSpc>
                <a:spcPct val="80000"/>
              </a:lnSpc>
              <a:defRPr sz="7200" b="1" i="0">
                <a:solidFill>
                  <a:schemeClr val="bg1"/>
                </a:solidFill>
                <a:latin typeface="Equip Extended" panose="02000503030000020004" pitchFamily="2" charset="77"/>
              </a:defRPr>
            </a:lvl1pPr>
          </a:lstStyle>
          <a:p>
            <a:r>
              <a:rPr lang="en-GB"/>
              <a:t>Edit title</a:t>
            </a:r>
            <a:endParaRPr lang="en-PT"/>
          </a:p>
        </p:txBody>
      </p:sp>
      <p:sp>
        <p:nvSpPr>
          <p:cNvPr id="11" name="Text Placeholder 7">
            <a:extLst>
              <a:ext uri="{FF2B5EF4-FFF2-40B4-BE49-F238E27FC236}">
                <a16:creationId xmlns:a16="http://schemas.microsoft.com/office/drawing/2014/main" id="{3DA0C077-5EC7-6940-8AED-92F032F44DAA}"/>
              </a:ext>
            </a:extLst>
          </p:cNvPr>
          <p:cNvSpPr>
            <a:spLocks noGrp="1"/>
          </p:cNvSpPr>
          <p:nvPr>
            <p:ph type="body" sz="quarter" idx="12" hasCustomPrompt="1"/>
          </p:nvPr>
        </p:nvSpPr>
        <p:spPr>
          <a:xfrm>
            <a:off x="639386" y="4407492"/>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521711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4_Section Big Title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5DF88E5-BA32-4746-87F7-B2AF8460F0B5}"/>
              </a:ext>
            </a:extLst>
          </p:cNvPr>
          <p:cNvSpPr/>
          <p:nvPr/>
        </p:nvSpPr>
        <p:spPr>
          <a:xfrm>
            <a:off x="0" y="0"/>
            <a:ext cx="12192000" cy="6858000"/>
          </a:xfrm>
          <a:prstGeom prst="rect">
            <a:avLst/>
          </a:prstGeom>
          <a:solidFill>
            <a:schemeClr val="tx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611120" y="3070934"/>
            <a:ext cx="9767782" cy="1032014"/>
          </a:xfrm>
          <a:prstGeom prst="rect">
            <a:avLst/>
          </a:prstGeom>
        </p:spPr>
        <p:txBody>
          <a:bodyPr anchor="ctr">
            <a:spAutoFit/>
          </a:bodyPr>
          <a:lstStyle>
            <a:lvl1pPr>
              <a:lnSpc>
                <a:spcPct val="80000"/>
              </a:lnSpc>
              <a:defRPr sz="7200" b="1" i="0">
                <a:solidFill>
                  <a:schemeClr val="bg1"/>
                </a:solidFill>
                <a:latin typeface="Equip Extended" panose="02000503030000020004" pitchFamily="2" charset="77"/>
              </a:defRPr>
            </a:lvl1pPr>
          </a:lstStyle>
          <a:p>
            <a:r>
              <a:rPr lang="en-GB"/>
              <a:t>Edit title</a:t>
            </a:r>
            <a:endParaRPr lang="en-PT"/>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r>
              <a:rPr lang="en-IN"/>
              <a:t>© 2020 — Nagarro</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77041" y="379903"/>
            <a:ext cx="813599" cy="715078"/>
          </a:xfrm>
          <a:prstGeom prst="rect">
            <a:avLst/>
          </a:prstGeom>
        </p:spPr>
      </p:pic>
      <p:sp>
        <p:nvSpPr>
          <p:cNvPr id="7" name="Text Placeholder 7">
            <a:extLst>
              <a:ext uri="{FF2B5EF4-FFF2-40B4-BE49-F238E27FC236}">
                <a16:creationId xmlns:a16="http://schemas.microsoft.com/office/drawing/2014/main" id="{261C9580-8E18-144F-875F-166D4D85CAFE}"/>
              </a:ext>
            </a:extLst>
          </p:cNvPr>
          <p:cNvSpPr>
            <a:spLocks noGrp="1"/>
          </p:cNvSpPr>
          <p:nvPr>
            <p:ph type="body" sz="quarter" idx="13" hasCustomPrompt="1"/>
          </p:nvPr>
        </p:nvSpPr>
        <p:spPr>
          <a:xfrm>
            <a:off x="639386" y="4407425"/>
            <a:ext cx="9767782" cy="1386327"/>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Feel free to exchange the background photo, but please keep the overlay layer on top. You can exchange the photo by clicking on the Design tab, in Customize, click Format Background. And then click Insert under Picture Source to select your photo.</a:t>
            </a:r>
          </a:p>
        </p:txBody>
      </p:sp>
    </p:spTree>
    <p:extLst>
      <p:ext uri="{BB962C8B-B14F-4D97-AF65-F5344CB8AC3E}">
        <p14:creationId xmlns:p14="http://schemas.microsoft.com/office/powerpoint/2010/main" val="1429574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954D7-A8D3-60DB-D8E1-B4FB8A04DD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12D0F4-B77A-A10A-D8C7-5936A2B0A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7E7CD9-275C-1FE2-7B36-5961C73BF4C3}"/>
              </a:ext>
            </a:extLst>
          </p:cNvPr>
          <p:cNvSpPr>
            <a:spLocks noGrp="1"/>
          </p:cNvSpPr>
          <p:nvPr>
            <p:ph type="dt" sz="half" idx="10"/>
          </p:nvPr>
        </p:nvSpPr>
        <p:spPr/>
        <p:txBody>
          <a:bodyPr/>
          <a:lstStyle/>
          <a:p>
            <a:fld id="{29C63C61-55BF-4B21-B6D2-C2270B987305}" type="datetimeFigureOut">
              <a:rPr lang="en-IN" smtClean="0"/>
              <a:t>04-10-2022</a:t>
            </a:fld>
            <a:endParaRPr lang="en-IN"/>
          </a:p>
        </p:txBody>
      </p:sp>
      <p:sp>
        <p:nvSpPr>
          <p:cNvPr id="5" name="Footer Placeholder 4">
            <a:extLst>
              <a:ext uri="{FF2B5EF4-FFF2-40B4-BE49-F238E27FC236}">
                <a16:creationId xmlns:a16="http://schemas.microsoft.com/office/drawing/2014/main" id="{C10D3CBB-800C-1E7C-B0A5-DA10494EBD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9799D5-529E-0438-BA98-B8117248B37D}"/>
              </a:ext>
            </a:extLst>
          </p:cNvPr>
          <p:cNvSpPr>
            <a:spLocks noGrp="1"/>
          </p:cNvSpPr>
          <p:nvPr>
            <p:ph type="sldNum" sz="quarter" idx="12"/>
          </p:nvPr>
        </p:nvSpPr>
        <p:spPr/>
        <p:txBody>
          <a:bodyPr/>
          <a:lstStyle/>
          <a:p>
            <a:fld id="{457836A8-4229-4E18-92E4-367136DDD6E0}" type="slidenum">
              <a:rPr lang="en-IN" smtClean="0"/>
              <a:t>‹#›</a:t>
            </a:fld>
            <a:endParaRPr lang="en-IN"/>
          </a:p>
        </p:txBody>
      </p:sp>
    </p:spTree>
    <p:extLst>
      <p:ext uri="{BB962C8B-B14F-4D97-AF65-F5344CB8AC3E}">
        <p14:creationId xmlns:p14="http://schemas.microsoft.com/office/powerpoint/2010/main" val="2352824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7805-33EE-86A7-33A2-CD467A8852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7047437-5204-3268-954E-F6A3D9E784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B5BB3B-0FE0-FACF-D2E8-0A5B62B1AE6A}"/>
              </a:ext>
            </a:extLst>
          </p:cNvPr>
          <p:cNvSpPr>
            <a:spLocks noGrp="1"/>
          </p:cNvSpPr>
          <p:nvPr>
            <p:ph type="dt" sz="half" idx="10"/>
          </p:nvPr>
        </p:nvSpPr>
        <p:spPr/>
        <p:txBody>
          <a:bodyPr/>
          <a:lstStyle/>
          <a:p>
            <a:fld id="{29C63C61-55BF-4B21-B6D2-C2270B987305}" type="datetimeFigureOut">
              <a:rPr lang="en-IN" smtClean="0"/>
              <a:t>04-10-2022</a:t>
            </a:fld>
            <a:endParaRPr lang="en-IN"/>
          </a:p>
        </p:txBody>
      </p:sp>
      <p:sp>
        <p:nvSpPr>
          <p:cNvPr id="5" name="Footer Placeholder 4">
            <a:extLst>
              <a:ext uri="{FF2B5EF4-FFF2-40B4-BE49-F238E27FC236}">
                <a16:creationId xmlns:a16="http://schemas.microsoft.com/office/drawing/2014/main" id="{883BAB8E-B0EF-9B1E-5DE4-AB485DD90E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68762A-76FE-8EBC-F517-035A75D8DC02}"/>
              </a:ext>
            </a:extLst>
          </p:cNvPr>
          <p:cNvSpPr>
            <a:spLocks noGrp="1"/>
          </p:cNvSpPr>
          <p:nvPr>
            <p:ph type="sldNum" sz="quarter" idx="12"/>
          </p:nvPr>
        </p:nvSpPr>
        <p:spPr/>
        <p:txBody>
          <a:bodyPr/>
          <a:lstStyle/>
          <a:p>
            <a:fld id="{457836A8-4229-4E18-92E4-367136DDD6E0}" type="slidenum">
              <a:rPr lang="en-IN" smtClean="0"/>
              <a:t>‹#›</a:t>
            </a:fld>
            <a:endParaRPr lang="en-IN"/>
          </a:p>
        </p:txBody>
      </p:sp>
    </p:spTree>
    <p:extLst>
      <p:ext uri="{BB962C8B-B14F-4D97-AF65-F5344CB8AC3E}">
        <p14:creationId xmlns:p14="http://schemas.microsoft.com/office/powerpoint/2010/main" val="930792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83364-10B9-48F0-F01C-6D65206BFC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3412F4-23F1-BD16-2D4E-9BE1D42784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D672A2-015B-9930-68FE-E960EBFF0F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2FC7E1-357D-D9C9-0A2E-58C481DC69F2}"/>
              </a:ext>
            </a:extLst>
          </p:cNvPr>
          <p:cNvSpPr>
            <a:spLocks noGrp="1"/>
          </p:cNvSpPr>
          <p:nvPr>
            <p:ph type="dt" sz="half" idx="10"/>
          </p:nvPr>
        </p:nvSpPr>
        <p:spPr/>
        <p:txBody>
          <a:bodyPr/>
          <a:lstStyle/>
          <a:p>
            <a:fld id="{29C63C61-55BF-4B21-B6D2-C2270B987305}" type="datetimeFigureOut">
              <a:rPr lang="en-IN" smtClean="0"/>
              <a:t>04-10-2022</a:t>
            </a:fld>
            <a:endParaRPr lang="en-IN"/>
          </a:p>
        </p:txBody>
      </p:sp>
      <p:sp>
        <p:nvSpPr>
          <p:cNvPr id="6" name="Footer Placeholder 5">
            <a:extLst>
              <a:ext uri="{FF2B5EF4-FFF2-40B4-BE49-F238E27FC236}">
                <a16:creationId xmlns:a16="http://schemas.microsoft.com/office/drawing/2014/main" id="{4913F34C-513F-9117-BFA4-265EDB48BD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86C8EF-37D4-D1BA-1C8D-3A84EACD2F89}"/>
              </a:ext>
            </a:extLst>
          </p:cNvPr>
          <p:cNvSpPr>
            <a:spLocks noGrp="1"/>
          </p:cNvSpPr>
          <p:nvPr>
            <p:ph type="sldNum" sz="quarter" idx="12"/>
          </p:nvPr>
        </p:nvSpPr>
        <p:spPr/>
        <p:txBody>
          <a:bodyPr/>
          <a:lstStyle/>
          <a:p>
            <a:fld id="{457836A8-4229-4E18-92E4-367136DDD6E0}" type="slidenum">
              <a:rPr lang="en-IN" smtClean="0"/>
              <a:t>‹#›</a:t>
            </a:fld>
            <a:endParaRPr lang="en-IN"/>
          </a:p>
        </p:txBody>
      </p:sp>
    </p:spTree>
    <p:extLst>
      <p:ext uri="{BB962C8B-B14F-4D97-AF65-F5344CB8AC3E}">
        <p14:creationId xmlns:p14="http://schemas.microsoft.com/office/powerpoint/2010/main" val="1575074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9F7CE-1011-76BC-F4AE-912331F78E0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D7EFFB-7CCF-C2BD-DC13-7FDEB2A888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7B8290-8C0D-D248-7E28-DF7C80A4B4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AED02BB-D743-2924-2548-61E4519CE1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65C907-74F9-97E6-11A9-9064B243E6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62B00B-593F-314E-3B7C-822E88211FD6}"/>
              </a:ext>
            </a:extLst>
          </p:cNvPr>
          <p:cNvSpPr>
            <a:spLocks noGrp="1"/>
          </p:cNvSpPr>
          <p:nvPr>
            <p:ph type="dt" sz="half" idx="10"/>
          </p:nvPr>
        </p:nvSpPr>
        <p:spPr/>
        <p:txBody>
          <a:bodyPr/>
          <a:lstStyle/>
          <a:p>
            <a:fld id="{29C63C61-55BF-4B21-B6D2-C2270B987305}" type="datetimeFigureOut">
              <a:rPr lang="en-IN" smtClean="0"/>
              <a:t>04-10-2022</a:t>
            </a:fld>
            <a:endParaRPr lang="en-IN"/>
          </a:p>
        </p:txBody>
      </p:sp>
      <p:sp>
        <p:nvSpPr>
          <p:cNvPr id="8" name="Footer Placeholder 7">
            <a:extLst>
              <a:ext uri="{FF2B5EF4-FFF2-40B4-BE49-F238E27FC236}">
                <a16:creationId xmlns:a16="http://schemas.microsoft.com/office/drawing/2014/main" id="{65F070C6-2158-DA18-0BA6-B3E0480557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5F18499-A319-568B-B1ED-0144E4D8D8D4}"/>
              </a:ext>
            </a:extLst>
          </p:cNvPr>
          <p:cNvSpPr>
            <a:spLocks noGrp="1"/>
          </p:cNvSpPr>
          <p:nvPr>
            <p:ph type="sldNum" sz="quarter" idx="12"/>
          </p:nvPr>
        </p:nvSpPr>
        <p:spPr/>
        <p:txBody>
          <a:bodyPr/>
          <a:lstStyle/>
          <a:p>
            <a:fld id="{457836A8-4229-4E18-92E4-367136DDD6E0}" type="slidenum">
              <a:rPr lang="en-IN" smtClean="0"/>
              <a:t>‹#›</a:t>
            </a:fld>
            <a:endParaRPr lang="en-IN"/>
          </a:p>
        </p:txBody>
      </p:sp>
    </p:spTree>
    <p:extLst>
      <p:ext uri="{BB962C8B-B14F-4D97-AF65-F5344CB8AC3E}">
        <p14:creationId xmlns:p14="http://schemas.microsoft.com/office/powerpoint/2010/main" val="1475200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0A6E5-60B3-3381-CDBF-E16E8CCB0A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B454D4-CF93-703B-FD78-B689B8B23A1A}"/>
              </a:ext>
            </a:extLst>
          </p:cNvPr>
          <p:cNvSpPr>
            <a:spLocks noGrp="1"/>
          </p:cNvSpPr>
          <p:nvPr>
            <p:ph type="dt" sz="half" idx="10"/>
          </p:nvPr>
        </p:nvSpPr>
        <p:spPr/>
        <p:txBody>
          <a:bodyPr/>
          <a:lstStyle/>
          <a:p>
            <a:fld id="{29C63C61-55BF-4B21-B6D2-C2270B987305}" type="datetimeFigureOut">
              <a:rPr lang="en-IN" smtClean="0"/>
              <a:t>04-10-2022</a:t>
            </a:fld>
            <a:endParaRPr lang="en-IN"/>
          </a:p>
        </p:txBody>
      </p:sp>
      <p:sp>
        <p:nvSpPr>
          <p:cNvPr id="4" name="Footer Placeholder 3">
            <a:extLst>
              <a:ext uri="{FF2B5EF4-FFF2-40B4-BE49-F238E27FC236}">
                <a16:creationId xmlns:a16="http://schemas.microsoft.com/office/drawing/2014/main" id="{35CC6B41-7D28-A52C-650D-24C05A327E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20A2C4E-65BC-9CE9-DD62-F029920EF3AE}"/>
              </a:ext>
            </a:extLst>
          </p:cNvPr>
          <p:cNvSpPr>
            <a:spLocks noGrp="1"/>
          </p:cNvSpPr>
          <p:nvPr>
            <p:ph type="sldNum" sz="quarter" idx="12"/>
          </p:nvPr>
        </p:nvSpPr>
        <p:spPr/>
        <p:txBody>
          <a:bodyPr/>
          <a:lstStyle/>
          <a:p>
            <a:fld id="{457836A8-4229-4E18-92E4-367136DDD6E0}" type="slidenum">
              <a:rPr lang="en-IN" smtClean="0"/>
              <a:t>‹#›</a:t>
            </a:fld>
            <a:endParaRPr lang="en-IN"/>
          </a:p>
        </p:txBody>
      </p:sp>
    </p:spTree>
    <p:extLst>
      <p:ext uri="{BB962C8B-B14F-4D97-AF65-F5344CB8AC3E}">
        <p14:creationId xmlns:p14="http://schemas.microsoft.com/office/powerpoint/2010/main" val="3199671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74E795-1696-1E51-8DFB-884CE3E54FFC}"/>
              </a:ext>
            </a:extLst>
          </p:cNvPr>
          <p:cNvSpPr>
            <a:spLocks noGrp="1"/>
          </p:cNvSpPr>
          <p:nvPr>
            <p:ph type="dt" sz="half" idx="10"/>
          </p:nvPr>
        </p:nvSpPr>
        <p:spPr/>
        <p:txBody>
          <a:bodyPr/>
          <a:lstStyle/>
          <a:p>
            <a:fld id="{29C63C61-55BF-4B21-B6D2-C2270B987305}" type="datetimeFigureOut">
              <a:rPr lang="en-IN" smtClean="0"/>
              <a:t>04-10-2022</a:t>
            </a:fld>
            <a:endParaRPr lang="en-IN"/>
          </a:p>
        </p:txBody>
      </p:sp>
      <p:sp>
        <p:nvSpPr>
          <p:cNvPr id="3" name="Footer Placeholder 2">
            <a:extLst>
              <a:ext uri="{FF2B5EF4-FFF2-40B4-BE49-F238E27FC236}">
                <a16:creationId xmlns:a16="http://schemas.microsoft.com/office/drawing/2014/main" id="{E4B4401E-5467-FBDE-2BFA-2490FFE3DD8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B9CFED8-46F3-AFA1-C180-035747FAA7C8}"/>
              </a:ext>
            </a:extLst>
          </p:cNvPr>
          <p:cNvSpPr>
            <a:spLocks noGrp="1"/>
          </p:cNvSpPr>
          <p:nvPr>
            <p:ph type="sldNum" sz="quarter" idx="12"/>
          </p:nvPr>
        </p:nvSpPr>
        <p:spPr/>
        <p:txBody>
          <a:bodyPr/>
          <a:lstStyle/>
          <a:p>
            <a:fld id="{457836A8-4229-4E18-92E4-367136DDD6E0}" type="slidenum">
              <a:rPr lang="en-IN" smtClean="0"/>
              <a:t>‹#›</a:t>
            </a:fld>
            <a:endParaRPr lang="en-IN"/>
          </a:p>
        </p:txBody>
      </p:sp>
    </p:spTree>
    <p:extLst>
      <p:ext uri="{BB962C8B-B14F-4D97-AF65-F5344CB8AC3E}">
        <p14:creationId xmlns:p14="http://schemas.microsoft.com/office/powerpoint/2010/main" val="1352633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74057-1BA0-728F-2DC5-AF8E23C1EC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F20B38-3B59-354C-7362-11D18C0DD8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1348B1-DCAD-9BA0-38A0-F6695A5E13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2C4F6F-DA5F-4AF1-B9A3-B6AE65751840}"/>
              </a:ext>
            </a:extLst>
          </p:cNvPr>
          <p:cNvSpPr>
            <a:spLocks noGrp="1"/>
          </p:cNvSpPr>
          <p:nvPr>
            <p:ph type="dt" sz="half" idx="10"/>
          </p:nvPr>
        </p:nvSpPr>
        <p:spPr/>
        <p:txBody>
          <a:bodyPr/>
          <a:lstStyle/>
          <a:p>
            <a:fld id="{29C63C61-55BF-4B21-B6D2-C2270B987305}" type="datetimeFigureOut">
              <a:rPr lang="en-IN" smtClean="0"/>
              <a:t>04-10-2022</a:t>
            </a:fld>
            <a:endParaRPr lang="en-IN"/>
          </a:p>
        </p:txBody>
      </p:sp>
      <p:sp>
        <p:nvSpPr>
          <p:cNvPr id="6" name="Footer Placeholder 5">
            <a:extLst>
              <a:ext uri="{FF2B5EF4-FFF2-40B4-BE49-F238E27FC236}">
                <a16:creationId xmlns:a16="http://schemas.microsoft.com/office/drawing/2014/main" id="{27D2B97A-03F1-B20E-8802-C68FD3D238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32AE94-0C14-5735-B317-51B166441BAD}"/>
              </a:ext>
            </a:extLst>
          </p:cNvPr>
          <p:cNvSpPr>
            <a:spLocks noGrp="1"/>
          </p:cNvSpPr>
          <p:nvPr>
            <p:ph type="sldNum" sz="quarter" idx="12"/>
          </p:nvPr>
        </p:nvSpPr>
        <p:spPr/>
        <p:txBody>
          <a:bodyPr/>
          <a:lstStyle/>
          <a:p>
            <a:fld id="{457836A8-4229-4E18-92E4-367136DDD6E0}" type="slidenum">
              <a:rPr lang="en-IN" smtClean="0"/>
              <a:t>‹#›</a:t>
            </a:fld>
            <a:endParaRPr lang="en-IN"/>
          </a:p>
        </p:txBody>
      </p:sp>
    </p:spTree>
    <p:extLst>
      <p:ext uri="{BB962C8B-B14F-4D97-AF65-F5344CB8AC3E}">
        <p14:creationId xmlns:p14="http://schemas.microsoft.com/office/powerpoint/2010/main" val="3453365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F7B35-E82B-664D-37EF-6661AA5C99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0D991D-9699-EAB3-ED59-5BDFE90202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ADF2EE6-D37A-DC53-80B5-D0166294F4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339563-BB99-79A3-6417-E81A4C9173B1}"/>
              </a:ext>
            </a:extLst>
          </p:cNvPr>
          <p:cNvSpPr>
            <a:spLocks noGrp="1"/>
          </p:cNvSpPr>
          <p:nvPr>
            <p:ph type="dt" sz="half" idx="10"/>
          </p:nvPr>
        </p:nvSpPr>
        <p:spPr/>
        <p:txBody>
          <a:bodyPr/>
          <a:lstStyle/>
          <a:p>
            <a:fld id="{29C63C61-55BF-4B21-B6D2-C2270B987305}" type="datetimeFigureOut">
              <a:rPr lang="en-IN" smtClean="0"/>
              <a:t>04-10-2022</a:t>
            </a:fld>
            <a:endParaRPr lang="en-IN"/>
          </a:p>
        </p:txBody>
      </p:sp>
      <p:sp>
        <p:nvSpPr>
          <p:cNvPr id="6" name="Footer Placeholder 5">
            <a:extLst>
              <a:ext uri="{FF2B5EF4-FFF2-40B4-BE49-F238E27FC236}">
                <a16:creationId xmlns:a16="http://schemas.microsoft.com/office/drawing/2014/main" id="{60856663-E191-84A4-06A8-8CB7D8FECA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BC0DC7-7AA6-C1E5-2516-817CEAF9360B}"/>
              </a:ext>
            </a:extLst>
          </p:cNvPr>
          <p:cNvSpPr>
            <a:spLocks noGrp="1"/>
          </p:cNvSpPr>
          <p:nvPr>
            <p:ph type="sldNum" sz="quarter" idx="12"/>
          </p:nvPr>
        </p:nvSpPr>
        <p:spPr/>
        <p:txBody>
          <a:bodyPr/>
          <a:lstStyle/>
          <a:p>
            <a:fld id="{457836A8-4229-4E18-92E4-367136DDD6E0}" type="slidenum">
              <a:rPr lang="en-IN" smtClean="0"/>
              <a:t>‹#›</a:t>
            </a:fld>
            <a:endParaRPr lang="en-IN"/>
          </a:p>
        </p:txBody>
      </p:sp>
    </p:spTree>
    <p:extLst>
      <p:ext uri="{BB962C8B-B14F-4D97-AF65-F5344CB8AC3E}">
        <p14:creationId xmlns:p14="http://schemas.microsoft.com/office/powerpoint/2010/main" val="3188194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A401CC-4C39-231C-DDA1-8E0ABB5A59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ADCA9E-B0B1-FBB5-0C97-99B2579BED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EDBC38-FE84-39F1-7FD5-B786D76530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C63C61-55BF-4B21-B6D2-C2270B987305}" type="datetimeFigureOut">
              <a:rPr lang="en-IN" smtClean="0"/>
              <a:t>04-10-2022</a:t>
            </a:fld>
            <a:endParaRPr lang="en-IN"/>
          </a:p>
        </p:txBody>
      </p:sp>
      <p:sp>
        <p:nvSpPr>
          <p:cNvPr id="5" name="Footer Placeholder 4">
            <a:extLst>
              <a:ext uri="{FF2B5EF4-FFF2-40B4-BE49-F238E27FC236}">
                <a16:creationId xmlns:a16="http://schemas.microsoft.com/office/drawing/2014/main" id="{3C632490-AF1B-95C2-D265-449A15B75B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7D1FD38-D95C-BFAF-38D7-9E7AE626B2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7836A8-4229-4E18-92E4-367136DDD6E0}" type="slidenum">
              <a:rPr lang="en-IN" smtClean="0"/>
              <a:t>‹#›</a:t>
            </a:fld>
            <a:endParaRPr lang="en-IN"/>
          </a:p>
        </p:txBody>
      </p:sp>
    </p:spTree>
    <p:extLst>
      <p:ext uri="{BB962C8B-B14F-4D97-AF65-F5344CB8AC3E}">
        <p14:creationId xmlns:p14="http://schemas.microsoft.com/office/powerpoint/2010/main" val="1433970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3" r:id="rId13"/>
    <p:sldLayoutId id="214748366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236C1B1-E2ED-4E16-9034-231A138D13A8}"/>
              </a:ext>
            </a:extLst>
          </p:cNvPr>
          <p:cNvSpPr txBox="1"/>
          <p:nvPr/>
        </p:nvSpPr>
        <p:spPr>
          <a:xfrm>
            <a:off x="626398" y="6415334"/>
            <a:ext cx="6097712" cy="2539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©2022 -  Nagarro</a:t>
            </a:r>
            <a:endParaRPr kumimoji="0" lang="en-PT" sz="105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p:txBody>
      </p:sp>
      <p:sp>
        <p:nvSpPr>
          <p:cNvPr id="9" name="Title 3">
            <a:extLst>
              <a:ext uri="{FF2B5EF4-FFF2-40B4-BE49-F238E27FC236}">
                <a16:creationId xmlns:a16="http://schemas.microsoft.com/office/drawing/2014/main" id="{0C3E6C31-982B-4642-B781-C0502A2F4B0C}"/>
              </a:ext>
            </a:extLst>
          </p:cNvPr>
          <p:cNvSpPr txBox="1">
            <a:spLocks/>
          </p:cNvSpPr>
          <p:nvPr/>
        </p:nvSpPr>
        <p:spPr>
          <a:xfrm>
            <a:off x="769907" y="3003661"/>
            <a:ext cx="10177202" cy="978729"/>
          </a:xfrm>
          <a:prstGeom prst="rect">
            <a:avLst/>
          </a:prstGeom>
        </p:spPr>
        <p:txBody>
          <a:bodyPr vert="horz" lIns="91440" tIns="45720" rIns="91440" bIns="45720" rtlCol="0" anchor="ctr">
            <a:spAutoFit/>
          </a:bodyPr>
          <a:lstStyle>
            <a:lvl1pPr algn="l" defTabSz="914400" rtl="0" eaLnBrk="1" latinLnBrk="0" hangingPunct="1">
              <a:lnSpc>
                <a:spcPct val="80000"/>
              </a:lnSpc>
              <a:spcBef>
                <a:spcPct val="0"/>
              </a:spcBef>
              <a:buNone/>
              <a:defRPr sz="7200" b="1" i="0" kern="1200">
                <a:solidFill>
                  <a:schemeClr val="bg1"/>
                </a:solidFill>
                <a:latin typeface="Equip Extended" panose="02000503030000020004" pitchFamily="2" charset="77"/>
                <a:ea typeface="+mj-ea"/>
                <a:cs typeface="+mj-cs"/>
              </a:defRPr>
            </a:lvl1pPr>
          </a:lstStyle>
          <a:p>
            <a:r>
              <a:rPr lang="en-US" sz="4400" dirty="0"/>
              <a:t>DAA </a:t>
            </a:r>
            <a:br>
              <a:rPr lang="en-US" dirty="0"/>
            </a:br>
            <a:r>
              <a:rPr lang="en-US" sz="2800" dirty="0">
                <a:solidFill>
                  <a:srgbClr val="92D050"/>
                </a:solidFill>
              </a:rPr>
              <a:t>DevOps – Azure Data Factory </a:t>
            </a:r>
            <a:endParaRPr lang="en-LK" dirty="0">
              <a:solidFill>
                <a:srgbClr val="92D050"/>
              </a:solidFill>
            </a:endParaRPr>
          </a:p>
        </p:txBody>
      </p:sp>
    </p:spTree>
    <p:extLst>
      <p:ext uri="{BB962C8B-B14F-4D97-AF65-F5344CB8AC3E}">
        <p14:creationId xmlns:p14="http://schemas.microsoft.com/office/powerpoint/2010/main" val="3789619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3D15-23E9-330F-4435-90D746C729D1}"/>
              </a:ext>
            </a:extLst>
          </p:cNvPr>
          <p:cNvSpPr>
            <a:spLocks noGrp="1"/>
          </p:cNvSpPr>
          <p:nvPr>
            <p:ph type="title"/>
          </p:nvPr>
        </p:nvSpPr>
        <p:spPr>
          <a:xfrm>
            <a:off x="626401" y="222334"/>
            <a:ext cx="10080000" cy="488201"/>
          </a:xfrm>
        </p:spPr>
        <p:txBody>
          <a:bodyPr/>
          <a:lstStyle/>
          <a:p>
            <a:r>
              <a:rPr lang="en-US" sz="2400" kern="1200" dirty="0">
                <a:solidFill>
                  <a:schemeClr val="tx1"/>
                </a:solidFill>
                <a:latin typeface="+mj-lt"/>
                <a:ea typeface="+mj-ea"/>
                <a:cs typeface="+mj-cs"/>
              </a:rPr>
              <a:t>Introduction</a:t>
            </a:r>
            <a:endParaRPr lang="en-IN" dirty="0"/>
          </a:p>
        </p:txBody>
      </p:sp>
      <p:sp>
        <p:nvSpPr>
          <p:cNvPr id="3" name="Text Placeholder 2">
            <a:extLst>
              <a:ext uri="{FF2B5EF4-FFF2-40B4-BE49-F238E27FC236}">
                <a16:creationId xmlns:a16="http://schemas.microsoft.com/office/drawing/2014/main" id="{FCF52C61-691D-F93D-77EC-AA8C19330394}"/>
              </a:ext>
            </a:extLst>
          </p:cNvPr>
          <p:cNvSpPr>
            <a:spLocks noGrp="1"/>
          </p:cNvSpPr>
          <p:nvPr>
            <p:ph type="body" sz="quarter" idx="29"/>
          </p:nvPr>
        </p:nvSpPr>
        <p:spPr>
          <a:xfrm>
            <a:off x="626401" y="930188"/>
            <a:ext cx="4368293" cy="5556875"/>
          </a:xfrm>
        </p:spPr>
        <p:txBody>
          <a:bodyPr/>
          <a:lstStyle/>
          <a:p>
            <a:pPr indent="-228600">
              <a:lnSpc>
                <a:spcPct val="90000"/>
              </a:lnSpc>
              <a:buFont typeface="Arial" panose="020B0604020202020204" pitchFamily="34" charset="0"/>
              <a:buChar char="•"/>
            </a:pPr>
            <a:r>
              <a:rPr lang="en-US" dirty="0">
                <a:solidFill>
                  <a:schemeClr val="tx1"/>
                </a:solidFill>
                <a:latin typeface="+mn-lt"/>
              </a:rPr>
              <a:t>Azure Data Factory is a managed cloud service that's built for the complex hybrid extract-transform-load (ETL), extract-load-transform (ELT), and data integration projects.</a:t>
            </a:r>
          </a:p>
          <a:p>
            <a:pPr indent="-228600">
              <a:lnSpc>
                <a:spcPct val="90000"/>
              </a:lnSpc>
              <a:buFont typeface="Arial" panose="020B0604020202020204" pitchFamily="34" charset="0"/>
              <a:buChar char="•"/>
            </a:pPr>
            <a:endParaRPr lang="en-US" dirty="0">
              <a:solidFill>
                <a:schemeClr val="tx1"/>
              </a:solidFill>
              <a:latin typeface="+mn-lt"/>
            </a:endParaRPr>
          </a:p>
          <a:p>
            <a:pPr indent="-228600">
              <a:lnSpc>
                <a:spcPct val="90000"/>
              </a:lnSpc>
              <a:buFont typeface="Arial" panose="020B0604020202020204" pitchFamily="34" charset="0"/>
              <a:buChar char="•"/>
            </a:pPr>
            <a:r>
              <a:rPr lang="en-US" dirty="0">
                <a:solidFill>
                  <a:schemeClr val="tx1"/>
                </a:solidFill>
                <a:latin typeface="+mn-lt"/>
              </a:rPr>
              <a:t>Data Factory contains a series of interconnected systems that provide a complete end-to-end platform for data engineers.</a:t>
            </a:r>
          </a:p>
          <a:p>
            <a:pPr indent="-228600">
              <a:lnSpc>
                <a:spcPct val="90000"/>
              </a:lnSpc>
              <a:buFont typeface="Arial" panose="020B0604020202020204" pitchFamily="34" charset="0"/>
              <a:buChar char="•"/>
            </a:pPr>
            <a:endParaRPr lang="en-US" dirty="0">
              <a:solidFill>
                <a:schemeClr val="tx1"/>
              </a:solidFill>
              <a:latin typeface="+mn-lt"/>
            </a:endParaRPr>
          </a:p>
          <a:p>
            <a:pPr>
              <a:lnSpc>
                <a:spcPct val="90000"/>
              </a:lnSpc>
            </a:pPr>
            <a:r>
              <a:rPr lang="en-US" dirty="0">
                <a:solidFill>
                  <a:schemeClr val="tx1"/>
                </a:solidFill>
                <a:latin typeface="+mn-lt"/>
              </a:rPr>
              <a:t>Azure Data Factory is composed of below key components</a:t>
            </a:r>
          </a:p>
          <a:p>
            <a:pPr marL="285750" indent="-285750">
              <a:lnSpc>
                <a:spcPct val="90000"/>
              </a:lnSpc>
              <a:buFont typeface="Wingdings" panose="05000000000000000000" pitchFamily="2" charset="2"/>
              <a:buChar char="Ø"/>
            </a:pPr>
            <a:r>
              <a:rPr lang="en-US" dirty="0">
                <a:solidFill>
                  <a:schemeClr val="tx1"/>
                </a:solidFill>
                <a:latin typeface="+mn-lt"/>
              </a:rPr>
              <a:t>Pipelines</a:t>
            </a:r>
          </a:p>
          <a:p>
            <a:pPr marL="285750" indent="-285750">
              <a:lnSpc>
                <a:spcPct val="90000"/>
              </a:lnSpc>
              <a:buFont typeface="Wingdings" panose="05000000000000000000" pitchFamily="2" charset="2"/>
              <a:buChar char="Ø"/>
            </a:pPr>
            <a:r>
              <a:rPr lang="en-US" dirty="0">
                <a:solidFill>
                  <a:schemeClr val="tx1"/>
                </a:solidFill>
                <a:latin typeface="+mn-lt"/>
              </a:rPr>
              <a:t>Activities</a:t>
            </a:r>
          </a:p>
          <a:p>
            <a:pPr marL="285750" indent="-285750">
              <a:lnSpc>
                <a:spcPct val="90000"/>
              </a:lnSpc>
              <a:buFont typeface="Wingdings" panose="05000000000000000000" pitchFamily="2" charset="2"/>
              <a:buChar char="Ø"/>
            </a:pPr>
            <a:r>
              <a:rPr lang="en-US" dirty="0">
                <a:solidFill>
                  <a:schemeClr val="tx1"/>
                </a:solidFill>
                <a:latin typeface="+mn-lt"/>
              </a:rPr>
              <a:t>Datasets</a:t>
            </a:r>
          </a:p>
          <a:p>
            <a:pPr marL="285750" indent="-285750">
              <a:lnSpc>
                <a:spcPct val="90000"/>
              </a:lnSpc>
              <a:buFont typeface="Wingdings" panose="05000000000000000000" pitchFamily="2" charset="2"/>
              <a:buChar char="Ø"/>
            </a:pPr>
            <a:r>
              <a:rPr lang="en-US" dirty="0">
                <a:solidFill>
                  <a:schemeClr val="tx1"/>
                </a:solidFill>
                <a:latin typeface="+mn-lt"/>
              </a:rPr>
              <a:t>Linked services</a:t>
            </a:r>
          </a:p>
          <a:p>
            <a:pPr marL="285750" indent="-285750">
              <a:lnSpc>
                <a:spcPct val="90000"/>
              </a:lnSpc>
              <a:buFont typeface="Wingdings" panose="05000000000000000000" pitchFamily="2" charset="2"/>
              <a:buChar char="Ø"/>
            </a:pPr>
            <a:r>
              <a:rPr lang="en-US" dirty="0">
                <a:solidFill>
                  <a:schemeClr val="tx1"/>
                </a:solidFill>
                <a:latin typeface="+mn-lt"/>
              </a:rPr>
              <a:t>Data Flows</a:t>
            </a:r>
          </a:p>
          <a:p>
            <a:pPr marL="285750" indent="-285750">
              <a:lnSpc>
                <a:spcPct val="90000"/>
              </a:lnSpc>
              <a:buFont typeface="Wingdings" panose="05000000000000000000" pitchFamily="2" charset="2"/>
              <a:buChar char="Ø"/>
            </a:pPr>
            <a:r>
              <a:rPr lang="en-US" dirty="0">
                <a:solidFill>
                  <a:schemeClr val="tx1"/>
                </a:solidFill>
                <a:latin typeface="+mn-lt"/>
              </a:rPr>
              <a:t>Integration Runtimes</a:t>
            </a:r>
          </a:p>
          <a:p>
            <a:endParaRPr lang="en-IN" dirty="0"/>
          </a:p>
        </p:txBody>
      </p:sp>
      <p:pic>
        <p:nvPicPr>
          <p:cNvPr id="4" name="Picture 3">
            <a:extLst>
              <a:ext uri="{FF2B5EF4-FFF2-40B4-BE49-F238E27FC236}">
                <a16:creationId xmlns:a16="http://schemas.microsoft.com/office/drawing/2014/main" id="{7A1B1174-3EB6-EF38-66D1-362B50FBD26C}"/>
              </a:ext>
            </a:extLst>
          </p:cNvPr>
          <p:cNvPicPr>
            <a:picLocks noChangeAspect="1"/>
          </p:cNvPicPr>
          <p:nvPr/>
        </p:nvPicPr>
        <p:blipFill>
          <a:blip r:embed="rId2"/>
          <a:stretch>
            <a:fillRect/>
          </a:stretch>
        </p:blipFill>
        <p:spPr>
          <a:xfrm>
            <a:off x="5226310" y="1327684"/>
            <a:ext cx="6253212" cy="2767046"/>
          </a:xfrm>
          <a:prstGeom prst="rect">
            <a:avLst/>
          </a:prstGeom>
        </p:spPr>
      </p:pic>
    </p:spTree>
    <p:extLst>
      <p:ext uri="{BB962C8B-B14F-4D97-AF65-F5344CB8AC3E}">
        <p14:creationId xmlns:p14="http://schemas.microsoft.com/office/powerpoint/2010/main" val="717710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2066D-B70B-976B-33E2-13755301AA29}"/>
              </a:ext>
            </a:extLst>
          </p:cNvPr>
          <p:cNvSpPr>
            <a:spLocks noGrp="1"/>
          </p:cNvSpPr>
          <p:nvPr>
            <p:ph type="title"/>
          </p:nvPr>
        </p:nvSpPr>
        <p:spPr>
          <a:xfrm>
            <a:off x="924464" y="138298"/>
            <a:ext cx="10515600" cy="534562"/>
          </a:xfrm>
        </p:spPr>
        <p:txBody>
          <a:bodyPr vert="horz" lIns="91440" tIns="45720" rIns="91440" bIns="45720" rtlCol="0" anchor="ctr">
            <a:normAutofit/>
          </a:bodyPr>
          <a:lstStyle/>
          <a:p>
            <a:r>
              <a:rPr lang="en-US" dirty="0">
                <a:solidFill>
                  <a:schemeClr val="tx1"/>
                </a:solidFill>
                <a:latin typeface="+mj-lt"/>
              </a:rPr>
              <a:t>ADF Structure</a:t>
            </a:r>
          </a:p>
        </p:txBody>
      </p:sp>
      <p:sp>
        <p:nvSpPr>
          <p:cNvPr id="3" name="Text Placeholder 2">
            <a:extLst>
              <a:ext uri="{FF2B5EF4-FFF2-40B4-BE49-F238E27FC236}">
                <a16:creationId xmlns:a16="http://schemas.microsoft.com/office/drawing/2014/main" id="{B9EF49B8-98EE-34DF-6263-85FD3359CB71}"/>
              </a:ext>
            </a:extLst>
          </p:cNvPr>
          <p:cNvSpPr>
            <a:spLocks noGrp="1"/>
          </p:cNvSpPr>
          <p:nvPr>
            <p:ph type="body" sz="quarter" idx="29"/>
          </p:nvPr>
        </p:nvSpPr>
        <p:spPr>
          <a:xfrm>
            <a:off x="4722272" y="2420847"/>
            <a:ext cx="6717792" cy="2142526"/>
          </a:xfrm>
        </p:spPr>
        <p:txBody>
          <a:bodyPr vert="horz" lIns="91440" tIns="45720" rIns="91440" bIns="45720" rtlCol="0">
            <a:normAutofit/>
          </a:bodyPr>
          <a:lstStyle/>
          <a:p>
            <a:pPr indent="-228600">
              <a:lnSpc>
                <a:spcPct val="90000"/>
              </a:lnSpc>
              <a:buFont typeface="Arial" panose="020B0604020202020204" pitchFamily="34" charset="0"/>
              <a:buChar char="•"/>
            </a:pPr>
            <a:r>
              <a:rPr lang="en-US" dirty="0">
                <a:latin typeface="+mn-lt"/>
              </a:rPr>
              <a:t>Create a repository ADF Repo</a:t>
            </a:r>
          </a:p>
          <a:p>
            <a:pPr indent="-228600">
              <a:lnSpc>
                <a:spcPct val="90000"/>
              </a:lnSpc>
              <a:buFont typeface="Arial" panose="020B0604020202020204" pitchFamily="34" charset="0"/>
              <a:buChar char="•"/>
            </a:pPr>
            <a:r>
              <a:rPr lang="en-US" dirty="0">
                <a:latin typeface="+mn-lt"/>
              </a:rPr>
              <a:t>Under this repo create two branches main and Feature</a:t>
            </a:r>
          </a:p>
          <a:p>
            <a:pPr indent="-228600">
              <a:lnSpc>
                <a:spcPct val="90000"/>
              </a:lnSpc>
              <a:buFont typeface="Arial" panose="020B0604020202020204" pitchFamily="34" charset="0"/>
              <a:buChar char="•"/>
            </a:pPr>
            <a:r>
              <a:rPr lang="en-US" dirty="0">
                <a:latin typeface="+mn-lt"/>
              </a:rPr>
              <a:t>Maintain main/collaboration branch for latest and tested changes</a:t>
            </a:r>
          </a:p>
          <a:p>
            <a:pPr>
              <a:lnSpc>
                <a:spcPct val="90000"/>
              </a:lnSpc>
            </a:pPr>
            <a:endParaRPr lang="en-US" sz="2400" dirty="0">
              <a:solidFill>
                <a:schemeClr val="tx1"/>
              </a:solidFill>
              <a:latin typeface="+mn-lt"/>
            </a:endParaRPr>
          </a:p>
          <a:p>
            <a:pPr indent="-228600">
              <a:lnSpc>
                <a:spcPct val="90000"/>
              </a:lnSpc>
              <a:buFont typeface="Arial" panose="020B0604020202020204" pitchFamily="34" charset="0"/>
              <a:buChar char="•"/>
            </a:pPr>
            <a:endParaRPr lang="en-US" sz="2400" dirty="0">
              <a:solidFill>
                <a:schemeClr val="tx1"/>
              </a:solidFill>
              <a:latin typeface="+mn-lt"/>
            </a:endParaRPr>
          </a:p>
          <a:p>
            <a:pPr indent="-228600">
              <a:lnSpc>
                <a:spcPct val="90000"/>
              </a:lnSpc>
              <a:buFont typeface="Arial" panose="020B0604020202020204" pitchFamily="34" charset="0"/>
              <a:buChar char="•"/>
            </a:pPr>
            <a:endParaRPr lang="en-US" sz="2400" dirty="0">
              <a:solidFill>
                <a:schemeClr val="tx1"/>
              </a:solidFill>
              <a:latin typeface="+mn-lt"/>
            </a:endParaRPr>
          </a:p>
          <a:p>
            <a:pPr indent="-228600">
              <a:lnSpc>
                <a:spcPct val="90000"/>
              </a:lnSpc>
              <a:buFont typeface="Arial" panose="020B0604020202020204" pitchFamily="34" charset="0"/>
              <a:buChar char="•"/>
            </a:pPr>
            <a:endParaRPr lang="en-US" sz="2400" dirty="0">
              <a:solidFill>
                <a:schemeClr val="tx1"/>
              </a:solidFill>
              <a:latin typeface="+mn-lt"/>
            </a:endParaRPr>
          </a:p>
        </p:txBody>
      </p:sp>
      <p:sp>
        <p:nvSpPr>
          <p:cNvPr id="5" name="Rectangle 4">
            <a:extLst>
              <a:ext uri="{FF2B5EF4-FFF2-40B4-BE49-F238E27FC236}">
                <a16:creationId xmlns:a16="http://schemas.microsoft.com/office/drawing/2014/main" id="{569DEBDB-359D-550D-106A-28D16881C882}"/>
              </a:ext>
            </a:extLst>
          </p:cNvPr>
          <p:cNvSpPr/>
          <p:nvPr/>
        </p:nvSpPr>
        <p:spPr>
          <a:xfrm>
            <a:off x="612475" y="1940943"/>
            <a:ext cx="2751827" cy="24671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17A75B72-FD95-56E0-88D9-82FF137A62A7}"/>
              </a:ext>
            </a:extLst>
          </p:cNvPr>
          <p:cNvSpPr/>
          <p:nvPr/>
        </p:nvSpPr>
        <p:spPr>
          <a:xfrm>
            <a:off x="924463" y="2536166"/>
            <a:ext cx="2008517" cy="16648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Main/Collaboration</a:t>
            </a:r>
          </a:p>
          <a:p>
            <a:r>
              <a:rPr lang="en-US" dirty="0"/>
              <a:t>Feature</a:t>
            </a:r>
            <a:endParaRPr lang="en-IN" dirty="0"/>
          </a:p>
        </p:txBody>
      </p:sp>
      <p:cxnSp>
        <p:nvCxnSpPr>
          <p:cNvPr id="8" name="Straight Connector 7">
            <a:extLst>
              <a:ext uri="{FF2B5EF4-FFF2-40B4-BE49-F238E27FC236}">
                <a16:creationId xmlns:a16="http://schemas.microsoft.com/office/drawing/2014/main" id="{B7226BBC-2C5B-04C4-FA92-33E983FF53A5}"/>
              </a:ext>
            </a:extLst>
          </p:cNvPr>
          <p:cNvCxnSpPr>
            <a:cxnSpLocks/>
          </p:cNvCxnSpPr>
          <p:nvPr/>
        </p:nvCxnSpPr>
        <p:spPr>
          <a:xfrm>
            <a:off x="924463" y="2838091"/>
            <a:ext cx="2008517"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5C12496B-502B-978F-7621-74A2D97BCDC7}"/>
              </a:ext>
            </a:extLst>
          </p:cNvPr>
          <p:cNvSpPr txBox="1"/>
          <p:nvPr/>
        </p:nvSpPr>
        <p:spPr>
          <a:xfrm>
            <a:off x="1342124" y="2536166"/>
            <a:ext cx="1173193" cy="369332"/>
          </a:xfrm>
          <a:prstGeom prst="rect">
            <a:avLst/>
          </a:prstGeom>
          <a:noFill/>
        </p:spPr>
        <p:txBody>
          <a:bodyPr wrap="square" rtlCol="0">
            <a:spAutoFit/>
          </a:bodyPr>
          <a:lstStyle/>
          <a:p>
            <a:r>
              <a:rPr lang="en-US" dirty="0"/>
              <a:t>Branches</a:t>
            </a:r>
            <a:endParaRPr lang="en-IN" dirty="0"/>
          </a:p>
        </p:txBody>
      </p:sp>
      <p:sp>
        <p:nvSpPr>
          <p:cNvPr id="11" name="TextBox 10">
            <a:extLst>
              <a:ext uri="{FF2B5EF4-FFF2-40B4-BE49-F238E27FC236}">
                <a16:creationId xmlns:a16="http://schemas.microsoft.com/office/drawing/2014/main" id="{8C802F73-51B6-9274-69BE-C50B6CEE7FFD}"/>
              </a:ext>
            </a:extLst>
          </p:cNvPr>
          <p:cNvSpPr txBox="1"/>
          <p:nvPr/>
        </p:nvSpPr>
        <p:spPr>
          <a:xfrm>
            <a:off x="1086928" y="2027208"/>
            <a:ext cx="1768415" cy="369332"/>
          </a:xfrm>
          <a:prstGeom prst="rect">
            <a:avLst/>
          </a:prstGeom>
          <a:noFill/>
        </p:spPr>
        <p:txBody>
          <a:bodyPr wrap="square" rtlCol="0">
            <a:spAutoFit/>
          </a:bodyPr>
          <a:lstStyle/>
          <a:p>
            <a:pPr algn="ctr"/>
            <a:r>
              <a:rPr lang="en-US" dirty="0"/>
              <a:t>ADF Repo</a:t>
            </a:r>
            <a:endParaRPr lang="en-IN" dirty="0"/>
          </a:p>
        </p:txBody>
      </p:sp>
    </p:spTree>
    <p:extLst>
      <p:ext uri="{BB962C8B-B14F-4D97-AF65-F5344CB8AC3E}">
        <p14:creationId xmlns:p14="http://schemas.microsoft.com/office/powerpoint/2010/main" val="2229754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1799C-2E65-35C2-D006-2088851FE6A2}"/>
              </a:ext>
            </a:extLst>
          </p:cNvPr>
          <p:cNvSpPr>
            <a:spLocks noGrp="1"/>
          </p:cNvSpPr>
          <p:nvPr>
            <p:ph type="title"/>
          </p:nvPr>
        </p:nvSpPr>
        <p:spPr>
          <a:xfrm>
            <a:off x="626401" y="265465"/>
            <a:ext cx="10080000" cy="488201"/>
          </a:xfrm>
        </p:spPr>
        <p:txBody>
          <a:bodyPr/>
          <a:lstStyle/>
          <a:p>
            <a:r>
              <a:rPr lang="en-US" dirty="0">
                <a:solidFill>
                  <a:schemeClr val="tx1"/>
                </a:solidFill>
                <a:latin typeface="+mj-lt"/>
              </a:rPr>
              <a:t>Integrating ADF with Azure Repo</a:t>
            </a:r>
            <a:endParaRPr lang="en-IN" dirty="0">
              <a:solidFill>
                <a:schemeClr val="tx1"/>
              </a:solidFill>
              <a:latin typeface="+mj-lt"/>
            </a:endParaRPr>
          </a:p>
        </p:txBody>
      </p:sp>
      <p:sp>
        <p:nvSpPr>
          <p:cNvPr id="3" name="Text Placeholder 2">
            <a:extLst>
              <a:ext uri="{FF2B5EF4-FFF2-40B4-BE49-F238E27FC236}">
                <a16:creationId xmlns:a16="http://schemas.microsoft.com/office/drawing/2014/main" id="{9B9DF275-92FC-491E-BE75-6AFFAC2B21FC}"/>
              </a:ext>
            </a:extLst>
          </p:cNvPr>
          <p:cNvSpPr>
            <a:spLocks noGrp="1"/>
          </p:cNvSpPr>
          <p:nvPr>
            <p:ph type="body" sz="quarter" idx="29"/>
          </p:nvPr>
        </p:nvSpPr>
        <p:spPr>
          <a:xfrm>
            <a:off x="488377" y="753666"/>
            <a:ext cx="10380905" cy="6035682"/>
          </a:xfrm>
        </p:spPr>
        <p:txBody>
          <a:bodyPr/>
          <a:lstStyle/>
          <a:p>
            <a:r>
              <a:rPr lang="en-US" sz="1400" dirty="0">
                <a:latin typeface="+mn-lt"/>
              </a:rPr>
              <a:t>By default, the Azure Data Factory user interface experience authors directly against the data factory service. This experience has the following limitations:</a:t>
            </a:r>
          </a:p>
          <a:p>
            <a:pPr marL="285750" indent="-285750">
              <a:buFont typeface="Arial" panose="020B0604020202020204" pitchFamily="34" charset="0"/>
              <a:buChar char="•"/>
            </a:pPr>
            <a:r>
              <a:rPr lang="en-US" sz="1400" dirty="0">
                <a:latin typeface="+mn-lt"/>
              </a:rPr>
              <a:t>The Data Factory service doesn't include a repository for storing the JSON entities for changes. The only way to save changes is via the Publish All button and all changes are published directly to the data factory service.</a:t>
            </a:r>
          </a:p>
          <a:p>
            <a:pPr marL="285750" indent="-285750">
              <a:buFont typeface="Arial" panose="020B0604020202020204" pitchFamily="34" charset="0"/>
              <a:buChar char="•"/>
            </a:pPr>
            <a:r>
              <a:rPr lang="en-US" sz="1400" dirty="0">
                <a:latin typeface="+mn-lt"/>
              </a:rPr>
              <a:t>The Data Factory service isn't optimized for collaboration and version control.</a:t>
            </a:r>
          </a:p>
          <a:p>
            <a:pPr marL="285750" indent="-285750">
              <a:buFont typeface="Arial" panose="020B0604020202020204" pitchFamily="34" charset="0"/>
              <a:buChar char="•"/>
            </a:pPr>
            <a:r>
              <a:rPr lang="en-US" sz="1400" dirty="0">
                <a:latin typeface="+mn-lt"/>
              </a:rPr>
              <a:t>The Azure Resource Manager template required to deploy Data Factory itself is not included.</a:t>
            </a:r>
          </a:p>
          <a:p>
            <a:endParaRPr lang="en-US" sz="1400" dirty="0">
              <a:latin typeface="+mn-lt"/>
            </a:endParaRPr>
          </a:p>
          <a:p>
            <a:r>
              <a:rPr lang="en-US" sz="1400" dirty="0">
                <a:latin typeface="+mn-lt"/>
              </a:rPr>
              <a:t>To provide a better authoring experience, Azure Data Factory allows to configure a Git repository with either Azure Repos or GitHub. </a:t>
            </a:r>
          </a:p>
          <a:p>
            <a:r>
              <a:rPr lang="en-IN" sz="1400" dirty="0">
                <a:latin typeface="+mn-lt"/>
              </a:rPr>
              <a:t>Purpose:</a:t>
            </a:r>
          </a:p>
          <a:p>
            <a:pPr marL="285750" indent="-285750">
              <a:lnSpc>
                <a:spcPct val="107000"/>
              </a:lnSpc>
              <a:spcAft>
                <a:spcPts val="800"/>
              </a:spcAft>
              <a:buFont typeface="Wingdings" panose="05000000000000000000" pitchFamily="2" charset="2"/>
              <a:buChar char="Ø"/>
            </a:pPr>
            <a:r>
              <a:rPr lang="en-IN" sz="1400" dirty="0">
                <a:effectLst/>
                <a:latin typeface="+mn-lt"/>
                <a:ea typeface="Calibri" panose="020F0502020204030204" pitchFamily="34" charset="0"/>
                <a:cs typeface="Times New Roman" panose="02020603050405020304" pitchFamily="18" charset="0"/>
              </a:rPr>
              <a:t>Ability to track/audit changes</a:t>
            </a:r>
          </a:p>
          <a:p>
            <a:pPr marL="285750" indent="-285750">
              <a:lnSpc>
                <a:spcPct val="107000"/>
              </a:lnSpc>
              <a:spcAft>
                <a:spcPts val="800"/>
              </a:spcAft>
              <a:buFont typeface="Wingdings" panose="05000000000000000000" pitchFamily="2" charset="2"/>
              <a:buChar char="Ø"/>
            </a:pPr>
            <a:r>
              <a:rPr lang="en-IN" sz="1400" dirty="0">
                <a:effectLst/>
                <a:latin typeface="+mn-lt"/>
                <a:ea typeface="Calibri" panose="020F0502020204030204" pitchFamily="34" charset="0"/>
                <a:cs typeface="Times New Roman" panose="02020603050405020304" pitchFamily="18" charset="0"/>
              </a:rPr>
              <a:t>Partial saves</a:t>
            </a:r>
          </a:p>
          <a:p>
            <a:pPr marL="285750" indent="-285750">
              <a:lnSpc>
                <a:spcPct val="107000"/>
              </a:lnSpc>
              <a:spcAft>
                <a:spcPts val="800"/>
              </a:spcAft>
              <a:buFont typeface="Wingdings" panose="05000000000000000000" pitchFamily="2" charset="2"/>
              <a:buChar char="Ø"/>
            </a:pPr>
            <a:r>
              <a:rPr lang="en-IN" sz="1400" dirty="0">
                <a:effectLst/>
                <a:latin typeface="+mn-lt"/>
                <a:ea typeface="Calibri" panose="020F0502020204030204" pitchFamily="34" charset="0"/>
                <a:cs typeface="Times New Roman" panose="02020603050405020304" pitchFamily="18" charset="0"/>
              </a:rPr>
              <a:t>Collaboration and control</a:t>
            </a:r>
          </a:p>
          <a:p>
            <a:pPr marL="285750" indent="-285750">
              <a:lnSpc>
                <a:spcPct val="107000"/>
              </a:lnSpc>
              <a:spcAft>
                <a:spcPts val="800"/>
              </a:spcAft>
              <a:buFont typeface="Wingdings" panose="05000000000000000000" pitchFamily="2" charset="2"/>
              <a:buChar char="Ø"/>
            </a:pPr>
            <a:r>
              <a:rPr lang="en-IN" sz="1400" dirty="0">
                <a:effectLst/>
                <a:latin typeface="+mn-lt"/>
                <a:ea typeface="Calibri" panose="020F0502020204030204" pitchFamily="34" charset="0"/>
                <a:cs typeface="Times New Roman" panose="02020603050405020304" pitchFamily="18" charset="0"/>
              </a:rPr>
              <a:t>Better CI/CD</a:t>
            </a:r>
          </a:p>
          <a:p>
            <a:pPr marL="285750" indent="-285750">
              <a:lnSpc>
                <a:spcPct val="107000"/>
              </a:lnSpc>
              <a:spcAft>
                <a:spcPts val="800"/>
              </a:spcAft>
              <a:buFont typeface="Wingdings" panose="05000000000000000000" pitchFamily="2" charset="2"/>
              <a:buChar char="Ø"/>
            </a:pPr>
            <a:r>
              <a:rPr lang="en-IN" sz="1400" dirty="0">
                <a:latin typeface="+mn-lt"/>
                <a:cs typeface="Times New Roman" panose="02020603050405020304" pitchFamily="18" charset="0"/>
              </a:rPr>
              <a:t>Ability to revert changes that introduced bugs</a:t>
            </a:r>
          </a:p>
          <a:p>
            <a:pPr>
              <a:lnSpc>
                <a:spcPct val="107000"/>
              </a:lnSpc>
              <a:spcAft>
                <a:spcPts val="800"/>
              </a:spcAft>
            </a:pPr>
            <a:endParaRPr lang="en-IN" sz="1400" dirty="0">
              <a:effectLst/>
              <a:latin typeface="+mn-lt"/>
              <a:ea typeface="Calibri" panose="020F0502020204030204" pitchFamily="34" charset="0"/>
              <a:cs typeface="Times New Roman" panose="02020603050405020304" pitchFamily="18" charset="0"/>
            </a:endParaRPr>
          </a:p>
          <a:p>
            <a:endParaRPr lang="en-IN" dirty="0"/>
          </a:p>
        </p:txBody>
      </p:sp>
      <p:pic>
        <p:nvPicPr>
          <p:cNvPr id="5" name="Picture 4" descr="Graphical user interface, application">
            <a:extLst>
              <a:ext uri="{FF2B5EF4-FFF2-40B4-BE49-F238E27FC236}">
                <a16:creationId xmlns:a16="http://schemas.microsoft.com/office/drawing/2014/main" id="{CBCAC6A8-42DB-6D71-1B65-6D80CD96F5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7048" y="3235535"/>
            <a:ext cx="5793774" cy="3095625"/>
          </a:xfrm>
          <a:prstGeom prst="rect">
            <a:avLst/>
          </a:prstGeom>
        </p:spPr>
      </p:pic>
    </p:spTree>
    <p:extLst>
      <p:ext uri="{BB962C8B-B14F-4D97-AF65-F5344CB8AC3E}">
        <p14:creationId xmlns:p14="http://schemas.microsoft.com/office/powerpoint/2010/main" val="1634181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B8E8-BFB1-8642-78E9-B4DE8DD04D25}"/>
              </a:ext>
            </a:extLst>
          </p:cNvPr>
          <p:cNvSpPr>
            <a:spLocks noGrp="1"/>
          </p:cNvSpPr>
          <p:nvPr>
            <p:ph type="title"/>
          </p:nvPr>
        </p:nvSpPr>
        <p:spPr>
          <a:xfrm>
            <a:off x="566013" y="213707"/>
            <a:ext cx="10080000" cy="488201"/>
          </a:xfrm>
        </p:spPr>
        <p:txBody>
          <a:bodyPr/>
          <a:lstStyle/>
          <a:p>
            <a:r>
              <a:rPr lang="en-US" dirty="0">
                <a:solidFill>
                  <a:schemeClr val="tx1"/>
                </a:solidFill>
                <a:latin typeface="+mj-lt"/>
              </a:rPr>
              <a:t>Main Branch Structure</a:t>
            </a:r>
            <a:endParaRPr lang="en-IN" dirty="0">
              <a:solidFill>
                <a:schemeClr val="tx1"/>
              </a:solidFill>
              <a:latin typeface="+mj-lt"/>
            </a:endParaRPr>
          </a:p>
        </p:txBody>
      </p:sp>
      <p:sp>
        <p:nvSpPr>
          <p:cNvPr id="3" name="Text Placeholder 2">
            <a:extLst>
              <a:ext uri="{FF2B5EF4-FFF2-40B4-BE49-F238E27FC236}">
                <a16:creationId xmlns:a16="http://schemas.microsoft.com/office/drawing/2014/main" id="{A6C2E640-621E-A963-8D13-72CCCDFA73CF}"/>
              </a:ext>
            </a:extLst>
          </p:cNvPr>
          <p:cNvSpPr>
            <a:spLocks noGrp="1"/>
          </p:cNvSpPr>
          <p:nvPr>
            <p:ph type="body" sz="quarter" idx="29"/>
          </p:nvPr>
        </p:nvSpPr>
        <p:spPr>
          <a:xfrm>
            <a:off x="469969" y="1822409"/>
            <a:ext cx="5136044" cy="2529786"/>
          </a:xfrm>
        </p:spPr>
        <p:txBody>
          <a:bodyPr/>
          <a:lstStyle/>
          <a:p>
            <a:r>
              <a:rPr lang="en-US" sz="1400" dirty="0">
                <a:latin typeface="+mn-lt"/>
              </a:rPr>
              <a:t>Main/Collaboration branch: This branch is used to collaborate with other developers working on the environment. From a workflow point of view, developers work on their individual branches and once the task is completed, a pull request is raised to merge the changes from the “feature” branch into the collaboration branch. Once the PR is approved, the code is moved to the collaboration branch.</a:t>
            </a:r>
          </a:p>
          <a:p>
            <a:endParaRPr lang="en-US" sz="1400" dirty="0">
              <a:latin typeface="+mn-lt"/>
            </a:endParaRPr>
          </a:p>
          <a:p>
            <a:r>
              <a:rPr lang="en-US" sz="1400" dirty="0">
                <a:latin typeface="+mn-lt"/>
              </a:rPr>
              <a:t>Root Folder: In this folder JSON files of the Data Factory components are saved.</a:t>
            </a:r>
            <a:endParaRPr lang="en-IN" sz="1400" dirty="0">
              <a:latin typeface="+mn-lt"/>
            </a:endParaRPr>
          </a:p>
        </p:txBody>
      </p:sp>
      <p:sp>
        <p:nvSpPr>
          <p:cNvPr id="9" name="Rectangle 8">
            <a:extLst>
              <a:ext uri="{FF2B5EF4-FFF2-40B4-BE49-F238E27FC236}">
                <a16:creationId xmlns:a16="http://schemas.microsoft.com/office/drawing/2014/main" id="{C491C4D7-5585-B21C-B91F-68649182972D}"/>
              </a:ext>
            </a:extLst>
          </p:cNvPr>
          <p:cNvSpPr/>
          <p:nvPr/>
        </p:nvSpPr>
        <p:spPr>
          <a:xfrm>
            <a:off x="5848709" y="1906437"/>
            <a:ext cx="1276710" cy="7418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Main Branch</a:t>
            </a:r>
            <a:endParaRPr lang="en-IN" dirty="0"/>
          </a:p>
        </p:txBody>
      </p:sp>
      <p:sp>
        <p:nvSpPr>
          <p:cNvPr id="10" name="Rectangle 9">
            <a:extLst>
              <a:ext uri="{FF2B5EF4-FFF2-40B4-BE49-F238E27FC236}">
                <a16:creationId xmlns:a16="http://schemas.microsoft.com/office/drawing/2014/main" id="{2CE5DDE6-C7B5-9202-8CFD-18D3D655B12B}"/>
              </a:ext>
            </a:extLst>
          </p:cNvPr>
          <p:cNvSpPr/>
          <p:nvPr/>
        </p:nvSpPr>
        <p:spPr>
          <a:xfrm>
            <a:off x="8203720" y="1190445"/>
            <a:ext cx="1958197" cy="21738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dataset</a:t>
            </a:r>
          </a:p>
          <a:p>
            <a:r>
              <a:rPr lang="en-US" dirty="0"/>
              <a:t>Factory</a:t>
            </a:r>
          </a:p>
          <a:p>
            <a:r>
              <a:rPr lang="en-US" dirty="0" err="1"/>
              <a:t>linkedService</a:t>
            </a:r>
            <a:endParaRPr lang="en-US" dirty="0"/>
          </a:p>
          <a:p>
            <a:r>
              <a:rPr lang="en-US" dirty="0"/>
              <a:t>pipeline</a:t>
            </a:r>
            <a:endParaRPr lang="en-IN" dirty="0"/>
          </a:p>
        </p:txBody>
      </p:sp>
      <p:cxnSp>
        <p:nvCxnSpPr>
          <p:cNvPr id="12" name="Straight Connector 11">
            <a:extLst>
              <a:ext uri="{FF2B5EF4-FFF2-40B4-BE49-F238E27FC236}">
                <a16:creationId xmlns:a16="http://schemas.microsoft.com/office/drawing/2014/main" id="{DFB8BEE9-6062-2DA8-F507-5D22A8C0005C}"/>
              </a:ext>
            </a:extLst>
          </p:cNvPr>
          <p:cNvCxnSpPr/>
          <p:nvPr/>
        </p:nvCxnSpPr>
        <p:spPr>
          <a:xfrm>
            <a:off x="8203720" y="1442672"/>
            <a:ext cx="1958197" cy="0"/>
          </a:xfrm>
          <a:prstGeom prst="line">
            <a:avLst/>
          </a:prstGeom>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2260C065-84FD-553A-BDEE-622BA9A49D40}"/>
              </a:ext>
            </a:extLst>
          </p:cNvPr>
          <p:cNvSpPr txBox="1"/>
          <p:nvPr/>
        </p:nvSpPr>
        <p:spPr>
          <a:xfrm>
            <a:off x="8434495" y="1165673"/>
            <a:ext cx="1345720" cy="276999"/>
          </a:xfrm>
          <a:prstGeom prst="rect">
            <a:avLst/>
          </a:prstGeom>
          <a:noFill/>
        </p:spPr>
        <p:txBody>
          <a:bodyPr wrap="square" rtlCol="0">
            <a:spAutoFit/>
          </a:bodyPr>
          <a:lstStyle/>
          <a:p>
            <a:pPr algn="ctr"/>
            <a:r>
              <a:rPr lang="en-US" sz="1200" dirty="0"/>
              <a:t>Root Folder</a:t>
            </a:r>
            <a:endParaRPr lang="en-IN" sz="1200" dirty="0"/>
          </a:p>
        </p:txBody>
      </p:sp>
      <p:cxnSp>
        <p:nvCxnSpPr>
          <p:cNvPr id="19" name="Straight Arrow Connector 18">
            <a:extLst>
              <a:ext uri="{FF2B5EF4-FFF2-40B4-BE49-F238E27FC236}">
                <a16:creationId xmlns:a16="http://schemas.microsoft.com/office/drawing/2014/main" id="{47EF8E8E-0278-CA9F-505F-5304FC8B232A}"/>
              </a:ext>
            </a:extLst>
          </p:cNvPr>
          <p:cNvCxnSpPr>
            <a:stCxn id="9" idx="3"/>
            <a:endCxn id="10" idx="1"/>
          </p:cNvCxnSpPr>
          <p:nvPr/>
        </p:nvCxnSpPr>
        <p:spPr>
          <a:xfrm>
            <a:off x="7125419" y="2277373"/>
            <a:ext cx="107830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Rectangle 3">
            <a:extLst>
              <a:ext uri="{FF2B5EF4-FFF2-40B4-BE49-F238E27FC236}">
                <a16:creationId xmlns:a16="http://schemas.microsoft.com/office/drawing/2014/main" id="{74A39AE5-FF76-A577-B908-04571CEB29C2}"/>
              </a:ext>
            </a:extLst>
          </p:cNvPr>
          <p:cNvSpPr/>
          <p:nvPr/>
        </p:nvSpPr>
        <p:spPr>
          <a:xfrm>
            <a:off x="9890185" y="4129437"/>
            <a:ext cx="1716656" cy="14923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4" name="Straight Connector 13">
            <a:extLst>
              <a:ext uri="{FF2B5EF4-FFF2-40B4-BE49-F238E27FC236}">
                <a16:creationId xmlns:a16="http://schemas.microsoft.com/office/drawing/2014/main" id="{3E88FA08-041E-55A1-5CF0-164D7F37E89E}"/>
              </a:ext>
            </a:extLst>
          </p:cNvPr>
          <p:cNvCxnSpPr/>
          <p:nvPr/>
        </p:nvCxnSpPr>
        <p:spPr>
          <a:xfrm>
            <a:off x="9014604" y="1906437"/>
            <a:ext cx="1733909" cy="0"/>
          </a:xfrm>
          <a:prstGeom prst="line">
            <a:avLst/>
          </a:prstGeom>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1CB97633-4C2B-E658-C1C5-D91A024970B8}"/>
              </a:ext>
            </a:extLst>
          </p:cNvPr>
          <p:cNvSpPr txBox="1"/>
          <p:nvPr/>
        </p:nvSpPr>
        <p:spPr>
          <a:xfrm>
            <a:off x="10134000" y="4186617"/>
            <a:ext cx="1216325" cy="276999"/>
          </a:xfrm>
          <a:prstGeom prst="rect">
            <a:avLst/>
          </a:prstGeom>
          <a:noFill/>
        </p:spPr>
        <p:txBody>
          <a:bodyPr wrap="square" rtlCol="0">
            <a:spAutoFit/>
          </a:bodyPr>
          <a:lstStyle/>
          <a:p>
            <a:pPr algn="ctr"/>
            <a:r>
              <a:rPr lang="en-US" sz="1200" dirty="0"/>
              <a:t>Dataset folder</a:t>
            </a:r>
            <a:endParaRPr lang="en-IN" sz="1200" dirty="0"/>
          </a:p>
        </p:txBody>
      </p:sp>
      <p:cxnSp>
        <p:nvCxnSpPr>
          <p:cNvPr id="22" name="Straight Connector 21">
            <a:extLst>
              <a:ext uri="{FF2B5EF4-FFF2-40B4-BE49-F238E27FC236}">
                <a16:creationId xmlns:a16="http://schemas.microsoft.com/office/drawing/2014/main" id="{5B764F13-3610-6CF4-0BD4-A869225EDC21}"/>
              </a:ext>
            </a:extLst>
          </p:cNvPr>
          <p:cNvCxnSpPr/>
          <p:nvPr/>
        </p:nvCxnSpPr>
        <p:spPr>
          <a:xfrm>
            <a:off x="9881558" y="4463616"/>
            <a:ext cx="1720970" cy="0"/>
          </a:xfrm>
          <a:prstGeom prst="line">
            <a:avLst/>
          </a:prstGeom>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E68D7DC9-4D6C-9C08-1000-403DFDAE80F5}"/>
              </a:ext>
            </a:extLst>
          </p:cNvPr>
          <p:cNvSpPr txBox="1"/>
          <p:nvPr/>
        </p:nvSpPr>
        <p:spPr>
          <a:xfrm>
            <a:off x="9954883" y="4568831"/>
            <a:ext cx="1395442" cy="646331"/>
          </a:xfrm>
          <a:prstGeom prst="rect">
            <a:avLst/>
          </a:prstGeom>
          <a:noFill/>
        </p:spPr>
        <p:txBody>
          <a:bodyPr wrap="square" rtlCol="0">
            <a:spAutoFit/>
          </a:bodyPr>
          <a:lstStyle/>
          <a:p>
            <a:r>
              <a:rPr lang="en-US" dirty="0" err="1"/>
              <a:t>input.json</a:t>
            </a:r>
            <a:endParaRPr lang="en-US" dirty="0"/>
          </a:p>
          <a:p>
            <a:r>
              <a:rPr lang="en-US" dirty="0" err="1"/>
              <a:t>output.json</a:t>
            </a:r>
            <a:endParaRPr lang="en-IN" dirty="0"/>
          </a:p>
        </p:txBody>
      </p:sp>
      <p:cxnSp>
        <p:nvCxnSpPr>
          <p:cNvPr id="25" name="Straight Arrow Connector 24">
            <a:extLst>
              <a:ext uri="{FF2B5EF4-FFF2-40B4-BE49-F238E27FC236}">
                <a16:creationId xmlns:a16="http://schemas.microsoft.com/office/drawing/2014/main" id="{F651372A-6BA2-95D1-54B7-82FCC21AFD9F}"/>
              </a:ext>
            </a:extLst>
          </p:cNvPr>
          <p:cNvCxnSpPr>
            <a:endCxn id="4" idx="0"/>
          </p:cNvCxnSpPr>
          <p:nvPr/>
        </p:nvCxnSpPr>
        <p:spPr>
          <a:xfrm>
            <a:off x="10748513" y="1906437"/>
            <a:ext cx="0" cy="2223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3014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0A42A-6C62-8DEC-7532-EF24FAF0C8AA}"/>
              </a:ext>
            </a:extLst>
          </p:cNvPr>
          <p:cNvSpPr>
            <a:spLocks noGrp="1"/>
          </p:cNvSpPr>
          <p:nvPr>
            <p:ph type="title"/>
          </p:nvPr>
        </p:nvSpPr>
        <p:spPr>
          <a:xfrm>
            <a:off x="643654" y="196454"/>
            <a:ext cx="10080000" cy="488201"/>
          </a:xfrm>
        </p:spPr>
        <p:txBody>
          <a:bodyPr/>
          <a:lstStyle/>
          <a:p>
            <a:r>
              <a:rPr lang="en-US" dirty="0">
                <a:solidFill>
                  <a:schemeClr val="tx1"/>
                </a:solidFill>
                <a:latin typeface="+mj-lt"/>
              </a:rPr>
              <a:t>CICD for Azure Data Factory</a:t>
            </a:r>
            <a:endParaRPr lang="en-IN" dirty="0">
              <a:solidFill>
                <a:schemeClr val="tx1"/>
              </a:solidFill>
              <a:latin typeface="+mj-lt"/>
            </a:endParaRPr>
          </a:p>
        </p:txBody>
      </p:sp>
      <p:sp>
        <p:nvSpPr>
          <p:cNvPr id="4" name="Rectangle 3">
            <a:extLst>
              <a:ext uri="{FF2B5EF4-FFF2-40B4-BE49-F238E27FC236}">
                <a16:creationId xmlns:a16="http://schemas.microsoft.com/office/drawing/2014/main" id="{343B1C5F-31CA-E09D-2AED-7C7C4DFD8ED8}"/>
              </a:ext>
            </a:extLst>
          </p:cNvPr>
          <p:cNvSpPr/>
          <p:nvPr/>
        </p:nvSpPr>
        <p:spPr>
          <a:xfrm>
            <a:off x="238213" y="826085"/>
            <a:ext cx="1228278" cy="723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Feature Branch</a:t>
            </a:r>
            <a:endParaRPr lang="en-IN" sz="1400" dirty="0"/>
          </a:p>
        </p:txBody>
      </p:sp>
      <p:sp>
        <p:nvSpPr>
          <p:cNvPr id="6" name="Rectangle 5">
            <a:extLst>
              <a:ext uri="{FF2B5EF4-FFF2-40B4-BE49-F238E27FC236}">
                <a16:creationId xmlns:a16="http://schemas.microsoft.com/office/drawing/2014/main" id="{7AA968A4-7837-763B-37D2-EDBB34343D56}"/>
              </a:ext>
            </a:extLst>
          </p:cNvPr>
          <p:cNvSpPr/>
          <p:nvPr/>
        </p:nvSpPr>
        <p:spPr>
          <a:xfrm>
            <a:off x="238213" y="2051674"/>
            <a:ext cx="1228278" cy="6570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Main Branch</a:t>
            </a:r>
            <a:endParaRPr lang="en-IN" sz="1400" dirty="0"/>
          </a:p>
        </p:txBody>
      </p:sp>
      <p:cxnSp>
        <p:nvCxnSpPr>
          <p:cNvPr id="8" name="Straight Arrow Connector 7">
            <a:extLst>
              <a:ext uri="{FF2B5EF4-FFF2-40B4-BE49-F238E27FC236}">
                <a16:creationId xmlns:a16="http://schemas.microsoft.com/office/drawing/2014/main" id="{06F4DD51-8CF7-863B-5EA7-8698F30F3FA9}"/>
              </a:ext>
            </a:extLst>
          </p:cNvPr>
          <p:cNvCxnSpPr>
            <a:stCxn id="4" idx="2"/>
            <a:endCxn id="6" idx="0"/>
          </p:cNvCxnSpPr>
          <p:nvPr/>
        </p:nvCxnSpPr>
        <p:spPr>
          <a:xfrm>
            <a:off x="852352" y="1549242"/>
            <a:ext cx="0" cy="502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F31FC69C-016F-C9DB-C633-F1E6C4612599}"/>
              </a:ext>
            </a:extLst>
          </p:cNvPr>
          <p:cNvSpPr/>
          <p:nvPr/>
        </p:nvSpPr>
        <p:spPr>
          <a:xfrm>
            <a:off x="5644552" y="659874"/>
            <a:ext cx="3433307" cy="26741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9E836348-9156-CB90-FFF7-6D2CD4706AAD}"/>
              </a:ext>
            </a:extLst>
          </p:cNvPr>
          <p:cNvSpPr/>
          <p:nvPr/>
        </p:nvSpPr>
        <p:spPr>
          <a:xfrm>
            <a:off x="6369168" y="923664"/>
            <a:ext cx="1984075" cy="723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1400" dirty="0">
              <a:solidFill>
                <a:schemeClr val="tx1"/>
              </a:solidFill>
            </a:endParaRPr>
          </a:p>
          <a:p>
            <a:pPr algn="ctr"/>
            <a:r>
              <a:rPr lang="en-IN" sz="1400" dirty="0">
                <a:solidFill>
                  <a:schemeClr val="tx1"/>
                </a:solidFill>
              </a:rPr>
              <a:t>ADF Utilities NPM   Packages and task</a:t>
            </a:r>
          </a:p>
          <a:p>
            <a:pPr algn="ctr"/>
            <a:endParaRPr lang="en-IN" dirty="0"/>
          </a:p>
        </p:txBody>
      </p:sp>
      <p:sp>
        <p:nvSpPr>
          <p:cNvPr id="11" name="Rectangle 10">
            <a:extLst>
              <a:ext uri="{FF2B5EF4-FFF2-40B4-BE49-F238E27FC236}">
                <a16:creationId xmlns:a16="http://schemas.microsoft.com/office/drawing/2014/main" id="{5DC3107D-E128-677B-1144-C54FC5E09BE0}"/>
              </a:ext>
            </a:extLst>
          </p:cNvPr>
          <p:cNvSpPr/>
          <p:nvPr/>
        </p:nvSpPr>
        <p:spPr>
          <a:xfrm>
            <a:off x="6369168" y="2347115"/>
            <a:ext cx="1984075" cy="723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solidFill>
                  <a:schemeClr val="tx1"/>
                </a:solidFill>
              </a:rPr>
              <a:t>Build Artifact</a:t>
            </a:r>
            <a:endParaRPr lang="en-IN" sz="1400" dirty="0"/>
          </a:p>
        </p:txBody>
      </p:sp>
      <p:cxnSp>
        <p:nvCxnSpPr>
          <p:cNvPr id="15" name="Straight Arrow Connector 14">
            <a:extLst>
              <a:ext uri="{FF2B5EF4-FFF2-40B4-BE49-F238E27FC236}">
                <a16:creationId xmlns:a16="http://schemas.microsoft.com/office/drawing/2014/main" id="{B4A666C9-AA47-5BC5-0A5F-CECF43306680}"/>
              </a:ext>
            </a:extLst>
          </p:cNvPr>
          <p:cNvCxnSpPr>
            <a:stCxn id="10" idx="2"/>
            <a:endCxn id="11" idx="0"/>
          </p:cNvCxnSpPr>
          <p:nvPr/>
        </p:nvCxnSpPr>
        <p:spPr>
          <a:xfrm>
            <a:off x="7361206" y="1646821"/>
            <a:ext cx="0" cy="7002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508D6272-D04E-CE59-35B5-A84EBD9924F1}"/>
              </a:ext>
            </a:extLst>
          </p:cNvPr>
          <p:cNvSpPr txBox="1"/>
          <p:nvPr/>
        </p:nvSpPr>
        <p:spPr>
          <a:xfrm>
            <a:off x="7456097" y="1723486"/>
            <a:ext cx="1794291" cy="461665"/>
          </a:xfrm>
          <a:prstGeom prst="rect">
            <a:avLst/>
          </a:prstGeom>
          <a:noFill/>
        </p:spPr>
        <p:txBody>
          <a:bodyPr wrap="square" rtlCol="0">
            <a:spAutoFit/>
          </a:bodyPr>
          <a:lstStyle/>
          <a:p>
            <a:r>
              <a:rPr lang="en-US" sz="1200" dirty="0"/>
              <a:t>Validate and Generate ARM Templates</a:t>
            </a:r>
            <a:endParaRPr lang="en-IN" sz="1200" dirty="0"/>
          </a:p>
        </p:txBody>
      </p:sp>
      <p:sp>
        <p:nvSpPr>
          <p:cNvPr id="25" name="TextBox 24">
            <a:extLst>
              <a:ext uri="{FF2B5EF4-FFF2-40B4-BE49-F238E27FC236}">
                <a16:creationId xmlns:a16="http://schemas.microsoft.com/office/drawing/2014/main" id="{E676ECC0-7CE6-84D7-FA78-F55B0DB59AC9}"/>
              </a:ext>
            </a:extLst>
          </p:cNvPr>
          <p:cNvSpPr txBox="1"/>
          <p:nvPr/>
        </p:nvSpPr>
        <p:spPr>
          <a:xfrm>
            <a:off x="5683654" y="640166"/>
            <a:ext cx="1035170" cy="276999"/>
          </a:xfrm>
          <a:prstGeom prst="rect">
            <a:avLst/>
          </a:prstGeom>
          <a:noFill/>
        </p:spPr>
        <p:txBody>
          <a:bodyPr wrap="square" rtlCol="0">
            <a:spAutoFit/>
          </a:bodyPr>
          <a:lstStyle/>
          <a:p>
            <a:r>
              <a:rPr lang="en-US" sz="1200" dirty="0"/>
              <a:t>Build Stage</a:t>
            </a:r>
            <a:endParaRPr lang="en-IN" sz="1200" dirty="0"/>
          </a:p>
        </p:txBody>
      </p:sp>
      <p:cxnSp>
        <p:nvCxnSpPr>
          <p:cNvPr id="34" name="Connector: Elbow 33">
            <a:extLst>
              <a:ext uri="{FF2B5EF4-FFF2-40B4-BE49-F238E27FC236}">
                <a16:creationId xmlns:a16="http://schemas.microsoft.com/office/drawing/2014/main" id="{E8B4FD13-BABD-88CF-53B3-9AAA5865F92C}"/>
              </a:ext>
            </a:extLst>
          </p:cNvPr>
          <p:cNvCxnSpPr>
            <a:stCxn id="6" idx="3"/>
            <a:endCxn id="10" idx="1"/>
          </p:cNvCxnSpPr>
          <p:nvPr/>
        </p:nvCxnSpPr>
        <p:spPr>
          <a:xfrm flipV="1">
            <a:off x="1466491" y="1285243"/>
            <a:ext cx="4902677" cy="109494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35" name="Rectangle 34">
            <a:extLst>
              <a:ext uri="{FF2B5EF4-FFF2-40B4-BE49-F238E27FC236}">
                <a16:creationId xmlns:a16="http://schemas.microsoft.com/office/drawing/2014/main" id="{A6164457-F307-D4B0-ED36-18E98673170D}"/>
              </a:ext>
            </a:extLst>
          </p:cNvPr>
          <p:cNvSpPr/>
          <p:nvPr/>
        </p:nvSpPr>
        <p:spPr>
          <a:xfrm>
            <a:off x="163902" y="3211127"/>
            <a:ext cx="3027871" cy="27497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0" name="Rectangle 39">
            <a:extLst>
              <a:ext uri="{FF2B5EF4-FFF2-40B4-BE49-F238E27FC236}">
                <a16:creationId xmlns:a16="http://schemas.microsoft.com/office/drawing/2014/main" id="{CA16A7E7-FFD1-35E8-939E-6DEFD1960299}"/>
              </a:ext>
            </a:extLst>
          </p:cNvPr>
          <p:cNvSpPr/>
          <p:nvPr/>
        </p:nvSpPr>
        <p:spPr>
          <a:xfrm>
            <a:off x="638355" y="3683479"/>
            <a:ext cx="1897811" cy="7763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Download Artifact</a:t>
            </a:r>
          </a:p>
        </p:txBody>
      </p:sp>
      <p:sp>
        <p:nvSpPr>
          <p:cNvPr id="41" name="Rectangle 40">
            <a:extLst>
              <a:ext uri="{FF2B5EF4-FFF2-40B4-BE49-F238E27FC236}">
                <a16:creationId xmlns:a16="http://schemas.microsoft.com/office/drawing/2014/main" id="{5CC6F45B-B141-E012-EE7F-8B1F1076B76F}"/>
              </a:ext>
            </a:extLst>
          </p:cNvPr>
          <p:cNvSpPr/>
          <p:nvPr/>
        </p:nvSpPr>
        <p:spPr>
          <a:xfrm>
            <a:off x="638355" y="4920569"/>
            <a:ext cx="1897811" cy="7763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1400" dirty="0"/>
          </a:p>
          <a:p>
            <a:pPr algn="ctr"/>
            <a:r>
              <a:rPr lang="en-IN" sz="1400" dirty="0"/>
              <a:t>Release #X</a:t>
            </a:r>
          </a:p>
          <a:p>
            <a:pPr algn="ctr"/>
            <a:endParaRPr lang="en-IN" dirty="0"/>
          </a:p>
        </p:txBody>
      </p:sp>
      <p:cxnSp>
        <p:nvCxnSpPr>
          <p:cNvPr id="48" name="Straight Arrow Connector 47">
            <a:extLst>
              <a:ext uri="{FF2B5EF4-FFF2-40B4-BE49-F238E27FC236}">
                <a16:creationId xmlns:a16="http://schemas.microsoft.com/office/drawing/2014/main" id="{5400AA4A-63C2-247C-9C17-B9D03316E458}"/>
              </a:ext>
            </a:extLst>
          </p:cNvPr>
          <p:cNvCxnSpPr>
            <a:stCxn id="40" idx="2"/>
            <a:endCxn id="41" idx="0"/>
          </p:cNvCxnSpPr>
          <p:nvPr/>
        </p:nvCxnSpPr>
        <p:spPr>
          <a:xfrm>
            <a:off x="1587261" y="4459857"/>
            <a:ext cx="0" cy="4607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Connector: Elbow 49">
            <a:extLst>
              <a:ext uri="{FF2B5EF4-FFF2-40B4-BE49-F238E27FC236}">
                <a16:creationId xmlns:a16="http://schemas.microsoft.com/office/drawing/2014/main" id="{F1502AF0-55E1-9521-3291-A6A6F0D41115}"/>
              </a:ext>
            </a:extLst>
          </p:cNvPr>
          <p:cNvCxnSpPr/>
          <p:nvPr/>
        </p:nvCxnSpPr>
        <p:spPr>
          <a:xfrm rot="10800000" flipV="1">
            <a:off x="2536166" y="2708693"/>
            <a:ext cx="3833002" cy="133709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30AEB4C7-5326-F7D4-78F6-AE5393132F3D}"/>
              </a:ext>
            </a:extLst>
          </p:cNvPr>
          <p:cNvSpPr txBox="1"/>
          <p:nvPr/>
        </p:nvSpPr>
        <p:spPr>
          <a:xfrm>
            <a:off x="238213" y="3262638"/>
            <a:ext cx="1035170" cy="276999"/>
          </a:xfrm>
          <a:prstGeom prst="rect">
            <a:avLst/>
          </a:prstGeom>
          <a:noFill/>
        </p:spPr>
        <p:txBody>
          <a:bodyPr wrap="square" rtlCol="0">
            <a:spAutoFit/>
          </a:bodyPr>
          <a:lstStyle/>
          <a:p>
            <a:r>
              <a:rPr lang="en-US" sz="1200" dirty="0"/>
              <a:t>Release Stage</a:t>
            </a:r>
            <a:endParaRPr lang="en-IN" sz="1200" dirty="0"/>
          </a:p>
        </p:txBody>
      </p:sp>
      <p:sp>
        <p:nvSpPr>
          <p:cNvPr id="52" name="TextBox 51">
            <a:extLst>
              <a:ext uri="{FF2B5EF4-FFF2-40B4-BE49-F238E27FC236}">
                <a16:creationId xmlns:a16="http://schemas.microsoft.com/office/drawing/2014/main" id="{ECB8BF37-0C85-D0E0-56A6-DB0A5D62C9A2}"/>
              </a:ext>
            </a:extLst>
          </p:cNvPr>
          <p:cNvSpPr txBox="1"/>
          <p:nvPr/>
        </p:nvSpPr>
        <p:spPr>
          <a:xfrm>
            <a:off x="4373545" y="3702140"/>
            <a:ext cx="2233312" cy="307777"/>
          </a:xfrm>
          <a:prstGeom prst="rect">
            <a:avLst/>
          </a:prstGeom>
          <a:noFill/>
        </p:spPr>
        <p:txBody>
          <a:bodyPr wrap="square" rtlCol="0">
            <a:spAutoFit/>
          </a:bodyPr>
          <a:lstStyle/>
          <a:p>
            <a:r>
              <a:rPr lang="en-IN" sz="1400" dirty="0"/>
              <a:t>  Build Pulled as Artifact #X</a:t>
            </a:r>
          </a:p>
        </p:txBody>
      </p:sp>
      <p:cxnSp>
        <p:nvCxnSpPr>
          <p:cNvPr id="56" name="Straight Connector 55">
            <a:extLst>
              <a:ext uri="{FF2B5EF4-FFF2-40B4-BE49-F238E27FC236}">
                <a16:creationId xmlns:a16="http://schemas.microsoft.com/office/drawing/2014/main" id="{2CDAA4BA-CDB7-758E-D97B-EA2CBAD83A04}"/>
              </a:ext>
            </a:extLst>
          </p:cNvPr>
          <p:cNvCxnSpPr>
            <a:stCxn id="41" idx="3"/>
          </p:cNvCxnSpPr>
          <p:nvPr/>
        </p:nvCxnSpPr>
        <p:spPr>
          <a:xfrm>
            <a:off x="2536166" y="5308758"/>
            <a:ext cx="4304581" cy="1374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76B00248-2A7C-F93F-712A-2D476C31048A}"/>
              </a:ext>
            </a:extLst>
          </p:cNvPr>
          <p:cNvCxnSpPr/>
          <p:nvPr/>
        </p:nvCxnSpPr>
        <p:spPr>
          <a:xfrm flipV="1">
            <a:off x="6858000" y="4459857"/>
            <a:ext cx="0" cy="862641"/>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5C806E25-009E-4040-EC5D-49D21B703F99}"/>
              </a:ext>
            </a:extLst>
          </p:cNvPr>
          <p:cNvCxnSpPr/>
          <p:nvPr/>
        </p:nvCxnSpPr>
        <p:spPr>
          <a:xfrm>
            <a:off x="6840747" y="4459857"/>
            <a:ext cx="27345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99E6FEA1-0074-9D6F-2965-503C18713102}"/>
              </a:ext>
            </a:extLst>
          </p:cNvPr>
          <p:cNvCxnSpPr/>
          <p:nvPr/>
        </p:nvCxnSpPr>
        <p:spPr>
          <a:xfrm>
            <a:off x="6840747" y="5322498"/>
            <a:ext cx="27345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099BF304-B6F2-D055-0487-084BF9C68BD5}"/>
              </a:ext>
            </a:extLst>
          </p:cNvPr>
          <p:cNvCxnSpPr/>
          <p:nvPr/>
        </p:nvCxnSpPr>
        <p:spPr>
          <a:xfrm>
            <a:off x="6840747" y="5322498"/>
            <a:ext cx="0" cy="1017917"/>
          </a:xfrm>
          <a:prstGeom prst="line">
            <a:avLst/>
          </a:prstGeom>
        </p:spPr>
        <p:style>
          <a:lnRef idx="1">
            <a:schemeClr val="dk1"/>
          </a:lnRef>
          <a:fillRef idx="0">
            <a:schemeClr val="dk1"/>
          </a:fillRef>
          <a:effectRef idx="0">
            <a:schemeClr val="dk1"/>
          </a:effectRef>
          <a:fontRef idx="minor">
            <a:schemeClr val="tx1"/>
          </a:fontRef>
        </p:style>
      </p:cxnSp>
      <p:sp>
        <p:nvSpPr>
          <p:cNvPr id="69" name="Rectangle: Rounded Corners 68">
            <a:extLst>
              <a:ext uri="{FF2B5EF4-FFF2-40B4-BE49-F238E27FC236}">
                <a16:creationId xmlns:a16="http://schemas.microsoft.com/office/drawing/2014/main" id="{DF3C0E40-B191-9328-E3EE-F95CA8E1B2F8}"/>
              </a:ext>
            </a:extLst>
          </p:cNvPr>
          <p:cNvSpPr/>
          <p:nvPr/>
        </p:nvSpPr>
        <p:spPr>
          <a:xfrm>
            <a:off x="7530860" y="6150634"/>
            <a:ext cx="897147" cy="3881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Approve</a:t>
            </a:r>
            <a:endParaRPr lang="en-IN" sz="1200" dirty="0"/>
          </a:p>
        </p:txBody>
      </p:sp>
      <p:cxnSp>
        <p:nvCxnSpPr>
          <p:cNvPr id="71" name="Straight Arrow Connector 70">
            <a:extLst>
              <a:ext uri="{FF2B5EF4-FFF2-40B4-BE49-F238E27FC236}">
                <a16:creationId xmlns:a16="http://schemas.microsoft.com/office/drawing/2014/main" id="{5B42C00C-F6B5-62B4-7C7E-364AF41A84F2}"/>
              </a:ext>
            </a:extLst>
          </p:cNvPr>
          <p:cNvCxnSpPr>
            <a:endCxn id="69" idx="1"/>
          </p:cNvCxnSpPr>
          <p:nvPr/>
        </p:nvCxnSpPr>
        <p:spPr>
          <a:xfrm>
            <a:off x="6840747" y="6340415"/>
            <a:ext cx="690113" cy="43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A97399E7-E66C-3371-2006-22EF7D8EA9DB}"/>
              </a:ext>
            </a:extLst>
          </p:cNvPr>
          <p:cNvCxnSpPr>
            <a:stCxn id="69" idx="3"/>
          </p:cNvCxnSpPr>
          <p:nvPr/>
        </p:nvCxnSpPr>
        <p:spPr>
          <a:xfrm flipV="1">
            <a:off x="8428007" y="6340415"/>
            <a:ext cx="1147314" cy="43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4" name="Rectangle 73">
            <a:extLst>
              <a:ext uri="{FF2B5EF4-FFF2-40B4-BE49-F238E27FC236}">
                <a16:creationId xmlns:a16="http://schemas.microsoft.com/office/drawing/2014/main" id="{DF0AF7AC-71AE-99DD-CCBC-0DC23AD47A33}"/>
              </a:ext>
            </a:extLst>
          </p:cNvPr>
          <p:cNvSpPr/>
          <p:nvPr/>
        </p:nvSpPr>
        <p:spPr>
          <a:xfrm>
            <a:off x="9592573" y="4246357"/>
            <a:ext cx="1104178" cy="427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DEV</a:t>
            </a:r>
            <a:endParaRPr lang="en-IN" dirty="0"/>
          </a:p>
        </p:txBody>
      </p:sp>
      <p:sp>
        <p:nvSpPr>
          <p:cNvPr id="75" name="Rectangle 74">
            <a:extLst>
              <a:ext uri="{FF2B5EF4-FFF2-40B4-BE49-F238E27FC236}">
                <a16:creationId xmlns:a16="http://schemas.microsoft.com/office/drawing/2014/main" id="{81A6F5BC-94BB-AFF1-932B-148C1EA09E7B}"/>
              </a:ext>
            </a:extLst>
          </p:cNvPr>
          <p:cNvSpPr/>
          <p:nvPr/>
        </p:nvSpPr>
        <p:spPr>
          <a:xfrm>
            <a:off x="9575321" y="5095258"/>
            <a:ext cx="1104178" cy="427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Test</a:t>
            </a:r>
            <a:endParaRPr lang="en-IN" dirty="0"/>
          </a:p>
        </p:txBody>
      </p:sp>
      <p:sp>
        <p:nvSpPr>
          <p:cNvPr id="76" name="Rectangle 75">
            <a:extLst>
              <a:ext uri="{FF2B5EF4-FFF2-40B4-BE49-F238E27FC236}">
                <a16:creationId xmlns:a16="http://schemas.microsoft.com/office/drawing/2014/main" id="{73E92715-E5B4-59C3-6210-546379E0A792}"/>
              </a:ext>
            </a:extLst>
          </p:cNvPr>
          <p:cNvSpPr/>
          <p:nvPr/>
        </p:nvSpPr>
        <p:spPr>
          <a:xfrm>
            <a:off x="9598322" y="6111814"/>
            <a:ext cx="1104178" cy="427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Prod</a:t>
            </a:r>
            <a:endParaRPr lang="en-IN" dirty="0"/>
          </a:p>
        </p:txBody>
      </p:sp>
      <p:sp>
        <p:nvSpPr>
          <p:cNvPr id="12" name="TextBox 11">
            <a:extLst>
              <a:ext uri="{FF2B5EF4-FFF2-40B4-BE49-F238E27FC236}">
                <a16:creationId xmlns:a16="http://schemas.microsoft.com/office/drawing/2014/main" id="{B7E9B6F1-57CE-09F7-F7DC-05FB3DD26A7D}"/>
              </a:ext>
            </a:extLst>
          </p:cNvPr>
          <p:cNvSpPr txBox="1"/>
          <p:nvPr/>
        </p:nvSpPr>
        <p:spPr>
          <a:xfrm>
            <a:off x="755798" y="1569625"/>
            <a:ext cx="1228278" cy="461665"/>
          </a:xfrm>
          <a:prstGeom prst="rect">
            <a:avLst/>
          </a:prstGeom>
          <a:noFill/>
        </p:spPr>
        <p:txBody>
          <a:bodyPr wrap="square" rtlCol="0">
            <a:spAutoFit/>
          </a:bodyPr>
          <a:lstStyle/>
          <a:p>
            <a:pPr algn="ctr"/>
            <a:r>
              <a:rPr lang="en-US" sz="800" dirty="0"/>
              <a:t>Create PR</a:t>
            </a:r>
          </a:p>
          <a:p>
            <a:pPr algn="ctr"/>
            <a:r>
              <a:rPr lang="en-US" sz="800" dirty="0"/>
              <a:t>And</a:t>
            </a:r>
          </a:p>
          <a:p>
            <a:pPr algn="ctr"/>
            <a:r>
              <a:rPr lang="en-US" sz="800" dirty="0"/>
              <a:t>Validate PR</a:t>
            </a:r>
            <a:endParaRPr lang="en-IN" sz="800" dirty="0"/>
          </a:p>
        </p:txBody>
      </p:sp>
    </p:spTree>
    <p:extLst>
      <p:ext uri="{BB962C8B-B14F-4D97-AF65-F5344CB8AC3E}">
        <p14:creationId xmlns:p14="http://schemas.microsoft.com/office/powerpoint/2010/main" val="897563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BB445EE4-B408-FD47-AE65-A2D75641978D}"/>
              </a:ext>
            </a:extLst>
          </p:cNvPr>
          <p:cNvSpPr>
            <a:spLocks noGrp="1"/>
          </p:cNvSpPr>
          <p:nvPr>
            <p:ph type="title"/>
          </p:nvPr>
        </p:nvSpPr>
        <p:spPr>
          <a:xfrm>
            <a:off x="1038268" y="1982452"/>
            <a:ext cx="10115463" cy="1938992"/>
          </a:xfrm>
        </p:spPr>
        <p:txBody>
          <a:bodyPr/>
          <a:lstStyle/>
          <a:p>
            <a:pPr algn="ctr">
              <a:lnSpc>
                <a:spcPct val="100000"/>
              </a:lnSpc>
            </a:pPr>
            <a:r>
              <a:rPr lang="en-US" sz="4000" dirty="0">
                <a:latin typeface="+mj-lt"/>
                <a:sym typeface="Equip Extended Bold"/>
              </a:rPr>
              <a:t>Thank You!</a:t>
            </a:r>
            <a:br>
              <a:rPr lang="en-US" sz="4000" dirty="0">
                <a:latin typeface="+mj-lt"/>
                <a:sym typeface="Equip Extended Bold"/>
              </a:rPr>
            </a:br>
            <a:br>
              <a:rPr lang="en-US" sz="4000" dirty="0">
                <a:latin typeface="+mj-lt"/>
                <a:sym typeface="Equip Extended Bold"/>
              </a:rPr>
            </a:br>
            <a:r>
              <a:rPr lang="en-US" sz="4000" dirty="0">
                <a:latin typeface="+mj-lt"/>
                <a:sym typeface="Equip Extended Bold"/>
              </a:rPr>
              <a:t>Looking Forward to hear from you</a:t>
            </a:r>
            <a:endParaRPr lang="en-PT" sz="4000" dirty="0">
              <a:latin typeface="+mj-lt"/>
            </a:endParaRPr>
          </a:p>
        </p:txBody>
      </p:sp>
    </p:spTree>
    <p:extLst>
      <p:ext uri="{BB962C8B-B14F-4D97-AF65-F5344CB8AC3E}">
        <p14:creationId xmlns:p14="http://schemas.microsoft.com/office/powerpoint/2010/main" val="1944992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12556</TotalTime>
  <Words>419</Words>
  <Application>Microsoft Office PowerPoint</Application>
  <PresentationFormat>Widescreen</PresentationFormat>
  <Paragraphs>71</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Calibri Light</vt:lpstr>
      <vt:lpstr>Equip Extended</vt:lpstr>
      <vt:lpstr>Equip Extended Light</vt:lpstr>
      <vt:lpstr>Equip Extended Thin</vt:lpstr>
      <vt:lpstr>Wingdings</vt:lpstr>
      <vt:lpstr>Office Theme</vt:lpstr>
      <vt:lpstr>PowerPoint Presentation</vt:lpstr>
      <vt:lpstr>Introduction</vt:lpstr>
      <vt:lpstr>ADF Structure</vt:lpstr>
      <vt:lpstr>Integrating ADF with Azure Repo</vt:lpstr>
      <vt:lpstr>Main Branch Structure</vt:lpstr>
      <vt:lpstr>CICD for Azure Data Factory</vt:lpstr>
      <vt:lpstr>Thank You!  Looking Forward to hear from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 DevOps pipelines optimization areas and solution </dc:title>
  <dc:creator>Kapil Varshney</dc:creator>
  <cp:lastModifiedBy>Pulavarthy Karthik</cp:lastModifiedBy>
  <cp:revision>27</cp:revision>
  <dcterms:created xsi:type="dcterms:W3CDTF">2022-08-18T07:10:08Z</dcterms:created>
  <dcterms:modified xsi:type="dcterms:W3CDTF">2022-10-06T09:14:16Z</dcterms:modified>
</cp:coreProperties>
</file>