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ks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542AC71B-9D49-4D3A-8749-37DA4A8D9DD1}">
          <p14:sldIdLst>
            <p14:sldId id="257"/>
          </p14:sldIdLst>
        </p14:section>
        <p14:section name="Privacy &amp; Data" id="{3821E847-A0A6-47C3-BF9A-B2F05310D8F2}">
          <p14:sldIdLst>
            <p14:sldId id="258"/>
            <p14:sldId id="259"/>
            <p14:sldId id="260"/>
            <p14:sldId id="261"/>
            <p14:sldId id="262"/>
            <p14:sldId id="263"/>
            <p14:sldId id="264"/>
            <p14:sldId id="265"/>
            <p14:sldId id="266"/>
            <p14:sldId id="267"/>
            <p14:sldId id="268"/>
          </p14:sldIdLst>
        </p14:section>
        <p14:section name="Risk" id="{DC1320C1-354C-43D6-B224-138B51D4AD91}">
          <p14:sldIdLst>
            <p14:sldId id="269"/>
            <p14:sldId id="270"/>
            <p14:sldId id="271"/>
            <p14:sldId id="272"/>
            <p14:sldId id="273"/>
            <p14:sldId id="274"/>
            <p14:sldId id="275"/>
            <p14:sldId id="276"/>
          </p14:sldIdLst>
        </p14:section>
        <p14:section name="End" id="{7E09134E-70B3-4F15-B492-5F4BEE646E20}">
          <p14:sldIdLst>
            <p14:sldId id="278"/>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Xiaobao" initials="LX" lastIdx="1" clrIdx="0">
    <p:extLst>
      <p:ext uri="{19B8F6BF-5375-455C-9EA6-DF929625EA0E}">
        <p15:presenceInfo xmlns:p15="http://schemas.microsoft.com/office/powerpoint/2012/main" userId="385a1b1aab1c20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73" d="100"/>
          <a:sy n="73" d="100"/>
        </p:scale>
        <p:origin x="4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Chrome%20Downloads\multiTimelin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Office_Excel_2007_Workbook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dirty="0"/>
              <a:t>Search</a:t>
            </a:r>
            <a:r>
              <a:rPr lang="en-US" altLang="zh-CN" sz="1800" baseline="0" dirty="0"/>
              <a:t> interest for 3 different keywords over time</a:t>
            </a:r>
            <a:endParaRPr lang="zh-CN" altLang="en-US" sz="1800" dirty="0"/>
          </a:p>
        </c:rich>
      </c:tx>
      <c:layout>
        <c:manualLayout>
          <c:xMode val="edge"/>
          <c:yMode val="edge"/>
          <c:x val="0.2385978627888265"/>
          <c:y val="4.71698113207547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3.0121330760086246E-2"/>
          <c:y val="1.9088050314465411E-2"/>
          <c:w val="0.95040102664046899"/>
          <c:h val="0.79523077304016243"/>
        </c:manualLayout>
      </c:layout>
      <c:lineChart>
        <c:grouping val="standard"/>
        <c:varyColors val="0"/>
        <c:ser>
          <c:idx val="0"/>
          <c:order val="0"/>
          <c:tx>
            <c:strRef>
              <c:f>multiTimeline!$B$3</c:f>
              <c:strCache>
                <c:ptCount val="1"/>
                <c:pt idx="0">
                  <c:v>impeachment: (Worldwide)</c:v>
                </c:pt>
              </c:strCache>
            </c:strRef>
          </c:tx>
          <c:spPr>
            <a:ln w="28575" cap="rnd">
              <a:solidFill>
                <a:schemeClr val="accent1"/>
              </a:solidFill>
              <a:round/>
            </a:ln>
            <a:effectLst/>
          </c:spPr>
          <c:marker>
            <c:symbol val="none"/>
          </c:marker>
          <c:cat>
            <c:numRef>
              <c:f>multiTimeline!$A$4:$A$56</c:f>
              <c:numCache>
                <c:formatCode>m/d/yyyy</c:formatCode>
                <c:ptCount val="53"/>
                <c:pt idx="0">
                  <c:v>43457</c:v>
                </c:pt>
                <c:pt idx="1">
                  <c:v>43464</c:v>
                </c:pt>
                <c:pt idx="2">
                  <c:v>43471</c:v>
                </c:pt>
                <c:pt idx="3">
                  <c:v>43478</c:v>
                </c:pt>
                <c:pt idx="4">
                  <c:v>43485</c:v>
                </c:pt>
                <c:pt idx="5">
                  <c:v>43492</c:v>
                </c:pt>
                <c:pt idx="6">
                  <c:v>43499</c:v>
                </c:pt>
                <c:pt idx="7">
                  <c:v>43506</c:v>
                </c:pt>
                <c:pt idx="8">
                  <c:v>43513</c:v>
                </c:pt>
                <c:pt idx="9">
                  <c:v>43520</c:v>
                </c:pt>
                <c:pt idx="10">
                  <c:v>43527</c:v>
                </c:pt>
                <c:pt idx="11">
                  <c:v>43534</c:v>
                </c:pt>
                <c:pt idx="12">
                  <c:v>43541</c:v>
                </c:pt>
                <c:pt idx="13">
                  <c:v>43548</c:v>
                </c:pt>
                <c:pt idx="14">
                  <c:v>43555</c:v>
                </c:pt>
                <c:pt idx="15">
                  <c:v>43562</c:v>
                </c:pt>
                <c:pt idx="16">
                  <c:v>43569</c:v>
                </c:pt>
                <c:pt idx="17">
                  <c:v>43576</c:v>
                </c:pt>
                <c:pt idx="18">
                  <c:v>43583</c:v>
                </c:pt>
                <c:pt idx="19">
                  <c:v>43590</c:v>
                </c:pt>
                <c:pt idx="20">
                  <c:v>43597</c:v>
                </c:pt>
                <c:pt idx="21">
                  <c:v>43604</c:v>
                </c:pt>
                <c:pt idx="22">
                  <c:v>43611</c:v>
                </c:pt>
                <c:pt idx="23">
                  <c:v>43618</c:v>
                </c:pt>
                <c:pt idx="24">
                  <c:v>43625</c:v>
                </c:pt>
                <c:pt idx="25">
                  <c:v>43632</c:v>
                </c:pt>
                <c:pt idx="26">
                  <c:v>43639</c:v>
                </c:pt>
                <c:pt idx="27">
                  <c:v>43646</c:v>
                </c:pt>
                <c:pt idx="28">
                  <c:v>43653</c:v>
                </c:pt>
                <c:pt idx="29">
                  <c:v>43660</c:v>
                </c:pt>
                <c:pt idx="30">
                  <c:v>43667</c:v>
                </c:pt>
                <c:pt idx="31">
                  <c:v>43674</c:v>
                </c:pt>
                <c:pt idx="32">
                  <c:v>43681</c:v>
                </c:pt>
                <c:pt idx="33">
                  <c:v>43688</c:v>
                </c:pt>
                <c:pt idx="34">
                  <c:v>43695</c:v>
                </c:pt>
                <c:pt idx="35">
                  <c:v>43702</c:v>
                </c:pt>
                <c:pt idx="36">
                  <c:v>43709</c:v>
                </c:pt>
                <c:pt idx="37">
                  <c:v>43716</c:v>
                </c:pt>
                <c:pt idx="38">
                  <c:v>43723</c:v>
                </c:pt>
                <c:pt idx="39">
                  <c:v>43730</c:v>
                </c:pt>
                <c:pt idx="40">
                  <c:v>43737</c:v>
                </c:pt>
                <c:pt idx="41">
                  <c:v>43744</c:v>
                </c:pt>
                <c:pt idx="42">
                  <c:v>43751</c:v>
                </c:pt>
                <c:pt idx="43">
                  <c:v>43758</c:v>
                </c:pt>
                <c:pt idx="44">
                  <c:v>43765</c:v>
                </c:pt>
                <c:pt idx="45">
                  <c:v>43772</c:v>
                </c:pt>
                <c:pt idx="46">
                  <c:v>43779</c:v>
                </c:pt>
                <c:pt idx="47">
                  <c:v>43786</c:v>
                </c:pt>
                <c:pt idx="48">
                  <c:v>43793</c:v>
                </c:pt>
                <c:pt idx="49">
                  <c:v>43800</c:v>
                </c:pt>
                <c:pt idx="50">
                  <c:v>43807</c:v>
                </c:pt>
                <c:pt idx="51">
                  <c:v>43814</c:v>
                </c:pt>
              </c:numCache>
            </c:numRef>
          </c:cat>
          <c:val>
            <c:numRef>
              <c:f>multiTimeline!$B$4:$B$56</c:f>
              <c:numCache>
                <c:formatCode>General</c:formatCode>
                <c:ptCount val="53"/>
                <c:pt idx="0">
                  <c:v>1</c:v>
                </c:pt>
                <c:pt idx="1">
                  <c:v>2</c:v>
                </c:pt>
                <c:pt idx="2">
                  <c:v>2</c:v>
                </c:pt>
                <c:pt idx="3">
                  <c:v>2</c:v>
                </c:pt>
                <c:pt idx="4">
                  <c:v>1</c:v>
                </c:pt>
                <c:pt idx="5">
                  <c:v>1</c:v>
                </c:pt>
                <c:pt idx="6">
                  <c:v>1</c:v>
                </c:pt>
                <c:pt idx="7">
                  <c:v>1</c:v>
                </c:pt>
                <c:pt idx="8">
                  <c:v>1</c:v>
                </c:pt>
                <c:pt idx="9">
                  <c:v>1</c:v>
                </c:pt>
                <c:pt idx="10">
                  <c:v>1</c:v>
                </c:pt>
                <c:pt idx="11">
                  <c:v>1</c:v>
                </c:pt>
                <c:pt idx="12">
                  <c:v>1</c:v>
                </c:pt>
                <c:pt idx="13">
                  <c:v>1</c:v>
                </c:pt>
                <c:pt idx="14">
                  <c:v>1</c:v>
                </c:pt>
                <c:pt idx="15">
                  <c:v>1</c:v>
                </c:pt>
                <c:pt idx="16">
                  <c:v>2</c:v>
                </c:pt>
                <c:pt idx="17">
                  <c:v>2</c:v>
                </c:pt>
                <c:pt idx="18">
                  <c:v>1</c:v>
                </c:pt>
                <c:pt idx="19">
                  <c:v>1</c:v>
                </c:pt>
                <c:pt idx="20">
                  <c:v>1</c:v>
                </c:pt>
                <c:pt idx="21">
                  <c:v>2</c:v>
                </c:pt>
                <c:pt idx="22">
                  <c:v>3</c:v>
                </c:pt>
                <c:pt idx="23">
                  <c:v>1</c:v>
                </c:pt>
                <c:pt idx="24">
                  <c:v>1</c:v>
                </c:pt>
                <c:pt idx="25">
                  <c:v>1</c:v>
                </c:pt>
                <c:pt idx="26">
                  <c:v>1</c:v>
                </c:pt>
                <c:pt idx="27">
                  <c:v>1</c:v>
                </c:pt>
                <c:pt idx="28">
                  <c:v>1</c:v>
                </c:pt>
                <c:pt idx="29">
                  <c:v>2</c:v>
                </c:pt>
                <c:pt idx="30">
                  <c:v>2</c:v>
                </c:pt>
                <c:pt idx="31">
                  <c:v>2</c:v>
                </c:pt>
                <c:pt idx="32">
                  <c:v>1</c:v>
                </c:pt>
                <c:pt idx="33">
                  <c:v>1</c:v>
                </c:pt>
                <c:pt idx="34">
                  <c:v>1</c:v>
                </c:pt>
                <c:pt idx="35">
                  <c:v>1</c:v>
                </c:pt>
                <c:pt idx="36">
                  <c:v>1</c:v>
                </c:pt>
                <c:pt idx="37">
                  <c:v>1</c:v>
                </c:pt>
                <c:pt idx="38">
                  <c:v>2</c:v>
                </c:pt>
                <c:pt idx="39">
                  <c:v>33</c:v>
                </c:pt>
                <c:pt idx="40">
                  <c:v>16</c:v>
                </c:pt>
                <c:pt idx="41">
                  <c:v>11</c:v>
                </c:pt>
                <c:pt idx="42">
                  <c:v>8</c:v>
                </c:pt>
                <c:pt idx="43">
                  <c:v>8</c:v>
                </c:pt>
                <c:pt idx="44">
                  <c:v>15</c:v>
                </c:pt>
                <c:pt idx="45">
                  <c:v>8</c:v>
                </c:pt>
                <c:pt idx="46">
                  <c:v>33</c:v>
                </c:pt>
                <c:pt idx="47">
                  <c:v>38</c:v>
                </c:pt>
                <c:pt idx="48">
                  <c:v>9</c:v>
                </c:pt>
                <c:pt idx="49">
                  <c:v>17</c:v>
                </c:pt>
                <c:pt idx="50">
                  <c:v>30</c:v>
                </c:pt>
                <c:pt idx="51">
                  <c:v>55</c:v>
                </c:pt>
              </c:numCache>
            </c:numRef>
          </c:val>
          <c:smooth val="0"/>
          <c:extLst>
            <c:ext xmlns:c16="http://schemas.microsoft.com/office/drawing/2014/chart" uri="{C3380CC4-5D6E-409C-BE32-E72D297353CC}">
              <c16:uniqueId val="{00000000-2E51-4B92-90A1-D0E56371F871}"/>
            </c:ext>
          </c:extLst>
        </c:ser>
        <c:ser>
          <c:idx val="1"/>
          <c:order val="1"/>
          <c:tx>
            <c:strRef>
              <c:f>multiTimeline!$C$3</c:f>
              <c:strCache>
                <c:ptCount val="1"/>
                <c:pt idx="0">
                  <c:v>Frozen 2: (Worldwide)</c:v>
                </c:pt>
              </c:strCache>
            </c:strRef>
          </c:tx>
          <c:spPr>
            <a:ln w="28575" cap="rnd">
              <a:solidFill>
                <a:schemeClr val="accent2"/>
              </a:solidFill>
              <a:round/>
            </a:ln>
            <a:effectLst/>
          </c:spPr>
          <c:marker>
            <c:symbol val="none"/>
          </c:marker>
          <c:cat>
            <c:numRef>
              <c:f>multiTimeline!$A$4:$A$56</c:f>
              <c:numCache>
                <c:formatCode>m/d/yyyy</c:formatCode>
                <c:ptCount val="53"/>
                <c:pt idx="0">
                  <c:v>43457</c:v>
                </c:pt>
                <c:pt idx="1">
                  <c:v>43464</c:v>
                </c:pt>
                <c:pt idx="2">
                  <c:v>43471</c:v>
                </c:pt>
                <c:pt idx="3">
                  <c:v>43478</c:v>
                </c:pt>
                <c:pt idx="4">
                  <c:v>43485</c:v>
                </c:pt>
                <c:pt idx="5">
                  <c:v>43492</c:v>
                </c:pt>
                <c:pt idx="6">
                  <c:v>43499</c:v>
                </c:pt>
                <c:pt idx="7">
                  <c:v>43506</c:v>
                </c:pt>
                <c:pt idx="8">
                  <c:v>43513</c:v>
                </c:pt>
                <c:pt idx="9">
                  <c:v>43520</c:v>
                </c:pt>
                <c:pt idx="10">
                  <c:v>43527</c:v>
                </c:pt>
                <c:pt idx="11">
                  <c:v>43534</c:v>
                </c:pt>
                <c:pt idx="12">
                  <c:v>43541</c:v>
                </c:pt>
                <c:pt idx="13">
                  <c:v>43548</c:v>
                </c:pt>
                <c:pt idx="14">
                  <c:v>43555</c:v>
                </c:pt>
                <c:pt idx="15">
                  <c:v>43562</c:v>
                </c:pt>
                <c:pt idx="16">
                  <c:v>43569</c:v>
                </c:pt>
                <c:pt idx="17">
                  <c:v>43576</c:v>
                </c:pt>
                <c:pt idx="18">
                  <c:v>43583</c:v>
                </c:pt>
                <c:pt idx="19">
                  <c:v>43590</c:v>
                </c:pt>
                <c:pt idx="20">
                  <c:v>43597</c:v>
                </c:pt>
                <c:pt idx="21">
                  <c:v>43604</c:v>
                </c:pt>
                <c:pt idx="22">
                  <c:v>43611</c:v>
                </c:pt>
                <c:pt idx="23">
                  <c:v>43618</c:v>
                </c:pt>
                <c:pt idx="24">
                  <c:v>43625</c:v>
                </c:pt>
                <c:pt idx="25">
                  <c:v>43632</c:v>
                </c:pt>
                <c:pt idx="26">
                  <c:v>43639</c:v>
                </c:pt>
                <c:pt idx="27">
                  <c:v>43646</c:v>
                </c:pt>
                <c:pt idx="28">
                  <c:v>43653</c:v>
                </c:pt>
                <c:pt idx="29">
                  <c:v>43660</c:v>
                </c:pt>
                <c:pt idx="30">
                  <c:v>43667</c:v>
                </c:pt>
                <c:pt idx="31">
                  <c:v>43674</c:v>
                </c:pt>
                <c:pt idx="32">
                  <c:v>43681</c:v>
                </c:pt>
                <c:pt idx="33">
                  <c:v>43688</c:v>
                </c:pt>
                <c:pt idx="34">
                  <c:v>43695</c:v>
                </c:pt>
                <c:pt idx="35">
                  <c:v>43702</c:v>
                </c:pt>
                <c:pt idx="36">
                  <c:v>43709</c:v>
                </c:pt>
                <c:pt idx="37">
                  <c:v>43716</c:v>
                </c:pt>
                <c:pt idx="38">
                  <c:v>43723</c:v>
                </c:pt>
                <c:pt idx="39">
                  <c:v>43730</c:v>
                </c:pt>
                <c:pt idx="40">
                  <c:v>43737</c:v>
                </c:pt>
                <c:pt idx="41">
                  <c:v>43744</c:v>
                </c:pt>
                <c:pt idx="42">
                  <c:v>43751</c:v>
                </c:pt>
                <c:pt idx="43">
                  <c:v>43758</c:v>
                </c:pt>
                <c:pt idx="44">
                  <c:v>43765</c:v>
                </c:pt>
                <c:pt idx="45">
                  <c:v>43772</c:v>
                </c:pt>
                <c:pt idx="46">
                  <c:v>43779</c:v>
                </c:pt>
                <c:pt idx="47">
                  <c:v>43786</c:v>
                </c:pt>
                <c:pt idx="48">
                  <c:v>43793</c:v>
                </c:pt>
                <c:pt idx="49">
                  <c:v>43800</c:v>
                </c:pt>
                <c:pt idx="50">
                  <c:v>43807</c:v>
                </c:pt>
                <c:pt idx="51">
                  <c:v>43814</c:v>
                </c:pt>
              </c:numCache>
            </c:numRef>
          </c:cat>
          <c:val>
            <c:numRef>
              <c:f>multiTimeline!$C$4:$C$56</c:f>
              <c:numCache>
                <c:formatCode>General</c:formatCode>
                <c:ptCount val="53"/>
                <c:pt idx="0">
                  <c:v>2</c:v>
                </c:pt>
                <c:pt idx="1">
                  <c:v>2</c:v>
                </c:pt>
                <c:pt idx="2">
                  <c:v>1</c:v>
                </c:pt>
                <c:pt idx="3">
                  <c:v>1</c:v>
                </c:pt>
                <c:pt idx="4">
                  <c:v>1</c:v>
                </c:pt>
                <c:pt idx="5">
                  <c:v>1</c:v>
                </c:pt>
                <c:pt idx="6">
                  <c:v>1</c:v>
                </c:pt>
                <c:pt idx="7">
                  <c:v>14</c:v>
                </c:pt>
                <c:pt idx="8">
                  <c:v>6</c:v>
                </c:pt>
                <c:pt idx="9">
                  <c:v>3</c:v>
                </c:pt>
                <c:pt idx="10">
                  <c:v>2</c:v>
                </c:pt>
                <c:pt idx="11">
                  <c:v>2</c:v>
                </c:pt>
                <c:pt idx="12">
                  <c:v>2</c:v>
                </c:pt>
                <c:pt idx="13">
                  <c:v>1</c:v>
                </c:pt>
                <c:pt idx="14">
                  <c:v>1</c:v>
                </c:pt>
                <c:pt idx="15">
                  <c:v>1</c:v>
                </c:pt>
                <c:pt idx="16">
                  <c:v>1</c:v>
                </c:pt>
                <c:pt idx="17">
                  <c:v>1</c:v>
                </c:pt>
                <c:pt idx="18">
                  <c:v>1</c:v>
                </c:pt>
                <c:pt idx="19">
                  <c:v>1</c:v>
                </c:pt>
                <c:pt idx="20">
                  <c:v>1</c:v>
                </c:pt>
                <c:pt idx="21">
                  <c:v>1</c:v>
                </c:pt>
                <c:pt idx="22">
                  <c:v>1</c:v>
                </c:pt>
                <c:pt idx="23">
                  <c:v>1</c:v>
                </c:pt>
                <c:pt idx="24">
                  <c:v>7</c:v>
                </c:pt>
                <c:pt idx="25">
                  <c:v>3</c:v>
                </c:pt>
                <c:pt idx="26">
                  <c:v>2</c:v>
                </c:pt>
                <c:pt idx="27">
                  <c:v>2</c:v>
                </c:pt>
                <c:pt idx="28">
                  <c:v>2</c:v>
                </c:pt>
                <c:pt idx="29">
                  <c:v>2</c:v>
                </c:pt>
                <c:pt idx="30">
                  <c:v>2</c:v>
                </c:pt>
                <c:pt idx="31">
                  <c:v>2</c:v>
                </c:pt>
                <c:pt idx="32">
                  <c:v>2</c:v>
                </c:pt>
                <c:pt idx="33">
                  <c:v>2</c:v>
                </c:pt>
                <c:pt idx="34">
                  <c:v>2</c:v>
                </c:pt>
                <c:pt idx="35">
                  <c:v>3</c:v>
                </c:pt>
                <c:pt idx="36">
                  <c:v>2</c:v>
                </c:pt>
                <c:pt idx="37">
                  <c:v>2</c:v>
                </c:pt>
                <c:pt idx="38">
                  <c:v>2</c:v>
                </c:pt>
                <c:pt idx="39">
                  <c:v>7</c:v>
                </c:pt>
                <c:pt idx="40">
                  <c:v>7</c:v>
                </c:pt>
                <c:pt idx="41">
                  <c:v>6</c:v>
                </c:pt>
                <c:pt idx="42">
                  <c:v>7</c:v>
                </c:pt>
                <c:pt idx="43">
                  <c:v>8</c:v>
                </c:pt>
                <c:pt idx="44">
                  <c:v>10</c:v>
                </c:pt>
                <c:pt idx="45">
                  <c:v>17</c:v>
                </c:pt>
                <c:pt idx="46">
                  <c:v>23</c:v>
                </c:pt>
                <c:pt idx="47">
                  <c:v>70</c:v>
                </c:pt>
                <c:pt idx="48">
                  <c:v>100</c:v>
                </c:pt>
                <c:pt idx="49">
                  <c:v>67</c:v>
                </c:pt>
                <c:pt idx="50">
                  <c:v>47</c:v>
                </c:pt>
                <c:pt idx="51">
                  <c:v>39</c:v>
                </c:pt>
              </c:numCache>
            </c:numRef>
          </c:val>
          <c:smooth val="0"/>
          <c:extLst>
            <c:ext xmlns:c16="http://schemas.microsoft.com/office/drawing/2014/chart" uri="{C3380CC4-5D6E-409C-BE32-E72D297353CC}">
              <c16:uniqueId val="{00000001-2E51-4B92-90A1-D0E56371F871}"/>
            </c:ext>
          </c:extLst>
        </c:ser>
        <c:ser>
          <c:idx val="2"/>
          <c:order val="2"/>
          <c:tx>
            <c:strRef>
              <c:f>multiTimeline!$D$3</c:f>
              <c:strCache>
                <c:ptCount val="1"/>
                <c:pt idx="0">
                  <c:v>Singles day: (Worldwide)</c:v>
                </c:pt>
              </c:strCache>
            </c:strRef>
          </c:tx>
          <c:spPr>
            <a:ln w="28575" cap="rnd">
              <a:solidFill>
                <a:schemeClr val="accent3"/>
              </a:solidFill>
              <a:round/>
            </a:ln>
            <a:effectLst/>
          </c:spPr>
          <c:marker>
            <c:symbol val="none"/>
          </c:marker>
          <c:cat>
            <c:numRef>
              <c:f>multiTimeline!$A$4:$A$56</c:f>
              <c:numCache>
                <c:formatCode>m/d/yyyy</c:formatCode>
                <c:ptCount val="53"/>
                <c:pt idx="0">
                  <c:v>43457</c:v>
                </c:pt>
                <c:pt idx="1">
                  <c:v>43464</c:v>
                </c:pt>
                <c:pt idx="2">
                  <c:v>43471</c:v>
                </c:pt>
                <c:pt idx="3">
                  <c:v>43478</c:v>
                </c:pt>
                <c:pt idx="4">
                  <c:v>43485</c:v>
                </c:pt>
                <c:pt idx="5">
                  <c:v>43492</c:v>
                </c:pt>
                <c:pt idx="6">
                  <c:v>43499</c:v>
                </c:pt>
                <c:pt idx="7">
                  <c:v>43506</c:v>
                </c:pt>
                <c:pt idx="8">
                  <c:v>43513</c:v>
                </c:pt>
                <c:pt idx="9">
                  <c:v>43520</c:v>
                </c:pt>
                <c:pt idx="10">
                  <c:v>43527</c:v>
                </c:pt>
                <c:pt idx="11">
                  <c:v>43534</c:v>
                </c:pt>
                <c:pt idx="12">
                  <c:v>43541</c:v>
                </c:pt>
                <c:pt idx="13">
                  <c:v>43548</c:v>
                </c:pt>
                <c:pt idx="14">
                  <c:v>43555</c:v>
                </c:pt>
                <c:pt idx="15">
                  <c:v>43562</c:v>
                </c:pt>
                <c:pt idx="16">
                  <c:v>43569</c:v>
                </c:pt>
                <c:pt idx="17">
                  <c:v>43576</c:v>
                </c:pt>
                <c:pt idx="18">
                  <c:v>43583</c:v>
                </c:pt>
                <c:pt idx="19">
                  <c:v>43590</c:v>
                </c:pt>
                <c:pt idx="20">
                  <c:v>43597</c:v>
                </c:pt>
                <c:pt idx="21">
                  <c:v>43604</c:v>
                </c:pt>
                <c:pt idx="22">
                  <c:v>43611</c:v>
                </c:pt>
                <c:pt idx="23">
                  <c:v>43618</c:v>
                </c:pt>
                <c:pt idx="24">
                  <c:v>43625</c:v>
                </c:pt>
                <c:pt idx="25">
                  <c:v>43632</c:v>
                </c:pt>
                <c:pt idx="26">
                  <c:v>43639</c:v>
                </c:pt>
                <c:pt idx="27">
                  <c:v>43646</c:v>
                </c:pt>
                <c:pt idx="28">
                  <c:v>43653</c:v>
                </c:pt>
                <c:pt idx="29">
                  <c:v>43660</c:v>
                </c:pt>
                <c:pt idx="30">
                  <c:v>43667</c:v>
                </c:pt>
                <c:pt idx="31">
                  <c:v>43674</c:v>
                </c:pt>
                <c:pt idx="32">
                  <c:v>43681</c:v>
                </c:pt>
                <c:pt idx="33">
                  <c:v>43688</c:v>
                </c:pt>
                <c:pt idx="34">
                  <c:v>43695</c:v>
                </c:pt>
                <c:pt idx="35">
                  <c:v>43702</c:v>
                </c:pt>
                <c:pt idx="36">
                  <c:v>43709</c:v>
                </c:pt>
                <c:pt idx="37">
                  <c:v>43716</c:v>
                </c:pt>
                <c:pt idx="38">
                  <c:v>43723</c:v>
                </c:pt>
                <c:pt idx="39">
                  <c:v>43730</c:v>
                </c:pt>
                <c:pt idx="40">
                  <c:v>43737</c:v>
                </c:pt>
                <c:pt idx="41">
                  <c:v>43744</c:v>
                </c:pt>
                <c:pt idx="42">
                  <c:v>43751</c:v>
                </c:pt>
                <c:pt idx="43">
                  <c:v>43758</c:v>
                </c:pt>
                <c:pt idx="44">
                  <c:v>43765</c:v>
                </c:pt>
                <c:pt idx="45">
                  <c:v>43772</c:v>
                </c:pt>
                <c:pt idx="46">
                  <c:v>43779</c:v>
                </c:pt>
                <c:pt idx="47">
                  <c:v>43786</c:v>
                </c:pt>
                <c:pt idx="48">
                  <c:v>43793</c:v>
                </c:pt>
                <c:pt idx="49">
                  <c:v>43800</c:v>
                </c:pt>
                <c:pt idx="50">
                  <c:v>43807</c:v>
                </c:pt>
                <c:pt idx="51">
                  <c:v>43814</c:v>
                </c:pt>
              </c:numCache>
            </c:numRef>
          </c:cat>
          <c:val>
            <c:numRef>
              <c:f>multiTimeline!$D$4:$D$56</c:f>
              <c:numCache>
                <c:formatCode>General</c:formatCode>
                <c:ptCount val="53"/>
                <c:pt idx="0">
                  <c:v>0</c:v>
                </c:pt>
                <c:pt idx="1">
                  <c:v>0</c:v>
                </c:pt>
                <c:pt idx="2">
                  <c:v>0</c:v>
                </c:pt>
                <c:pt idx="3">
                  <c:v>0</c:v>
                </c:pt>
                <c:pt idx="4">
                  <c:v>0</c:v>
                </c:pt>
                <c:pt idx="5">
                  <c:v>0</c:v>
                </c:pt>
                <c:pt idx="6">
                  <c:v>0</c:v>
                </c:pt>
                <c:pt idx="7">
                  <c:v>1</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1</c:v>
                </c:pt>
                <c:pt idx="46">
                  <c:v>7</c:v>
                </c:pt>
                <c:pt idx="47">
                  <c:v>0</c:v>
                </c:pt>
                <c:pt idx="48">
                  <c:v>0</c:v>
                </c:pt>
                <c:pt idx="49">
                  <c:v>0</c:v>
                </c:pt>
                <c:pt idx="50">
                  <c:v>0</c:v>
                </c:pt>
                <c:pt idx="51">
                  <c:v>0</c:v>
                </c:pt>
              </c:numCache>
            </c:numRef>
          </c:val>
          <c:smooth val="0"/>
          <c:extLst>
            <c:ext xmlns:c16="http://schemas.microsoft.com/office/drawing/2014/chart" uri="{C3380CC4-5D6E-409C-BE32-E72D297353CC}">
              <c16:uniqueId val="{00000002-2E51-4B92-90A1-D0E56371F871}"/>
            </c:ext>
          </c:extLst>
        </c:ser>
        <c:dLbls>
          <c:showLegendKey val="0"/>
          <c:showVal val="0"/>
          <c:showCatName val="0"/>
          <c:showSerName val="0"/>
          <c:showPercent val="0"/>
          <c:showBubbleSize val="0"/>
        </c:dLbls>
        <c:smooth val="0"/>
        <c:axId val="148794296"/>
        <c:axId val="148794680"/>
      </c:lineChart>
      <c:dateAx>
        <c:axId val="148794296"/>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8794680"/>
        <c:crosses val="autoZero"/>
        <c:auto val="1"/>
        <c:lblOffset val="100"/>
        <c:baseTimeUnit val="days"/>
      </c:dateAx>
      <c:valAx>
        <c:axId val="148794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8794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ltLang="zh-CN" dirty="0"/>
              <a:t>Alibaba</a:t>
            </a:r>
            <a:r>
              <a:rPr lang="en-US" altLang="zh-CN" baseline="0" dirty="0"/>
              <a:t> singles’ day sales</a:t>
            </a:r>
            <a:endParaRPr lang="zh-CN" dirty="0"/>
          </a:p>
        </c:rich>
      </c:tx>
      <c:layout>
        <c:manualLayout>
          <c:xMode val="edge"/>
          <c:yMode val="edge"/>
          <c:x val="0.16718673265599221"/>
          <c:y val="2.528251845735827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2009</c:v>
                </c:pt>
              </c:strCache>
            </c:strRef>
          </c:tx>
          <c:spPr>
            <a:solidFill>
              <a:schemeClr val="accent4">
                <a:shade val="41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2009-2019</c:v>
                </c:pt>
              </c:strCache>
            </c:strRef>
          </c:cat>
          <c:val>
            <c:numRef>
              <c:f>Sheet1!$B$2</c:f>
              <c:numCache>
                <c:formatCode>General</c:formatCode>
                <c:ptCount val="1"/>
                <c:pt idx="0">
                  <c:v>0.1</c:v>
                </c:pt>
              </c:numCache>
            </c:numRef>
          </c:val>
          <c:extLst>
            <c:ext xmlns:c16="http://schemas.microsoft.com/office/drawing/2014/chart" uri="{C3380CC4-5D6E-409C-BE32-E72D297353CC}">
              <c16:uniqueId val="{00000000-E5B9-4E26-9165-6983CB394A4E}"/>
            </c:ext>
          </c:extLst>
        </c:ser>
        <c:ser>
          <c:idx val="1"/>
          <c:order val="1"/>
          <c:tx>
            <c:strRef>
              <c:f>Sheet1!$C$1</c:f>
              <c:strCache>
                <c:ptCount val="1"/>
                <c:pt idx="0">
                  <c:v>2010</c:v>
                </c:pt>
              </c:strCache>
            </c:strRef>
          </c:tx>
          <c:spPr>
            <a:solidFill>
              <a:schemeClr val="accent4">
                <a:shade val="53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2009-2019</c:v>
                </c:pt>
              </c:strCache>
            </c:strRef>
          </c:cat>
          <c:val>
            <c:numRef>
              <c:f>Sheet1!$C$2</c:f>
              <c:numCache>
                <c:formatCode>General</c:formatCode>
                <c:ptCount val="1"/>
                <c:pt idx="0">
                  <c:v>0.9</c:v>
                </c:pt>
              </c:numCache>
            </c:numRef>
          </c:val>
          <c:extLst>
            <c:ext xmlns:c16="http://schemas.microsoft.com/office/drawing/2014/chart" uri="{C3380CC4-5D6E-409C-BE32-E72D297353CC}">
              <c16:uniqueId val="{00000001-E5B9-4E26-9165-6983CB394A4E}"/>
            </c:ext>
          </c:extLst>
        </c:ser>
        <c:ser>
          <c:idx val="2"/>
          <c:order val="2"/>
          <c:tx>
            <c:strRef>
              <c:f>Sheet1!$D$1</c:f>
              <c:strCache>
                <c:ptCount val="1"/>
                <c:pt idx="0">
                  <c:v>2011</c:v>
                </c:pt>
              </c:strCache>
            </c:strRef>
          </c:tx>
          <c:spPr>
            <a:solidFill>
              <a:schemeClr val="accent4">
                <a:shade val="6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2009-2019</c:v>
                </c:pt>
              </c:strCache>
            </c:strRef>
          </c:cat>
          <c:val>
            <c:numRef>
              <c:f>Sheet1!$D$2</c:f>
              <c:numCache>
                <c:formatCode>General</c:formatCode>
                <c:ptCount val="1"/>
                <c:pt idx="0">
                  <c:v>5.2</c:v>
                </c:pt>
              </c:numCache>
            </c:numRef>
          </c:val>
          <c:extLst>
            <c:ext xmlns:c16="http://schemas.microsoft.com/office/drawing/2014/chart" uri="{C3380CC4-5D6E-409C-BE32-E72D297353CC}">
              <c16:uniqueId val="{00000002-E5B9-4E26-9165-6983CB394A4E}"/>
            </c:ext>
          </c:extLst>
        </c:ser>
        <c:ser>
          <c:idx val="3"/>
          <c:order val="3"/>
          <c:tx>
            <c:strRef>
              <c:f>Sheet1!$E$1</c:f>
              <c:strCache>
                <c:ptCount val="1"/>
                <c:pt idx="0">
                  <c:v>2012</c:v>
                </c:pt>
              </c:strCache>
            </c:strRef>
          </c:tx>
          <c:spPr>
            <a:solidFill>
              <a:schemeClr val="accent4">
                <a:shade val="76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2009-2019</c:v>
                </c:pt>
              </c:strCache>
            </c:strRef>
          </c:cat>
          <c:val>
            <c:numRef>
              <c:f>Sheet1!$E$2</c:f>
              <c:numCache>
                <c:formatCode>General</c:formatCode>
                <c:ptCount val="1"/>
                <c:pt idx="0">
                  <c:v>19.100000000000001</c:v>
                </c:pt>
              </c:numCache>
            </c:numRef>
          </c:val>
          <c:extLst>
            <c:ext xmlns:c16="http://schemas.microsoft.com/office/drawing/2014/chart" uri="{C3380CC4-5D6E-409C-BE32-E72D297353CC}">
              <c16:uniqueId val="{00000003-E5B9-4E26-9165-6983CB394A4E}"/>
            </c:ext>
          </c:extLst>
        </c:ser>
        <c:ser>
          <c:idx val="4"/>
          <c:order val="4"/>
          <c:tx>
            <c:strRef>
              <c:f>Sheet1!$F$1</c:f>
              <c:strCache>
                <c:ptCount val="1"/>
                <c:pt idx="0">
                  <c:v>2013</c:v>
                </c:pt>
              </c:strCache>
            </c:strRef>
          </c:tx>
          <c:spPr>
            <a:solidFill>
              <a:schemeClr val="accent4">
                <a:shade val="88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2009-2019</c:v>
                </c:pt>
              </c:strCache>
            </c:strRef>
          </c:cat>
          <c:val>
            <c:numRef>
              <c:f>Sheet1!$F$2</c:f>
              <c:numCache>
                <c:formatCode>General</c:formatCode>
                <c:ptCount val="1"/>
                <c:pt idx="0">
                  <c:v>35</c:v>
                </c:pt>
              </c:numCache>
            </c:numRef>
          </c:val>
          <c:extLst>
            <c:ext xmlns:c16="http://schemas.microsoft.com/office/drawing/2014/chart" uri="{C3380CC4-5D6E-409C-BE32-E72D297353CC}">
              <c16:uniqueId val="{00000004-E5B9-4E26-9165-6983CB394A4E}"/>
            </c:ext>
          </c:extLst>
        </c:ser>
        <c:ser>
          <c:idx val="5"/>
          <c:order val="5"/>
          <c:tx>
            <c:strRef>
              <c:f>Sheet1!$G$1</c:f>
              <c:strCache>
                <c:ptCount val="1"/>
                <c:pt idx="0">
                  <c:v>2014</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2009-2019</c:v>
                </c:pt>
              </c:strCache>
            </c:strRef>
          </c:cat>
          <c:val>
            <c:numRef>
              <c:f>Sheet1!$G$2</c:f>
              <c:numCache>
                <c:formatCode>General</c:formatCode>
                <c:ptCount val="1"/>
                <c:pt idx="0">
                  <c:v>57.1</c:v>
                </c:pt>
              </c:numCache>
            </c:numRef>
          </c:val>
          <c:extLst>
            <c:ext xmlns:c16="http://schemas.microsoft.com/office/drawing/2014/chart" uri="{C3380CC4-5D6E-409C-BE32-E72D297353CC}">
              <c16:uniqueId val="{00000005-E5B9-4E26-9165-6983CB394A4E}"/>
            </c:ext>
          </c:extLst>
        </c:ser>
        <c:ser>
          <c:idx val="6"/>
          <c:order val="6"/>
          <c:tx>
            <c:strRef>
              <c:f>Sheet1!$H$1</c:f>
              <c:strCache>
                <c:ptCount val="1"/>
                <c:pt idx="0">
                  <c:v>2015</c:v>
                </c:pt>
              </c:strCache>
            </c:strRef>
          </c:tx>
          <c:spPr>
            <a:solidFill>
              <a:schemeClr val="accent4">
                <a:tint val="89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2009-2019</c:v>
                </c:pt>
              </c:strCache>
            </c:strRef>
          </c:cat>
          <c:val>
            <c:numRef>
              <c:f>Sheet1!$H$2</c:f>
              <c:numCache>
                <c:formatCode>General</c:formatCode>
                <c:ptCount val="1"/>
                <c:pt idx="0">
                  <c:v>91.2</c:v>
                </c:pt>
              </c:numCache>
            </c:numRef>
          </c:val>
          <c:extLst>
            <c:ext xmlns:c16="http://schemas.microsoft.com/office/drawing/2014/chart" uri="{C3380CC4-5D6E-409C-BE32-E72D297353CC}">
              <c16:uniqueId val="{00000006-E5B9-4E26-9165-6983CB394A4E}"/>
            </c:ext>
          </c:extLst>
        </c:ser>
        <c:ser>
          <c:idx val="7"/>
          <c:order val="7"/>
          <c:tx>
            <c:strRef>
              <c:f>Sheet1!$I$1</c:f>
              <c:strCache>
                <c:ptCount val="1"/>
                <c:pt idx="0">
                  <c:v>2016</c:v>
                </c:pt>
              </c:strCache>
            </c:strRef>
          </c:tx>
          <c:spPr>
            <a:solidFill>
              <a:schemeClr val="accent4">
                <a:tint val="77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2009-2019</c:v>
                </c:pt>
              </c:strCache>
            </c:strRef>
          </c:cat>
          <c:val>
            <c:numRef>
              <c:f>Sheet1!$I$2</c:f>
              <c:numCache>
                <c:formatCode>General</c:formatCode>
                <c:ptCount val="1"/>
                <c:pt idx="0">
                  <c:v>120.7</c:v>
                </c:pt>
              </c:numCache>
            </c:numRef>
          </c:val>
          <c:extLst>
            <c:ext xmlns:c16="http://schemas.microsoft.com/office/drawing/2014/chart" uri="{C3380CC4-5D6E-409C-BE32-E72D297353CC}">
              <c16:uniqueId val="{00000007-E5B9-4E26-9165-6983CB394A4E}"/>
            </c:ext>
          </c:extLst>
        </c:ser>
        <c:ser>
          <c:idx val="8"/>
          <c:order val="8"/>
          <c:tx>
            <c:strRef>
              <c:f>Sheet1!$J$1</c:f>
              <c:strCache>
                <c:ptCount val="1"/>
                <c:pt idx="0">
                  <c:v>2017</c:v>
                </c:pt>
              </c:strCache>
            </c:strRef>
          </c:tx>
          <c:spPr>
            <a:solidFill>
              <a:schemeClr val="accent4">
                <a:tint val="6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2009-2019</c:v>
                </c:pt>
              </c:strCache>
            </c:strRef>
          </c:cat>
          <c:val>
            <c:numRef>
              <c:f>Sheet1!$J$2</c:f>
              <c:numCache>
                <c:formatCode>General</c:formatCode>
                <c:ptCount val="1"/>
                <c:pt idx="0">
                  <c:v>168.2</c:v>
                </c:pt>
              </c:numCache>
            </c:numRef>
          </c:val>
          <c:extLst>
            <c:ext xmlns:c16="http://schemas.microsoft.com/office/drawing/2014/chart" uri="{C3380CC4-5D6E-409C-BE32-E72D297353CC}">
              <c16:uniqueId val="{00000008-E5B9-4E26-9165-6983CB394A4E}"/>
            </c:ext>
          </c:extLst>
        </c:ser>
        <c:ser>
          <c:idx val="9"/>
          <c:order val="9"/>
          <c:tx>
            <c:strRef>
              <c:f>Sheet1!$K$1</c:f>
              <c:strCache>
                <c:ptCount val="1"/>
                <c:pt idx="0">
                  <c:v>2018</c:v>
                </c:pt>
              </c:strCache>
            </c:strRef>
          </c:tx>
          <c:spPr>
            <a:solidFill>
              <a:schemeClr val="accent4">
                <a:tint val="54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2009-2019</c:v>
                </c:pt>
              </c:strCache>
            </c:strRef>
          </c:cat>
          <c:val>
            <c:numRef>
              <c:f>Sheet1!$K$2</c:f>
              <c:numCache>
                <c:formatCode>General</c:formatCode>
                <c:ptCount val="1"/>
                <c:pt idx="0">
                  <c:v>213.5</c:v>
                </c:pt>
              </c:numCache>
            </c:numRef>
          </c:val>
          <c:extLst>
            <c:ext xmlns:c16="http://schemas.microsoft.com/office/drawing/2014/chart" uri="{C3380CC4-5D6E-409C-BE32-E72D297353CC}">
              <c16:uniqueId val="{00000009-E5B9-4E26-9165-6983CB394A4E}"/>
            </c:ext>
          </c:extLst>
        </c:ser>
        <c:ser>
          <c:idx val="10"/>
          <c:order val="10"/>
          <c:tx>
            <c:strRef>
              <c:f>Sheet1!$L$1</c:f>
              <c:strCache>
                <c:ptCount val="1"/>
                <c:pt idx="0">
                  <c:v>2019</c:v>
                </c:pt>
              </c:strCache>
            </c:strRef>
          </c:tx>
          <c:spPr>
            <a:solidFill>
              <a:schemeClr val="accent4">
                <a:tint val="42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2009-2019</c:v>
                </c:pt>
              </c:strCache>
            </c:strRef>
          </c:cat>
          <c:val>
            <c:numRef>
              <c:f>Sheet1!$L$2</c:f>
              <c:numCache>
                <c:formatCode>General</c:formatCode>
                <c:ptCount val="1"/>
                <c:pt idx="0">
                  <c:v>268.39999999999998</c:v>
                </c:pt>
              </c:numCache>
            </c:numRef>
          </c:val>
          <c:extLst>
            <c:ext xmlns:c16="http://schemas.microsoft.com/office/drawing/2014/chart" uri="{C3380CC4-5D6E-409C-BE32-E72D297353CC}">
              <c16:uniqueId val="{0000000A-E5B9-4E26-9165-6983CB394A4E}"/>
            </c:ext>
          </c:extLst>
        </c:ser>
        <c:dLbls>
          <c:dLblPos val="outEnd"/>
          <c:showLegendKey val="0"/>
          <c:showVal val="1"/>
          <c:showCatName val="0"/>
          <c:showSerName val="0"/>
          <c:showPercent val="0"/>
          <c:showBubbleSize val="0"/>
        </c:dLbls>
        <c:gapWidth val="444"/>
        <c:overlap val="-90"/>
        <c:axId val="255559416"/>
        <c:axId val="255559808"/>
      </c:barChart>
      <c:catAx>
        <c:axId val="2555594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zh-CN"/>
          </a:p>
        </c:txPr>
        <c:crossAx val="255559808"/>
        <c:crosses val="autoZero"/>
        <c:auto val="1"/>
        <c:lblAlgn val="ctr"/>
        <c:lblOffset val="100"/>
        <c:noMultiLvlLbl val="0"/>
      </c:catAx>
      <c:valAx>
        <c:axId val="255559808"/>
        <c:scaling>
          <c:orientation val="minMax"/>
        </c:scaling>
        <c:delete val="1"/>
        <c:axPos val="l"/>
        <c:numFmt formatCode="General" sourceLinked="1"/>
        <c:majorTickMark val="none"/>
        <c:minorTickMark val="none"/>
        <c:tickLblPos val="nextTo"/>
        <c:crossAx val="255559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dirty="0"/>
          </a:p>
        </p:txBody>
      </p:sp>
      <p:sp>
        <p:nvSpPr>
          <p:cNvPr id="104872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dirty="0"/>
          </a:p>
        </p:txBody>
      </p:sp>
      <p:sp>
        <p:nvSpPr>
          <p:cNvPr id="104872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dirty="0"/>
          </a:p>
        </p:txBody>
      </p:sp>
      <p:sp>
        <p:nvSpPr>
          <p:cNvPr id="104873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94"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1048595"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48596" name="Date Placeholder 3"/>
          <p:cNvSpPr>
            <a:spLocks noGrp="1"/>
          </p:cNvSpPr>
          <p:nvPr>
            <p:ph type="dt" sz="half" idx="10"/>
          </p:nvPr>
        </p:nvSpPr>
        <p:spPr/>
        <p:txBody>
          <a:bodyPr/>
          <a:lstStyle/>
          <a:p>
            <a:fld id="{4AAD347D-5ACD-4C99-B74B-A9C85AD731AF}" type="datetimeFigureOut">
              <a:rPr lang="en-US" dirty="0"/>
              <a:t>12/23/2019</a:t>
            </a:fld>
            <a:endParaRPr lang="en-US" dirty="0"/>
          </a:p>
        </p:txBody>
      </p:sp>
      <p:sp>
        <p:nvSpPr>
          <p:cNvPr id="1048597" name="Footer Placeholder 4"/>
          <p:cNvSpPr>
            <a:spLocks noGrp="1"/>
          </p:cNvSpPr>
          <p:nvPr>
            <p:ph type="ftr" sz="quarter" idx="11"/>
          </p:nvPr>
        </p:nvSpPr>
        <p:spPr/>
        <p:txBody>
          <a:bodyPr/>
          <a:lstStyle/>
          <a:p>
            <a:endParaRPr lang="en-US" dirty="0"/>
          </a:p>
        </p:txBody>
      </p:sp>
      <p:sp>
        <p:nvSpPr>
          <p:cNvPr id="1048598"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med">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1048693"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1048694"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048695"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696" name="Date Placeholder 4"/>
          <p:cNvSpPr>
            <a:spLocks noGrp="1"/>
          </p:cNvSpPr>
          <p:nvPr>
            <p:ph type="dt" sz="half" idx="10"/>
          </p:nvPr>
        </p:nvSpPr>
        <p:spPr/>
        <p:txBody>
          <a:bodyPr/>
          <a:lstStyle/>
          <a:p>
            <a:fld id="{4509A250-FF31-4206-8172-F9D3106AACB1}" type="datetimeFigureOut">
              <a:rPr lang="en-US" dirty="0"/>
              <a:t>12/23/2019</a:t>
            </a:fld>
            <a:endParaRPr lang="en-US" dirty="0"/>
          </a:p>
        </p:txBody>
      </p:sp>
      <p:sp>
        <p:nvSpPr>
          <p:cNvPr id="1048697" name="Footer Placeholder 5"/>
          <p:cNvSpPr>
            <a:spLocks noGrp="1"/>
          </p:cNvSpPr>
          <p:nvPr>
            <p:ph type="ftr" sz="quarter" idx="11"/>
          </p:nvPr>
        </p:nvSpPr>
        <p:spPr/>
        <p:txBody>
          <a:bodyPr/>
          <a:lstStyle/>
          <a:p>
            <a:endParaRPr lang="en-US" dirty="0"/>
          </a:p>
        </p:txBody>
      </p:sp>
      <p:sp>
        <p:nvSpPr>
          <p:cNvPr id="1048698"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1048643"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1048644"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645" name="Date Placeholder 3"/>
          <p:cNvSpPr>
            <a:spLocks noGrp="1"/>
          </p:cNvSpPr>
          <p:nvPr>
            <p:ph type="dt" sz="half" idx="10"/>
          </p:nvPr>
        </p:nvSpPr>
        <p:spPr/>
        <p:txBody>
          <a:bodyPr/>
          <a:lstStyle/>
          <a:p>
            <a:fld id="{4509A250-FF31-4206-8172-F9D3106AACB1}" type="datetimeFigureOut">
              <a:rPr lang="en-US" dirty="0"/>
              <a:t>12/23/2019</a:t>
            </a:fld>
            <a:endParaRPr lang="en-US" dirty="0"/>
          </a:p>
        </p:txBody>
      </p:sp>
      <p:sp>
        <p:nvSpPr>
          <p:cNvPr id="1048646" name="Footer Placeholder 4"/>
          <p:cNvSpPr>
            <a:spLocks noGrp="1"/>
          </p:cNvSpPr>
          <p:nvPr>
            <p:ph type="ftr" sz="quarter" idx="11"/>
          </p:nvPr>
        </p:nvSpPr>
        <p:spPr/>
        <p:txBody>
          <a:bodyPr/>
          <a:lstStyle/>
          <a:p>
            <a:endParaRPr lang="en-US" dirty="0"/>
          </a:p>
        </p:txBody>
      </p:sp>
      <p:sp>
        <p:nvSpPr>
          <p:cNvPr id="1048647"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med">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048685"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048686"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48687"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688" name="Date Placeholder 3"/>
          <p:cNvSpPr>
            <a:spLocks noGrp="1"/>
          </p:cNvSpPr>
          <p:nvPr>
            <p:ph type="dt" sz="half" idx="10"/>
          </p:nvPr>
        </p:nvSpPr>
        <p:spPr/>
        <p:txBody>
          <a:bodyPr/>
          <a:lstStyle/>
          <a:p>
            <a:fld id="{4509A250-FF31-4206-8172-F9D3106AACB1}" type="datetimeFigureOut">
              <a:rPr lang="en-US" dirty="0"/>
              <a:t>12/23/2019</a:t>
            </a:fld>
            <a:endParaRPr lang="en-US" dirty="0"/>
          </a:p>
        </p:txBody>
      </p:sp>
      <p:sp>
        <p:nvSpPr>
          <p:cNvPr id="1048689" name="Footer Placeholder 4"/>
          <p:cNvSpPr>
            <a:spLocks noGrp="1"/>
          </p:cNvSpPr>
          <p:nvPr>
            <p:ph type="ftr" sz="quarter" idx="11"/>
          </p:nvPr>
        </p:nvSpPr>
        <p:spPr/>
        <p:txBody>
          <a:bodyPr/>
          <a:lstStyle/>
          <a:p>
            <a:endParaRPr lang="en-US" dirty="0"/>
          </a:p>
        </p:txBody>
      </p:sp>
      <p:sp>
        <p:nvSpPr>
          <p:cNvPr id="1048690"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048691" name="TextBox 11"/>
          <p:cNvSpPr txBox="1"/>
          <p:nvPr/>
        </p:nvSpPr>
        <p:spPr>
          <a:xfrm>
            <a:off x="898295" y="971253"/>
            <a:ext cx="801912" cy="190754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048692" name="TextBox 14"/>
          <p:cNvSpPr txBox="1"/>
          <p:nvPr/>
        </p:nvSpPr>
        <p:spPr>
          <a:xfrm>
            <a:off x="9330490" y="2613787"/>
            <a:ext cx="801912" cy="190754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transition spd="med">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1048638"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1048639"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048640" name="Date Placeholder 3"/>
          <p:cNvSpPr>
            <a:spLocks noGrp="1"/>
          </p:cNvSpPr>
          <p:nvPr>
            <p:ph type="dt" sz="half" idx="10"/>
          </p:nvPr>
        </p:nvSpPr>
        <p:spPr/>
        <p:txBody>
          <a:bodyPr/>
          <a:lstStyle/>
          <a:p>
            <a:fld id="{4509A250-FF31-4206-8172-F9D3106AACB1}" type="datetimeFigureOut">
              <a:rPr lang="en-US" dirty="0"/>
              <a:t>12/23/2019</a:t>
            </a:fld>
            <a:endParaRPr lang="en-US" dirty="0"/>
          </a:p>
        </p:txBody>
      </p:sp>
      <p:sp>
        <p:nvSpPr>
          <p:cNvPr id="1048641" name="Footer Placeholder 4"/>
          <p:cNvSpPr>
            <a:spLocks noGrp="1"/>
          </p:cNvSpPr>
          <p:nvPr>
            <p:ph type="ftr" sz="quarter" idx="11"/>
          </p:nvPr>
        </p:nvSpPr>
        <p:spPr/>
        <p:txBody>
          <a:bodyPr/>
          <a:lstStyle/>
          <a:p>
            <a:endParaRPr lang="en-US" dirty="0"/>
          </a:p>
        </p:txBody>
      </p:sp>
      <p:sp>
        <p:nvSpPr>
          <p:cNvPr id="1048642"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med">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048705"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1048706"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07"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708"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0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710"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11"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3145730" name="Straight Connector 16"/>
          <p:cNvCxnSpPr>
            <a:cxnSpLocks/>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712" name="Date Placeholder 3"/>
          <p:cNvSpPr>
            <a:spLocks noGrp="1"/>
          </p:cNvSpPr>
          <p:nvPr>
            <p:ph type="dt" sz="half" idx="10"/>
          </p:nvPr>
        </p:nvSpPr>
        <p:spPr/>
        <p:txBody>
          <a:bodyPr/>
          <a:lstStyle/>
          <a:p>
            <a:fld id="{4509A250-FF31-4206-8172-F9D3106AACB1}" type="datetimeFigureOut">
              <a:rPr lang="en-US" dirty="0"/>
              <a:t>12/23/2019</a:t>
            </a:fld>
            <a:endParaRPr lang="en-US" dirty="0"/>
          </a:p>
        </p:txBody>
      </p:sp>
      <p:sp>
        <p:nvSpPr>
          <p:cNvPr id="1048713" name="Footer Placeholder 4"/>
          <p:cNvSpPr>
            <a:spLocks noGrp="1"/>
          </p:cNvSpPr>
          <p:nvPr>
            <p:ph type="ftr" sz="quarter" idx="11"/>
          </p:nvPr>
        </p:nvSpPr>
        <p:spPr/>
        <p:txBody>
          <a:bodyPr/>
          <a:lstStyle/>
          <a:p>
            <a:endParaRPr lang="en-US" dirty="0"/>
          </a:p>
        </p:txBody>
      </p:sp>
      <p:sp>
        <p:nvSpPr>
          <p:cNvPr id="1048714"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med">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1048655"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56"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048657"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658"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59"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048660"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661"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62"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048663"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3145728" name="Straight Connector 18"/>
          <p:cNvCxnSpPr>
            <a:cxnSpLocks/>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64" name="Date Placeholder 3"/>
          <p:cNvSpPr>
            <a:spLocks noGrp="1"/>
          </p:cNvSpPr>
          <p:nvPr>
            <p:ph type="dt" sz="half" idx="10"/>
          </p:nvPr>
        </p:nvSpPr>
        <p:spPr/>
        <p:txBody>
          <a:bodyPr/>
          <a:lstStyle/>
          <a:p>
            <a:fld id="{4509A250-FF31-4206-8172-F9D3106AACB1}" type="datetimeFigureOut">
              <a:rPr lang="en-US" dirty="0"/>
              <a:t>12/23/2019</a:t>
            </a:fld>
            <a:endParaRPr lang="en-US" dirty="0"/>
          </a:p>
        </p:txBody>
      </p:sp>
      <p:sp>
        <p:nvSpPr>
          <p:cNvPr id="1048665" name="Footer Placeholder 4"/>
          <p:cNvSpPr>
            <a:spLocks noGrp="1"/>
          </p:cNvSpPr>
          <p:nvPr>
            <p:ph type="ftr" sz="quarter" idx="11"/>
          </p:nvPr>
        </p:nvSpPr>
        <p:spPr/>
        <p:txBody>
          <a:bodyPr/>
          <a:lstStyle/>
          <a:p>
            <a:endParaRPr lang="en-US" dirty="0"/>
          </a:p>
        </p:txBody>
      </p:sp>
      <p:sp>
        <p:nvSpPr>
          <p:cNvPr id="104866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med">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21" name="Title 1"/>
          <p:cNvSpPr>
            <a:spLocks noGrp="1"/>
          </p:cNvSpPr>
          <p:nvPr>
            <p:ph type="title"/>
          </p:nvPr>
        </p:nvSpPr>
        <p:spPr/>
        <p:txBody>
          <a:bodyPr/>
          <a:lstStyle/>
          <a:p>
            <a:r>
              <a:rPr lang="zh-CN" altLang="en-US"/>
              <a:t>单击此处编辑母版标题样式</a:t>
            </a:r>
            <a:endParaRPr lang="en-US" dirty="0"/>
          </a:p>
        </p:txBody>
      </p:sp>
      <p:sp>
        <p:nvSpPr>
          <p:cNvPr id="1048722"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723" name="Date Placeholder 3"/>
          <p:cNvSpPr>
            <a:spLocks noGrp="1"/>
          </p:cNvSpPr>
          <p:nvPr>
            <p:ph type="dt" sz="half" idx="10"/>
          </p:nvPr>
        </p:nvSpPr>
        <p:spPr/>
        <p:txBody>
          <a:bodyPr/>
          <a:lstStyle/>
          <a:p>
            <a:fld id="{4509A250-FF31-4206-8172-F9D3106AACB1}" type="datetimeFigureOut">
              <a:rPr lang="en-US" dirty="0"/>
              <a:t>12/23/2019</a:t>
            </a:fld>
            <a:endParaRPr lang="en-US" dirty="0"/>
          </a:p>
        </p:txBody>
      </p:sp>
      <p:sp>
        <p:nvSpPr>
          <p:cNvPr id="1048724" name="Footer Placeholder 4"/>
          <p:cNvSpPr>
            <a:spLocks noGrp="1"/>
          </p:cNvSpPr>
          <p:nvPr>
            <p:ph type="ftr" sz="quarter" idx="11"/>
          </p:nvPr>
        </p:nvSpPr>
        <p:spPr/>
        <p:txBody>
          <a:bodyPr/>
          <a:lstStyle/>
          <a:p>
            <a:endParaRPr lang="en-US" dirty="0"/>
          </a:p>
        </p:txBody>
      </p:sp>
      <p:sp>
        <p:nvSpPr>
          <p:cNvPr id="1048725"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med">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8680"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1048681"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682" name="Date Placeholder 3"/>
          <p:cNvSpPr>
            <a:spLocks noGrp="1"/>
          </p:cNvSpPr>
          <p:nvPr>
            <p:ph type="dt" sz="half" idx="10"/>
          </p:nvPr>
        </p:nvSpPr>
        <p:spPr/>
        <p:txBody>
          <a:bodyPr/>
          <a:lstStyle/>
          <a:p>
            <a:fld id="{4509A250-FF31-4206-8172-F9D3106AACB1}" type="datetimeFigureOut">
              <a:rPr lang="en-US" dirty="0"/>
              <a:t>12/23/2019</a:t>
            </a:fld>
            <a:endParaRPr lang="en-US" dirty="0"/>
          </a:p>
        </p:txBody>
      </p:sp>
      <p:sp>
        <p:nvSpPr>
          <p:cNvPr id="1048683" name="Footer Placeholder 4"/>
          <p:cNvSpPr>
            <a:spLocks noGrp="1"/>
          </p:cNvSpPr>
          <p:nvPr>
            <p:ph type="ftr" sz="quarter" idx="11"/>
          </p:nvPr>
        </p:nvSpPr>
        <p:spPr/>
        <p:txBody>
          <a:bodyPr/>
          <a:lstStyle/>
          <a:p>
            <a:endParaRPr lang="en-US" dirty="0"/>
          </a:p>
        </p:txBody>
      </p:sp>
      <p:sp>
        <p:nvSpPr>
          <p:cNvPr id="1048684"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3" name="Title 1"/>
          <p:cNvSpPr>
            <a:spLocks noGrp="1"/>
          </p:cNvSpPr>
          <p:nvPr>
            <p:ph type="title"/>
          </p:nvPr>
        </p:nvSpPr>
        <p:spPr/>
        <p:txBody>
          <a:bodyPr/>
          <a:lstStyle/>
          <a:p>
            <a:r>
              <a:rPr lang="zh-CN" altLang="en-US"/>
              <a:t>单击此处编辑母版标题样式</a:t>
            </a:r>
            <a:endParaRPr lang="en-US" dirty="0"/>
          </a:p>
        </p:txBody>
      </p:sp>
      <p:sp>
        <p:nvSpPr>
          <p:cNvPr id="1048584"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85" name="Date Placeholder 3"/>
          <p:cNvSpPr>
            <a:spLocks noGrp="1"/>
          </p:cNvSpPr>
          <p:nvPr>
            <p:ph type="dt" sz="half" idx="10"/>
          </p:nvPr>
        </p:nvSpPr>
        <p:spPr/>
        <p:txBody>
          <a:bodyPr/>
          <a:lstStyle/>
          <a:p>
            <a:fld id="{4509A250-FF31-4206-8172-F9D3106AACB1}" type="datetimeFigureOut">
              <a:rPr lang="en-US" dirty="0"/>
              <a:t>12/23/2019</a:t>
            </a:fld>
            <a:endParaRPr lang="en-US" dirty="0"/>
          </a:p>
        </p:txBody>
      </p:sp>
      <p:sp>
        <p:nvSpPr>
          <p:cNvPr id="1048586" name="Footer Placeholder 4"/>
          <p:cNvSpPr>
            <a:spLocks noGrp="1"/>
          </p:cNvSpPr>
          <p:nvPr>
            <p:ph type="ftr" sz="quarter" idx="11"/>
          </p:nvPr>
        </p:nvSpPr>
        <p:spPr/>
        <p:txBody>
          <a:bodyPr/>
          <a:lstStyle/>
          <a:p>
            <a:endParaRPr lang="en-US" dirty="0"/>
          </a:p>
        </p:txBody>
      </p:sp>
      <p:sp>
        <p:nvSpPr>
          <p:cNvPr id="1048587"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67"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1048668"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048669" name="Date Placeholder 3"/>
          <p:cNvSpPr>
            <a:spLocks noGrp="1"/>
          </p:cNvSpPr>
          <p:nvPr>
            <p:ph type="dt" sz="half" idx="10"/>
          </p:nvPr>
        </p:nvSpPr>
        <p:spPr/>
        <p:txBody>
          <a:bodyPr/>
          <a:lstStyle/>
          <a:p>
            <a:fld id="{9796027F-7875-4030-9381-8BD8C4F21935}" type="datetimeFigureOut">
              <a:rPr lang="en-US" dirty="0"/>
              <a:t>12/23/2019</a:t>
            </a:fld>
            <a:endParaRPr lang="en-US" dirty="0"/>
          </a:p>
        </p:txBody>
      </p:sp>
      <p:sp>
        <p:nvSpPr>
          <p:cNvPr id="1048670" name="Footer Placeholder 4"/>
          <p:cNvSpPr>
            <a:spLocks noGrp="1"/>
          </p:cNvSpPr>
          <p:nvPr>
            <p:ph type="ftr" sz="quarter" idx="11"/>
          </p:nvPr>
        </p:nvSpPr>
        <p:spPr/>
        <p:txBody>
          <a:bodyPr/>
          <a:lstStyle/>
          <a:p>
            <a:endParaRPr lang="en-US" dirty="0"/>
          </a:p>
        </p:txBody>
      </p:sp>
      <p:sp>
        <p:nvSpPr>
          <p:cNvPr id="1048671"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99" name="Title 1"/>
          <p:cNvSpPr>
            <a:spLocks noGrp="1"/>
          </p:cNvSpPr>
          <p:nvPr>
            <p:ph type="title"/>
          </p:nvPr>
        </p:nvSpPr>
        <p:spPr/>
        <p:txBody>
          <a:bodyPr/>
          <a:lstStyle/>
          <a:p>
            <a:r>
              <a:rPr lang="zh-CN" altLang="en-US"/>
              <a:t>单击此处编辑母版标题样式</a:t>
            </a:r>
            <a:endParaRPr lang="en-US" dirty="0"/>
          </a:p>
        </p:txBody>
      </p:sp>
      <p:sp>
        <p:nvSpPr>
          <p:cNvPr id="1048700"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701"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702" name="Date Placeholder 4"/>
          <p:cNvSpPr>
            <a:spLocks noGrp="1"/>
          </p:cNvSpPr>
          <p:nvPr>
            <p:ph type="dt" sz="half" idx="10"/>
          </p:nvPr>
        </p:nvSpPr>
        <p:spPr/>
        <p:txBody>
          <a:bodyPr/>
          <a:lstStyle/>
          <a:p>
            <a:fld id="{9796027F-7875-4030-9381-8BD8C4F21935}" type="datetimeFigureOut">
              <a:rPr lang="en-US" dirty="0"/>
              <a:t>12/23/2019</a:t>
            </a:fld>
            <a:endParaRPr lang="en-US" dirty="0"/>
          </a:p>
        </p:txBody>
      </p:sp>
      <p:sp>
        <p:nvSpPr>
          <p:cNvPr id="1048703" name="Footer Placeholder 5"/>
          <p:cNvSpPr>
            <a:spLocks noGrp="1"/>
          </p:cNvSpPr>
          <p:nvPr>
            <p:ph type="ftr" sz="quarter" idx="11"/>
          </p:nvPr>
        </p:nvSpPr>
        <p:spPr/>
        <p:txBody>
          <a:bodyPr/>
          <a:lstStyle/>
          <a:p>
            <a:endParaRPr lang="en-US" dirty="0"/>
          </a:p>
        </p:txBody>
      </p:sp>
      <p:sp>
        <p:nvSpPr>
          <p:cNvPr id="1048704"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zh-CN" altLang="en-US"/>
              <a:t>单击此处编辑母版标题样式</a:t>
            </a:r>
            <a:endParaRPr lang="en-US" dirty="0"/>
          </a:p>
        </p:txBody>
      </p:sp>
      <p:sp>
        <p:nvSpPr>
          <p:cNvPr id="104867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7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67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7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677" name="Date Placeholder 6"/>
          <p:cNvSpPr>
            <a:spLocks noGrp="1"/>
          </p:cNvSpPr>
          <p:nvPr>
            <p:ph type="dt" sz="half" idx="10"/>
          </p:nvPr>
        </p:nvSpPr>
        <p:spPr/>
        <p:txBody>
          <a:bodyPr/>
          <a:lstStyle/>
          <a:p>
            <a:fld id="{9796027F-7875-4030-9381-8BD8C4F21935}" type="datetimeFigureOut">
              <a:rPr lang="en-US" dirty="0"/>
              <a:t>12/23/2019</a:t>
            </a:fld>
            <a:endParaRPr lang="en-US" dirty="0"/>
          </a:p>
        </p:txBody>
      </p:sp>
      <p:sp>
        <p:nvSpPr>
          <p:cNvPr id="1048678" name="Footer Placeholder 7"/>
          <p:cNvSpPr>
            <a:spLocks noGrp="1"/>
          </p:cNvSpPr>
          <p:nvPr>
            <p:ph type="ftr" sz="quarter" idx="11"/>
          </p:nvPr>
        </p:nvSpPr>
        <p:spPr/>
        <p:txBody>
          <a:bodyPr/>
          <a:lstStyle/>
          <a:p>
            <a:endParaRPr lang="en-US" dirty="0"/>
          </a:p>
        </p:txBody>
      </p:sp>
      <p:sp>
        <p:nvSpPr>
          <p:cNvPr id="104867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zh-CN" altLang="en-US"/>
              <a:t>单击此处编辑母版标题样式</a:t>
            </a:r>
            <a:endParaRPr lang="en-US" dirty="0"/>
          </a:p>
        </p:txBody>
      </p:sp>
      <p:sp>
        <p:nvSpPr>
          <p:cNvPr id="1048635" name="Date Placeholder 2"/>
          <p:cNvSpPr>
            <a:spLocks noGrp="1"/>
          </p:cNvSpPr>
          <p:nvPr>
            <p:ph type="dt" sz="half" idx="10"/>
          </p:nvPr>
        </p:nvSpPr>
        <p:spPr/>
        <p:txBody>
          <a:bodyPr/>
          <a:lstStyle/>
          <a:p>
            <a:fld id="{4509A250-FF31-4206-8172-F9D3106AACB1}" type="datetimeFigureOut">
              <a:rPr lang="en-US" dirty="0"/>
              <a:t>12/23/2019</a:t>
            </a:fld>
            <a:endParaRPr lang="en-US" dirty="0"/>
          </a:p>
        </p:txBody>
      </p:sp>
      <p:sp>
        <p:nvSpPr>
          <p:cNvPr id="1048636" name="Footer Placeholder 3"/>
          <p:cNvSpPr>
            <a:spLocks noGrp="1"/>
          </p:cNvSpPr>
          <p:nvPr>
            <p:ph type="ftr" sz="quarter" idx="11"/>
          </p:nvPr>
        </p:nvSpPr>
        <p:spPr/>
        <p:txBody>
          <a:bodyPr/>
          <a:lstStyle/>
          <a:p>
            <a:endParaRPr lang="en-US" dirty="0"/>
          </a:p>
        </p:txBody>
      </p:sp>
      <p:sp>
        <p:nvSpPr>
          <p:cNvPr id="1048637"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01" name="Date Placeholder 1"/>
          <p:cNvSpPr>
            <a:spLocks noGrp="1"/>
          </p:cNvSpPr>
          <p:nvPr>
            <p:ph type="dt" sz="half" idx="10"/>
          </p:nvPr>
        </p:nvSpPr>
        <p:spPr/>
        <p:txBody>
          <a:bodyPr/>
          <a:lstStyle/>
          <a:p>
            <a:fld id="{4509A250-FF31-4206-8172-F9D3106AACB1}" type="datetimeFigureOut">
              <a:rPr lang="en-US" dirty="0"/>
              <a:t>12/23/2019</a:t>
            </a:fld>
            <a:endParaRPr lang="en-US" dirty="0"/>
          </a:p>
        </p:txBody>
      </p:sp>
      <p:sp>
        <p:nvSpPr>
          <p:cNvPr id="1048602" name="Footer Placeholder 2"/>
          <p:cNvSpPr>
            <a:spLocks noGrp="1"/>
          </p:cNvSpPr>
          <p:nvPr>
            <p:ph type="ftr" sz="quarter" idx="11"/>
          </p:nvPr>
        </p:nvSpPr>
        <p:spPr/>
        <p:txBody>
          <a:bodyPr/>
          <a:lstStyle/>
          <a:p>
            <a:endParaRPr lang="en-US" dirty="0"/>
          </a:p>
        </p:txBody>
      </p:sp>
      <p:sp>
        <p:nvSpPr>
          <p:cNvPr id="1048603"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15"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1048716"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717"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718" name="Date Placeholder 4"/>
          <p:cNvSpPr>
            <a:spLocks noGrp="1"/>
          </p:cNvSpPr>
          <p:nvPr>
            <p:ph type="dt" sz="half" idx="10"/>
          </p:nvPr>
        </p:nvSpPr>
        <p:spPr/>
        <p:txBody>
          <a:bodyPr/>
          <a:lstStyle/>
          <a:p>
            <a:fld id="{4509A250-FF31-4206-8172-F9D3106AACB1}" type="datetimeFigureOut">
              <a:rPr lang="en-US" dirty="0"/>
              <a:t>12/23/2019</a:t>
            </a:fld>
            <a:endParaRPr lang="en-US" dirty="0"/>
          </a:p>
        </p:txBody>
      </p:sp>
      <p:sp>
        <p:nvSpPr>
          <p:cNvPr id="1048719" name="Footer Placeholder 5"/>
          <p:cNvSpPr>
            <a:spLocks noGrp="1"/>
          </p:cNvSpPr>
          <p:nvPr>
            <p:ph type="ftr" sz="quarter" idx="11"/>
          </p:nvPr>
        </p:nvSpPr>
        <p:spPr/>
        <p:txBody>
          <a:bodyPr/>
          <a:lstStyle/>
          <a:p>
            <a:endParaRPr lang="en-US" dirty="0"/>
          </a:p>
        </p:txBody>
      </p:sp>
      <p:sp>
        <p:nvSpPr>
          <p:cNvPr id="1048720"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48"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1048649"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048650"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651" name="Date Placeholder 4"/>
          <p:cNvSpPr>
            <a:spLocks noGrp="1"/>
          </p:cNvSpPr>
          <p:nvPr>
            <p:ph type="dt" sz="half" idx="10"/>
          </p:nvPr>
        </p:nvSpPr>
        <p:spPr/>
        <p:txBody>
          <a:bodyPr/>
          <a:lstStyle/>
          <a:p>
            <a:fld id="{4509A250-FF31-4206-8172-F9D3106AACB1}" type="datetimeFigureOut">
              <a:rPr lang="en-US" dirty="0"/>
              <a:t>12/23/2019</a:t>
            </a:fld>
            <a:endParaRPr lang="en-US" dirty="0"/>
          </a:p>
        </p:txBody>
      </p:sp>
      <p:sp>
        <p:nvSpPr>
          <p:cNvPr id="1048652" name="Footer Placeholder 5"/>
          <p:cNvSpPr>
            <a:spLocks noGrp="1"/>
          </p:cNvSpPr>
          <p:nvPr>
            <p:ph type="ftr" sz="quarter" idx="11"/>
          </p:nvPr>
        </p:nvSpPr>
        <p:spPr/>
        <p:txBody>
          <a:bodyPr/>
          <a:lstStyle/>
          <a:p>
            <a:endParaRPr lang="en-US" dirty="0"/>
          </a:p>
        </p:txBody>
      </p:sp>
      <p:sp>
        <p:nvSpPr>
          <p:cNvPr id="1048653"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med">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7"/>
          <p:cNvPicPr>
            <a:picLocks noChangeAspect="1"/>
          </p:cNvPicPr>
          <p:nvPr/>
        </p:nvPicPr>
        <p:blipFill rotWithShape="1">
          <a:blip r:embed="rId19"/>
          <a:srcRect l="3613"/>
          <a:stretch>
            <a:fillRect/>
          </a:stretch>
        </p:blipFill>
        <p:spPr>
          <a:xfrm>
            <a:off x="0" y="2669685"/>
            <a:ext cx="4037012" cy="4188315"/>
          </a:xfrm>
          <a:prstGeom prst="rect">
            <a:avLst/>
          </a:prstGeom>
        </p:spPr>
      </p:pic>
      <p:pic>
        <p:nvPicPr>
          <p:cNvPr id="2097153" name="Picture 6"/>
          <p:cNvPicPr>
            <a:picLocks noChangeAspect="1"/>
          </p:cNvPicPr>
          <p:nvPr/>
        </p:nvPicPr>
        <p:blipFill rotWithShape="1">
          <a:blip r:embed="rId20"/>
          <a:srcRect l="35640"/>
          <a:stretch>
            <a:fillRect/>
          </a:stretch>
        </p:blipFill>
        <p:spPr>
          <a:xfrm>
            <a:off x="0" y="2892347"/>
            <a:ext cx="1522412" cy="2365453"/>
          </a:xfrm>
          <a:prstGeom prst="rect">
            <a:avLst/>
          </a:prstGeom>
        </p:spPr>
      </p:pic>
      <p:sp>
        <p:nvSpPr>
          <p:cNvPr id="104857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r:embed="rId21"/>
          <a:srcRect t="28813"/>
          <a:stretch>
            <a:fillRect/>
          </a:stretch>
        </p:blipFill>
        <p:spPr>
          <a:xfrm>
            <a:off x="7999412" y="0"/>
            <a:ext cx="1603387" cy="1141407"/>
          </a:xfrm>
          <a:prstGeom prst="rect">
            <a:avLst/>
          </a:prstGeom>
        </p:spPr>
      </p:pic>
      <p:pic>
        <p:nvPicPr>
          <p:cNvPr id="2097155" name="Picture 9"/>
          <p:cNvPicPr>
            <a:picLocks noChangeAspect="1"/>
          </p:cNvPicPr>
          <p:nvPr/>
        </p:nvPicPr>
        <p:blipFill rotWithShape="1">
          <a:blip r:embed="rId22"/>
          <a:srcRect b="23320"/>
          <a:stretch>
            <a:fillRect/>
          </a:stretch>
        </p:blipFill>
        <p:spPr>
          <a:xfrm>
            <a:off x="8605878" y="6096000"/>
            <a:ext cx="993734" cy="762000"/>
          </a:xfrm>
          <a:prstGeom prst="rect">
            <a:avLst/>
          </a:prstGeom>
        </p:spPr>
      </p:pic>
      <p:sp>
        <p:nvSpPr>
          <p:cNvPr id="1048577"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1048579"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80"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12/23/2019</a:t>
            </a:fld>
            <a:endParaRPr lang="en-US" dirty="0"/>
          </a:p>
        </p:txBody>
      </p:sp>
      <p:sp>
        <p:nvSpPr>
          <p:cNvPr id="1048581"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1048582"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push dir="u"/>
  </p:transition>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trends.google.com/trends/explore?q=impeachment,/g/11btxgryx0" TargetMode="Externa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raphics.reuters.com/SINGLES-DAY-ALIBABA/0100B30E24T/index.html" TargetMode="Externa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heatlantic.com/technology/archive/2013/02/why-does-privacy-matter-one-scholars-answer/273521/"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akeout.google.com/" TargetMode="External"/><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myactivity.google.com/" TargetMode="Externa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theatlantic.com/technology/archive/2013/02/why-does-privacy-matter-one-scholars-answer/273521/"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标题 1"/>
          <p:cNvSpPr>
            <a:spLocks noGrp="1"/>
          </p:cNvSpPr>
          <p:nvPr>
            <p:ph type="ctrTitle"/>
          </p:nvPr>
        </p:nvSpPr>
        <p:spPr>
          <a:xfrm>
            <a:off x="1154955" y="901148"/>
            <a:ext cx="7527235" cy="1593546"/>
          </a:xfrm>
        </p:spPr>
        <p:txBody>
          <a:bodyPr/>
          <a:lstStyle/>
          <a:p>
            <a:r>
              <a:rPr lang="en-US" altLang="zh-CN" dirty="0"/>
              <a:t>Privacy</a:t>
            </a:r>
            <a:endParaRPr lang="zh-CN" altLang="en-US" dirty="0"/>
          </a:p>
        </p:txBody>
      </p:sp>
      <p:sp>
        <p:nvSpPr>
          <p:cNvPr id="1048600" name="副标题 2"/>
          <p:cNvSpPr>
            <a:spLocks noGrp="1"/>
          </p:cNvSpPr>
          <p:nvPr>
            <p:ph type="subTitle" idx="1"/>
          </p:nvPr>
        </p:nvSpPr>
        <p:spPr>
          <a:xfrm>
            <a:off x="1154955" y="3017852"/>
            <a:ext cx="8825658" cy="2717930"/>
          </a:xfrm>
        </p:spPr>
        <p:txBody>
          <a:bodyPr>
            <a:normAutofit/>
          </a:bodyPr>
          <a:lstStyle/>
          <a:p>
            <a:r>
              <a:rPr lang="en-US" altLang="zh-CN" dirty="0"/>
              <a:t>Prat one by </a:t>
            </a:r>
            <a:r>
              <a:rPr lang="en-US" altLang="zh-CN" i="1" dirty="0">
                <a:solidFill>
                  <a:schemeClr val="accent3"/>
                </a:solidFill>
              </a:rPr>
              <a:t>Xiaobao</a:t>
            </a:r>
            <a:r>
              <a:rPr lang="en-US" altLang="zh-CN" dirty="0"/>
              <a:t> : </a:t>
            </a:r>
            <a:r>
              <a:rPr lang="en-US" altLang="zh-CN" b="1" dirty="0"/>
              <a:t>privacy &amp; Data </a:t>
            </a:r>
          </a:p>
          <a:p>
            <a:r>
              <a:rPr lang="en-US" altLang="zh-CN" dirty="0"/>
              <a:t>Part two by </a:t>
            </a:r>
            <a:r>
              <a:rPr lang="en-US" altLang="zh-CN" i="1" dirty="0">
                <a:solidFill>
                  <a:schemeClr val="accent3"/>
                </a:solidFill>
              </a:rPr>
              <a:t>langwang</a:t>
            </a:r>
            <a:r>
              <a:rPr lang="en-US" altLang="zh-CN" dirty="0"/>
              <a:t> </a:t>
            </a:r>
            <a:r>
              <a:rPr lang="en-US" altLang="zh-CN" b="1" dirty="0"/>
              <a:t>: risk</a:t>
            </a:r>
          </a:p>
          <a:p>
            <a:r>
              <a:rPr lang="en-US" altLang="zh-CN" dirty="0"/>
              <a:t>Part three by</a:t>
            </a:r>
          </a:p>
          <a:p>
            <a:r>
              <a:rPr lang="en-US" altLang="zh-CN" dirty="0"/>
              <a:t>Part four by</a:t>
            </a:r>
          </a:p>
        </p:txBody>
      </p:sp>
    </p:spTree>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文本框 1"/>
          <p:cNvSpPr txBox="1"/>
          <p:nvPr/>
        </p:nvSpPr>
        <p:spPr>
          <a:xfrm>
            <a:off x="955964" y="2766027"/>
            <a:ext cx="10196945" cy="1158241"/>
          </a:xfrm>
          <a:prstGeom prst="rect">
            <a:avLst/>
          </a:prstGeom>
          <a:noFill/>
        </p:spPr>
        <p:txBody>
          <a:bodyPr wrap="square" rtlCol="0">
            <a:spAutoFit/>
          </a:bodyPr>
          <a:lstStyle/>
          <a:p>
            <a:r>
              <a:rPr lang="en-US" altLang="zh-CN" sz="3600" dirty="0"/>
              <a:t>With so much data in hand, assisted by smarter and smarter AI, </a:t>
            </a:r>
            <a:r>
              <a:rPr lang="en-US" altLang="zh-CN" sz="3600" dirty="0">
                <a:solidFill>
                  <a:schemeClr val="accent2">
                    <a:lumMod val="60000"/>
                    <a:lumOff val="40000"/>
                  </a:schemeClr>
                </a:solidFill>
              </a:rPr>
              <a:t>nothing is impossible.</a:t>
            </a:r>
          </a:p>
        </p:txBody>
      </p:sp>
    </p:spTree>
  </p:cSld>
  <p:clrMapOvr>
    <a:masterClrMapping/>
  </p:clrMapOvr>
  <p:transition spd="med">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文本框 2"/>
          <p:cNvSpPr txBox="1"/>
          <p:nvPr/>
        </p:nvSpPr>
        <p:spPr>
          <a:xfrm>
            <a:off x="707735" y="1156644"/>
            <a:ext cx="11221029" cy="802640"/>
          </a:xfrm>
          <a:prstGeom prst="rect">
            <a:avLst/>
          </a:prstGeom>
          <a:noFill/>
        </p:spPr>
        <p:txBody>
          <a:bodyPr wrap="square" rtlCol="0">
            <a:spAutoFit/>
          </a:bodyPr>
          <a:lstStyle/>
          <a:p>
            <a:r>
              <a:rPr lang="en-US" altLang="zh-CN" sz="2400" dirty="0"/>
              <a:t>By tracking your search history, search engines know what you like </a:t>
            </a:r>
            <a:r>
              <a:rPr lang="en-US" altLang="zh-CN" sz="2400" dirty="0">
                <a:solidFill>
                  <a:schemeClr val="accent6">
                    <a:lumMod val="60000"/>
                    <a:lumOff val="40000"/>
                  </a:schemeClr>
                </a:solidFill>
              </a:rPr>
              <a:t>more than you do. </a:t>
            </a:r>
            <a:r>
              <a:rPr lang="en-US" altLang="zh-CN" sz="2400" dirty="0"/>
              <a:t>And they are constantly recording your everyday life.</a:t>
            </a:r>
            <a:endParaRPr lang="en-US" altLang="zh-CN" sz="2400" i="1" dirty="0"/>
          </a:p>
        </p:txBody>
      </p:sp>
      <p:graphicFrame>
        <p:nvGraphicFramePr>
          <p:cNvPr id="4194304" name="图表 3"/>
          <p:cNvGraphicFramePr>
            <a:graphicFrameLocks/>
          </p:cNvGraphicFramePr>
          <p:nvPr>
            <p:extLst>
              <p:ext uri="{D42A27DB-BD31-4B8C-83A1-F6EECF244321}">
                <p14:modId xmlns:p14="http://schemas.microsoft.com/office/powerpoint/2010/main" val="3508281357"/>
              </p:ext>
            </p:extLst>
          </p:nvPr>
        </p:nvGraphicFramePr>
        <p:xfrm>
          <a:off x="879763" y="2209799"/>
          <a:ext cx="10432474" cy="4038600"/>
        </p:xfrm>
        <a:graphic>
          <a:graphicData uri="http://schemas.openxmlformats.org/drawingml/2006/chart">
            <c:chart xmlns:c="http://schemas.openxmlformats.org/drawingml/2006/chart" xmlns:r="http://schemas.openxmlformats.org/officeDocument/2006/relationships" r:id="rId2"/>
          </a:graphicData>
        </a:graphic>
      </p:graphicFrame>
      <p:sp>
        <p:nvSpPr>
          <p:cNvPr id="1048628" name="圆角矩形 4"/>
          <p:cNvSpPr/>
          <p:nvPr/>
        </p:nvSpPr>
        <p:spPr>
          <a:xfrm>
            <a:off x="7176654" y="6248399"/>
            <a:ext cx="4613563" cy="429491"/>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 from </a:t>
            </a:r>
            <a:r>
              <a:rPr lang="en-US" altLang="zh-CN" dirty="0">
                <a:hlinkClick r:id="rId3"/>
              </a:rPr>
              <a:t>trend.google.com</a:t>
            </a:r>
            <a:endParaRPr lang="zh-CN" altLang="en-US" dirty="0"/>
          </a:p>
        </p:txBody>
      </p:sp>
    </p:spTree>
  </p:cSld>
  <p:clrMapOvr>
    <a:masterClrMapping/>
  </p:clrMapOvr>
  <p:transitio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文本框 2"/>
          <p:cNvSpPr txBox="1"/>
          <p:nvPr/>
        </p:nvSpPr>
        <p:spPr>
          <a:xfrm>
            <a:off x="707735" y="1156644"/>
            <a:ext cx="11221029" cy="802640"/>
          </a:xfrm>
          <a:prstGeom prst="rect">
            <a:avLst/>
          </a:prstGeom>
          <a:noFill/>
        </p:spPr>
        <p:txBody>
          <a:bodyPr wrap="square" rtlCol="0">
            <a:spAutoFit/>
          </a:bodyPr>
          <a:lstStyle/>
          <a:p>
            <a:r>
              <a:rPr lang="en-US" altLang="zh-CN" sz="2400" dirty="0"/>
              <a:t>Ecommerce sites know what you like, and they trick you to add things </a:t>
            </a:r>
            <a:r>
              <a:rPr lang="en-US" altLang="zh-CN" sz="2400" i="1" dirty="0">
                <a:solidFill>
                  <a:schemeClr val="accent2">
                    <a:lumMod val="60000"/>
                    <a:lumOff val="40000"/>
                  </a:schemeClr>
                </a:solidFill>
              </a:rPr>
              <a:t>you think you need</a:t>
            </a:r>
            <a:r>
              <a:rPr lang="en-US" altLang="zh-CN" sz="2400" dirty="0">
                <a:solidFill>
                  <a:schemeClr val="accent3">
                    <a:lumMod val="60000"/>
                    <a:lumOff val="40000"/>
                  </a:schemeClr>
                </a:solidFill>
              </a:rPr>
              <a:t>(but actually not) </a:t>
            </a:r>
            <a:r>
              <a:rPr lang="en-US" altLang="zh-CN" sz="2400" dirty="0"/>
              <a:t>to carts filled with ever-growing items.</a:t>
            </a:r>
            <a:endParaRPr lang="en-US" altLang="zh-CN" sz="2400" i="1" dirty="0"/>
          </a:p>
        </p:txBody>
      </p:sp>
      <p:graphicFrame>
        <p:nvGraphicFramePr>
          <p:cNvPr id="4194305" name="图表 35"/>
          <p:cNvGraphicFramePr>
            <a:graphicFrameLocks/>
          </p:cNvGraphicFramePr>
          <p:nvPr/>
        </p:nvGraphicFramePr>
        <p:xfrm>
          <a:off x="958272" y="2244020"/>
          <a:ext cx="10236201" cy="4018587"/>
        </p:xfrm>
        <a:graphic>
          <a:graphicData uri="http://schemas.openxmlformats.org/drawingml/2006/chart">
            <c:chart xmlns:c="http://schemas.openxmlformats.org/drawingml/2006/chart" xmlns:r="http://schemas.openxmlformats.org/officeDocument/2006/relationships" r:id="rId2"/>
          </a:graphicData>
        </a:graphic>
      </p:graphicFrame>
      <p:sp>
        <p:nvSpPr>
          <p:cNvPr id="1048630" name="圆角矩形 36"/>
          <p:cNvSpPr/>
          <p:nvPr/>
        </p:nvSpPr>
        <p:spPr>
          <a:xfrm>
            <a:off x="7176654" y="6248399"/>
            <a:ext cx="4613563" cy="429491"/>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 from </a:t>
            </a:r>
            <a:r>
              <a:rPr lang="en-US" altLang="zh-CN" dirty="0">
                <a:hlinkClick r:id="rId3"/>
              </a:rPr>
              <a:t>reuters.com</a:t>
            </a:r>
            <a:endParaRPr lang="zh-CN" altLang="en-US" dirty="0"/>
          </a:p>
        </p:txBody>
      </p:sp>
      <p:sp>
        <p:nvSpPr>
          <p:cNvPr id="1048631" name="文本框 37"/>
          <p:cNvSpPr txBox="1"/>
          <p:nvPr/>
        </p:nvSpPr>
        <p:spPr>
          <a:xfrm>
            <a:off x="6968836" y="2396836"/>
            <a:ext cx="1554480" cy="358141"/>
          </a:xfrm>
          <a:prstGeom prst="rect">
            <a:avLst/>
          </a:prstGeom>
          <a:noFill/>
        </p:spPr>
        <p:txBody>
          <a:bodyPr wrap="none" rtlCol="0">
            <a:spAutoFit/>
          </a:bodyPr>
          <a:lstStyle/>
          <a:p>
            <a:r>
              <a:rPr lang="en-US" altLang="zh-CN" dirty="0"/>
              <a:t>In billion yuan</a:t>
            </a:r>
            <a:endParaRPr lang="zh-CN" altLang="en-US" dirty="0"/>
          </a:p>
        </p:txBody>
      </p:sp>
    </p:spTree>
  </p:cSld>
  <p:clrMapOvr>
    <a:masterClrMapping/>
  </p:clrMapOvr>
  <p:transitio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048631"/>
          <p:cNvSpPr>
            <a:spLocks noGrp="1"/>
          </p:cNvSpPr>
          <p:nvPr>
            <p:ph type="title"/>
          </p:nvPr>
        </p:nvSpPr>
        <p:spPr>
          <a:xfrm>
            <a:off x="1110478" y="2885960"/>
            <a:ext cx="10245499" cy="1355114"/>
          </a:xfrm>
        </p:spPr>
        <p:txBody>
          <a:bodyPr/>
          <a:lstStyle/>
          <a:p>
            <a:r>
              <a:rPr lang="zh-CN-#Hans" dirty="0"/>
              <a:t>So what's the risk of privacy disclosure</a:t>
            </a:r>
            <a:r>
              <a:rPr lang="zh-CN" dirty="0"/>
              <a:t>？</a:t>
            </a:r>
            <a:endParaRPr lang="zh-CN-#Hans" dirty="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Content Placeholder 1048632"/>
          <p:cNvSpPr>
            <a:spLocks noGrp="1"/>
          </p:cNvSpPr>
          <p:nvPr>
            <p:ph idx="1"/>
          </p:nvPr>
        </p:nvSpPr>
        <p:spPr>
          <a:xfrm>
            <a:off x="647370" y="2497056"/>
            <a:ext cx="11196287" cy="3059012"/>
          </a:xfrm>
        </p:spPr>
        <p:txBody>
          <a:bodyPr/>
          <a:lstStyle/>
          <a:p>
            <a:r>
              <a:rPr lang="zh-CN-#Hans" sz="3600" dirty="0"/>
              <a:t>From a small risk point of view, </a:t>
            </a:r>
            <a:r>
              <a:rPr lang="zh-CN-#Hans" sz="3600" dirty="0">
                <a:solidFill>
                  <a:srgbClr val="65FF65"/>
                </a:solidFill>
              </a:rPr>
              <a:t>spam</a:t>
            </a:r>
            <a:r>
              <a:rPr lang="en-US" altLang="zh-CN" sz="3600" dirty="0">
                <a:solidFill>
                  <a:srgbClr val="65FF65"/>
                </a:solidFill>
              </a:rPr>
              <a:t> emails</a:t>
            </a:r>
            <a:r>
              <a:rPr lang="zh-CN-#Hans" sz="3600" dirty="0">
                <a:solidFill>
                  <a:srgbClr val="65FF65"/>
                </a:solidFill>
              </a:rPr>
              <a:t>, spam messages and harassing phone calls </a:t>
            </a:r>
            <a:r>
              <a:rPr lang="zh-CN-#Hans" sz="3600" dirty="0"/>
              <a:t>will annoy you</a:t>
            </a:r>
            <a:r>
              <a:rPr lang="en-US" altLang="zh-CN" sz="3600" dirty="0"/>
              <a:t> a lot.  </a:t>
            </a:r>
            <a:endParaRPr lang="zh-CN-#Hans" sz="3600" dirty="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048632">
            <a:extLst>
              <a:ext uri="{FF2B5EF4-FFF2-40B4-BE49-F238E27FC236}">
                <a16:creationId xmlns:a16="http://schemas.microsoft.com/office/drawing/2014/main" id="{E1A03C4E-68FD-4A3E-95A2-590F08599095}"/>
              </a:ext>
            </a:extLst>
          </p:cNvPr>
          <p:cNvSpPr txBox="1">
            <a:spLocks/>
          </p:cNvSpPr>
          <p:nvPr/>
        </p:nvSpPr>
        <p:spPr>
          <a:xfrm>
            <a:off x="647370" y="2497056"/>
            <a:ext cx="11196287" cy="30590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sz="3600" dirty="0"/>
              <a:t>In these events, your property, your life, is not threatened, it's just that your time has been wasted to some extent.</a:t>
            </a:r>
            <a:endParaRPr lang="zh-CN-#Hans" altLang="zh-CN" sz="3600" dirty="0"/>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048632">
            <a:extLst>
              <a:ext uri="{FF2B5EF4-FFF2-40B4-BE49-F238E27FC236}">
                <a16:creationId xmlns:a16="http://schemas.microsoft.com/office/drawing/2014/main" id="{4F8AF306-71B2-4180-B1EF-6414C3DBE216}"/>
              </a:ext>
            </a:extLst>
          </p:cNvPr>
          <p:cNvSpPr txBox="1">
            <a:spLocks/>
          </p:cNvSpPr>
          <p:nvPr/>
        </p:nvSpPr>
        <p:spPr>
          <a:xfrm>
            <a:off x="647370" y="2497056"/>
            <a:ext cx="11196287" cy="30590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sz="3600" dirty="0"/>
              <a:t>But there are something more harmful than those.</a:t>
            </a:r>
            <a:endParaRPr lang="zh-CN-#Hans" altLang="zh-CN" sz="3600" dirty="0"/>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048589"/>
          <p:cNvSpPr>
            <a:spLocks noGrp="1"/>
          </p:cNvSpPr>
          <p:nvPr>
            <p:ph type="title"/>
          </p:nvPr>
        </p:nvSpPr>
        <p:spPr>
          <a:xfrm>
            <a:off x="510279" y="1023049"/>
            <a:ext cx="11185331" cy="1630761"/>
          </a:xfrm>
        </p:spPr>
        <p:txBody>
          <a:bodyPr/>
          <a:lstStyle/>
          <a:p>
            <a:r>
              <a:rPr lang="zh-CN-#Hans" sz="4900" dirty="0">
                <a:solidFill>
                  <a:schemeClr val="accent2">
                    <a:lumMod val="60000"/>
                    <a:lumOff val="40000"/>
                  </a:schemeClr>
                </a:solidFill>
              </a:rPr>
              <a:t>A malicious overdraft of a fake card. </a:t>
            </a:r>
          </a:p>
        </p:txBody>
      </p:sp>
      <p:sp>
        <p:nvSpPr>
          <p:cNvPr id="1048591" name="Content Placeholder 1048590"/>
          <p:cNvSpPr>
            <a:spLocks noGrp="1"/>
          </p:cNvSpPr>
          <p:nvPr>
            <p:ph idx="1"/>
          </p:nvPr>
        </p:nvSpPr>
        <p:spPr>
          <a:xfrm>
            <a:off x="680117" y="2392553"/>
            <a:ext cx="11015493" cy="4226170"/>
          </a:xfrm>
        </p:spPr>
        <p:txBody>
          <a:bodyPr>
            <a:normAutofit/>
          </a:bodyPr>
          <a:lstStyle/>
          <a:p>
            <a:pPr marL="0" indent="0">
              <a:buNone/>
            </a:pPr>
            <a:r>
              <a:rPr lang="zh-CN-#Hans" sz="3000" dirty="0">
                <a:solidFill>
                  <a:srgbClr val="FFFFFF"/>
                </a:solidFill>
              </a:rPr>
              <a:t> Through the underground black market, your personally identifiable information is sold in large quantities to those who maliciously handle cards, defraud the bank credit after processing a variety of credit cards for malicious overdraft consumption, and then the bank directly to the owner of the default collection letter, let you pay for someone else's malicious consumption</a:t>
            </a: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Content Placeholder 1048588"/>
          <p:cNvSpPr>
            <a:spLocks noGrp="1"/>
          </p:cNvSpPr>
          <p:nvPr>
            <p:ph idx="1"/>
          </p:nvPr>
        </p:nvSpPr>
        <p:spPr>
          <a:xfrm>
            <a:off x="464570" y="3191772"/>
            <a:ext cx="11454448" cy="2954511"/>
          </a:xfrm>
        </p:spPr>
        <p:txBody>
          <a:bodyPr/>
          <a:lstStyle/>
          <a:p>
            <a:pPr marL="0" indent="0">
              <a:buNone/>
            </a:pPr>
            <a:r>
              <a:rPr lang="zh-CN-#Hans" sz="3000" dirty="0"/>
              <a:t> Unlawful elements use these personal privacy, especially the specific opening information, hotel video theft, tracking and stealing, financial lure, PS yellow photos, design traps and other illegal means to seize, extort money, to personal safety and family stability bring great hidden dangers</a:t>
            </a:r>
          </a:p>
        </p:txBody>
      </p:sp>
      <p:sp>
        <p:nvSpPr>
          <p:cNvPr id="4" name="Title 1048589">
            <a:extLst>
              <a:ext uri="{FF2B5EF4-FFF2-40B4-BE49-F238E27FC236}">
                <a16:creationId xmlns:a16="http://schemas.microsoft.com/office/drawing/2014/main" id="{94281296-D944-448F-883E-DAB6BC5C6065}"/>
              </a:ext>
            </a:extLst>
          </p:cNvPr>
          <p:cNvSpPr txBox="1">
            <a:spLocks/>
          </p:cNvSpPr>
          <p:nvPr/>
        </p:nvSpPr>
        <p:spPr>
          <a:xfrm>
            <a:off x="823787" y="665997"/>
            <a:ext cx="11185331" cy="163076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5400" dirty="0">
                <a:solidFill>
                  <a:srgbClr val="CC99FF"/>
                </a:solidFill>
              </a:rPr>
              <a:t>Personal safety can not be guaranteed. </a:t>
            </a:r>
            <a:endParaRPr lang="zh-CN-#Hans" sz="4900" dirty="0">
              <a:solidFill>
                <a:schemeClr val="accent2">
                  <a:lumMod val="60000"/>
                  <a:lumOff val="40000"/>
                </a:schemeClr>
              </a:solidFill>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3" name="Content Placeholder 1048732"/>
          <p:cNvSpPr>
            <a:spLocks noGrp="1"/>
          </p:cNvSpPr>
          <p:nvPr>
            <p:ph idx="1"/>
          </p:nvPr>
        </p:nvSpPr>
        <p:spPr>
          <a:xfrm>
            <a:off x="441460" y="2453513"/>
            <a:ext cx="11524117" cy="4019469"/>
          </a:xfrm>
        </p:spPr>
        <p:txBody>
          <a:bodyPr/>
          <a:lstStyle/>
          <a:p>
            <a:r>
              <a:rPr lang="en-US" altLang="zh-CN" sz="3300" dirty="0"/>
              <a:t>By collecting your information, documenting your habits, and using it as a basis to recommend certain articles and videos to guide and even control your thoughts, the consequences are unimaginable</a:t>
            </a:r>
            <a:endParaRPr lang="zh-CN-#Hans" sz="3300" dirty="0"/>
          </a:p>
        </p:txBody>
      </p:sp>
      <p:sp>
        <p:nvSpPr>
          <p:cNvPr id="4" name="Title 1048589">
            <a:extLst>
              <a:ext uri="{FF2B5EF4-FFF2-40B4-BE49-F238E27FC236}">
                <a16:creationId xmlns:a16="http://schemas.microsoft.com/office/drawing/2014/main" id="{6B6470CB-127A-4DD9-A69D-74051AC57989}"/>
              </a:ext>
            </a:extLst>
          </p:cNvPr>
          <p:cNvSpPr txBox="1">
            <a:spLocks/>
          </p:cNvSpPr>
          <p:nvPr/>
        </p:nvSpPr>
        <p:spPr>
          <a:xfrm>
            <a:off x="2556793" y="907533"/>
            <a:ext cx="9757127" cy="126730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5400" dirty="0">
                <a:solidFill>
                  <a:srgbClr val="FF9900"/>
                </a:solidFill>
              </a:rPr>
              <a:t>Control your mind. </a:t>
            </a:r>
            <a:endParaRPr lang="zh-CN-#Hans" sz="4900" dirty="0">
              <a:solidFill>
                <a:schemeClr val="accent2">
                  <a:lumMod val="60000"/>
                  <a:lumOff val="40000"/>
                </a:schemeClr>
              </a:solidFill>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1"/>
          <p:cNvSpPr txBox="1"/>
          <p:nvPr/>
        </p:nvSpPr>
        <p:spPr>
          <a:xfrm>
            <a:off x="437321" y="1656522"/>
            <a:ext cx="11396869" cy="1513840"/>
          </a:xfrm>
          <a:prstGeom prst="rect">
            <a:avLst/>
          </a:prstGeom>
          <a:noFill/>
        </p:spPr>
        <p:txBody>
          <a:bodyPr wrap="square" rtlCol="0">
            <a:spAutoFit/>
          </a:bodyPr>
          <a:lstStyle/>
          <a:p>
            <a:r>
              <a:rPr lang="en-US" altLang="zh-CN" sz="2400" dirty="0"/>
              <a:t>Privacy is not just something we enjoy. It is something that is </a:t>
            </a:r>
            <a:r>
              <a:rPr lang="en-US" altLang="zh-CN" sz="2400" dirty="0">
                <a:solidFill>
                  <a:schemeClr val="accent3">
                    <a:lumMod val="60000"/>
                    <a:lumOff val="40000"/>
                  </a:schemeClr>
                </a:solidFill>
              </a:rPr>
              <a:t>necessary</a:t>
            </a:r>
            <a:r>
              <a:rPr lang="en-US" altLang="zh-CN" sz="2400" dirty="0"/>
              <a:t> for us to: </a:t>
            </a:r>
            <a:r>
              <a:rPr lang="en-US" altLang="zh-CN" sz="2400" dirty="0">
                <a:solidFill>
                  <a:schemeClr val="accent3">
                    <a:lumMod val="60000"/>
                    <a:lumOff val="40000"/>
                  </a:schemeClr>
                </a:solidFill>
              </a:rPr>
              <a:t>develop who we are</a:t>
            </a:r>
            <a:r>
              <a:rPr lang="en-US" altLang="zh-CN" sz="2400" dirty="0"/>
              <a:t>; </a:t>
            </a:r>
            <a:r>
              <a:rPr lang="en-US" altLang="zh-CN" sz="2400" dirty="0">
                <a:solidFill>
                  <a:schemeClr val="accent3">
                    <a:lumMod val="60000"/>
                    <a:lumOff val="40000"/>
                  </a:schemeClr>
                </a:solidFill>
              </a:rPr>
              <a:t>form an identity </a:t>
            </a:r>
            <a:r>
              <a:rPr lang="en-US" altLang="zh-CN" sz="2400" dirty="0"/>
              <a:t>that is not dictated by the social conditions that directly or indirectly influence our thinking, decisions, and behaviors; and </a:t>
            </a:r>
            <a:r>
              <a:rPr lang="en-US" altLang="zh-CN" sz="2400" dirty="0">
                <a:solidFill>
                  <a:schemeClr val="accent3">
                    <a:lumMod val="60000"/>
                    <a:lumOff val="40000"/>
                  </a:schemeClr>
                </a:solidFill>
              </a:rPr>
              <a:t>decide what type of society we want to live in</a:t>
            </a:r>
            <a:r>
              <a:rPr lang="en-US" altLang="zh-CN" sz="2400" dirty="0"/>
              <a:t>. </a:t>
            </a:r>
          </a:p>
        </p:txBody>
      </p:sp>
      <p:sp>
        <p:nvSpPr>
          <p:cNvPr id="1048605" name="圆角矩形 2"/>
          <p:cNvSpPr/>
          <p:nvPr/>
        </p:nvSpPr>
        <p:spPr>
          <a:xfrm>
            <a:off x="7176654" y="6248399"/>
            <a:ext cx="4613563" cy="429491"/>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Quote from </a:t>
            </a:r>
            <a:r>
              <a:rPr lang="en-US" altLang="zh-CN" dirty="0">
                <a:hlinkClick r:id="rId2"/>
              </a:rPr>
              <a:t>theAtlantic.com</a:t>
            </a:r>
            <a:endParaRPr lang="zh-CN" altLang="en-US" dirty="0"/>
          </a:p>
        </p:txBody>
      </p:sp>
      <p:sp>
        <p:nvSpPr>
          <p:cNvPr id="1048606" name="矩形 3"/>
          <p:cNvSpPr/>
          <p:nvPr/>
        </p:nvSpPr>
        <p:spPr>
          <a:xfrm>
            <a:off x="437321" y="3332199"/>
            <a:ext cx="11352896" cy="1513840"/>
          </a:xfrm>
          <a:prstGeom prst="rect">
            <a:avLst/>
          </a:prstGeom>
        </p:spPr>
        <p:txBody>
          <a:bodyPr wrap="square">
            <a:spAutoFit/>
          </a:bodyPr>
          <a:lstStyle/>
          <a:p>
            <a:r>
              <a:rPr lang="en-US" altLang="zh-CN" sz="2400" dirty="0"/>
              <a:t>Whether we like it or not constant data collection about everything we do </a:t>
            </a:r>
            <a:r>
              <a:rPr lang="en-US" altLang="zh-CN" sz="2400" dirty="0">
                <a:solidFill>
                  <a:schemeClr val="bg2">
                    <a:lumMod val="60000"/>
                    <a:lumOff val="40000"/>
                  </a:schemeClr>
                </a:solidFill>
              </a:rPr>
              <a:t>shapes and produces our actions</a:t>
            </a:r>
            <a:r>
              <a:rPr lang="en-US" altLang="zh-CN" sz="2400" dirty="0"/>
              <a:t>. We are different people when under surveillance than we are when enjoying some privacy. And the breathing room provided by </a:t>
            </a:r>
            <a:r>
              <a:rPr lang="en-US" altLang="zh-CN" sz="2400" dirty="0">
                <a:solidFill>
                  <a:schemeClr val="accent6">
                    <a:lumMod val="40000"/>
                    <a:lumOff val="60000"/>
                  </a:schemeClr>
                </a:solidFill>
              </a:rPr>
              <a:t>privacy is essential to being a complete, fulfilled person</a:t>
            </a:r>
            <a:r>
              <a:rPr lang="en-US" altLang="zh-CN" sz="2400" dirty="0"/>
              <a:t>.</a:t>
            </a:r>
            <a:endParaRPr lang="zh-CN" altLang="en-US" sz="2400" dirty="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06"/>
                                        </p:tgtEl>
                                        <p:attrNameLst>
                                          <p:attrName>style.visibility</p:attrName>
                                        </p:attrNameLst>
                                      </p:cBhvr>
                                      <p:to>
                                        <p:strVal val="visible"/>
                                      </p:to>
                                    </p:set>
                                    <p:animEffect transition="in" filter="fade">
                                      <p:cBhvr>
                                        <p:cTn id="7" dur="500"/>
                                        <p:tgtEl>
                                          <p:spTgt spid="1048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Content Placeholder 1048735"/>
          <p:cNvSpPr>
            <a:spLocks noGrp="1"/>
          </p:cNvSpPr>
          <p:nvPr>
            <p:ph idx="1"/>
          </p:nvPr>
        </p:nvSpPr>
        <p:spPr>
          <a:xfrm>
            <a:off x="389209" y="2140003"/>
            <a:ext cx="11646037" cy="4034373"/>
          </a:xfrm>
        </p:spPr>
        <p:txBody>
          <a:bodyPr/>
          <a:lstStyle/>
          <a:p>
            <a:r>
              <a:rPr lang="en-US" altLang="zh-CN" sz="4700" dirty="0"/>
              <a:t>There are many other big and small harms, time relationship, no longer one to repeat.</a:t>
            </a:r>
            <a:endParaRPr lang="zh-CN-#Hans" sz="4700" dirty="0"/>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6C6258-ED83-44D9-82C4-901CB3A22F3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51204622"/>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9EEB0E-1FA7-4F7D-B68D-DA85EF8D2B41}"/>
              </a:ext>
            </a:extLst>
          </p:cNvPr>
          <p:cNvSpPr txBox="1"/>
          <p:nvPr/>
        </p:nvSpPr>
        <p:spPr>
          <a:xfrm>
            <a:off x="805542" y="1227910"/>
            <a:ext cx="10232571" cy="769441"/>
          </a:xfrm>
          <a:prstGeom prst="rect">
            <a:avLst/>
          </a:prstGeom>
          <a:noFill/>
        </p:spPr>
        <p:txBody>
          <a:bodyPr wrap="square" rtlCol="0">
            <a:spAutoFit/>
          </a:bodyPr>
          <a:lstStyle/>
          <a:p>
            <a:pPr algn="ctr"/>
            <a:r>
              <a:rPr lang="en-US" altLang="zh-CN" sz="4400" dirty="0"/>
              <a:t>Thank you!</a:t>
            </a:r>
          </a:p>
        </p:txBody>
      </p:sp>
      <p:sp>
        <p:nvSpPr>
          <p:cNvPr id="3" name="TextBox 2">
            <a:extLst>
              <a:ext uri="{FF2B5EF4-FFF2-40B4-BE49-F238E27FC236}">
                <a16:creationId xmlns:a16="http://schemas.microsoft.com/office/drawing/2014/main" id="{2B166647-C6C5-45AD-B4A5-3CD2BA1B6646}"/>
              </a:ext>
            </a:extLst>
          </p:cNvPr>
          <p:cNvSpPr txBox="1"/>
          <p:nvPr/>
        </p:nvSpPr>
        <p:spPr>
          <a:xfrm>
            <a:off x="1132112" y="3752333"/>
            <a:ext cx="5599612" cy="1569660"/>
          </a:xfrm>
          <a:prstGeom prst="rect">
            <a:avLst/>
          </a:prstGeom>
          <a:noFill/>
        </p:spPr>
        <p:txBody>
          <a:bodyPr wrap="square" rtlCol="0">
            <a:spAutoFit/>
          </a:bodyPr>
          <a:lstStyle/>
          <a:p>
            <a:r>
              <a:rPr lang="en-US" altLang="zh-CN" sz="2400" dirty="0">
                <a:solidFill>
                  <a:schemeClr val="bg2">
                    <a:lumMod val="20000"/>
                    <a:lumOff val="80000"/>
                  </a:schemeClr>
                </a:solidFill>
              </a:rPr>
              <a:t>Privacy.pptx </a:t>
            </a:r>
            <a:r>
              <a:rPr lang="en-US" altLang="zh-CN" sz="2400" dirty="0"/>
              <a:t>made in collaboration with</a:t>
            </a:r>
          </a:p>
          <a:p>
            <a:endParaRPr lang="en-US" altLang="zh-CN" sz="2400" dirty="0"/>
          </a:p>
          <a:p>
            <a:r>
              <a:rPr lang="zh-CN" altLang="en-US" sz="2400" dirty="0"/>
              <a:t>郎旺，杨则昕，郑语初</a:t>
            </a:r>
            <a:r>
              <a:rPr lang="en-US" altLang="zh-CN" sz="2400" dirty="0"/>
              <a:t>.</a:t>
            </a:r>
            <a:endParaRPr lang="zh-CN" altLang="en-US" sz="2400" dirty="0"/>
          </a:p>
        </p:txBody>
      </p:sp>
      <p:sp>
        <p:nvSpPr>
          <p:cNvPr id="6" name="TextBox 5">
            <a:extLst>
              <a:ext uri="{FF2B5EF4-FFF2-40B4-BE49-F238E27FC236}">
                <a16:creationId xmlns:a16="http://schemas.microsoft.com/office/drawing/2014/main" id="{90631777-952B-4622-807B-416219CDAAFF}"/>
              </a:ext>
            </a:extLst>
          </p:cNvPr>
          <p:cNvSpPr txBox="1"/>
          <p:nvPr/>
        </p:nvSpPr>
        <p:spPr>
          <a:xfrm>
            <a:off x="7741919" y="4306332"/>
            <a:ext cx="3735977" cy="461665"/>
          </a:xfrm>
          <a:prstGeom prst="rect">
            <a:avLst/>
          </a:prstGeom>
          <a:noFill/>
        </p:spPr>
        <p:txBody>
          <a:bodyPr wrap="square" rtlCol="0">
            <a:spAutoFit/>
          </a:bodyPr>
          <a:lstStyle/>
          <a:p>
            <a:r>
              <a:rPr lang="en-US" altLang="zh-CN" sz="2400" dirty="0">
                <a:hlinkClick r:id="rId2" action="ppaction://hlinksldjump"/>
              </a:rPr>
              <a:t>Bonus content here</a:t>
            </a:r>
            <a:endParaRPr lang="zh-CN" altLang="en-US" sz="2400" dirty="0"/>
          </a:p>
        </p:txBody>
      </p:sp>
      <p:cxnSp>
        <p:nvCxnSpPr>
          <p:cNvPr id="8" name="Straight Connector 7">
            <a:extLst>
              <a:ext uri="{FF2B5EF4-FFF2-40B4-BE49-F238E27FC236}">
                <a16:creationId xmlns:a16="http://schemas.microsoft.com/office/drawing/2014/main" id="{0545C4F5-32E2-4874-BBDB-573C30A736D0}"/>
              </a:ext>
            </a:extLst>
          </p:cNvPr>
          <p:cNvCxnSpPr>
            <a:cxnSpLocks/>
          </p:cNvCxnSpPr>
          <p:nvPr/>
        </p:nvCxnSpPr>
        <p:spPr>
          <a:xfrm>
            <a:off x="6801394" y="3248295"/>
            <a:ext cx="0" cy="2577737"/>
          </a:xfrm>
          <a:prstGeom prst="line">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1225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标题 1"/>
          <p:cNvSpPr txBox="1"/>
          <p:nvPr/>
        </p:nvSpPr>
        <p:spPr>
          <a:xfrm>
            <a:off x="789135" y="1214717"/>
            <a:ext cx="10668574" cy="161013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bg2">
                    <a:lumMod val="60000"/>
                    <a:lumOff val="40000"/>
                  </a:schemeClr>
                </a:solidFill>
              </a:rPr>
              <a:t>How much </a:t>
            </a:r>
            <a:r>
              <a:rPr lang="en-US" altLang="zh-CN" dirty="0"/>
              <a:t>data has been generated by you so far?</a:t>
            </a:r>
            <a:endParaRPr lang="zh-CN" altLang="en-US" dirty="0"/>
          </a:p>
        </p:txBody>
      </p:sp>
      <p:sp>
        <p:nvSpPr>
          <p:cNvPr id="1048608" name="标题 1"/>
          <p:cNvSpPr txBox="1"/>
          <p:nvPr/>
        </p:nvSpPr>
        <p:spPr>
          <a:xfrm>
            <a:off x="789135" y="2824856"/>
            <a:ext cx="10668574" cy="161013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What </a:t>
            </a:r>
            <a:r>
              <a:rPr lang="en-US" altLang="zh-CN" dirty="0">
                <a:solidFill>
                  <a:schemeClr val="accent3"/>
                </a:solidFill>
              </a:rPr>
              <a:t>kind of data </a:t>
            </a:r>
            <a:r>
              <a:rPr lang="en-US" altLang="zh-CN" dirty="0"/>
              <a:t>do tech giants take from you?</a:t>
            </a:r>
            <a:endParaRPr lang="zh-CN" altLang="en-US" dirty="0"/>
          </a:p>
        </p:txBody>
      </p:sp>
      <p:sp>
        <p:nvSpPr>
          <p:cNvPr id="1048609" name="标题 1"/>
          <p:cNvSpPr txBox="1"/>
          <p:nvPr/>
        </p:nvSpPr>
        <p:spPr>
          <a:xfrm>
            <a:off x="789135" y="4434995"/>
            <a:ext cx="10668574" cy="161013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And what does anything above </a:t>
            </a:r>
            <a:r>
              <a:rPr lang="en-US" altLang="zh-CN" dirty="0">
                <a:solidFill>
                  <a:schemeClr val="accent6">
                    <a:lumMod val="60000"/>
                    <a:lumOff val="40000"/>
                  </a:schemeClr>
                </a:solidFill>
              </a:rPr>
              <a:t>have to do </a:t>
            </a:r>
            <a:r>
              <a:rPr lang="en-US" altLang="zh-CN" dirty="0"/>
              <a:t>with me?</a:t>
            </a:r>
            <a:endParaRPr lang="zh-CN" altLang="en-US" dirty="0"/>
          </a:p>
        </p:txBody>
      </p:sp>
    </p:spTree>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文本框 1"/>
          <p:cNvSpPr txBox="1"/>
          <p:nvPr/>
        </p:nvSpPr>
        <p:spPr>
          <a:xfrm>
            <a:off x="4117814" y="719231"/>
            <a:ext cx="2837181" cy="1069340"/>
          </a:xfrm>
          <a:prstGeom prst="rect">
            <a:avLst/>
          </a:prstGeom>
          <a:noFill/>
        </p:spPr>
        <p:txBody>
          <a:bodyPr wrap="none" rtlCol="0">
            <a:spAutoFit/>
          </a:bodyPr>
          <a:lstStyle/>
          <a:p>
            <a:r>
              <a:rPr lang="en-US" altLang="zh-CN" sz="6600" b="1" dirty="0">
                <a:solidFill>
                  <a:schemeClr val="accent5">
                    <a:lumMod val="60000"/>
                    <a:lumOff val="40000"/>
                  </a:schemeClr>
                </a:solidFill>
              </a:rPr>
              <a:t>G</a:t>
            </a:r>
            <a:r>
              <a:rPr lang="en-US" altLang="zh-CN" sz="6600" b="1" dirty="0">
                <a:solidFill>
                  <a:schemeClr val="accent2"/>
                </a:solidFill>
              </a:rPr>
              <a:t>o</a:t>
            </a:r>
            <a:r>
              <a:rPr lang="en-US" altLang="zh-CN" sz="6600" b="1" dirty="0">
                <a:solidFill>
                  <a:schemeClr val="accent3"/>
                </a:solidFill>
              </a:rPr>
              <a:t>o</a:t>
            </a:r>
            <a:r>
              <a:rPr lang="en-US" altLang="zh-CN" sz="6600" b="1" dirty="0">
                <a:solidFill>
                  <a:schemeClr val="accent5">
                    <a:lumMod val="60000"/>
                    <a:lumOff val="40000"/>
                  </a:schemeClr>
                </a:solidFill>
              </a:rPr>
              <a:t>g</a:t>
            </a:r>
            <a:r>
              <a:rPr lang="en-US" altLang="zh-CN" sz="6600" b="1" dirty="0">
                <a:solidFill>
                  <a:srgbClr val="00B050"/>
                </a:solidFill>
              </a:rPr>
              <a:t>l</a:t>
            </a:r>
            <a:r>
              <a:rPr lang="en-US" altLang="zh-CN" sz="6600" b="1" dirty="0">
                <a:solidFill>
                  <a:schemeClr val="accent3"/>
                </a:solidFill>
              </a:rPr>
              <a:t>e</a:t>
            </a:r>
            <a:endParaRPr lang="zh-CN" altLang="en-US" sz="6600" b="1" dirty="0">
              <a:solidFill>
                <a:schemeClr val="accent3"/>
              </a:solidFill>
            </a:endParaRPr>
          </a:p>
        </p:txBody>
      </p:sp>
      <p:sp>
        <p:nvSpPr>
          <p:cNvPr id="1048611" name="文本框 2"/>
          <p:cNvSpPr txBox="1"/>
          <p:nvPr/>
        </p:nvSpPr>
        <p:spPr>
          <a:xfrm>
            <a:off x="997527" y="2286000"/>
            <a:ext cx="10792691" cy="802640"/>
          </a:xfrm>
          <a:prstGeom prst="rect">
            <a:avLst/>
          </a:prstGeom>
          <a:noFill/>
        </p:spPr>
        <p:txBody>
          <a:bodyPr wrap="square" rtlCol="0">
            <a:spAutoFit/>
          </a:bodyPr>
          <a:lstStyle/>
          <a:p>
            <a:r>
              <a:rPr lang="en-US" altLang="zh-CN" sz="2400" dirty="0"/>
              <a:t>From Aug 1, 2016 to Dec 20, 2019 </a:t>
            </a:r>
            <a:r>
              <a:rPr lang="en-US" altLang="zh-CN" sz="2400" dirty="0">
                <a:solidFill>
                  <a:schemeClr val="accent6">
                    <a:lumMod val="60000"/>
                    <a:lumOff val="40000"/>
                  </a:schemeClr>
                </a:solidFill>
              </a:rPr>
              <a:t>(1,238 days), </a:t>
            </a:r>
            <a:r>
              <a:rPr lang="en-US" altLang="zh-CN" sz="2400" dirty="0"/>
              <a:t>I have created an incredible </a:t>
            </a:r>
            <a:r>
              <a:rPr lang="en-US" altLang="zh-CN" sz="2400" dirty="0">
                <a:solidFill>
                  <a:schemeClr val="accent3">
                    <a:lumMod val="75000"/>
                  </a:schemeClr>
                </a:solidFill>
              </a:rPr>
              <a:t>13,690 MB </a:t>
            </a:r>
            <a:r>
              <a:rPr lang="en-US" altLang="zh-CN" sz="2400" dirty="0"/>
              <a:t>size of </a:t>
            </a:r>
            <a:r>
              <a:rPr lang="en-US" altLang="zh-CN" sz="2400" b="1" dirty="0"/>
              <a:t>compressed</a:t>
            </a:r>
            <a:r>
              <a:rPr lang="en-US" altLang="zh-CN" sz="2400" dirty="0"/>
              <a:t> data on Google alone.</a:t>
            </a:r>
            <a:endParaRPr lang="zh-CN" altLang="en-US" sz="2400" dirty="0">
              <a:solidFill>
                <a:schemeClr val="accent6">
                  <a:lumMod val="60000"/>
                  <a:lumOff val="40000"/>
                </a:schemeClr>
              </a:solidFill>
            </a:endParaRPr>
          </a:p>
        </p:txBody>
      </p:sp>
      <p:pic>
        <p:nvPicPr>
          <p:cNvPr id="2097156" name="图片 5"/>
          <p:cNvPicPr>
            <a:picLocks noChangeAspect="1"/>
          </p:cNvPicPr>
          <p:nvPr/>
        </p:nvPicPr>
        <p:blipFill>
          <a:blip r:embed="rId2"/>
          <a:stretch>
            <a:fillRect/>
          </a:stretch>
        </p:blipFill>
        <p:spPr>
          <a:xfrm>
            <a:off x="997527" y="3229406"/>
            <a:ext cx="10534855" cy="2286757"/>
          </a:xfrm>
          <a:prstGeom prst="rect">
            <a:avLst/>
          </a:prstGeom>
        </p:spPr>
      </p:pic>
      <p:sp>
        <p:nvSpPr>
          <p:cNvPr id="1048612" name="圆角矩形 6"/>
          <p:cNvSpPr/>
          <p:nvPr/>
        </p:nvSpPr>
        <p:spPr>
          <a:xfrm>
            <a:off x="7176655" y="6248400"/>
            <a:ext cx="4613563" cy="429491"/>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 from </a:t>
            </a:r>
            <a:r>
              <a:rPr lang="en-US" altLang="zh-CN" dirty="0">
                <a:hlinkClick r:id="rId3"/>
              </a:rPr>
              <a:t>takeout.google.com</a:t>
            </a:r>
            <a:endParaRPr lang="zh-CN" altLang="en-US" dirty="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7156"/>
                                        </p:tgtEl>
                                        <p:attrNameLst>
                                          <p:attrName>style.visibility</p:attrName>
                                        </p:attrNameLst>
                                      </p:cBhvr>
                                      <p:to>
                                        <p:strVal val="visible"/>
                                      </p:to>
                                    </p:set>
                                    <p:animEffect transition="in" filter="fade">
                                      <p:cBhvr>
                                        <p:cTn id="7" dur="500"/>
                                        <p:tgtEl>
                                          <p:spTgt spid="2097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文本框 2"/>
          <p:cNvSpPr txBox="1"/>
          <p:nvPr/>
        </p:nvSpPr>
        <p:spPr>
          <a:xfrm>
            <a:off x="872836" y="1759112"/>
            <a:ext cx="10792691" cy="802640"/>
          </a:xfrm>
          <a:prstGeom prst="rect">
            <a:avLst/>
          </a:prstGeom>
          <a:noFill/>
        </p:spPr>
        <p:txBody>
          <a:bodyPr wrap="square" rtlCol="0">
            <a:spAutoFit/>
          </a:bodyPr>
          <a:lstStyle/>
          <a:p>
            <a:r>
              <a:rPr lang="en-US" altLang="zh-CN" sz="2400" dirty="0"/>
              <a:t>So I downloaded the whole file and started an investigation on what on earth does Google collect from me. </a:t>
            </a:r>
          </a:p>
        </p:txBody>
      </p:sp>
      <p:sp>
        <p:nvSpPr>
          <p:cNvPr id="1048614" name="文本框 3"/>
          <p:cNvSpPr txBox="1"/>
          <p:nvPr/>
        </p:nvSpPr>
        <p:spPr>
          <a:xfrm>
            <a:off x="6366163" y="2114037"/>
            <a:ext cx="3311238" cy="461665"/>
          </a:xfrm>
          <a:prstGeom prst="rect">
            <a:avLst/>
          </a:prstGeom>
          <a:noFill/>
        </p:spPr>
        <p:txBody>
          <a:bodyPr wrap="square" rtlCol="0">
            <a:spAutoFit/>
          </a:bodyPr>
          <a:lstStyle/>
          <a:p>
            <a:r>
              <a:rPr lang="en-US" altLang="zh-CN" sz="2400" dirty="0"/>
              <a:t>And the result ? </a:t>
            </a:r>
          </a:p>
        </p:txBody>
      </p:sp>
      <p:sp>
        <p:nvSpPr>
          <p:cNvPr id="1048615" name="文本框 4"/>
          <p:cNvSpPr txBox="1"/>
          <p:nvPr/>
        </p:nvSpPr>
        <p:spPr>
          <a:xfrm>
            <a:off x="8825884" y="2099630"/>
            <a:ext cx="2839643" cy="461665"/>
          </a:xfrm>
          <a:prstGeom prst="rect">
            <a:avLst/>
          </a:prstGeom>
          <a:noFill/>
        </p:spPr>
        <p:txBody>
          <a:bodyPr wrap="square" rtlCol="0">
            <a:spAutoFit/>
          </a:bodyPr>
          <a:lstStyle/>
          <a:p>
            <a:r>
              <a:rPr lang="en-GB" altLang="zh-CN" sz="2400" b="1" dirty="0">
                <a:solidFill>
                  <a:schemeClr val="accent3"/>
                </a:solidFill>
              </a:rPr>
              <a:t>Astonishing :-)</a:t>
            </a:r>
            <a:r>
              <a:rPr lang="en-GB" altLang="zh-CN" sz="2400" dirty="0"/>
              <a:t> </a:t>
            </a:r>
            <a:endParaRPr lang="en-US" altLang="zh-CN" sz="2400" dirty="0"/>
          </a:p>
        </p:txBody>
      </p:sp>
      <p:sp>
        <p:nvSpPr>
          <p:cNvPr id="1048616" name="文本框 9"/>
          <p:cNvSpPr txBox="1"/>
          <p:nvPr/>
        </p:nvSpPr>
        <p:spPr>
          <a:xfrm>
            <a:off x="872836" y="2945034"/>
            <a:ext cx="10792691" cy="1513841"/>
          </a:xfrm>
          <a:prstGeom prst="rect">
            <a:avLst/>
          </a:prstGeom>
          <a:noFill/>
        </p:spPr>
        <p:txBody>
          <a:bodyPr wrap="square" rtlCol="0">
            <a:spAutoFit/>
          </a:bodyPr>
          <a:lstStyle/>
          <a:p>
            <a:r>
              <a:rPr lang="en-US" altLang="zh-CN" sz="2400" dirty="0"/>
              <a:t>Google recorded </a:t>
            </a:r>
            <a:r>
              <a:rPr lang="en-US" altLang="zh-CN" sz="2400" dirty="0">
                <a:solidFill>
                  <a:schemeClr val="accent3">
                    <a:lumMod val="60000"/>
                    <a:lumOff val="40000"/>
                  </a:schemeClr>
                </a:solidFill>
              </a:rPr>
              <a:t>everything it possibly could get from me</a:t>
            </a:r>
            <a:r>
              <a:rPr lang="en-US" altLang="zh-CN" sz="2400" dirty="0"/>
              <a:t>, including pages I’ve visited, videos I’ve watched and posted, people I’ve contacted, even places I’ve been to; more frightening, Google knows exactly </a:t>
            </a:r>
            <a:r>
              <a:rPr lang="en-US" altLang="zh-CN" sz="2400" dirty="0">
                <a:solidFill>
                  <a:schemeClr val="bg2">
                    <a:lumMod val="60000"/>
                    <a:lumOff val="40000"/>
                  </a:schemeClr>
                </a:solidFill>
              </a:rPr>
              <a:t>when and where </a:t>
            </a:r>
            <a:r>
              <a:rPr lang="en-US" altLang="zh-CN" sz="2400" dirty="0"/>
              <a:t>I did all these things.</a:t>
            </a:r>
          </a:p>
        </p:txBody>
      </p:sp>
      <p:sp>
        <p:nvSpPr>
          <p:cNvPr id="1048617" name="文本框 10"/>
          <p:cNvSpPr txBox="1"/>
          <p:nvPr/>
        </p:nvSpPr>
        <p:spPr>
          <a:xfrm>
            <a:off x="3030950" y="5193199"/>
            <a:ext cx="6670426" cy="461665"/>
          </a:xfrm>
          <a:prstGeom prst="rect">
            <a:avLst/>
          </a:prstGeom>
          <a:noFill/>
        </p:spPr>
        <p:txBody>
          <a:bodyPr wrap="square" rtlCol="0">
            <a:spAutoFit/>
          </a:bodyPr>
          <a:lstStyle/>
          <a:p>
            <a:r>
              <a:rPr lang="en-US" altLang="zh-CN" sz="2400" dirty="0"/>
              <a:t>Take Google search results for example.</a:t>
            </a:r>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86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48616"/>
                                        </p:tgtEl>
                                        <p:attrNameLst>
                                          <p:attrName>style.visibility</p:attrName>
                                        </p:attrNameLst>
                                      </p:cBhvr>
                                      <p:to>
                                        <p:strVal val="visible"/>
                                      </p:to>
                                    </p:set>
                                    <p:animEffect transition="in" filter="fade">
                                      <p:cBhvr>
                                        <p:cTn id="15" dur="1000"/>
                                        <p:tgtEl>
                                          <p:spTgt spid="10486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48617"/>
                                        </p:tgtEl>
                                        <p:attrNameLst>
                                          <p:attrName>style.visibility</p:attrName>
                                        </p:attrNameLst>
                                      </p:cBhvr>
                                      <p:to>
                                        <p:strVal val="visible"/>
                                      </p:to>
                                    </p:set>
                                    <p:animEffect transition="in" filter="fade">
                                      <p:cBhvr>
                                        <p:cTn id="20" dur="500"/>
                                        <p:tgtEl>
                                          <p:spTgt spid="1048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4" grpId="0"/>
      <p:bldP spid="1048615" grpId="0"/>
      <p:bldP spid="1048616" grpId="0"/>
      <p:bldP spid="10486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文本框 4"/>
          <p:cNvSpPr txBox="1"/>
          <p:nvPr/>
        </p:nvSpPr>
        <p:spPr>
          <a:xfrm>
            <a:off x="8548255" y="2604654"/>
            <a:ext cx="3048000" cy="1513841"/>
          </a:xfrm>
          <a:prstGeom prst="rect">
            <a:avLst/>
          </a:prstGeom>
          <a:noFill/>
        </p:spPr>
        <p:txBody>
          <a:bodyPr wrap="square" rtlCol="0">
            <a:spAutoFit/>
          </a:bodyPr>
          <a:lstStyle/>
          <a:p>
            <a:r>
              <a:rPr lang="en-US" altLang="zh-CN" sz="2400" dirty="0"/>
              <a:t>Google knows </a:t>
            </a:r>
            <a:r>
              <a:rPr lang="en-US" altLang="zh-CN" sz="2400" dirty="0">
                <a:solidFill>
                  <a:schemeClr val="bg2">
                    <a:lumMod val="60000"/>
                    <a:lumOff val="40000"/>
                  </a:schemeClr>
                </a:solidFill>
              </a:rPr>
              <a:t>what</a:t>
            </a:r>
            <a:r>
              <a:rPr lang="en-US" altLang="zh-CN" sz="2400" dirty="0"/>
              <a:t> did I search, as well as the</a:t>
            </a:r>
            <a:r>
              <a:rPr lang="en-US" altLang="zh-CN" sz="2400" dirty="0">
                <a:solidFill>
                  <a:schemeClr val="bg2">
                    <a:lumMod val="60000"/>
                    <a:lumOff val="40000"/>
                  </a:schemeClr>
                </a:solidFill>
              </a:rPr>
              <a:t> location and time</a:t>
            </a:r>
            <a:endParaRPr lang="zh-CN" altLang="en-US" sz="2400" dirty="0">
              <a:solidFill>
                <a:schemeClr val="bg2">
                  <a:lumMod val="60000"/>
                  <a:lumOff val="40000"/>
                </a:schemeClr>
              </a:solidFill>
            </a:endParaRPr>
          </a:p>
        </p:txBody>
      </p:sp>
      <p:pic>
        <p:nvPicPr>
          <p:cNvPr id="2097157" name="图片 2"/>
          <p:cNvPicPr>
            <a:picLocks noChangeAspect="1"/>
          </p:cNvPicPr>
          <p:nvPr/>
        </p:nvPicPr>
        <p:blipFill>
          <a:blip r:embed="rId2"/>
          <a:stretch>
            <a:fillRect/>
          </a:stretch>
        </p:blipFill>
        <p:spPr>
          <a:xfrm>
            <a:off x="316921" y="1842742"/>
            <a:ext cx="7344641" cy="3187507"/>
          </a:xfrm>
          <a:prstGeom prst="rect">
            <a:avLst/>
          </a:prstGeom>
        </p:spPr>
      </p:pic>
      <p:sp>
        <p:nvSpPr>
          <p:cNvPr id="1048619" name="圆角矩形 5"/>
          <p:cNvSpPr/>
          <p:nvPr/>
        </p:nvSpPr>
        <p:spPr>
          <a:xfrm>
            <a:off x="7176654" y="6248399"/>
            <a:ext cx="4613563" cy="429491"/>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 from </a:t>
            </a:r>
            <a:r>
              <a:rPr lang="en-US" altLang="zh-CN" dirty="0">
                <a:hlinkClick r:id="rId3"/>
              </a:rPr>
              <a:t>myactivity.google.com</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图片 2"/>
          <p:cNvPicPr>
            <a:picLocks noChangeAspect="1"/>
          </p:cNvPicPr>
          <p:nvPr/>
        </p:nvPicPr>
        <p:blipFill>
          <a:blip r:embed="rId2"/>
          <a:stretch>
            <a:fillRect/>
          </a:stretch>
        </p:blipFill>
        <p:spPr>
          <a:xfrm>
            <a:off x="316919" y="864609"/>
            <a:ext cx="7344641" cy="5508481"/>
          </a:xfrm>
          <a:prstGeom prst="rect">
            <a:avLst/>
          </a:prstGeom>
        </p:spPr>
      </p:pic>
      <p:sp>
        <p:nvSpPr>
          <p:cNvPr id="1048620" name="文本框 5"/>
          <p:cNvSpPr txBox="1"/>
          <p:nvPr/>
        </p:nvSpPr>
        <p:spPr>
          <a:xfrm>
            <a:off x="8548255" y="2604654"/>
            <a:ext cx="3048000" cy="1513841"/>
          </a:xfrm>
          <a:prstGeom prst="rect">
            <a:avLst/>
          </a:prstGeom>
          <a:noFill/>
        </p:spPr>
        <p:txBody>
          <a:bodyPr wrap="square" rtlCol="0">
            <a:spAutoFit/>
          </a:bodyPr>
          <a:lstStyle/>
          <a:p>
            <a:r>
              <a:rPr lang="en-US" altLang="zh-CN" sz="2400" dirty="0"/>
              <a:t>Google knows </a:t>
            </a:r>
            <a:r>
              <a:rPr lang="en-US" altLang="zh-CN" sz="2400" dirty="0">
                <a:solidFill>
                  <a:schemeClr val="bg2">
                    <a:lumMod val="60000"/>
                    <a:lumOff val="40000"/>
                  </a:schemeClr>
                </a:solidFill>
              </a:rPr>
              <a:t>what</a:t>
            </a:r>
            <a:r>
              <a:rPr lang="en-US" altLang="zh-CN" sz="2400" dirty="0"/>
              <a:t> did I search, as well as the</a:t>
            </a:r>
            <a:r>
              <a:rPr lang="en-US" altLang="zh-CN" sz="2400" dirty="0">
                <a:solidFill>
                  <a:schemeClr val="bg2">
                    <a:lumMod val="60000"/>
                    <a:lumOff val="40000"/>
                  </a:schemeClr>
                </a:solidFill>
              </a:rPr>
              <a:t> location and time</a:t>
            </a:r>
            <a:endParaRPr lang="zh-CN" altLang="en-US" sz="2400" dirty="0">
              <a:solidFill>
                <a:schemeClr val="bg2">
                  <a:lumMod val="60000"/>
                  <a:lumOff val="4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图片 3"/>
          <p:cNvPicPr>
            <a:picLocks noChangeAspect="1"/>
          </p:cNvPicPr>
          <p:nvPr/>
        </p:nvPicPr>
        <p:blipFill>
          <a:blip r:embed="rId2"/>
          <a:stretch>
            <a:fillRect/>
          </a:stretch>
        </p:blipFill>
        <p:spPr>
          <a:xfrm>
            <a:off x="316921" y="864610"/>
            <a:ext cx="7344641" cy="5508481"/>
          </a:xfrm>
          <a:prstGeom prst="rect">
            <a:avLst/>
          </a:prstGeom>
        </p:spPr>
      </p:pic>
      <p:sp>
        <p:nvSpPr>
          <p:cNvPr id="1048621" name="文本框 4"/>
          <p:cNvSpPr txBox="1"/>
          <p:nvPr/>
        </p:nvSpPr>
        <p:spPr>
          <a:xfrm>
            <a:off x="8548255" y="2604654"/>
            <a:ext cx="3048000" cy="1513841"/>
          </a:xfrm>
          <a:prstGeom prst="rect">
            <a:avLst/>
          </a:prstGeom>
          <a:noFill/>
        </p:spPr>
        <p:txBody>
          <a:bodyPr wrap="square" rtlCol="0">
            <a:spAutoFit/>
          </a:bodyPr>
          <a:lstStyle/>
          <a:p>
            <a:r>
              <a:rPr lang="en-US" altLang="zh-CN" sz="2400" dirty="0"/>
              <a:t>And it also knows </a:t>
            </a:r>
            <a:r>
              <a:rPr lang="en-US" altLang="zh-CN" sz="2400" dirty="0">
                <a:solidFill>
                  <a:schemeClr val="bg2">
                    <a:lumMod val="60000"/>
                    <a:lumOff val="40000"/>
                  </a:schemeClr>
                </a:solidFill>
              </a:rPr>
              <a:t>what specific</a:t>
            </a:r>
            <a:r>
              <a:rPr lang="en-US" altLang="zh-CN" sz="2400" dirty="0"/>
              <a:t> app did I open on </a:t>
            </a:r>
            <a:r>
              <a:rPr lang="en-US" altLang="zh-CN" sz="2400" dirty="0">
                <a:solidFill>
                  <a:schemeClr val="bg2">
                    <a:lumMod val="60000"/>
                    <a:lumOff val="40000"/>
                  </a:schemeClr>
                </a:solidFill>
              </a:rPr>
              <a:t>what</a:t>
            </a:r>
            <a:r>
              <a:rPr lang="en-US" altLang="zh-CN" sz="2400" dirty="0"/>
              <a:t> time</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矩形 1"/>
          <p:cNvSpPr/>
          <p:nvPr/>
        </p:nvSpPr>
        <p:spPr>
          <a:xfrm>
            <a:off x="809287" y="2188370"/>
            <a:ext cx="10861962" cy="1513840"/>
          </a:xfrm>
          <a:prstGeom prst="rect">
            <a:avLst/>
          </a:prstGeom>
        </p:spPr>
        <p:txBody>
          <a:bodyPr wrap="square">
            <a:spAutoFit/>
          </a:bodyPr>
          <a:lstStyle/>
          <a:p>
            <a:r>
              <a:rPr lang="en-US" altLang="zh-CN" sz="2400" dirty="0"/>
              <a:t>You might think it is a good idea to willfully hand over your data in exchange for personalized coupons or promotions, or to broadcast your location to friends. But consumption -- perusing a store and buying stuff -- and quiet, alone time are </a:t>
            </a:r>
            <a:r>
              <a:rPr lang="en-US" altLang="zh-CN" sz="2400" dirty="0">
                <a:solidFill>
                  <a:schemeClr val="accent3">
                    <a:lumMod val="60000"/>
                    <a:lumOff val="40000"/>
                  </a:schemeClr>
                </a:solidFill>
              </a:rPr>
              <a:t>both important parts of how we define ourselves.</a:t>
            </a:r>
          </a:p>
        </p:txBody>
      </p:sp>
      <p:sp>
        <p:nvSpPr>
          <p:cNvPr id="1048623" name="文本框 2"/>
          <p:cNvSpPr txBox="1"/>
          <p:nvPr/>
        </p:nvSpPr>
        <p:spPr>
          <a:xfrm>
            <a:off x="2016739" y="1275762"/>
            <a:ext cx="8049491" cy="461665"/>
          </a:xfrm>
          <a:prstGeom prst="rect">
            <a:avLst/>
          </a:prstGeom>
          <a:noFill/>
        </p:spPr>
        <p:txBody>
          <a:bodyPr wrap="square" rtlCol="0">
            <a:spAutoFit/>
          </a:bodyPr>
          <a:lstStyle/>
          <a:p>
            <a:r>
              <a:rPr lang="en-US" altLang="zh-CN" sz="2400" dirty="0"/>
              <a:t>So what? You might ask, what’s going to happen?</a:t>
            </a:r>
          </a:p>
        </p:txBody>
      </p:sp>
      <p:sp>
        <p:nvSpPr>
          <p:cNvPr id="1048624" name="矩形 4"/>
          <p:cNvSpPr/>
          <p:nvPr/>
        </p:nvSpPr>
        <p:spPr>
          <a:xfrm>
            <a:off x="809287" y="4287634"/>
            <a:ext cx="10861962" cy="802640"/>
          </a:xfrm>
          <a:prstGeom prst="rect">
            <a:avLst/>
          </a:prstGeom>
        </p:spPr>
        <p:txBody>
          <a:bodyPr wrap="square">
            <a:spAutoFit/>
          </a:bodyPr>
          <a:lstStyle/>
          <a:p>
            <a:r>
              <a:rPr lang="en-US" altLang="zh-CN" sz="2400" dirty="0"/>
              <a:t>If how we do that becomes subject to ever-present monitoring it can, if even unconsciously, </a:t>
            </a:r>
            <a:r>
              <a:rPr lang="en-US" altLang="zh-CN" sz="2400" dirty="0">
                <a:solidFill>
                  <a:schemeClr val="accent2">
                    <a:lumMod val="60000"/>
                    <a:lumOff val="40000"/>
                  </a:schemeClr>
                </a:solidFill>
              </a:rPr>
              <a:t>change our behaviors and self-perception</a:t>
            </a:r>
            <a:r>
              <a:rPr lang="en-US" altLang="zh-CN" sz="2400" dirty="0"/>
              <a:t>.</a:t>
            </a:r>
            <a:endParaRPr lang="en-US" altLang="zh-CN" sz="2400" dirty="0">
              <a:solidFill>
                <a:schemeClr val="accent3">
                  <a:lumMod val="60000"/>
                  <a:lumOff val="40000"/>
                </a:schemeClr>
              </a:solidFill>
            </a:endParaRPr>
          </a:p>
        </p:txBody>
      </p:sp>
      <p:sp>
        <p:nvSpPr>
          <p:cNvPr id="1048625" name="圆角矩形 5"/>
          <p:cNvSpPr/>
          <p:nvPr/>
        </p:nvSpPr>
        <p:spPr>
          <a:xfrm>
            <a:off x="7176654" y="6248399"/>
            <a:ext cx="4613563" cy="429491"/>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Quote from </a:t>
            </a:r>
            <a:r>
              <a:rPr lang="en-US" altLang="zh-CN" dirty="0">
                <a:hlinkClick r:id="rId2"/>
              </a:rPr>
              <a:t>theAtlantic.com</a:t>
            </a:r>
            <a:endParaRPr lang="zh-CN" altLang="en-US" dirty="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48622"/>
                                        </p:tgtEl>
                                        <p:attrNameLst>
                                          <p:attrName>style.visibility</p:attrName>
                                        </p:attrNameLst>
                                      </p:cBhvr>
                                      <p:to>
                                        <p:strVal val="visible"/>
                                      </p:to>
                                    </p:set>
                                    <p:animEffect transition="in" filter="fade">
                                      <p:cBhvr>
                                        <p:cTn id="11" dur="500"/>
                                        <p:tgtEl>
                                          <p:spTgt spid="104862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0486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48624"/>
                                        </p:tgtEl>
                                        <p:attrNameLst>
                                          <p:attrName>style.visibility</p:attrName>
                                        </p:attrNameLst>
                                      </p:cBhvr>
                                      <p:to>
                                        <p:strVal val="visible"/>
                                      </p:to>
                                    </p:set>
                                    <p:animEffect transition="in" filter="fade">
                                      <p:cBhvr>
                                        <p:cTn id="19" dur="500"/>
                                        <p:tgtEl>
                                          <p:spTgt spid="1048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2" grpId="0"/>
      <p:bldP spid="1048623" grpId="0"/>
      <p:bldP spid="1048624" grpId="0"/>
      <p:bldP spid="104862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803</Words>
  <Application>Microsoft Office PowerPoint</Application>
  <PresentationFormat>Widescreen</PresentationFormat>
  <Paragraphs>51</Paragraphs>
  <Slides>22</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离子</vt:lpstr>
      <vt:lpstr>Privacy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what's the risk of privacy disclosure？</vt:lpstr>
      <vt:lpstr>PowerPoint Presentation</vt:lpstr>
      <vt:lpstr>PowerPoint Presentation</vt:lpstr>
      <vt:lpstr>PowerPoint Presentation</vt:lpstr>
      <vt:lpstr>A malicious overdraft of a fake card.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dc:title>
  <dc:creator>Xiaobao</dc:creator>
  <cp:lastModifiedBy>Liu Xiaobao</cp:lastModifiedBy>
  <cp:revision>11</cp:revision>
  <dcterms:created xsi:type="dcterms:W3CDTF">2019-12-17T11:45:30Z</dcterms:created>
  <dcterms:modified xsi:type="dcterms:W3CDTF">2019-12-23T01:22:26Z</dcterms:modified>
</cp:coreProperties>
</file>