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448" r:id="rId5"/>
    <p:sldId id="2458" r:id="rId6"/>
    <p:sldId id="2459" r:id="rId7"/>
    <p:sldId id="2460" r:id="rId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22C553-C72C-4FD0-A7F2-C61B2D36FB5D}" v="1028" dt="2022-05-16T22:03:49.9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>
        <p:scale>
          <a:sx n="71" d="100"/>
          <a:sy n="71" d="100"/>
        </p:scale>
        <p:origin x="684" y="-132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LGARIN ROSERO, ANDRES FELIPE (external - Temp Staff)" userId="3c56de75-31ab-46f7-983d-a45d1f2ab425" providerId="ADAL" clId="{5222C553-C72C-4FD0-A7F2-C61B2D36FB5D}"/>
    <pc:docChg chg="custSel addSld delSld modSld">
      <pc:chgData name="PULGARIN ROSERO, ANDRES FELIPE (external - Temp Staff)" userId="3c56de75-31ab-46f7-983d-a45d1f2ab425" providerId="ADAL" clId="{5222C553-C72C-4FD0-A7F2-C61B2D36FB5D}" dt="2022-05-16T22:03:49.999" v="1155"/>
      <pc:docMkLst>
        <pc:docMk/>
      </pc:docMkLst>
      <pc:sldChg chg="addSp delSp modSp mod modAnim">
        <pc:chgData name="PULGARIN ROSERO, ANDRES FELIPE (external - Temp Staff)" userId="3c56de75-31ab-46f7-983d-a45d1f2ab425" providerId="ADAL" clId="{5222C553-C72C-4FD0-A7F2-C61B2D36FB5D}" dt="2022-05-16T22:02:53.441" v="1149" actId="20577"/>
        <pc:sldMkLst>
          <pc:docMk/>
          <pc:sldMk cId="2537154609" sldId="2459"/>
        </pc:sldMkLst>
        <pc:spChg chg="mod">
          <ac:chgData name="PULGARIN ROSERO, ANDRES FELIPE (external - Temp Staff)" userId="3c56de75-31ab-46f7-983d-a45d1f2ab425" providerId="ADAL" clId="{5222C553-C72C-4FD0-A7F2-C61B2D36FB5D}" dt="2022-05-16T21:23:15.697" v="0" actId="1076"/>
          <ac:spMkLst>
            <pc:docMk/>
            <pc:sldMk cId="2537154609" sldId="2459"/>
            <ac:spMk id="7" creationId="{416CC658-938C-45C3-A3DE-CB9D0829FBEE}"/>
          </ac:spMkLst>
        </pc:spChg>
        <pc:spChg chg="add mod">
          <ac:chgData name="PULGARIN ROSERO, ANDRES FELIPE (external - Temp Staff)" userId="3c56de75-31ab-46f7-983d-a45d1f2ab425" providerId="ADAL" clId="{5222C553-C72C-4FD0-A7F2-C61B2D36FB5D}" dt="2022-05-16T21:29:07.976" v="190" actId="1076"/>
          <ac:spMkLst>
            <pc:docMk/>
            <pc:sldMk cId="2537154609" sldId="2459"/>
            <ac:spMk id="15" creationId="{EA0A7128-8520-4EA0-AB9D-A6C8EA8CE8E3}"/>
          </ac:spMkLst>
        </pc:spChg>
        <pc:spChg chg="add mod">
          <ac:chgData name="PULGARIN ROSERO, ANDRES FELIPE (external - Temp Staff)" userId="3c56de75-31ab-46f7-983d-a45d1f2ab425" providerId="ADAL" clId="{5222C553-C72C-4FD0-A7F2-C61B2D36FB5D}" dt="2022-05-16T21:59:54.311" v="1083" actId="20577"/>
          <ac:spMkLst>
            <pc:docMk/>
            <pc:sldMk cId="2537154609" sldId="2459"/>
            <ac:spMk id="16" creationId="{D62769DA-CA76-466C-AEF5-6A67200DEDD5}"/>
          </ac:spMkLst>
        </pc:spChg>
        <pc:spChg chg="add mod">
          <ac:chgData name="PULGARIN ROSERO, ANDRES FELIPE (external - Temp Staff)" userId="3c56de75-31ab-46f7-983d-a45d1f2ab425" providerId="ADAL" clId="{5222C553-C72C-4FD0-A7F2-C61B2D36FB5D}" dt="2022-05-16T22:01:45.790" v="1121" actId="1076"/>
          <ac:spMkLst>
            <pc:docMk/>
            <pc:sldMk cId="2537154609" sldId="2459"/>
            <ac:spMk id="21" creationId="{B495667B-C981-45D6-8B2D-CA69AEBE9978}"/>
          </ac:spMkLst>
        </pc:spChg>
        <pc:spChg chg="add mod">
          <ac:chgData name="PULGARIN ROSERO, ANDRES FELIPE (external - Temp Staff)" userId="3c56de75-31ab-46f7-983d-a45d1f2ab425" providerId="ADAL" clId="{5222C553-C72C-4FD0-A7F2-C61B2D36FB5D}" dt="2022-05-16T22:01:54.692" v="1122" actId="1076"/>
          <ac:spMkLst>
            <pc:docMk/>
            <pc:sldMk cId="2537154609" sldId="2459"/>
            <ac:spMk id="22" creationId="{9D5D1F11-DA49-41DD-BA13-53746D344C52}"/>
          </ac:spMkLst>
        </pc:spChg>
        <pc:spChg chg="add mod">
          <ac:chgData name="PULGARIN ROSERO, ANDRES FELIPE (external - Temp Staff)" userId="3c56de75-31ab-46f7-983d-a45d1f2ab425" providerId="ADAL" clId="{5222C553-C72C-4FD0-A7F2-C61B2D36FB5D}" dt="2022-05-16T22:02:00.130" v="1123" actId="1076"/>
          <ac:spMkLst>
            <pc:docMk/>
            <pc:sldMk cId="2537154609" sldId="2459"/>
            <ac:spMk id="23" creationId="{D8C0A678-7EF2-41E3-B611-7A5BA8CDF51A}"/>
          </ac:spMkLst>
        </pc:spChg>
        <pc:spChg chg="add mod">
          <ac:chgData name="PULGARIN ROSERO, ANDRES FELIPE (external - Temp Staff)" userId="3c56de75-31ab-46f7-983d-a45d1f2ab425" providerId="ADAL" clId="{5222C553-C72C-4FD0-A7F2-C61B2D36FB5D}" dt="2022-05-16T22:02:33.672" v="1137" actId="20577"/>
          <ac:spMkLst>
            <pc:docMk/>
            <pc:sldMk cId="2537154609" sldId="2459"/>
            <ac:spMk id="24" creationId="{5075E6DB-457A-4BC0-B074-58FF1C1FD5B9}"/>
          </ac:spMkLst>
        </pc:spChg>
        <pc:spChg chg="add mod">
          <ac:chgData name="PULGARIN ROSERO, ANDRES FELIPE (external - Temp Staff)" userId="3c56de75-31ab-46f7-983d-a45d1f2ab425" providerId="ADAL" clId="{5222C553-C72C-4FD0-A7F2-C61B2D36FB5D}" dt="2022-05-16T22:02:53.441" v="1149" actId="20577"/>
          <ac:spMkLst>
            <pc:docMk/>
            <pc:sldMk cId="2537154609" sldId="2459"/>
            <ac:spMk id="25" creationId="{A5C5B85A-438E-4923-8F4D-F341FCACF51C}"/>
          </ac:spMkLst>
        </pc:spChg>
        <pc:graphicFrameChg chg="mod">
          <ac:chgData name="PULGARIN ROSERO, ANDRES FELIPE (external - Temp Staff)" userId="3c56de75-31ab-46f7-983d-a45d1f2ab425" providerId="ADAL" clId="{5222C553-C72C-4FD0-A7F2-C61B2D36FB5D}" dt="2022-05-16T21:39:48.570" v="257" actId="20577"/>
          <ac:graphicFrameMkLst>
            <pc:docMk/>
            <pc:sldMk cId="2537154609" sldId="2459"/>
            <ac:graphicFrameMk id="11" creationId="{A4CB4E8E-9F16-4AE6-87EF-ECDE3D755C49}"/>
          </ac:graphicFrameMkLst>
        </pc:graphicFrameChg>
        <pc:picChg chg="mod">
          <ac:chgData name="PULGARIN ROSERO, ANDRES FELIPE (external - Temp Staff)" userId="3c56de75-31ab-46f7-983d-a45d1f2ab425" providerId="ADAL" clId="{5222C553-C72C-4FD0-A7F2-C61B2D36FB5D}" dt="2022-05-16T21:24:46.015" v="22" actId="1076"/>
          <ac:picMkLst>
            <pc:docMk/>
            <pc:sldMk cId="2537154609" sldId="2459"/>
            <ac:picMk id="3" creationId="{9FC0BD6F-CAB1-459E-AC5B-0D8A9C05EA35}"/>
          </ac:picMkLst>
        </pc:picChg>
        <pc:picChg chg="add mod">
          <ac:chgData name="PULGARIN ROSERO, ANDRES FELIPE (external - Temp Staff)" userId="3c56de75-31ab-46f7-983d-a45d1f2ab425" providerId="ADAL" clId="{5222C553-C72C-4FD0-A7F2-C61B2D36FB5D}" dt="2022-05-16T21:24:04.042" v="10" actId="1076"/>
          <ac:picMkLst>
            <pc:docMk/>
            <pc:sldMk cId="2537154609" sldId="2459"/>
            <ac:picMk id="5" creationId="{71EE8A8A-11EF-4DCF-9A13-FA4784EC366F}"/>
          </ac:picMkLst>
        </pc:picChg>
        <pc:picChg chg="mod">
          <ac:chgData name="PULGARIN ROSERO, ANDRES FELIPE (external - Temp Staff)" userId="3c56de75-31ab-46f7-983d-a45d1f2ab425" providerId="ADAL" clId="{5222C553-C72C-4FD0-A7F2-C61B2D36FB5D}" dt="2022-05-16T21:29:02.046" v="189" actId="1076"/>
          <ac:picMkLst>
            <pc:docMk/>
            <pc:sldMk cId="2537154609" sldId="2459"/>
            <ac:picMk id="12" creationId="{ADE3D2FD-A787-4C5D-B83A-206E60770F28}"/>
          </ac:picMkLst>
        </pc:picChg>
        <pc:picChg chg="mod">
          <ac:chgData name="PULGARIN ROSERO, ANDRES FELIPE (external - Temp Staff)" userId="3c56de75-31ab-46f7-983d-a45d1f2ab425" providerId="ADAL" clId="{5222C553-C72C-4FD0-A7F2-C61B2D36FB5D}" dt="2022-05-16T21:29:14.887" v="191" actId="1076"/>
          <ac:picMkLst>
            <pc:docMk/>
            <pc:sldMk cId="2537154609" sldId="2459"/>
            <ac:picMk id="13" creationId="{6C228BBE-6D65-4A48-9F05-0994BBE29DBC}"/>
          </ac:picMkLst>
        </pc:picChg>
        <pc:cxnChg chg="add del mod">
          <ac:chgData name="PULGARIN ROSERO, ANDRES FELIPE (external - Temp Staff)" userId="3c56de75-31ab-46f7-983d-a45d1f2ab425" providerId="ADAL" clId="{5222C553-C72C-4FD0-A7F2-C61B2D36FB5D}" dt="2022-05-16T21:42:57.731" v="373" actId="478"/>
          <ac:cxnSpMkLst>
            <pc:docMk/>
            <pc:sldMk cId="2537154609" sldId="2459"/>
            <ac:cxnSpMk id="18" creationId="{27AB4497-8949-48EC-9EAB-6EE1FCEC962B}"/>
          </ac:cxnSpMkLst>
        </pc:cxnChg>
      </pc:sldChg>
      <pc:sldChg chg="addSp modSp mod modAnim">
        <pc:chgData name="PULGARIN ROSERO, ANDRES FELIPE (external - Temp Staff)" userId="3c56de75-31ab-46f7-983d-a45d1f2ab425" providerId="ADAL" clId="{5222C553-C72C-4FD0-A7F2-C61B2D36FB5D}" dt="2022-05-16T22:03:49.999" v="1155"/>
        <pc:sldMkLst>
          <pc:docMk/>
          <pc:sldMk cId="4267334102" sldId="2460"/>
        </pc:sldMkLst>
        <pc:spChg chg="mod">
          <ac:chgData name="PULGARIN ROSERO, ANDRES FELIPE (external - Temp Staff)" userId="3c56de75-31ab-46f7-983d-a45d1f2ab425" providerId="ADAL" clId="{5222C553-C72C-4FD0-A7F2-C61B2D36FB5D}" dt="2022-05-16T22:03:29.124" v="1153" actId="20577"/>
          <ac:spMkLst>
            <pc:docMk/>
            <pc:sldMk cId="4267334102" sldId="2460"/>
            <ac:spMk id="7" creationId="{416CC658-938C-45C3-A3DE-CB9D0829FBEE}"/>
          </ac:spMkLst>
        </pc:spChg>
        <pc:spChg chg="add mod">
          <ac:chgData name="PULGARIN ROSERO, ANDRES FELIPE (external - Temp Staff)" userId="3c56de75-31ab-46f7-983d-a45d1f2ab425" providerId="ADAL" clId="{5222C553-C72C-4FD0-A7F2-C61B2D36FB5D}" dt="2022-05-16T21:47:43.756" v="718" actId="20577"/>
          <ac:spMkLst>
            <pc:docMk/>
            <pc:sldMk cId="4267334102" sldId="2460"/>
            <ac:spMk id="10" creationId="{5DAB0602-5C64-48E0-8106-176B4DC08DCC}"/>
          </ac:spMkLst>
        </pc:spChg>
        <pc:spChg chg="add mod">
          <ac:chgData name="PULGARIN ROSERO, ANDRES FELIPE (external - Temp Staff)" userId="3c56de75-31ab-46f7-983d-a45d1f2ab425" providerId="ADAL" clId="{5222C553-C72C-4FD0-A7F2-C61B2D36FB5D}" dt="2022-05-16T21:49:27.170" v="918" actId="313"/>
          <ac:spMkLst>
            <pc:docMk/>
            <pc:sldMk cId="4267334102" sldId="2460"/>
            <ac:spMk id="11" creationId="{CA147C9D-0E4C-4080-BECA-6C9C6A40EC70}"/>
          </ac:spMkLst>
        </pc:spChg>
        <pc:picChg chg="mod">
          <ac:chgData name="PULGARIN ROSERO, ANDRES FELIPE (external - Temp Staff)" userId="3c56de75-31ab-46f7-983d-a45d1f2ab425" providerId="ADAL" clId="{5222C553-C72C-4FD0-A7F2-C61B2D36FB5D}" dt="2022-05-16T21:46:02.594" v="649" actId="1076"/>
          <ac:picMkLst>
            <pc:docMk/>
            <pc:sldMk cId="4267334102" sldId="2460"/>
            <ac:picMk id="8" creationId="{C2EFE1B8-EAB2-44C0-A685-A64E2D256C48}"/>
          </ac:picMkLst>
        </pc:picChg>
        <pc:picChg chg="mod">
          <ac:chgData name="PULGARIN ROSERO, ANDRES FELIPE (external - Temp Staff)" userId="3c56de75-31ab-46f7-983d-a45d1f2ab425" providerId="ADAL" clId="{5222C553-C72C-4FD0-A7F2-C61B2D36FB5D}" dt="2022-05-16T21:45:57.563" v="647" actId="1076"/>
          <ac:picMkLst>
            <pc:docMk/>
            <pc:sldMk cId="4267334102" sldId="2460"/>
            <ac:picMk id="9" creationId="{E8C06915-FE84-49EC-A07A-FAC7A5F29CE6}"/>
          </ac:picMkLst>
        </pc:picChg>
        <pc:picChg chg="mod">
          <ac:chgData name="PULGARIN ROSERO, ANDRES FELIPE (external - Temp Staff)" userId="3c56de75-31ab-46f7-983d-a45d1f2ab425" providerId="ADAL" clId="{5222C553-C72C-4FD0-A7F2-C61B2D36FB5D}" dt="2022-05-16T21:49:38.735" v="919" actId="1076"/>
          <ac:picMkLst>
            <pc:docMk/>
            <pc:sldMk cId="4267334102" sldId="2460"/>
            <ac:picMk id="14" creationId="{7A380C2E-3545-47E8-A403-D0B7A78D2847}"/>
          </ac:picMkLst>
        </pc:picChg>
      </pc:sldChg>
      <pc:sldChg chg="addSp delSp modSp add del mod delAnim">
        <pc:chgData name="PULGARIN ROSERO, ANDRES FELIPE (external - Temp Staff)" userId="3c56de75-31ab-46f7-983d-a45d1f2ab425" providerId="ADAL" clId="{5222C553-C72C-4FD0-A7F2-C61B2D36FB5D}" dt="2022-05-16T21:57:05.077" v="943" actId="2696"/>
        <pc:sldMkLst>
          <pc:docMk/>
          <pc:sldMk cId="3538951980" sldId="2461"/>
        </pc:sldMkLst>
        <pc:graphicFrameChg chg="del">
          <ac:chgData name="PULGARIN ROSERO, ANDRES FELIPE (external - Temp Staff)" userId="3c56de75-31ab-46f7-983d-a45d1f2ab425" providerId="ADAL" clId="{5222C553-C72C-4FD0-A7F2-C61B2D36FB5D}" dt="2022-05-16T21:53:13.277" v="929" actId="478"/>
          <ac:graphicFrameMkLst>
            <pc:docMk/>
            <pc:sldMk cId="3538951980" sldId="2461"/>
            <ac:graphicFrameMk id="5" creationId="{1F8982F6-6101-425C-8686-CC631A240B43}"/>
          </ac:graphicFrameMkLst>
        </pc:graphicFrameChg>
        <pc:graphicFrameChg chg="add mod">
          <ac:chgData name="PULGARIN ROSERO, ANDRES FELIPE (external - Temp Staff)" userId="3c56de75-31ab-46f7-983d-a45d1f2ab425" providerId="ADAL" clId="{5222C553-C72C-4FD0-A7F2-C61B2D36FB5D}" dt="2022-05-16T21:54:53.005" v="941" actId="1957"/>
          <ac:graphicFrameMkLst>
            <pc:docMk/>
            <pc:sldMk cId="3538951980" sldId="2461"/>
            <ac:graphicFrameMk id="12" creationId="{45EBE26A-B34D-400C-B373-83CC69DCE567}"/>
          </ac:graphicFrameMkLst>
        </pc:graphicFrameChg>
        <pc:picChg chg="mod">
          <ac:chgData name="PULGARIN ROSERO, ANDRES FELIPE (external - Temp Staff)" userId="3c56de75-31ab-46f7-983d-a45d1f2ab425" providerId="ADAL" clId="{5222C553-C72C-4FD0-A7F2-C61B2D36FB5D}" dt="2022-05-16T21:54:13.690" v="938" actId="1076"/>
          <ac:picMkLst>
            <pc:docMk/>
            <pc:sldMk cId="3538951980" sldId="2461"/>
            <ac:picMk id="14" creationId="{7A380C2E-3545-47E8-A403-D0B7A78D2847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[Libro1]Hoja2!TablaDinámica3</c:name>
    <c:fmtId val="12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Hoja2!$B$3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cat>
            <c:strRef>
              <c:f>Hoja2!$A$4:$A$14</c:f>
              <c:strCache>
                <c:ptCount val="10"/>
                <c:pt idx="0">
                  <c:v>Germany</c:v>
                </c:pt>
                <c:pt idx="1">
                  <c:v>Ireland</c:v>
                </c:pt>
                <c:pt idx="2">
                  <c:v>Luxembourg</c:v>
                </c:pt>
                <c:pt idx="3">
                  <c:v>Uganda</c:v>
                </c:pt>
                <c:pt idx="4">
                  <c:v>Romania</c:v>
                </c:pt>
                <c:pt idx="5">
                  <c:v>Belarus</c:v>
                </c:pt>
                <c:pt idx="6">
                  <c:v>Czechia</c:v>
                </c:pt>
                <c:pt idx="7">
                  <c:v>Russia</c:v>
                </c:pt>
                <c:pt idx="8">
                  <c:v>Moldova</c:v>
                </c:pt>
                <c:pt idx="9">
                  <c:v>Lithuania</c:v>
                </c:pt>
              </c:strCache>
            </c:strRef>
          </c:cat>
          <c:val>
            <c:numRef>
              <c:f>Hoja2!$B$4:$B$14</c:f>
              <c:numCache>
                <c:formatCode>General</c:formatCode>
                <c:ptCount val="10"/>
                <c:pt idx="0">
                  <c:v>66.05</c:v>
                </c:pt>
                <c:pt idx="1">
                  <c:v>66.75</c:v>
                </c:pt>
                <c:pt idx="2">
                  <c:v>67</c:v>
                </c:pt>
                <c:pt idx="3">
                  <c:v>70.260000000000005</c:v>
                </c:pt>
                <c:pt idx="4">
                  <c:v>70.64</c:v>
                </c:pt>
                <c:pt idx="5">
                  <c:v>71.349999999999994</c:v>
                </c:pt>
                <c:pt idx="6">
                  <c:v>72.52</c:v>
                </c:pt>
                <c:pt idx="7">
                  <c:v>72.62</c:v>
                </c:pt>
                <c:pt idx="8">
                  <c:v>72.680000000000007</c:v>
                </c:pt>
                <c:pt idx="9">
                  <c:v>73.31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68-4537-9044-E258AB50F0C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683850112"/>
        <c:axId val="1683851776"/>
        <c:axId val="0"/>
      </c:bar3DChart>
      <c:catAx>
        <c:axId val="16838501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683851776"/>
        <c:crosses val="autoZero"/>
        <c:auto val="1"/>
        <c:lblAlgn val="ctr"/>
        <c:lblOffset val="100"/>
        <c:noMultiLvlLbl val="0"/>
      </c:catAx>
      <c:valAx>
        <c:axId val="1683851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683850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'Datos Burbuja'!$B$1</c:f>
              <c:strCache>
                <c:ptCount val="1"/>
                <c:pt idx="0">
                  <c:v>Litros por persona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xVal>
            <c:strRef>
              <c:f>'Datos Burbuja'!$A$2:$A$188</c:f>
              <c:strCache>
                <c:ptCount val="187"/>
                <c:pt idx="0">
                  <c:v>Afghanistan</c:v>
                </c:pt>
                <c:pt idx="1">
                  <c:v>Albania</c:v>
                </c:pt>
                <c:pt idx="2">
                  <c:v>Algeria</c:v>
                </c:pt>
                <c:pt idx="3">
                  <c:v>Andorra</c:v>
                </c:pt>
                <c:pt idx="4">
                  <c:v>Angola</c:v>
                </c:pt>
                <c:pt idx="5">
                  <c:v>Antigua and Barbuda</c:v>
                </c:pt>
                <c:pt idx="6">
                  <c:v>Argentina</c:v>
                </c:pt>
                <c:pt idx="7">
                  <c:v>Armenia</c:v>
                </c:pt>
                <c:pt idx="8">
                  <c:v>Australia</c:v>
                </c:pt>
                <c:pt idx="9">
                  <c:v>Austria</c:v>
                </c:pt>
                <c:pt idx="10">
                  <c:v>Azerbaijan</c:v>
                </c:pt>
                <c:pt idx="11">
                  <c:v>Bahamas</c:v>
                </c:pt>
                <c:pt idx="12">
                  <c:v>Bahrain</c:v>
                </c:pt>
                <c:pt idx="13">
                  <c:v>Bangladesh</c:v>
                </c:pt>
                <c:pt idx="14">
                  <c:v>Barbados</c:v>
                </c:pt>
                <c:pt idx="15">
                  <c:v>Belarus</c:v>
                </c:pt>
                <c:pt idx="16">
                  <c:v>Belgium</c:v>
                </c:pt>
                <c:pt idx="17">
                  <c:v>Belize</c:v>
                </c:pt>
                <c:pt idx="18">
                  <c:v>Benin</c:v>
                </c:pt>
                <c:pt idx="19">
                  <c:v>Bhutan</c:v>
                </c:pt>
                <c:pt idx="20">
                  <c:v>Bolivia</c:v>
                </c:pt>
                <c:pt idx="21">
                  <c:v>Bosnia and Herzegovina</c:v>
                </c:pt>
                <c:pt idx="22">
                  <c:v>Botswana</c:v>
                </c:pt>
                <c:pt idx="23">
                  <c:v>Brazil</c:v>
                </c:pt>
                <c:pt idx="24">
                  <c:v>Brunei</c:v>
                </c:pt>
                <c:pt idx="25">
                  <c:v>Bulgaria</c:v>
                </c:pt>
                <c:pt idx="26">
                  <c:v>Burkina Faso</c:v>
                </c:pt>
                <c:pt idx="27">
                  <c:v>Burundi</c:v>
                </c:pt>
                <c:pt idx="28">
                  <c:v>Cambodia</c:v>
                </c:pt>
                <c:pt idx="29">
                  <c:v>Cameroon</c:v>
                </c:pt>
                <c:pt idx="30">
                  <c:v>Canada</c:v>
                </c:pt>
                <c:pt idx="31">
                  <c:v>Cape Verde</c:v>
                </c:pt>
                <c:pt idx="32">
                  <c:v>Central African Republic</c:v>
                </c:pt>
                <c:pt idx="33">
                  <c:v>Chad</c:v>
                </c:pt>
                <c:pt idx="34">
                  <c:v>Chile</c:v>
                </c:pt>
                <c:pt idx="35">
                  <c:v>China</c:v>
                </c:pt>
                <c:pt idx="36">
                  <c:v>Colombia</c:v>
                </c:pt>
                <c:pt idx="37">
                  <c:v>Comoros</c:v>
                </c:pt>
                <c:pt idx="38">
                  <c:v>Congo</c:v>
                </c:pt>
                <c:pt idx="39">
                  <c:v>Costa Rica</c:v>
                </c:pt>
                <c:pt idx="40">
                  <c:v>Cote d'Ivoire</c:v>
                </c:pt>
                <c:pt idx="41">
                  <c:v>Croatia</c:v>
                </c:pt>
                <c:pt idx="42">
                  <c:v>Cuba</c:v>
                </c:pt>
                <c:pt idx="43">
                  <c:v>Cyprus</c:v>
                </c:pt>
                <c:pt idx="44">
                  <c:v>Czechia</c:v>
                </c:pt>
                <c:pt idx="45">
                  <c:v>Democratic Republic of Congo</c:v>
                </c:pt>
                <c:pt idx="46">
                  <c:v>Denmark</c:v>
                </c:pt>
                <c:pt idx="47">
                  <c:v>Djibouti</c:v>
                </c:pt>
                <c:pt idx="48">
                  <c:v>Dominica</c:v>
                </c:pt>
                <c:pt idx="49">
                  <c:v>Dominican Republic</c:v>
                </c:pt>
                <c:pt idx="50">
                  <c:v>Ecuador</c:v>
                </c:pt>
                <c:pt idx="51">
                  <c:v>Egypt</c:v>
                </c:pt>
                <c:pt idx="52">
                  <c:v>El Salvador</c:v>
                </c:pt>
                <c:pt idx="53">
                  <c:v>Equatorial Guinea</c:v>
                </c:pt>
                <c:pt idx="54">
                  <c:v>Eritrea</c:v>
                </c:pt>
                <c:pt idx="55">
                  <c:v>Estonia</c:v>
                </c:pt>
                <c:pt idx="56">
                  <c:v>Eswatini</c:v>
                </c:pt>
                <c:pt idx="57">
                  <c:v>Ethiopia</c:v>
                </c:pt>
                <c:pt idx="58">
                  <c:v>Fiji</c:v>
                </c:pt>
                <c:pt idx="59">
                  <c:v>Finland</c:v>
                </c:pt>
                <c:pt idx="60">
                  <c:v>France</c:v>
                </c:pt>
                <c:pt idx="61">
                  <c:v>Gabon</c:v>
                </c:pt>
                <c:pt idx="62">
                  <c:v>Gambia</c:v>
                </c:pt>
                <c:pt idx="63">
                  <c:v>Georgia</c:v>
                </c:pt>
                <c:pt idx="64">
                  <c:v>Germany</c:v>
                </c:pt>
                <c:pt idx="65">
                  <c:v>Ghana</c:v>
                </c:pt>
                <c:pt idx="66">
                  <c:v>Greece</c:v>
                </c:pt>
                <c:pt idx="67">
                  <c:v>Grenada</c:v>
                </c:pt>
                <c:pt idx="68">
                  <c:v>Guatemala</c:v>
                </c:pt>
                <c:pt idx="69">
                  <c:v>Guinea</c:v>
                </c:pt>
                <c:pt idx="70">
                  <c:v>Guinea-Bissau</c:v>
                </c:pt>
                <c:pt idx="71">
                  <c:v>Guyana</c:v>
                </c:pt>
                <c:pt idx="72">
                  <c:v>Haiti</c:v>
                </c:pt>
                <c:pt idx="73">
                  <c:v>Honduras</c:v>
                </c:pt>
                <c:pt idx="74">
                  <c:v>Hungary</c:v>
                </c:pt>
                <c:pt idx="75">
                  <c:v>Iceland</c:v>
                </c:pt>
                <c:pt idx="76">
                  <c:v>India</c:v>
                </c:pt>
                <c:pt idx="77">
                  <c:v>Indonesia</c:v>
                </c:pt>
                <c:pt idx="78">
                  <c:v>Iran</c:v>
                </c:pt>
                <c:pt idx="79">
                  <c:v>Iraq</c:v>
                </c:pt>
                <c:pt idx="80">
                  <c:v>Ireland</c:v>
                </c:pt>
                <c:pt idx="81">
                  <c:v>Israel</c:v>
                </c:pt>
                <c:pt idx="82">
                  <c:v>Italy</c:v>
                </c:pt>
                <c:pt idx="83">
                  <c:v>Jamaica</c:v>
                </c:pt>
                <c:pt idx="84">
                  <c:v>Japan</c:v>
                </c:pt>
                <c:pt idx="85">
                  <c:v>Jordan</c:v>
                </c:pt>
                <c:pt idx="86">
                  <c:v>Kazakhstan</c:v>
                </c:pt>
                <c:pt idx="87">
                  <c:v>Kenya</c:v>
                </c:pt>
                <c:pt idx="88">
                  <c:v>Kiribati</c:v>
                </c:pt>
                <c:pt idx="89">
                  <c:v>Kuwait</c:v>
                </c:pt>
                <c:pt idx="90">
                  <c:v>Kyrgyzstan</c:v>
                </c:pt>
                <c:pt idx="91">
                  <c:v>Laos</c:v>
                </c:pt>
                <c:pt idx="92">
                  <c:v>Latvia</c:v>
                </c:pt>
                <c:pt idx="93">
                  <c:v>Lebanon</c:v>
                </c:pt>
                <c:pt idx="94">
                  <c:v>Lesotho</c:v>
                </c:pt>
                <c:pt idx="95">
                  <c:v>Liberia</c:v>
                </c:pt>
                <c:pt idx="96">
                  <c:v>Libya</c:v>
                </c:pt>
                <c:pt idx="97">
                  <c:v>Lithuania</c:v>
                </c:pt>
                <c:pt idx="98">
                  <c:v>Luxembourg</c:v>
                </c:pt>
                <c:pt idx="99">
                  <c:v>Madagascar</c:v>
                </c:pt>
                <c:pt idx="100">
                  <c:v>Malawi</c:v>
                </c:pt>
                <c:pt idx="101">
                  <c:v>Malaysia</c:v>
                </c:pt>
                <c:pt idx="102">
                  <c:v>Maldives</c:v>
                </c:pt>
                <c:pt idx="103">
                  <c:v>Mali</c:v>
                </c:pt>
                <c:pt idx="104">
                  <c:v>Malta</c:v>
                </c:pt>
                <c:pt idx="105">
                  <c:v>Mauritania</c:v>
                </c:pt>
                <c:pt idx="106">
                  <c:v>Mauritius</c:v>
                </c:pt>
                <c:pt idx="107">
                  <c:v>Mexico</c:v>
                </c:pt>
                <c:pt idx="108">
                  <c:v>Micronesia (country)</c:v>
                </c:pt>
                <c:pt idx="109">
                  <c:v>Moldova</c:v>
                </c:pt>
                <c:pt idx="110">
                  <c:v>Mongolia</c:v>
                </c:pt>
                <c:pt idx="111">
                  <c:v>Montenegro</c:v>
                </c:pt>
                <c:pt idx="112">
                  <c:v>Morocco</c:v>
                </c:pt>
                <c:pt idx="113">
                  <c:v>Mozambique</c:v>
                </c:pt>
                <c:pt idx="114">
                  <c:v>Myanmar</c:v>
                </c:pt>
                <c:pt idx="115">
                  <c:v>Namibia</c:v>
                </c:pt>
                <c:pt idx="116">
                  <c:v>Nauru</c:v>
                </c:pt>
                <c:pt idx="117">
                  <c:v>Nepal</c:v>
                </c:pt>
                <c:pt idx="118">
                  <c:v>Netherlands</c:v>
                </c:pt>
                <c:pt idx="119">
                  <c:v>New Zealand</c:v>
                </c:pt>
                <c:pt idx="120">
                  <c:v>Nicaragua</c:v>
                </c:pt>
                <c:pt idx="121">
                  <c:v>Niger</c:v>
                </c:pt>
                <c:pt idx="122">
                  <c:v>Nigeria</c:v>
                </c:pt>
                <c:pt idx="123">
                  <c:v>North Korea</c:v>
                </c:pt>
                <c:pt idx="124">
                  <c:v>North Macedonia</c:v>
                </c:pt>
                <c:pt idx="125">
                  <c:v>Norway</c:v>
                </c:pt>
                <c:pt idx="126">
                  <c:v>Oman</c:v>
                </c:pt>
                <c:pt idx="127">
                  <c:v>Pakistan</c:v>
                </c:pt>
                <c:pt idx="128">
                  <c:v>Panama</c:v>
                </c:pt>
                <c:pt idx="129">
                  <c:v>Papua New Guinea</c:v>
                </c:pt>
                <c:pt idx="130">
                  <c:v>Paraguay</c:v>
                </c:pt>
                <c:pt idx="131">
                  <c:v>Peru</c:v>
                </c:pt>
                <c:pt idx="132">
                  <c:v>Philippines</c:v>
                </c:pt>
                <c:pt idx="133">
                  <c:v>Poland</c:v>
                </c:pt>
                <c:pt idx="134">
                  <c:v>Portugal</c:v>
                </c:pt>
                <c:pt idx="135">
                  <c:v>Qatar</c:v>
                </c:pt>
                <c:pt idx="136">
                  <c:v>Romania</c:v>
                </c:pt>
                <c:pt idx="137">
                  <c:v>Russia</c:v>
                </c:pt>
                <c:pt idx="138">
                  <c:v>Rwanda</c:v>
                </c:pt>
                <c:pt idx="139">
                  <c:v>Saint Kitts and Nevis</c:v>
                </c:pt>
                <c:pt idx="140">
                  <c:v>Saint Lucia</c:v>
                </c:pt>
                <c:pt idx="141">
                  <c:v>Saint Vincent and the Grenadines</c:v>
                </c:pt>
                <c:pt idx="142">
                  <c:v>Samoa</c:v>
                </c:pt>
                <c:pt idx="143">
                  <c:v>Sao Tome and Principe</c:v>
                </c:pt>
                <c:pt idx="144">
                  <c:v>Saudi Arabia</c:v>
                </c:pt>
                <c:pt idx="145">
                  <c:v>Senegal</c:v>
                </c:pt>
                <c:pt idx="146">
                  <c:v>Serbia</c:v>
                </c:pt>
                <c:pt idx="147">
                  <c:v>Seychelles</c:v>
                </c:pt>
                <c:pt idx="148">
                  <c:v>Sierra Leone</c:v>
                </c:pt>
                <c:pt idx="149">
                  <c:v>Singapore</c:v>
                </c:pt>
                <c:pt idx="150">
                  <c:v>Slovakia</c:v>
                </c:pt>
                <c:pt idx="151">
                  <c:v>Slovenia</c:v>
                </c:pt>
                <c:pt idx="152">
                  <c:v>Solomon Islands</c:v>
                </c:pt>
                <c:pt idx="153">
                  <c:v>Somalia</c:v>
                </c:pt>
                <c:pt idx="154">
                  <c:v>South Africa</c:v>
                </c:pt>
                <c:pt idx="155">
                  <c:v>South Korea</c:v>
                </c:pt>
                <c:pt idx="156">
                  <c:v>Spain</c:v>
                </c:pt>
                <c:pt idx="157">
                  <c:v>Sri Lanka</c:v>
                </c:pt>
                <c:pt idx="158">
                  <c:v>Sudan</c:v>
                </c:pt>
                <c:pt idx="159">
                  <c:v>Suriname</c:v>
                </c:pt>
                <c:pt idx="160">
                  <c:v>Sweden</c:v>
                </c:pt>
                <c:pt idx="161">
                  <c:v>Switzerland</c:v>
                </c:pt>
                <c:pt idx="162">
                  <c:v>Syria</c:v>
                </c:pt>
                <c:pt idx="163">
                  <c:v>Tajikistan</c:v>
                </c:pt>
                <c:pt idx="164">
                  <c:v>Tanzania</c:v>
                </c:pt>
                <c:pt idx="165">
                  <c:v>Thailand</c:v>
                </c:pt>
                <c:pt idx="166">
                  <c:v>Timor</c:v>
                </c:pt>
                <c:pt idx="167">
                  <c:v>Togo</c:v>
                </c:pt>
                <c:pt idx="168">
                  <c:v>Tonga</c:v>
                </c:pt>
                <c:pt idx="169">
                  <c:v>Trinidad and Tobago</c:v>
                </c:pt>
                <c:pt idx="170">
                  <c:v>Tunisia</c:v>
                </c:pt>
                <c:pt idx="171">
                  <c:v>Turkey</c:v>
                </c:pt>
                <c:pt idx="172">
                  <c:v>Turkmenistan</c:v>
                </c:pt>
                <c:pt idx="173">
                  <c:v>Tuvalu</c:v>
                </c:pt>
                <c:pt idx="174">
                  <c:v>Uganda</c:v>
                </c:pt>
                <c:pt idx="175">
                  <c:v>Ukraine</c:v>
                </c:pt>
                <c:pt idx="176">
                  <c:v>United Arab Emirates</c:v>
                </c:pt>
                <c:pt idx="177">
                  <c:v>United Kingdom</c:v>
                </c:pt>
                <c:pt idx="178">
                  <c:v>United States</c:v>
                </c:pt>
                <c:pt idx="179">
                  <c:v>Uruguay</c:v>
                </c:pt>
                <c:pt idx="180">
                  <c:v>Uzbekistan</c:v>
                </c:pt>
                <c:pt idx="181">
                  <c:v>Vanuatu</c:v>
                </c:pt>
                <c:pt idx="182">
                  <c:v>Venezuela</c:v>
                </c:pt>
                <c:pt idx="183">
                  <c:v>Vietnam</c:v>
                </c:pt>
                <c:pt idx="184">
                  <c:v>Yemen</c:v>
                </c:pt>
                <c:pt idx="185">
                  <c:v>Zambia</c:v>
                </c:pt>
                <c:pt idx="186">
                  <c:v>Zimbabwe</c:v>
                </c:pt>
              </c:strCache>
            </c:strRef>
          </c:xVal>
          <c:yVal>
            <c:numRef>
              <c:f>'Datos Burbuja'!$B$2:$B$188</c:f>
              <c:numCache>
                <c:formatCode>#,##0</c:formatCode>
                <c:ptCount val="187"/>
                <c:pt idx="0">
                  <c:v>0.63</c:v>
                </c:pt>
                <c:pt idx="1">
                  <c:v>35.82</c:v>
                </c:pt>
                <c:pt idx="2">
                  <c:v>3.92</c:v>
                </c:pt>
                <c:pt idx="3">
                  <c:v>58.97</c:v>
                </c:pt>
                <c:pt idx="4">
                  <c:v>30.71</c:v>
                </c:pt>
                <c:pt idx="5">
                  <c:v>28.37</c:v>
                </c:pt>
                <c:pt idx="6">
                  <c:v>45.699999999999996</c:v>
                </c:pt>
                <c:pt idx="7">
                  <c:v>27.1</c:v>
                </c:pt>
                <c:pt idx="8">
                  <c:v>57.529999999999994</c:v>
                </c:pt>
                <c:pt idx="9">
                  <c:v>62.14</c:v>
                </c:pt>
                <c:pt idx="10">
                  <c:v>17.22</c:v>
                </c:pt>
                <c:pt idx="11">
                  <c:v>23.310000000000002</c:v>
                </c:pt>
                <c:pt idx="12">
                  <c:v>7.5799999999999992</c:v>
                </c:pt>
                <c:pt idx="13">
                  <c:v>0.59000000000000008</c:v>
                </c:pt>
                <c:pt idx="14">
                  <c:v>41.48</c:v>
                </c:pt>
                <c:pt idx="15">
                  <c:v>71.349999999999994</c:v>
                </c:pt>
                <c:pt idx="16">
                  <c:v>59.92</c:v>
                </c:pt>
                <c:pt idx="17">
                  <c:v>32.75</c:v>
                </c:pt>
                <c:pt idx="18">
                  <c:v>12.940000000000001</c:v>
                </c:pt>
                <c:pt idx="19">
                  <c:v>6.14</c:v>
                </c:pt>
                <c:pt idx="20">
                  <c:v>22.44</c:v>
                </c:pt>
                <c:pt idx="21">
                  <c:v>34.96</c:v>
                </c:pt>
                <c:pt idx="22">
                  <c:v>40.730000000000004</c:v>
                </c:pt>
                <c:pt idx="23">
                  <c:v>40.870000000000005</c:v>
                </c:pt>
                <c:pt idx="24">
                  <c:v>1.89</c:v>
                </c:pt>
                <c:pt idx="25">
                  <c:v>59.529999999999994</c:v>
                </c:pt>
                <c:pt idx="26">
                  <c:v>50.03</c:v>
                </c:pt>
                <c:pt idx="27">
                  <c:v>40.139999999999993</c:v>
                </c:pt>
                <c:pt idx="28">
                  <c:v>22.48</c:v>
                </c:pt>
                <c:pt idx="29">
                  <c:v>34.56</c:v>
                </c:pt>
                <c:pt idx="30">
                  <c:v>27.92</c:v>
                </c:pt>
                <c:pt idx="31">
                  <c:v>32.04</c:v>
                </c:pt>
                <c:pt idx="32">
                  <c:v>16.09</c:v>
                </c:pt>
                <c:pt idx="33">
                  <c:v>18.360000000000003</c:v>
                </c:pt>
                <c:pt idx="34">
                  <c:v>44.31</c:v>
                </c:pt>
                <c:pt idx="35">
                  <c:v>29.1</c:v>
                </c:pt>
                <c:pt idx="36">
                  <c:v>27.550000000000004</c:v>
                </c:pt>
                <c:pt idx="37">
                  <c:v>2.4500000000000002</c:v>
                </c:pt>
                <c:pt idx="38">
                  <c:v>30.540000000000003</c:v>
                </c:pt>
                <c:pt idx="39">
                  <c:v>25.400000000000002</c:v>
                </c:pt>
                <c:pt idx="40">
                  <c:v>18.399999999999999</c:v>
                </c:pt>
                <c:pt idx="41">
                  <c:v>51.14</c:v>
                </c:pt>
                <c:pt idx="42">
                  <c:v>26.86</c:v>
                </c:pt>
                <c:pt idx="43">
                  <c:v>56.21</c:v>
                </c:pt>
                <c:pt idx="44">
                  <c:v>72.52</c:v>
                </c:pt>
                <c:pt idx="45">
                  <c:v>7.6099999999999994</c:v>
                </c:pt>
                <c:pt idx="46">
                  <c:v>56.58</c:v>
                </c:pt>
                <c:pt idx="47">
                  <c:v>4.49</c:v>
                </c:pt>
                <c:pt idx="48">
                  <c:v>49.25</c:v>
                </c:pt>
                <c:pt idx="49">
                  <c:v>32.739999999999995</c:v>
                </c:pt>
                <c:pt idx="50">
                  <c:v>27.11</c:v>
                </c:pt>
                <c:pt idx="51">
                  <c:v>1.6600000000000001</c:v>
                </c:pt>
                <c:pt idx="52">
                  <c:v>18.45</c:v>
                </c:pt>
                <c:pt idx="53">
                  <c:v>41.870000000000005</c:v>
                </c:pt>
                <c:pt idx="54">
                  <c:v>7.8900000000000006</c:v>
                </c:pt>
                <c:pt idx="55">
                  <c:v>59.230000000000004</c:v>
                </c:pt>
                <c:pt idx="56">
                  <c:v>40.870000000000005</c:v>
                </c:pt>
                <c:pt idx="57">
                  <c:v>10.86</c:v>
                </c:pt>
                <c:pt idx="58">
                  <c:v>15.67</c:v>
                </c:pt>
                <c:pt idx="59">
                  <c:v>59.35</c:v>
                </c:pt>
                <c:pt idx="60">
                  <c:v>64.540000000000006</c:v>
                </c:pt>
                <c:pt idx="61">
                  <c:v>48.15</c:v>
                </c:pt>
                <c:pt idx="62">
                  <c:v>19.440000000000001</c:v>
                </c:pt>
                <c:pt idx="63">
                  <c:v>38.33</c:v>
                </c:pt>
                <c:pt idx="64">
                  <c:v>66.05</c:v>
                </c:pt>
                <c:pt idx="65">
                  <c:v>19.2</c:v>
                </c:pt>
                <c:pt idx="66">
                  <c:v>51.25</c:v>
                </c:pt>
                <c:pt idx="67">
                  <c:v>45.42</c:v>
                </c:pt>
                <c:pt idx="68">
                  <c:v>17.2</c:v>
                </c:pt>
                <c:pt idx="69">
                  <c:v>4.32</c:v>
                </c:pt>
                <c:pt idx="70">
                  <c:v>24.36</c:v>
                </c:pt>
                <c:pt idx="71">
                  <c:v>37.980000000000004</c:v>
                </c:pt>
                <c:pt idx="72">
                  <c:v>16.239999999999998</c:v>
                </c:pt>
                <c:pt idx="73">
                  <c:v>18.22</c:v>
                </c:pt>
                <c:pt idx="74">
                  <c:v>63.870000000000005</c:v>
                </c:pt>
                <c:pt idx="75">
                  <c:v>40.129999999999995</c:v>
                </c:pt>
                <c:pt idx="76">
                  <c:v>20.04</c:v>
                </c:pt>
                <c:pt idx="77">
                  <c:v>2.7399999999999998</c:v>
                </c:pt>
                <c:pt idx="78">
                  <c:v>3.84</c:v>
                </c:pt>
                <c:pt idx="79">
                  <c:v>2.14</c:v>
                </c:pt>
                <c:pt idx="80">
                  <c:v>66.75</c:v>
                </c:pt>
                <c:pt idx="81">
                  <c:v>16.97</c:v>
                </c:pt>
                <c:pt idx="82">
                  <c:v>42.55</c:v>
                </c:pt>
                <c:pt idx="83">
                  <c:v>22.13</c:v>
                </c:pt>
                <c:pt idx="84">
                  <c:v>39.25</c:v>
                </c:pt>
                <c:pt idx="85">
                  <c:v>3.3</c:v>
                </c:pt>
                <c:pt idx="86">
                  <c:v>31.9</c:v>
                </c:pt>
                <c:pt idx="87">
                  <c:v>15.679999999999998</c:v>
                </c:pt>
                <c:pt idx="88">
                  <c:v>6.7499999999999991</c:v>
                </c:pt>
                <c:pt idx="89">
                  <c:v>9.5000000000000001E-2</c:v>
                </c:pt>
                <c:pt idx="90">
                  <c:v>44.57</c:v>
                </c:pt>
                <c:pt idx="91">
                  <c:v>36.900000000000006</c:v>
                </c:pt>
                <c:pt idx="92">
                  <c:v>57.760000000000005</c:v>
                </c:pt>
                <c:pt idx="93">
                  <c:v>10.57</c:v>
                </c:pt>
                <c:pt idx="94">
                  <c:v>28.57</c:v>
                </c:pt>
                <c:pt idx="95">
                  <c:v>29.62</c:v>
                </c:pt>
                <c:pt idx="96">
                  <c:v>0.29300000000000004</c:v>
                </c:pt>
                <c:pt idx="97">
                  <c:v>73.31</c:v>
                </c:pt>
                <c:pt idx="98">
                  <c:v>67</c:v>
                </c:pt>
                <c:pt idx="99">
                  <c:v>9.36</c:v>
                </c:pt>
                <c:pt idx="100">
                  <c:v>15.75</c:v>
                </c:pt>
                <c:pt idx="101">
                  <c:v>5.8299999999999992</c:v>
                </c:pt>
                <c:pt idx="102">
                  <c:v>9.5</c:v>
                </c:pt>
                <c:pt idx="103">
                  <c:v>5.82</c:v>
                </c:pt>
                <c:pt idx="104">
                  <c:v>34.5</c:v>
                </c:pt>
                <c:pt idx="105">
                  <c:v>0.48500000000000004</c:v>
                </c:pt>
                <c:pt idx="106">
                  <c:v>22.590000000000003</c:v>
                </c:pt>
                <c:pt idx="107">
                  <c:v>28.04</c:v>
                </c:pt>
                <c:pt idx="108">
                  <c:v>14.41</c:v>
                </c:pt>
                <c:pt idx="109">
                  <c:v>72.680000000000007</c:v>
                </c:pt>
                <c:pt idx="110">
                  <c:v>37.199999999999996</c:v>
                </c:pt>
                <c:pt idx="111">
                  <c:v>37.46</c:v>
                </c:pt>
                <c:pt idx="112">
                  <c:v>4.26</c:v>
                </c:pt>
                <c:pt idx="113">
                  <c:v>9.75</c:v>
                </c:pt>
                <c:pt idx="114">
                  <c:v>14.46</c:v>
                </c:pt>
                <c:pt idx="115">
                  <c:v>18.61</c:v>
                </c:pt>
                <c:pt idx="116">
                  <c:v>22.59</c:v>
                </c:pt>
                <c:pt idx="117">
                  <c:v>9.11</c:v>
                </c:pt>
                <c:pt idx="118">
                  <c:v>51.16</c:v>
                </c:pt>
                <c:pt idx="119">
                  <c:v>53.73</c:v>
                </c:pt>
                <c:pt idx="120">
                  <c:v>25.35</c:v>
                </c:pt>
                <c:pt idx="121">
                  <c:v>2.0100000000000002</c:v>
                </c:pt>
                <c:pt idx="122">
                  <c:v>58.379999999999995</c:v>
                </c:pt>
                <c:pt idx="123">
                  <c:v>18.600000000000001</c:v>
                </c:pt>
                <c:pt idx="124">
                  <c:v>32.36</c:v>
                </c:pt>
                <c:pt idx="125">
                  <c:v>40.69</c:v>
                </c:pt>
                <c:pt idx="126">
                  <c:v>10.399999999999999</c:v>
                </c:pt>
                <c:pt idx="127">
                  <c:v>1.0649999999999999</c:v>
                </c:pt>
                <c:pt idx="128">
                  <c:v>33.5</c:v>
                </c:pt>
                <c:pt idx="129">
                  <c:v>7.84</c:v>
                </c:pt>
                <c:pt idx="130">
                  <c:v>35.459999999999994</c:v>
                </c:pt>
                <c:pt idx="131">
                  <c:v>34.230000000000004</c:v>
                </c:pt>
                <c:pt idx="132">
                  <c:v>32.270000000000003</c:v>
                </c:pt>
                <c:pt idx="133">
                  <c:v>54.32</c:v>
                </c:pt>
                <c:pt idx="134">
                  <c:v>63.870000000000005</c:v>
                </c:pt>
                <c:pt idx="135">
                  <c:v>7.72</c:v>
                </c:pt>
                <c:pt idx="136">
                  <c:v>70.64</c:v>
                </c:pt>
                <c:pt idx="137">
                  <c:v>72.62</c:v>
                </c:pt>
                <c:pt idx="138">
                  <c:v>55.209999999999994</c:v>
                </c:pt>
                <c:pt idx="139">
                  <c:v>48.309999999999995</c:v>
                </c:pt>
                <c:pt idx="140">
                  <c:v>53.67</c:v>
                </c:pt>
                <c:pt idx="141">
                  <c:v>35.550000000000004</c:v>
                </c:pt>
                <c:pt idx="142">
                  <c:v>16.21</c:v>
                </c:pt>
                <c:pt idx="143">
                  <c:v>38.330000000000005</c:v>
                </c:pt>
                <c:pt idx="144">
                  <c:v>0.90999999999999992</c:v>
                </c:pt>
                <c:pt idx="145">
                  <c:v>3.9000000000000004</c:v>
                </c:pt>
                <c:pt idx="146">
                  <c:v>29.14</c:v>
                </c:pt>
                <c:pt idx="147">
                  <c:v>62.79</c:v>
                </c:pt>
                <c:pt idx="148">
                  <c:v>28.53</c:v>
                </c:pt>
                <c:pt idx="149">
                  <c:v>10.56</c:v>
                </c:pt>
                <c:pt idx="150">
                  <c:v>59.2</c:v>
                </c:pt>
                <c:pt idx="151">
                  <c:v>61.08</c:v>
                </c:pt>
                <c:pt idx="152">
                  <c:v>7.78</c:v>
                </c:pt>
                <c:pt idx="153">
                  <c:v>0.37000000000000005</c:v>
                </c:pt>
                <c:pt idx="154">
                  <c:v>48.769999999999996</c:v>
                </c:pt>
                <c:pt idx="155">
                  <c:v>52.599999999999994</c:v>
                </c:pt>
                <c:pt idx="156">
                  <c:v>59.33</c:v>
                </c:pt>
                <c:pt idx="157">
                  <c:v>16.93</c:v>
                </c:pt>
                <c:pt idx="158">
                  <c:v>1.03</c:v>
                </c:pt>
                <c:pt idx="159">
                  <c:v>28.059999999999995</c:v>
                </c:pt>
                <c:pt idx="160">
                  <c:v>44.720000000000006</c:v>
                </c:pt>
                <c:pt idx="161">
                  <c:v>58.650000000000006</c:v>
                </c:pt>
                <c:pt idx="162">
                  <c:v>3.4699999999999998</c:v>
                </c:pt>
                <c:pt idx="163">
                  <c:v>14.27</c:v>
                </c:pt>
                <c:pt idx="164">
                  <c:v>49.400000000000006</c:v>
                </c:pt>
                <c:pt idx="165">
                  <c:v>37.67</c:v>
                </c:pt>
                <c:pt idx="166">
                  <c:v>7.2399999999999993</c:v>
                </c:pt>
                <c:pt idx="167">
                  <c:v>11.990000000000002</c:v>
                </c:pt>
                <c:pt idx="168">
                  <c:v>6.8899999999999988</c:v>
                </c:pt>
                <c:pt idx="169">
                  <c:v>31.249999999999996</c:v>
                </c:pt>
                <c:pt idx="170">
                  <c:v>8.3300000000000018</c:v>
                </c:pt>
                <c:pt idx="171">
                  <c:v>11.02</c:v>
                </c:pt>
                <c:pt idx="172">
                  <c:v>24.75</c:v>
                </c:pt>
                <c:pt idx="173">
                  <c:v>9.17</c:v>
                </c:pt>
                <c:pt idx="174">
                  <c:v>70.260000000000005</c:v>
                </c:pt>
                <c:pt idx="175">
                  <c:v>56.52</c:v>
                </c:pt>
                <c:pt idx="176">
                  <c:v>17.059999999999999</c:v>
                </c:pt>
                <c:pt idx="177">
                  <c:v>62.34</c:v>
                </c:pt>
                <c:pt idx="178">
                  <c:v>47.73</c:v>
                </c:pt>
                <c:pt idx="179">
                  <c:v>36.56</c:v>
                </c:pt>
                <c:pt idx="180">
                  <c:v>18.02</c:v>
                </c:pt>
                <c:pt idx="181">
                  <c:v>8.4600000000000009</c:v>
                </c:pt>
                <c:pt idx="182">
                  <c:v>38.200000000000003</c:v>
                </c:pt>
                <c:pt idx="183">
                  <c:v>26.26</c:v>
                </c:pt>
                <c:pt idx="184">
                  <c:v>1.4159999999999999</c:v>
                </c:pt>
                <c:pt idx="185">
                  <c:v>26.81</c:v>
                </c:pt>
                <c:pt idx="186">
                  <c:v>18.75</c:v>
                </c:pt>
              </c:numCache>
            </c:numRef>
          </c:yVal>
          <c:bubbleSize>
            <c:numRef>
              <c:f>'Datos Burbuja'!$C$2:$C$188</c:f>
              <c:numCache>
                <c:formatCode>#,##0</c:formatCode>
                <c:ptCount val="187"/>
                <c:pt idx="0">
                  <c:v>100771036</c:v>
                </c:pt>
                <c:pt idx="1">
                  <c:v>14937344</c:v>
                </c:pt>
                <c:pt idx="2">
                  <c:v>182125844</c:v>
                </c:pt>
                <c:pt idx="3">
                  <c:v>383716</c:v>
                </c:pt>
                <c:pt idx="4">
                  <c:v>117879494</c:v>
                </c:pt>
                <c:pt idx="5">
                  <c:v>435352</c:v>
                </c:pt>
                <c:pt idx="6">
                  <c:v>204096037</c:v>
                </c:pt>
                <c:pt idx="7">
                  <c:v>14805473</c:v>
                </c:pt>
                <c:pt idx="8">
                  <c:v>110155316</c:v>
                </c:pt>
                <c:pt idx="9">
                  <c:v>42302927</c:v>
                </c:pt>
                <c:pt idx="10">
                  <c:v>45266096</c:v>
                </c:pt>
                <c:pt idx="11">
                  <c:v>1737664</c:v>
                </c:pt>
                <c:pt idx="12">
                  <c:v>5735924</c:v>
                </c:pt>
                <c:pt idx="13">
                  <c:v>731901800</c:v>
                </c:pt>
                <c:pt idx="14">
                  <c:v>1401929</c:v>
                </c:pt>
                <c:pt idx="15">
                  <c:v>47746333</c:v>
                </c:pt>
                <c:pt idx="16">
                  <c:v>54537777</c:v>
                </c:pt>
                <c:pt idx="17">
                  <c:v>1597570</c:v>
                </c:pt>
                <c:pt idx="18">
                  <c:v>46108420</c:v>
                </c:pt>
                <c:pt idx="19">
                  <c:v>3407541</c:v>
                </c:pt>
                <c:pt idx="20">
                  <c:v>49922040</c:v>
                </c:pt>
                <c:pt idx="21">
                  <c:v>17975277</c:v>
                </c:pt>
                <c:pt idx="22">
                  <c:v>9804299</c:v>
                </c:pt>
                <c:pt idx="23">
                  <c:v>970572163</c:v>
                </c:pt>
                <c:pt idx="24">
                  <c:v>1930786</c:v>
                </c:pt>
                <c:pt idx="25">
                  <c:v>37361275</c:v>
                </c:pt>
                <c:pt idx="26">
                  <c:v>78497179</c:v>
                </c:pt>
                <c:pt idx="27">
                  <c:v>43754747</c:v>
                </c:pt>
                <c:pt idx="28">
                  <c:v>71512031</c:v>
                </c:pt>
                <c:pt idx="29">
                  <c:v>102103225</c:v>
                </c:pt>
                <c:pt idx="30">
                  <c:v>107248792</c:v>
                </c:pt>
                <c:pt idx="31">
                  <c:v>2452360</c:v>
                </c:pt>
                <c:pt idx="32">
                  <c:v>21225112</c:v>
                </c:pt>
                <c:pt idx="33">
                  <c:v>59993116</c:v>
                </c:pt>
                <c:pt idx="34">
                  <c:v>85286116</c:v>
                </c:pt>
                <c:pt idx="35">
                  <c:v>6824633408</c:v>
                </c:pt>
                <c:pt idx="36">
                  <c:v>224682118</c:v>
                </c:pt>
                <c:pt idx="37">
                  <c:v>3453436</c:v>
                </c:pt>
                <c:pt idx="38">
                  <c:v>21124389</c:v>
                </c:pt>
                <c:pt idx="39">
                  <c:v>22672492</c:v>
                </c:pt>
                <c:pt idx="40">
                  <c:v>103637491</c:v>
                </c:pt>
                <c:pt idx="41">
                  <c:v>21523585</c:v>
                </c:pt>
                <c:pt idx="42">
                  <c:v>56276765</c:v>
                </c:pt>
                <c:pt idx="43">
                  <c:v>5433810</c:v>
                </c:pt>
                <c:pt idx="44">
                  <c:v>52351122</c:v>
                </c:pt>
                <c:pt idx="45">
                  <c:v>326768201</c:v>
                </c:pt>
                <c:pt idx="46">
                  <c:v>27758568</c:v>
                </c:pt>
                <c:pt idx="47">
                  <c:v>4213940</c:v>
                </c:pt>
                <c:pt idx="48">
                  <c:v>353908</c:v>
                </c:pt>
                <c:pt idx="49">
                  <c:v>48172518</c:v>
                </c:pt>
                <c:pt idx="50">
                  <c:v>74814457</c:v>
                </c:pt>
                <c:pt idx="51">
                  <c:v>417982532</c:v>
                </c:pt>
                <c:pt idx="52">
                  <c:v>30869792</c:v>
                </c:pt>
                <c:pt idx="53">
                  <c:v>4776888</c:v>
                </c:pt>
                <c:pt idx="54">
                  <c:v>15085118</c:v>
                </c:pt>
                <c:pt idx="55">
                  <c:v>6725107</c:v>
                </c:pt>
                <c:pt idx="56">
                  <c:v>5341160</c:v>
                </c:pt>
                <c:pt idx="57">
                  <c:v>440270943</c:v>
                </c:pt>
                <c:pt idx="58">
                  <c:v>4244555</c:v>
                </c:pt>
                <c:pt idx="59">
                  <c:v>26816383</c:v>
                </c:pt>
                <c:pt idx="60">
                  <c:v>312458461</c:v>
                </c:pt>
                <c:pt idx="61">
                  <c:v>8310020</c:v>
                </c:pt>
                <c:pt idx="62">
                  <c:v>9020604</c:v>
                </c:pt>
                <c:pt idx="63">
                  <c:v>20698563</c:v>
                </c:pt>
                <c:pt idx="64">
                  <c:v>408742447</c:v>
                </c:pt>
                <c:pt idx="65">
                  <c:v>123489423</c:v>
                </c:pt>
                <c:pt idx="66">
                  <c:v>54376524</c:v>
                </c:pt>
                <c:pt idx="67">
                  <c:v>534774</c:v>
                </c:pt>
                <c:pt idx="68">
                  <c:v>72877472</c:v>
                </c:pt>
                <c:pt idx="69">
                  <c:v>51388876</c:v>
                </c:pt>
                <c:pt idx="70">
                  <c:v>7680350</c:v>
                </c:pt>
                <c:pt idx="71">
                  <c:v>3788744</c:v>
                </c:pt>
                <c:pt idx="72">
                  <c:v>49427132</c:v>
                </c:pt>
                <c:pt idx="73">
                  <c:v>41051386</c:v>
                </c:pt>
                <c:pt idx="74">
                  <c:v>49719258</c:v>
                </c:pt>
                <c:pt idx="75">
                  <c:v>1562706</c:v>
                </c:pt>
                <c:pt idx="76">
                  <c:v>6101261310</c:v>
                </c:pt>
                <c:pt idx="77">
                  <c:v>1205691322</c:v>
                </c:pt>
                <c:pt idx="78">
                  <c:v>369440673</c:v>
                </c:pt>
                <c:pt idx="79">
                  <c:v>154167718</c:v>
                </c:pt>
                <c:pt idx="80">
                  <c:v>21949757</c:v>
                </c:pt>
                <c:pt idx="81">
                  <c:v>36181868</c:v>
                </c:pt>
                <c:pt idx="82">
                  <c:v>295504399</c:v>
                </c:pt>
                <c:pt idx="83">
                  <c:v>14031039</c:v>
                </c:pt>
                <c:pt idx="84">
                  <c:v>639579961</c:v>
                </c:pt>
                <c:pt idx="85">
                  <c:v>37381570</c:v>
                </c:pt>
                <c:pt idx="86">
                  <c:v>82469426</c:v>
                </c:pt>
                <c:pt idx="87">
                  <c:v>209891047</c:v>
                </c:pt>
                <c:pt idx="88">
                  <c:v>506423</c:v>
                </c:pt>
                <c:pt idx="89">
                  <c:v>15280105</c:v>
                </c:pt>
                <c:pt idx="90">
                  <c:v>27681501</c:v>
                </c:pt>
                <c:pt idx="91">
                  <c:v>31127202</c:v>
                </c:pt>
                <c:pt idx="92">
                  <c:v>10681137</c:v>
                </c:pt>
                <c:pt idx="93">
                  <c:v>26886688</c:v>
                </c:pt>
                <c:pt idx="94">
                  <c:v>10191833</c:v>
                </c:pt>
                <c:pt idx="95">
                  <c:v>19249123</c:v>
                </c:pt>
                <c:pt idx="96">
                  <c:v>30451055</c:v>
                </c:pt>
                <c:pt idx="97">
                  <c:v>15703068</c:v>
                </c:pt>
                <c:pt idx="98">
                  <c:v>2572829</c:v>
                </c:pt>
                <c:pt idx="99">
                  <c:v>105751561</c:v>
                </c:pt>
                <c:pt idx="100">
                  <c:v>73202830</c:v>
                </c:pt>
                <c:pt idx="101">
                  <c:v>138891893</c:v>
                </c:pt>
                <c:pt idx="102">
                  <c:v>1935347</c:v>
                </c:pt>
                <c:pt idx="103">
                  <c:v>75287836</c:v>
                </c:pt>
                <c:pt idx="104">
                  <c:v>2085379</c:v>
                </c:pt>
                <c:pt idx="105">
                  <c:v>17598231</c:v>
                </c:pt>
                <c:pt idx="106">
                  <c:v>6181751</c:v>
                </c:pt>
                <c:pt idx="107">
                  <c:v>567047038</c:v>
                </c:pt>
                <c:pt idx="108">
                  <c:v>537982</c:v>
                </c:pt>
                <c:pt idx="109">
                  <c:v>20570700</c:v>
                </c:pt>
                <c:pt idx="110">
                  <c:v>13812395</c:v>
                </c:pt>
                <c:pt idx="111">
                  <c:v>1879039</c:v>
                </c:pt>
                <c:pt idx="112">
                  <c:v>162285316</c:v>
                </c:pt>
                <c:pt idx="113">
                  <c:v>118275429</c:v>
                </c:pt>
                <c:pt idx="114">
                  <c:v>252659498</c:v>
                </c:pt>
                <c:pt idx="115">
                  <c:v>10614977</c:v>
                </c:pt>
                <c:pt idx="116">
                  <c:v>51244</c:v>
                </c:pt>
                <c:pt idx="117">
                  <c:v>131809551</c:v>
                </c:pt>
                <c:pt idx="118">
                  <c:v>82974320</c:v>
                </c:pt>
                <c:pt idx="119">
                  <c:v>21722063</c:v>
                </c:pt>
                <c:pt idx="120">
                  <c:v>29020796</c:v>
                </c:pt>
                <c:pt idx="121">
                  <c:v>83864554</c:v>
                </c:pt>
                <c:pt idx="122">
                  <c:v>796664209</c:v>
                </c:pt>
                <c:pt idx="123">
                  <c:v>122115523</c:v>
                </c:pt>
                <c:pt idx="124">
                  <c:v>10328131</c:v>
                </c:pt>
                <c:pt idx="125">
                  <c:v>24555399</c:v>
                </c:pt>
                <c:pt idx="126">
                  <c:v>16917479</c:v>
                </c:pt>
                <c:pt idx="127">
                  <c:v>893727474</c:v>
                </c:pt>
                <c:pt idx="128">
                  <c:v>18148604</c:v>
                </c:pt>
                <c:pt idx="129">
                  <c:v>36367100</c:v>
                </c:pt>
                <c:pt idx="130">
                  <c:v>31040129</c:v>
                </c:pt>
                <c:pt idx="131">
                  <c:v>145813768</c:v>
                </c:pt>
                <c:pt idx="132">
                  <c:v>467049392</c:v>
                </c:pt>
                <c:pt idx="133">
                  <c:v>191211101</c:v>
                </c:pt>
                <c:pt idx="134">
                  <c:v>52026204</c:v>
                </c:pt>
                <c:pt idx="135">
                  <c:v>8661596</c:v>
                </c:pt>
                <c:pt idx="136">
                  <c:v>103457862</c:v>
                </c:pt>
                <c:pt idx="137">
                  <c:v>724275381</c:v>
                </c:pt>
                <c:pt idx="138">
                  <c:v>50484281</c:v>
                </c:pt>
                <c:pt idx="139">
                  <c:v>243588</c:v>
                </c:pt>
                <c:pt idx="140">
                  <c:v>855258</c:v>
                </c:pt>
                <c:pt idx="141">
                  <c:v>544009</c:v>
                </c:pt>
                <c:pt idx="142">
                  <c:v>929758</c:v>
                </c:pt>
                <c:pt idx="143">
                  <c:v>890579</c:v>
                </c:pt>
                <c:pt idx="144">
                  <c:v>137321916</c:v>
                </c:pt>
                <c:pt idx="145">
                  <c:v>63998771</c:v>
                </c:pt>
                <c:pt idx="146">
                  <c:v>26670776</c:v>
                </c:pt>
                <c:pt idx="147">
                  <c:v>452998</c:v>
                </c:pt>
                <c:pt idx="148">
                  <c:v>31467893</c:v>
                </c:pt>
                <c:pt idx="149">
                  <c:v>24775381</c:v>
                </c:pt>
                <c:pt idx="150">
                  <c:v>27091093</c:v>
                </c:pt>
                <c:pt idx="151">
                  <c:v>10175059</c:v>
                </c:pt>
                <c:pt idx="152">
                  <c:v>2666433</c:v>
                </c:pt>
                <c:pt idx="153">
                  <c:v>60168421</c:v>
                </c:pt>
                <c:pt idx="154">
                  <c:v>257244164</c:v>
                </c:pt>
                <c:pt idx="155">
                  <c:v>247620731</c:v>
                </c:pt>
                <c:pt idx="156">
                  <c:v>225139656</c:v>
                </c:pt>
                <c:pt idx="157">
                  <c:v>100721116</c:v>
                </c:pt>
                <c:pt idx="158">
                  <c:v>80704480</c:v>
                </c:pt>
                <c:pt idx="159">
                  <c:v>2634654</c:v>
                </c:pt>
                <c:pt idx="160">
                  <c:v>47047005</c:v>
                </c:pt>
                <c:pt idx="161">
                  <c:v>39161645</c:v>
                </c:pt>
                <c:pt idx="162">
                  <c:v>91077039</c:v>
                </c:pt>
                <c:pt idx="163">
                  <c:v>38087910</c:v>
                </c:pt>
                <c:pt idx="164">
                  <c:v>224092114</c:v>
                </c:pt>
                <c:pt idx="165">
                  <c:v>333706833</c:v>
                </c:pt>
                <c:pt idx="166">
                  <c:v>5437282</c:v>
                </c:pt>
                <c:pt idx="167">
                  <c:v>32169980</c:v>
                </c:pt>
                <c:pt idx="168">
                  <c:v>506830</c:v>
                </c:pt>
                <c:pt idx="169">
                  <c:v>6651973</c:v>
                </c:pt>
                <c:pt idx="170">
                  <c:v>53195524</c:v>
                </c:pt>
                <c:pt idx="171">
                  <c:v>364340152</c:v>
                </c:pt>
                <c:pt idx="172">
                  <c:v>25774176</c:v>
                </c:pt>
                <c:pt idx="173">
                  <c:v>52514</c:v>
                </c:pt>
                <c:pt idx="174">
                  <c:v>164717392</c:v>
                </c:pt>
                <c:pt idx="175">
                  <c:v>230688713</c:v>
                </c:pt>
                <c:pt idx="176">
                  <c:v>35166149</c:v>
                </c:pt>
                <c:pt idx="177">
                  <c:v>315672886</c:v>
                </c:pt>
                <c:pt idx="178">
                  <c:v>1533690467</c:v>
                </c:pt>
                <c:pt idx="179">
                  <c:v>16862109</c:v>
                </c:pt>
                <c:pt idx="180">
                  <c:v>143119436</c:v>
                </c:pt>
                <c:pt idx="181">
                  <c:v>1194265</c:v>
                </c:pt>
                <c:pt idx="182">
                  <c:v>138033780</c:v>
                </c:pt>
                <c:pt idx="183">
                  <c:v>439933769</c:v>
                </c:pt>
                <c:pt idx="184">
                  <c:v>115667905</c:v>
                </c:pt>
                <c:pt idx="185">
                  <c:v>69109256</c:v>
                </c:pt>
                <c:pt idx="186">
                  <c:v>64909361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CBF9-4D1D-B57A-A4BBBAF811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1934612448"/>
        <c:axId val="1934610784"/>
      </c:bubbleChart>
      <c:valAx>
        <c:axId val="19346124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400" dirty="0"/>
                  <a:t>Población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934610784"/>
        <c:crosses val="autoZero"/>
        <c:crossBetween val="midCat"/>
      </c:valAx>
      <c:valAx>
        <c:axId val="19346107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400" dirty="0"/>
                  <a:t>Litros</a:t>
                </a:r>
                <a:r>
                  <a:rPr lang="es-ES" sz="1400" baseline="0" dirty="0"/>
                  <a:t> de Alcohol</a:t>
                </a:r>
                <a:endParaRPr lang="es-ES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9346124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[Libro1]Pivots!TablaDinámica5</c:name>
    <c:fmtId val="7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Pivots!$B$34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869-4CF4-ADFD-6AA44B6FC49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869-4CF4-ADFD-6AA44B6FC495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869-4CF4-ADFD-6AA44B6FC49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869-4CF4-ADFD-6AA44B6FC49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B869-4CF4-ADFD-6AA44B6FC495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B869-4CF4-ADFD-6AA44B6FC495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B869-4CF4-ADFD-6AA44B6FC49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Pivots!$A$35:$A$42</c:f>
              <c:strCache>
                <c:ptCount val="7"/>
                <c:pt idx="0">
                  <c:v>Africa</c:v>
                </c:pt>
                <c:pt idx="1">
                  <c:v>Asia</c:v>
                </c:pt>
                <c:pt idx="2">
                  <c:v>Central America</c:v>
                </c:pt>
                <c:pt idx="3">
                  <c:v>Europe</c:v>
                </c:pt>
                <c:pt idx="4">
                  <c:v>North America</c:v>
                </c:pt>
                <c:pt idx="5">
                  <c:v>Oceania</c:v>
                </c:pt>
                <c:pt idx="6">
                  <c:v>South America</c:v>
                </c:pt>
              </c:strCache>
            </c:strRef>
          </c:cat>
          <c:val>
            <c:numRef>
              <c:f>Pivots!$B$35:$B$42</c:f>
              <c:numCache>
                <c:formatCode>General</c:formatCode>
                <c:ptCount val="7"/>
                <c:pt idx="0">
                  <c:v>1371.5649340992127</c:v>
                </c:pt>
                <c:pt idx="1">
                  <c:v>865.29588114369449</c:v>
                </c:pt>
                <c:pt idx="2">
                  <c:v>131.91787373502339</c:v>
                </c:pt>
                <c:pt idx="3">
                  <c:v>2471.5648350056927</c:v>
                </c:pt>
                <c:pt idx="4">
                  <c:v>776.75113693563605</c:v>
                </c:pt>
                <c:pt idx="5">
                  <c:v>227.02999999999983</c:v>
                </c:pt>
                <c:pt idx="6">
                  <c:v>418.46999999999997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B869-4CF4-ADFD-6AA44B6FC49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BEAC412-C0E0-4680-B40F-6137FEAD1B2F}" type="datetime1">
              <a:rPr lang="es-ES" smtClean="0"/>
              <a:t>16/05/2022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65AE8BC-2AB3-9E4C-9797-2A6F8A74C7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A5784-D07A-4C59-A2CF-0329D6DB4ACE}" type="datetime1">
              <a:rPr lang="es-ES" smtClean="0"/>
              <a:pPr/>
              <a:t>16/05/2022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8B34ED-4CDD-41C9-90F7-D768D5559A6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6574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3893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7125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2795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pPr rtl="0"/>
            <a:r>
              <a:rPr lang="es-ES" spc="300" noProof="0"/>
              <a:t>REVISIÓN ANUAL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pPr rtl="0"/>
            <a:r>
              <a:rPr lang="es-ES" noProof="0"/>
              <a:t>Haga clic para modificar los estilos de texto maestro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6" name="Marcador de contenido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es-ES" sz="1600" noProof="0">
                <a:cs typeface="Biome Light" panose="020B0303030204020804" pitchFamily="34" charset="0"/>
              </a:rPr>
              <a:t>Haga clic para modificar los estilos de texto maestro.</a:t>
            </a:r>
          </a:p>
          <a:p>
            <a:pPr marL="0" indent="0" rtl="0">
              <a:buNone/>
            </a:pPr>
            <a:endParaRPr lang="es-ES" noProof="0"/>
          </a:p>
        </p:txBody>
      </p:sp>
      <p:sp>
        <p:nvSpPr>
          <p:cNvPr id="17" name="Marcador de número de diapositiva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/>
          <a:p>
            <a:pPr rtl="0"/>
            <a:r>
              <a:rPr lang="es-ES" sz="4000" spc="300" noProof="0"/>
              <a:t>Haga clic para modificar el estilo de título del patrón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MAESTRO</a:t>
            </a:r>
          </a:p>
        </p:txBody>
      </p:sp>
      <p:sp>
        <p:nvSpPr>
          <p:cNvPr id="31" name="Marcador de texto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32" name="Marcador de texto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33" name="Marcador de texto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34" name="Marcador de imagen en línea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35" name="Marcador de imagen en línea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36" name="Marcador de imagen en línea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es-ES" noProof="0"/>
              <a:t>Icono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 rtlCol="0"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 rtl="0"/>
            <a:r>
              <a:rPr lang="es-ES" noProof="0"/>
              <a:t>HAGA CLIC PARA MODIFICAR LOS ESTILOS DE TEXTO MAESTRO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es-ES" noProof="0"/>
              <a:t>HAGA CLIC PARA MODIFICAR LOS ESTILOS DE TEXTO MAESTRO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6" name="Marcador de contenido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es-ES" sz="1600" noProof="0">
                <a:cs typeface="Biome Light" panose="020B0303030204020804" pitchFamily="34" charset="0"/>
              </a:rPr>
              <a:t>Haga clic para modificar los estilos de texto maestro.</a:t>
            </a:r>
          </a:p>
          <a:p>
            <a:pPr marL="0" indent="0" rtl="0">
              <a:buNone/>
            </a:pPr>
            <a:endParaRPr lang="es-ES" noProof="0"/>
          </a:p>
        </p:txBody>
      </p:sp>
      <p:sp>
        <p:nvSpPr>
          <p:cNvPr id="17" name="Marcador de número de diapositiva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/>
            </a:lvl1pPr>
          </a:lstStyle>
          <a:p>
            <a:pPr rtl="0"/>
            <a:r>
              <a:rPr lang="es-ES" noProof="0"/>
              <a:t>HAGA CLIC PARA MODIFICAR 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MAESTRO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/>
            </a:lvl1pPr>
          </a:lstStyle>
          <a:p>
            <a:pPr rtl="0"/>
            <a:r>
              <a:rPr lang="es-ES" noProof="0"/>
              <a:t>TÍTULO DE LA DIAPOSITIVA AQUÍ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 rtlCol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9" name="Marcador de número de diapositiva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9" name="Marcador de posición de imagen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Marcador de posición de imagen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Marcador de posición de imagen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2" name="Marcador de posición de imagen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3" name="Marcador de posición de imagen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 rtlCol="0">
            <a:noAutofit/>
          </a:bodyPr>
          <a:lstStyle>
            <a:lvl1pPr>
              <a:defRPr sz="4800" spc="3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 rtl="0"/>
            <a:r>
              <a:rPr lang="es-ES" noProof="0"/>
              <a:t>HAGA CLIC PARA MODIFICAR LOS ESTILOS DE TEXTO MAESTRO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es-ES" sz="4800" noProof="0"/>
              <a:t>Haga clic para modificar el estilo de título del patrón</a:t>
            </a:r>
          </a:p>
        </p:txBody>
      </p:sp>
      <p:sp>
        <p:nvSpPr>
          <p:cNvPr id="19" name="Marcador de posición de imagen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Marcador de posición de texto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es-ES" spc="300" noProof="0">
                <a:solidFill>
                  <a:schemeClr val="tx1"/>
                </a:solidFill>
              </a:rPr>
              <a:t>Haga clic para modificar los estilos de texto del patrón</a:t>
            </a:r>
          </a:p>
        </p:txBody>
      </p:sp>
      <p:sp>
        <p:nvSpPr>
          <p:cNvPr id="11" name="Marcador de posición de contenido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s-ES" sz="1400" noProof="0">
                <a:solidFill>
                  <a:schemeClr val="tx1"/>
                </a:solidFill>
              </a:rPr>
              <a:t>Haga clic para modificar los estilos de texto del patrón</a:t>
            </a:r>
          </a:p>
        </p:txBody>
      </p:sp>
      <p:sp>
        <p:nvSpPr>
          <p:cNvPr id="12" name="Marcador de texto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es-ES" spc="300" noProof="0">
                <a:solidFill>
                  <a:schemeClr val="tx1"/>
                </a:solidFill>
              </a:rPr>
              <a:t>Haga clic para modificar los estilos de texto del patrón</a:t>
            </a:r>
          </a:p>
        </p:txBody>
      </p:sp>
      <p:sp>
        <p:nvSpPr>
          <p:cNvPr id="14" name="Marcador de contenido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s-ES" sz="1400" noProof="0">
                <a:solidFill>
                  <a:schemeClr val="tx1"/>
                </a:solidFill>
              </a:rPr>
              <a:t>Haga clic para modificar los estilos de texto del patrón</a:t>
            </a:r>
          </a:p>
        </p:txBody>
      </p:sp>
      <p:sp>
        <p:nvSpPr>
          <p:cNvPr id="20" name="Marcador de número de diapositiva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es-ES" sz="4800" noProof="0"/>
              <a:t>Haga clic para modificar el estilo de título del patrón</a:t>
            </a:r>
          </a:p>
        </p:txBody>
      </p: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es-ES" noProof="0"/>
              <a:t>HAGA CLIC PARA MODIFICAR LOS ESTILOS DE TEXTO MAESTRO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4" name="Marcador de posición de imagen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5" name="Marcador de posición de imagen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6" name="Marcador de posición de imagen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9" name="Marcador de texto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es-ES" noProof="0"/>
              <a:t>HAGA CLIC PARA MODIFICAR LOS ESTILOS DE TEXTO MAESTRO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30" name="Marcador de texto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es-ES" noProof="0"/>
              <a:t>HAGA CLIC PARA MODIFICAR LOS ESTILOS DE TEXTO MAESTRO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31" name="Marcador de posición de número de diapositiva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www.creciendoycriando.com/botellas-sensoriales-mesa-de-luz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hart" Target="../charts/chart1.xml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hart" Target="../charts/chart2.xml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4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9.svg"/><Relationship Id="rId5" Type="http://schemas.openxmlformats.org/officeDocument/2006/relationships/chart" Target="../charts/chart3.xml"/><Relationship Id="rId10" Type="http://schemas.openxmlformats.org/officeDocument/2006/relationships/image" Target="../media/image8.png"/><Relationship Id="rId4" Type="http://schemas.openxmlformats.org/officeDocument/2006/relationships/image" Target="../media/image15.sv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-1" y="0"/>
            <a:ext cx="12192000" cy="6858000"/>
          </a:xfr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7" y="3030491"/>
            <a:ext cx="11490325" cy="823913"/>
          </a:xfrm>
          <a:effectLst>
            <a:glow rad="304800">
              <a:srgbClr val="FFC000">
                <a:alpha val="32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/>
          <a:lstStyle/>
          <a:p>
            <a:r>
              <a:rPr lang="es-ES" b="1" i="0" dirty="0">
                <a:effectLst/>
                <a:latin typeface="Inter"/>
              </a:rPr>
              <a:t>Alcohol </a:t>
            </a:r>
            <a:r>
              <a:rPr lang="es-ES" b="1" i="0" dirty="0" err="1">
                <a:effectLst/>
                <a:latin typeface="Inter"/>
              </a:rPr>
              <a:t>Consumption</a:t>
            </a:r>
            <a:r>
              <a:rPr lang="es-ES" b="1" i="0" dirty="0">
                <a:effectLst/>
                <a:latin typeface="Inter"/>
              </a:rPr>
              <a:t> </a:t>
            </a:r>
            <a:r>
              <a:rPr lang="es-ES" b="1" i="0" dirty="0" err="1">
                <a:effectLst/>
                <a:latin typeface="Inter"/>
              </a:rPr>
              <a:t>by</a:t>
            </a:r>
            <a:r>
              <a:rPr lang="es-ES" b="1" i="0" dirty="0">
                <a:effectLst/>
                <a:latin typeface="Inter"/>
              </a:rPr>
              <a:t> Country</a:t>
            </a:r>
            <a:br>
              <a:rPr lang="es-ES" b="1" i="0" dirty="0">
                <a:solidFill>
                  <a:srgbClr val="202124"/>
                </a:solidFill>
                <a:effectLst/>
                <a:latin typeface="Inter"/>
              </a:rPr>
            </a:br>
            <a:br>
              <a:rPr lang="es-ES" b="1" i="0" dirty="0">
                <a:solidFill>
                  <a:srgbClr val="202124"/>
                </a:solidFill>
                <a:effectLst/>
                <a:latin typeface="Inter"/>
              </a:rPr>
            </a:b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0999" y="3595006"/>
            <a:ext cx="4114800" cy="518795"/>
          </a:xfrm>
        </p:spPr>
        <p:txBody>
          <a:bodyPr rtlCol="0"/>
          <a:lstStyle/>
          <a:p>
            <a:pPr rtl="0"/>
            <a:r>
              <a:rPr lang="es-ES" dirty="0"/>
              <a:t>Andres Felipe </a:t>
            </a:r>
            <a:r>
              <a:rPr lang="es-ES" dirty="0" err="1"/>
              <a:t>pulgarin</a:t>
            </a:r>
            <a:r>
              <a:rPr lang="es-ES" dirty="0"/>
              <a:t> rosero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9C66DF4-43E0-493F-8858-2397BC3FFC84}"/>
              </a:ext>
            </a:extLst>
          </p:cNvPr>
          <p:cNvSpPr txBox="1"/>
          <p:nvPr/>
        </p:nvSpPr>
        <p:spPr>
          <a:xfrm>
            <a:off x="0" y="6858000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>
                <a:hlinkClick r:id="rId4" tooltip="https://www.creciendoycriando.com/botellas-sensoriales-mesa-de-luz/"/>
              </a:rPr>
              <a:t>Esta foto</a:t>
            </a:r>
            <a:r>
              <a:rPr lang="es-ES" sz="900"/>
              <a:t> de Autor desconocido está bajo licencia </a:t>
            </a:r>
            <a:r>
              <a:rPr lang="es-ES" sz="900">
                <a:hlinkClick r:id="rId5" tooltip="https://creativecommons.org/licenses/by-nc-nd/3.0/"/>
              </a:rPr>
              <a:t>CC BY-NC-ND</a:t>
            </a:r>
            <a:endParaRPr lang="es-ES" sz="900"/>
          </a:p>
        </p:txBody>
      </p:sp>
      <p:sp>
        <p:nvSpPr>
          <p:cNvPr id="14" name="Marcador de texto 6">
            <a:extLst>
              <a:ext uri="{FF2B5EF4-FFF2-40B4-BE49-F238E27FC236}">
                <a16:creationId xmlns:a16="http://schemas.microsoft.com/office/drawing/2014/main" id="{2858D578-8A7A-471F-BA2C-2849317DD521}"/>
              </a:ext>
            </a:extLst>
          </p:cNvPr>
          <p:cNvSpPr txBox="1">
            <a:spLocks/>
          </p:cNvSpPr>
          <p:nvPr/>
        </p:nvSpPr>
        <p:spPr>
          <a:xfrm>
            <a:off x="4513728" y="4418918"/>
            <a:ext cx="3343836" cy="518795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Pec</a:t>
            </a:r>
            <a:r>
              <a:rPr lang="es-ES" dirty="0"/>
              <a:t> 3 visualización de datos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build="p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16CC658-938C-45C3-A3DE-CB9D0829FB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29619"/>
            <a:ext cx="9136419" cy="2651443"/>
          </a:xfrm>
        </p:spPr>
        <p:txBody>
          <a:bodyPr/>
          <a:lstStyle/>
          <a:p>
            <a:r>
              <a:rPr lang="es-ES" b="1" dirty="0" err="1">
                <a:solidFill>
                  <a:srgbClr val="FF0000"/>
                </a:solidFill>
              </a:rPr>
              <a:t>Lithuania</a:t>
            </a:r>
            <a:r>
              <a:rPr lang="es-ES" b="1" dirty="0">
                <a:solidFill>
                  <a:srgbClr val="FF0000"/>
                </a:solidFill>
              </a:rPr>
              <a:t>, Moldava y </a:t>
            </a:r>
            <a:r>
              <a:rPr lang="es-ES" b="1" dirty="0" err="1">
                <a:solidFill>
                  <a:srgbClr val="FF0000"/>
                </a:solidFill>
              </a:rPr>
              <a:t>Russia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/>
              <a:t>lideran el consumo de alcohol  desde hace 15 años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9160A5CB-5338-4CCA-8F6A-79F8BACECE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4444080"/>
              </p:ext>
            </p:extLst>
          </p:nvPr>
        </p:nvGraphicFramePr>
        <p:xfrm>
          <a:off x="171844" y="2750230"/>
          <a:ext cx="6232598" cy="3916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Gráfico 9" descr="Cerveza con relleno sólido">
            <a:extLst>
              <a:ext uri="{FF2B5EF4-FFF2-40B4-BE49-F238E27FC236}">
                <a16:creationId xmlns:a16="http://schemas.microsoft.com/office/drawing/2014/main" id="{B2FE4877-721A-431C-91D6-5E29D2085F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52096">
            <a:off x="623171" y="1814797"/>
            <a:ext cx="948860" cy="94886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8E3EC896-4532-4577-A4CF-DD03FA79D3FE}"/>
              </a:ext>
            </a:extLst>
          </p:cNvPr>
          <p:cNvSpPr txBox="1"/>
          <p:nvPr/>
        </p:nvSpPr>
        <p:spPr>
          <a:xfrm>
            <a:off x="5857268" y="2920015"/>
            <a:ext cx="115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73,31 L/P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C3993A6-DC06-4AEC-B28B-B7B696A9547C}"/>
              </a:ext>
            </a:extLst>
          </p:cNvPr>
          <p:cNvSpPr txBox="1"/>
          <p:nvPr/>
        </p:nvSpPr>
        <p:spPr>
          <a:xfrm>
            <a:off x="5714920" y="3289347"/>
            <a:ext cx="115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72,68 L/P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33297C4-B13A-4B3D-B141-021A227BEA90}"/>
              </a:ext>
            </a:extLst>
          </p:cNvPr>
          <p:cNvSpPr txBox="1"/>
          <p:nvPr/>
        </p:nvSpPr>
        <p:spPr>
          <a:xfrm>
            <a:off x="5701298" y="3629641"/>
            <a:ext cx="115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72,62 L/P</a:t>
            </a:r>
          </a:p>
        </p:txBody>
      </p:sp>
      <p:pic>
        <p:nvPicPr>
          <p:cNvPr id="22" name="Gráfico 21" descr="Persona comiendo con relleno sólido">
            <a:extLst>
              <a:ext uri="{FF2B5EF4-FFF2-40B4-BE49-F238E27FC236}">
                <a16:creationId xmlns:a16="http://schemas.microsoft.com/office/drawing/2014/main" id="{3DC1E92A-B6B8-40DE-AED4-4822772233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02105" y="982365"/>
            <a:ext cx="1475495" cy="1475495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898022CB-8172-4FDD-920B-02B663FC2554}"/>
              </a:ext>
            </a:extLst>
          </p:cNvPr>
          <p:cNvSpPr txBox="1"/>
          <p:nvPr/>
        </p:nvSpPr>
        <p:spPr>
          <a:xfrm>
            <a:off x="8677142" y="2676610"/>
            <a:ext cx="3051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 Los </a:t>
            </a:r>
            <a:r>
              <a:rPr lang="es-ES" dirty="0">
                <a:solidFill>
                  <a:srgbClr val="FF0000"/>
                </a:solidFill>
              </a:rPr>
              <a:t>Lituanos lideran </a:t>
            </a:r>
            <a:r>
              <a:rPr lang="es-ES" dirty="0"/>
              <a:t>el consumo  de licor al año, con una media de </a:t>
            </a:r>
            <a:r>
              <a:rPr lang="es-ES" dirty="0">
                <a:solidFill>
                  <a:srgbClr val="FF0000"/>
                </a:solidFill>
              </a:rPr>
              <a:t>73,31 litros  por persona.</a:t>
            </a:r>
          </a:p>
        </p:txBody>
      </p:sp>
      <p:pic>
        <p:nvPicPr>
          <p:cNvPr id="25" name="Gráfico 24" descr="Insignia 1 con relleno sólido">
            <a:extLst>
              <a:ext uri="{FF2B5EF4-FFF2-40B4-BE49-F238E27FC236}">
                <a16:creationId xmlns:a16="http://schemas.microsoft.com/office/drawing/2014/main" id="{2F57748D-A309-4EB0-800C-70EBD35337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47306" y="2906995"/>
            <a:ext cx="656236" cy="656236"/>
          </a:xfrm>
          <a:prstGeom prst="rect">
            <a:avLst/>
          </a:prstGeom>
        </p:spPr>
      </p:pic>
      <p:pic>
        <p:nvPicPr>
          <p:cNvPr id="27" name="Gráfico 26" descr="Insignia con relleno sólido">
            <a:extLst>
              <a:ext uri="{FF2B5EF4-FFF2-40B4-BE49-F238E27FC236}">
                <a16:creationId xmlns:a16="http://schemas.microsoft.com/office/drawing/2014/main" id="{BA7E3E56-B8C2-4690-AC15-40A0D7353E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47306" y="4801636"/>
            <a:ext cx="656236" cy="656236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EE322DD8-4D3F-4848-8A9A-29654CD185D3}"/>
              </a:ext>
            </a:extLst>
          </p:cNvPr>
          <p:cNvSpPr txBox="1"/>
          <p:nvPr/>
        </p:nvSpPr>
        <p:spPr>
          <a:xfrm>
            <a:off x="8784718" y="4529590"/>
            <a:ext cx="2943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 En los </a:t>
            </a:r>
            <a:r>
              <a:rPr lang="es-ES" dirty="0">
                <a:solidFill>
                  <a:srgbClr val="FF0000"/>
                </a:solidFill>
              </a:rPr>
              <a:t>últimos 15 años  </a:t>
            </a:r>
            <a:r>
              <a:rPr lang="es-ES" dirty="0"/>
              <a:t>los países bálticos </a:t>
            </a:r>
            <a:r>
              <a:rPr lang="es-ES" dirty="0">
                <a:solidFill>
                  <a:srgbClr val="FF0000"/>
                </a:solidFill>
              </a:rPr>
              <a:t>lideran el consumo de alcohol </a:t>
            </a:r>
            <a:r>
              <a:rPr lang="es-ES" dirty="0"/>
              <a:t>a nivel mundial</a:t>
            </a:r>
          </a:p>
        </p:txBody>
      </p:sp>
    </p:spTree>
    <p:extLst>
      <p:ext uri="{BB962C8B-B14F-4D97-AF65-F5344CB8AC3E}">
        <p14:creationId xmlns:p14="http://schemas.microsoft.com/office/powerpoint/2010/main" val="317074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Graphic spid="9" grpId="0">
        <p:bldAsOne/>
      </p:bldGraphic>
      <p:bldP spid="18" grpId="0"/>
      <p:bldP spid="19" grpId="0"/>
      <p:bldP spid="20" grpId="0"/>
      <p:bldP spid="23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16CC658-938C-45C3-A3DE-CB9D0829FB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600635" y="329619"/>
            <a:ext cx="10390094" cy="1050945"/>
          </a:xfrm>
        </p:spPr>
        <p:txBody>
          <a:bodyPr/>
          <a:lstStyle/>
          <a:p>
            <a:r>
              <a:rPr lang="es-ES" b="1" dirty="0">
                <a:solidFill>
                  <a:srgbClr val="FF0000"/>
                </a:solidFill>
              </a:rPr>
              <a:t>El tamaño no IMPORTA… </a:t>
            </a:r>
            <a:r>
              <a:rPr lang="es-ES" b="1" dirty="0"/>
              <a:t>en el consumo de alcohol</a:t>
            </a:r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A4CB4E8E-9F16-4AE6-87EF-ECDE3D755C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0513384"/>
              </p:ext>
            </p:extLst>
          </p:nvPr>
        </p:nvGraphicFramePr>
        <p:xfrm>
          <a:off x="0" y="2160494"/>
          <a:ext cx="7091082" cy="4367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2" name="Gráfico 11" descr="Insignia 1 con relleno sólido">
            <a:extLst>
              <a:ext uri="{FF2B5EF4-FFF2-40B4-BE49-F238E27FC236}">
                <a16:creationId xmlns:a16="http://schemas.microsoft.com/office/drawing/2014/main" id="{ADE3D2FD-A787-4C5D-B83A-206E60770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09026" y="2916200"/>
            <a:ext cx="656236" cy="656236"/>
          </a:xfrm>
          <a:prstGeom prst="rect">
            <a:avLst/>
          </a:prstGeom>
        </p:spPr>
      </p:pic>
      <p:pic>
        <p:nvPicPr>
          <p:cNvPr id="13" name="Gráfico 12" descr="Insignia con relleno sólido">
            <a:extLst>
              <a:ext uri="{FF2B5EF4-FFF2-40B4-BE49-F238E27FC236}">
                <a16:creationId xmlns:a16="http://schemas.microsoft.com/office/drawing/2014/main" id="{6C228BBE-6D65-4A48-9F05-0994BBE29D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51106" y="4344437"/>
            <a:ext cx="656236" cy="656236"/>
          </a:xfrm>
          <a:prstGeom prst="rect">
            <a:avLst/>
          </a:prstGeom>
        </p:spPr>
      </p:pic>
      <p:pic>
        <p:nvPicPr>
          <p:cNvPr id="3" name="Gráfico 2" descr="Botella de agua con relleno sólido">
            <a:extLst>
              <a:ext uri="{FF2B5EF4-FFF2-40B4-BE49-F238E27FC236}">
                <a16:creationId xmlns:a16="http://schemas.microsoft.com/office/drawing/2014/main" id="{9FC0BD6F-CAB1-459E-AC5B-0D8A9C05EA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960526">
            <a:off x="10795065" y="5537058"/>
            <a:ext cx="1267154" cy="1267154"/>
          </a:xfrm>
          <a:prstGeom prst="rect">
            <a:avLst/>
          </a:prstGeom>
        </p:spPr>
      </p:pic>
      <p:pic>
        <p:nvPicPr>
          <p:cNvPr id="5" name="Gráfico 4" descr="Alteraciones y sastrería con relleno sólido">
            <a:extLst>
              <a:ext uri="{FF2B5EF4-FFF2-40B4-BE49-F238E27FC236}">
                <a16:creationId xmlns:a16="http://schemas.microsoft.com/office/drawing/2014/main" id="{71EE8A8A-11EF-4DCF-9A13-FA4784EC36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14184" y="253673"/>
            <a:ext cx="1202836" cy="1202836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EA0A7128-8520-4EA0-AB9D-A6C8EA8CE8E3}"/>
              </a:ext>
            </a:extLst>
          </p:cNvPr>
          <p:cNvSpPr txBox="1"/>
          <p:nvPr/>
        </p:nvSpPr>
        <p:spPr>
          <a:xfrm>
            <a:off x="8120453" y="2843095"/>
            <a:ext cx="3051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 Países como </a:t>
            </a:r>
            <a:r>
              <a:rPr lang="es-ES" b="1" dirty="0">
                <a:solidFill>
                  <a:srgbClr val="FF0000"/>
                </a:solidFill>
              </a:rPr>
              <a:t>Uganda y UK, </a:t>
            </a:r>
            <a:r>
              <a:rPr lang="es-ES" dirty="0"/>
              <a:t>consumen un 70% </a:t>
            </a:r>
            <a:r>
              <a:rPr lang="es-ES" b="1" dirty="0">
                <a:solidFill>
                  <a:srgbClr val="FF0000"/>
                </a:solidFill>
              </a:rPr>
              <a:t>más de licor al año que India y China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62769DA-CA76-466C-AEF5-6A67200DEDD5}"/>
              </a:ext>
            </a:extLst>
          </p:cNvPr>
          <p:cNvSpPr txBox="1"/>
          <p:nvPr/>
        </p:nvSpPr>
        <p:spPr>
          <a:xfrm>
            <a:off x="8067366" y="4344437"/>
            <a:ext cx="3051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En los últimos 15 años los españoles </a:t>
            </a:r>
            <a:r>
              <a:rPr lang="es-ES" dirty="0">
                <a:solidFill>
                  <a:srgbClr val="FF0000"/>
                </a:solidFill>
              </a:rPr>
              <a:t>hemos consumido más de 60 litros de licor por persona al año.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495667B-C981-45D6-8B2D-CA69AEBE9978}"/>
              </a:ext>
            </a:extLst>
          </p:cNvPr>
          <p:cNvSpPr txBox="1"/>
          <p:nvPr/>
        </p:nvSpPr>
        <p:spPr>
          <a:xfrm>
            <a:off x="1845037" y="4231489"/>
            <a:ext cx="80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China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D5D1F11-DA49-41DD-BA13-53746D344C52}"/>
              </a:ext>
            </a:extLst>
          </p:cNvPr>
          <p:cNvSpPr txBox="1"/>
          <p:nvPr/>
        </p:nvSpPr>
        <p:spPr>
          <a:xfrm>
            <a:off x="2807852" y="4575269"/>
            <a:ext cx="162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India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8C0A678-7EF2-41E3-B611-7A5BA8CDF51A}"/>
              </a:ext>
            </a:extLst>
          </p:cNvPr>
          <p:cNvSpPr txBox="1"/>
          <p:nvPr/>
        </p:nvSpPr>
        <p:spPr>
          <a:xfrm>
            <a:off x="4360423" y="3183216"/>
            <a:ext cx="162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España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075E6DB-457A-4BC0-B074-58FF1C1FD5B9}"/>
              </a:ext>
            </a:extLst>
          </p:cNvPr>
          <p:cNvSpPr txBox="1"/>
          <p:nvPr/>
        </p:nvSpPr>
        <p:spPr>
          <a:xfrm>
            <a:off x="5284694" y="2813884"/>
            <a:ext cx="162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Uganda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5C5B85A-438E-4923-8F4D-F341FCACF51C}"/>
              </a:ext>
            </a:extLst>
          </p:cNvPr>
          <p:cNvSpPr txBox="1"/>
          <p:nvPr/>
        </p:nvSpPr>
        <p:spPr>
          <a:xfrm>
            <a:off x="5362290" y="3121743"/>
            <a:ext cx="162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UK</a:t>
            </a:r>
          </a:p>
        </p:txBody>
      </p:sp>
    </p:spTree>
    <p:extLst>
      <p:ext uri="{BB962C8B-B14F-4D97-AF65-F5344CB8AC3E}">
        <p14:creationId xmlns:p14="http://schemas.microsoft.com/office/powerpoint/2010/main" val="253715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Graphic spid="11" grpId="0">
        <p:bldAsOne/>
      </p:bldGraphic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16CC658-938C-45C3-A3DE-CB9D0829FB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1084729" y="437196"/>
            <a:ext cx="8561294" cy="1071281"/>
          </a:xfrm>
        </p:spPr>
        <p:txBody>
          <a:bodyPr/>
          <a:lstStyle/>
          <a:p>
            <a:r>
              <a:rPr lang="es-ES" b="1" dirty="0">
                <a:solidFill>
                  <a:srgbClr val="FF0000"/>
                </a:solidFill>
              </a:rPr>
              <a:t>Europa y África toman la delantera…</a:t>
            </a:r>
          </a:p>
        </p:txBody>
      </p:sp>
      <p:pic>
        <p:nvPicPr>
          <p:cNvPr id="14" name="Gráfico 13" descr="Vino con relleno sólido">
            <a:extLst>
              <a:ext uri="{FF2B5EF4-FFF2-40B4-BE49-F238E27FC236}">
                <a16:creationId xmlns:a16="http://schemas.microsoft.com/office/drawing/2014/main" id="{7A380C2E-3545-47E8-A403-D0B7A78D2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18" y="5196020"/>
            <a:ext cx="1332361" cy="1332361"/>
          </a:xfrm>
          <a:prstGeom prst="rect">
            <a:avLst/>
          </a:prstGeom>
        </p:spPr>
      </p:pic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1F8982F6-6101-425C-8686-CC631A240B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9726481"/>
              </p:ext>
            </p:extLst>
          </p:nvPr>
        </p:nvGraphicFramePr>
        <p:xfrm>
          <a:off x="458990" y="2236693"/>
          <a:ext cx="6130068" cy="3455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3" name="Gráfico 2" descr="Globo terráqueo: Europa y África con relleno sólido">
            <a:extLst>
              <a:ext uri="{FF2B5EF4-FFF2-40B4-BE49-F238E27FC236}">
                <a16:creationId xmlns:a16="http://schemas.microsoft.com/office/drawing/2014/main" id="{C9D9FFA7-A81E-476B-8BF0-6248FB7F4C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182939">
            <a:off x="10270993" y="398159"/>
            <a:ext cx="1613647" cy="1613647"/>
          </a:xfrm>
          <a:prstGeom prst="rect">
            <a:avLst/>
          </a:prstGeom>
        </p:spPr>
      </p:pic>
      <p:pic>
        <p:nvPicPr>
          <p:cNvPr id="8" name="Gráfico 7" descr="Insignia 1 con relleno sólido">
            <a:extLst>
              <a:ext uri="{FF2B5EF4-FFF2-40B4-BE49-F238E27FC236}">
                <a16:creationId xmlns:a16="http://schemas.microsoft.com/office/drawing/2014/main" id="{C2EFE1B8-EAB2-44C0-A685-A64E2D256C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63738" y="2816973"/>
            <a:ext cx="656236" cy="656236"/>
          </a:xfrm>
          <a:prstGeom prst="rect">
            <a:avLst/>
          </a:prstGeom>
        </p:spPr>
      </p:pic>
      <p:pic>
        <p:nvPicPr>
          <p:cNvPr id="9" name="Gráfico 8" descr="Insignia con relleno sólido">
            <a:extLst>
              <a:ext uri="{FF2B5EF4-FFF2-40B4-BE49-F238E27FC236}">
                <a16:creationId xmlns:a16="http://schemas.microsoft.com/office/drawing/2014/main" id="{E8C06915-FE84-49EC-A07A-FAC7A5F29C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47306" y="4470372"/>
            <a:ext cx="656236" cy="65623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DAB0602-5C64-48E0-8106-176B4DC08DCC}"/>
              </a:ext>
            </a:extLst>
          </p:cNvPr>
          <p:cNvSpPr txBox="1"/>
          <p:nvPr/>
        </p:nvSpPr>
        <p:spPr>
          <a:xfrm>
            <a:off x="8412957" y="2789050"/>
            <a:ext cx="3051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 Más del </a:t>
            </a:r>
            <a:r>
              <a:rPr lang="es-ES" dirty="0">
                <a:solidFill>
                  <a:srgbClr val="FF0000"/>
                </a:solidFill>
              </a:rPr>
              <a:t>65%</a:t>
            </a:r>
            <a:r>
              <a:rPr lang="es-ES" dirty="0"/>
              <a:t> del licor mundial se consume  principalmente en Europa y </a:t>
            </a:r>
            <a:r>
              <a:rPr lang="es-ES" dirty="0" err="1"/>
              <a:t>Africa</a:t>
            </a:r>
            <a:r>
              <a:rPr lang="es-ES" dirty="0"/>
              <a:t>.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A147C9D-0E4C-4080-BECA-6C9C6A40EC70}"/>
              </a:ext>
            </a:extLst>
          </p:cNvPr>
          <p:cNvSpPr txBox="1"/>
          <p:nvPr/>
        </p:nvSpPr>
        <p:spPr>
          <a:xfrm>
            <a:off x="8412957" y="4470372"/>
            <a:ext cx="3051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 El 12% del alcohol mundial es consumido en Canadá y Estados Unidos.</a:t>
            </a:r>
            <a:endParaRPr lang="es-E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33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Graphic spid="5" grpId="0">
        <p:bldAsOne/>
      </p:bldGraphic>
      <p:bldP spid="10" grpId="0"/>
      <p:bldP spid="11" grpId="0"/>
    </p:bldLst>
  </p:timing>
</p:sld>
</file>

<file path=ppt/theme/theme1.xml><?xml version="1.0" encoding="utf-8"?>
<a:theme xmlns:a="http://schemas.openxmlformats.org/drawingml/2006/main" name="Tema de Offic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420185_TF55661986_Win32" id="{C6DE0208-E30B-47EA-9DA3-5A9720198707}" vid="{9076F8E8-73BE-4461-859C-507C033F672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técnica</Template>
  <TotalTime>123</TotalTime>
  <Words>189</Words>
  <Application>Microsoft Office PowerPoint</Application>
  <PresentationFormat>Panorámica</PresentationFormat>
  <Paragraphs>27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Inter</vt:lpstr>
      <vt:lpstr>Wingdings</vt:lpstr>
      <vt:lpstr>Tema de Office</vt:lpstr>
      <vt:lpstr>Alcohol Consumption by Country  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>PULGARIN ROSERO, ANDRES FELIPE (external - Temp Staff)</dc:creator>
  <cp:lastModifiedBy>PULGARIN ROSERO, ANDRES FELIPE (external - Temp Staff)</cp:lastModifiedBy>
  <cp:revision>17</cp:revision>
  <dcterms:created xsi:type="dcterms:W3CDTF">2022-05-16T20:00:37Z</dcterms:created>
  <dcterms:modified xsi:type="dcterms:W3CDTF">2022-05-16T22:03:56Z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