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9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69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1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63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7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0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9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4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106D-2474-4DF7-B884-02CBA9A1EE2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3B1C-4A2B-4FCA-8D8F-E2DF74341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84415"/>
              </p:ext>
            </p:extLst>
          </p:nvPr>
        </p:nvGraphicFramePr>
        <p:xfrm>
          <a:off x="2122152" y="513605"/>
          <a:ext cx="3918040" cy="529043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74517"/>
                <a:gridCol w="3343523"/>
              </a:tblGrid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Área de 1km de posible impacto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ambiental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Relleno sanitario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itio</a:t>
                      </a:r>
                      <a:r>
                        <a:rPr lang="es-MX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/>
                          </a:solidFill>
                        </a:rPr>
                        <a:t>Controlado</a:t>
                      </a:r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Tiradero Controlado</a:t>
                      </a: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Tiradero Clandestino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Tiradero Semicontrolado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Tiradero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a Cielo Abierto Privado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Relleno Sanitario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Privado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Tiradero a Cielo Abierto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670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Tiradero Controlado 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Privado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77" y="1236375"/>
            <a:ext cx="288452" cy="36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77" y="1735210"/>
            <a:ext cx="288452" cy="36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26" y="2245944"/>
            <a:ext cx="288452" cy="3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26" y="2782436"/>
            <a:ext cx="288452" cy="3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26" y="3283202"/>
            <a:ext cx="288452" cy="36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26" y="3795939"/>
            <a:ext cx="288452" cy="36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2" y="4338677"/>
            <a:ext cx="288452" cy="36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2" y="4837512"/>
            <a:ext cx="288452" cy="36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2" y="5375935"/>
            <a:ext cx="288452" cy="36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0" y="596585"/>
            <a:ext cx="312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6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0105" t="43001" r="36831" b="48920"/>
          <a:stretch/>
        </p:blipFill>
        <p:spPr>
          <a:xfrm>
            <a:off x="7328078" y="2949262"/>
            <a:ext cx="373487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2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33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</dc:creator>
  <cp:lastModifiedBy>Genesis</cp:lastModifiedBy>
  <cp:revision>8</cp:revision>
  <dcterms:created xsi:type="dcterms:W3CDTF">2019-08-28T19:33:36Z</dcterms:created>
  <dcterms:modified xsi:type="dcterms:W3CDTF">2019-08-29T15:52:51Z</dcterms:modified>
</cp:coreProperties>
</file>