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9" autoAdjust="0"/>
  </p:normalViewPr>
  <p:slideViewPr>
    <p:cSldViewPr snapToGrid="0">
      <p:cViewPr varScale="1">
        <p:scale>
          <a:sx n="71" d="100"/>
          <a:sy n="71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37081-4706-4B59-B34B-D228769C7BBA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666F1-CE42-42F9-87F5-3398015B49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132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Már 6 éves koromtól használok </a:t>
            </a:r>
            <a:r>
              <a:rPr lang="hu-HU" dirty="0" err="1"/>
              <a:t>linuxot</a:t>
            </a:r>
            <a:endParaRPr lang="hu-HU" dirty="0"/>
          </a:p>
          <a:p>
            <a:r>
              <a:rPr lang="hu-HU" dirty="0"/>
              <a:t> és soha se rontottam el annyira hogy ne lehessen megjavítani (vagy együtt élni vele).</a:t>
            </a:r>
          </a:p>
          <a:p>
            <a:r>
              <a:rPr lang="hu-HU" dirty="0"/>
              <a:t> És ahogy észrevehették, ha egy 6 éves is tudja </a:t>
            </a:r>
            <a:r>
              <a:rPr lang="hu-HU" dirty="0" err="1"/>
              <a:t>kezerlni</a:t>
            </a:r>
            <a:r>
              <a:rPr lang="hu-HU" dirty="0"/>
              <a:t> alapszinten, akkor bárki képes rá.</a:t>
            </a:r>
          </a:p>
          <a:p>
            <a:r>
              <a:rPr lang="hu-HU" dirty="0"/>
              <a:t> ##Mindíg szerettem, hogy (amiket én használtam) </a:t>
            </a:r>
            <a:r>
              <a:rPr lang="hu-HU" dirty="0" err="1"/>
              <a:t>linuxok</a:t>
            </a:r>
            <a:r>
              <a:rPr lang="hu-HU" dirty="0"/>
              <a:t> megengedtek mindent, és bármit...</a:t>
            </a:r>
          </a:p>
          <a:p>
            <a:endParaRPr lang="hu-HU" dirty="0"/>
          </a:p>
          <a:p>
            <a:r>
              <a:rPr lang="hu-HU" dirty="0"/>
              <a:t>Én vagyok az emberi erőforrások </a:t>
            </a:r>
            <a:r>
              <a:rPr lang="hu-HU" dirty="0" err="1"/>
              <a:t>manager</a:t>
            </a:r>
            <a:r>
              <a:rPr lang="hu-HU" dirty="0"/>
              <a:t> -e, én osztom ki a feladatokat, hangolom össze a munkafolyamatokat. Ezen </a:t>
            </a:r>
            <a:r>
              <a:rPr lang="hu-HU" dirty="0" err="1"/>
              <a:t>kívűl</a:t>
            </a:r>
            <a:r>
              <a:rPr lang="hu-HU" dirty="0"/>
              <a:t> még én felelek az ügyfélszolgálati kollega által közvetített ügyfelek kérdéseinek megválaszolásáért is.</a:t>
            </a:r>
          </a:p>
          <a:p>
            <a:r>
              <a:rPr lang="hu-HU" dirty="0"/>
              <a:t>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666F1-CE42-42F9-87F5-3398015B499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604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része könnyen használható például az Ubuntu (ezt fogjuk telepíteni a cég </a:t>
            </a:r>
            <a:r>
              <a:rPr lang="hu-HU" dirty="0" err="1"/>
              <a:t>számítógépeire</a:t>
            </a:r>
            <a:r>
              <a:rPr lang="hu-HU" dirty="0"/>
              <a:t>). </a:t>
            </a:r>
            <a:br>
              <a:rPr lang="hu-HU" dirty="0"/>
            </a:br>
            <a:r>
              <a:rPr lang="hu-HU" dirty="0"/>
              <a:t>A </a:t>
            </a:r>
            <a:r>
              <a:rPr lang="hu-HU" dirty="0" err="1"/>
              <a:t>linuxot</a:t>
            </a:r>
            <a:r>
              <a:rPr lang="hu-HU" dirty="0"/>
              <a:t> stabilitása miatt gyakran használják szerverekhez, ellenben elég kevesen választják mindennapi operációs rendszernek. </a:t>
            </a:r>
            <a:br>
              <a:rPr lang="hu-HU" dirty="0"/>
            </a:br>
            <a:r>
              <a:rPr lang="hu-HU" dirty="0"/>
              <a:t>Ezáltal gyakorlatilag nem </a:t>
            </a:r>
            <a:r>
              <a:rPr lang="hu-HU"/>
              <a:t>készítenek vírusokat rá.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666F1-CE42-42F9-87F5-3398015B499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921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76838F-519E-81E5-8567-FF199B89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F9042E-C7CC-D439-529D-C01D3E8B2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D31427-ACC3-FAFB-BF0A-CD2F3C64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2092F9-3F7F-76F9-B981-71871EE8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452D11-7CDC-649D-A20F-32DA6B2C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758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B6EABD-F265-F0D7-1132-EF58BD09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AF7A86-FD01-A585-0440-B5A9C5887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3AA15A-C537-D82D-A235-60BA41EF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05838D-3FBD-4CCC-43B5-820209EC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DC8D95-8B59-3E98-3936-A7534ED7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50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DAAA60A-111B-2A7E-5A39-6955D8BFF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3C41217-8627-B159-EC16-060E7F841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DB7847-5CB2-9B0A-44AF-EA0DF13A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428FCD-386B-B785-44BD-4C1E5B2D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BCBFD3-FF73-C102-1AD3-3877F081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0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D86E5E-A159-B7B1-67CD-818EA00F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DD5226-2299-D860-00DD-3BEF8486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9B30E4-DA88-906C-F22B-5FB5BEF0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3395BF-9DF2-60A4-4FBA-C9DE12C5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DF2C76-0E0C-EFDF-2363-A5BFC3E6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40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29BD99-481D-7676-B713-59B5D27A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2DC443-DBE5-DE59-FBBC-C650AD4F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3AE7B4-EB87-EE7C-5BA7-B6E83A03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2BC8A2-3F08-171D-B342-C4C9B87C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8546BA-881D-142C-7AEF-A6E9882D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052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9F31A1-9A9D-12C5-A0E6-E9AE2B97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187DC0-0613-00F1-0968-E669C58C5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1D675BA-77D0-54C8-ACE6-7D4B82E9B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AADD21-D760-4629-57BA-F9CFA631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8D075B0-F2E9-32E1-D719-AA28495C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70E18B-4A8B-67A3-549C-E0DA5135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7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B8E31-0DF8-6EA1-8B70-EDCEC7E8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CDD2CF-069E-E568-C1FF-5995DECD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DF45065-5549-F73C-8E05-FA8E8427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9D2F094-34EC-00CA-8C2F-77AFEF0BD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0807DD9-887B-079B-3C83-60CE5C14B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CA5EFA0-70F7-1ABB-90E2-D7F05172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934DBFB-2567-AA7F-232C-A2588F8A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A48418F-FF46-1251-8C25-D9C3ACE3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766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536418-4349-DC70-A71C-7264BD19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790EFBF-FC05-C727-6456-7DD03615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16B1E9B-4812-7E22-696C-76180640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C21590-330E-FE7D-1ACC-FACD5B67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28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BBE8424-B79A-6DDA-CE9D-C95AE1ED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BF64CC7-CF6C-4AE7-82A9-7E1F5760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D440842-08CE-2BBA-3745-35A5CED3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18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074544-5F58-44AC-038E-E4CBCEE5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755EAF-DC55-B41C-C243-FE390FE23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272EE2-B31E-A5AA-C050-17A30BEFE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BE0C75B-EDF2-A3C2-30CA-4E1A8B2B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D271C4-CF29-4B12-5E8D-8A95588B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3636ACB-CF00-6C64-FB98-FAE042D3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391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3B83FA-2FA6-D4C9-0461-B3E9F560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4CF328D-E128-E7F7-B398-BC45A4211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9813999-EE2A-F148-D856-CA3FFE4A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1E5E508-331B-237F-81FE-C525CACD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80DC10-172E-D17D-1BD9-C5EBDBEF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6D29919-B4BB-3E49-C15E-A53E6D2E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35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BB7436-12D3-5977-3877-52D04DB2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AF17C39-F492-52BB-F340-7D15CD82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774B66-DE04-9C36-4A6D-98CAF6DAF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E859-3201-4B43-BC4E-316714B90C3C}" type="datetimeFigureOut">
              <a:rPr lang="hu-HU" smtClean="0"/>
              <a:t>2023. 01. 09.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239896-3DF3-0331-83AF-73101417D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0F773F-C3FB-5843-B4DA-D9E13D552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97BA-F9DA-4567-845D-8D5F75B91F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13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768CC0-05BD-DCBD-1DF3-AE4F49C16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Penguin</a:t>
            </a:r>
            <a:r>
              <a:rPr lang="hu-HU" dirty="0"/>
              <a:t> </a:t>
            </a:r>
            <a:r>
              <a:rPr lang="hu-HU" dirty="0" err="1"/>
              <a:t>electronicks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110E8B-2EB4-B404-C074-CABE6FF58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Linux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sistem</a:t>
            </a:r>
            <a:r>
              <a:rPr lang="hu-HU" dirty="0"/>
              <a:t> </a:t>
            </a:r>
            <a:r>
              <a:rPr lang="hu-HU" dirty="0" err="1"/>
              <a:t>engineering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574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C0ED8B-3BEA-1ED4-262D-55118CBE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b="1" dirty="0"/>
              <a:t>Szerencsi Ádám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B9B334-CD84-5CED-2E35-A9BCB8E3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4400" dirty="0"/>
          </a:p>
          <a:p>
            <a:r>
              <a:rPr lang="hu-HU" sz="4400" dirty="0"/>
              <a:t>Én és a </a:t>
            </a:r>
            <a:r>
              <a:rPr lang="hu-HU" sz="4400" dirty="0" err="1"/>
              <a:t>linux</a:t>
            </a:r>
            <a:endParaRPr lang="hu-HU" sz="4400" dirty="0"/>
          </a:p>
          <a:p>
            <a:pPr lvl="1"/>
            <a:r>
              <a:rPr lang="hu-HU" sz="4000" dirty="0"/>
              <a:t>6 éves korom óta használom</a:t>
            </a:r>
          </a:p>
          <a:p>
            <a:r>
              <a:rPr lang="hu-HU" sz="4400" dirty="0"/>
              <a:t>Pozícióm a cégnél</a:t>
            </a:r>
          </a:p>
          <a:p>
            <a:pPr lvl="1"/>
            <a:r>
              <a:rPr lang="hu-HU" sz="4000" dirty="0"/>
              <a:t>Emberi erőforrások </a:t>
            </a:r>
            <a:r>
              <a:rPr lang="hu-HU" sz="4000" dirty="0" err="1"/>
              <a:t>manager</a:t>
            </a:r>
            <a:r>
              <a:rPr lang="hu-HU" sz="4000" dirty="0"/>
              <a:t> -e</a:t>
            </a:r>
          </a:p>
          <a:p>
            <a:pPr lvl="1"/>
            <a:r>
              <a:rPr lang="hu-HU" sz="4000" dirty="0" err="1"/>
              <a:t>Általáénos</a:t>
            </a:r>
            <a:r>
              <a:rPr lang="hu-HU" sz="4000" dirty="0"/>
              <a:t> kérdések megválaszolása</a:t>
            </a:r>
          </a:p>
        </p:txBody>
      </p:sp>
    </p:spTree>
    <p:extLst>
      <p:ext uri="{BB962C8B-B14F-4D97-AF65-F5344CB8AC3E}">
        <p14:creationId xmlns:p14="http://schemas.microsoft.com/office/powerpoint/2010/main" val="180682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B9A1AB-3CDD-E7FC-D0D5-5041BB8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Linux &lt;-&gt; Windows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00E2A863-0773-E68F-ABB4-1CEA0BA01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923417"/>
              </p:ext>
            </p:extLst>
          </p:nvPr>
        </p:nvGraphicFramePr>
        <p:xfrm>
          <a:off x="838200" y="1825625"/>
          <a:ext cx="10515600" cy="3015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934914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41206831"/>
                    </a:ext>
                  </a:extLst>
                </a:gridCol>
              </a:tblGrid>
              <a:tr h="547141">
                <a:tc>
                  <a:txBody>
                    <a:bodyPr/>
                    <a:lstStyle/>
                    <a:p>
                      <a:r>
                        <a:rPr lang="hu-HU" sz="3200" dirty="0"/>
                        <a:t>Linux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80629"/>
                  </a:ext>
                </a:extLst>
              </a:tr>
              <a:tr h="547141">
                <a:tc>
                  <a:txBody>
                    <a:bodyPr/>
                    <a:lstStyle/>
                    <a:p>
                      <a:r>
                        <a:rPr lang="hu-HU" sz="2400" dirty="0"/>
                        <a:t>ingyen 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nagyon drága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69875"/>
                  </a:ext>
                </a:extLst>
              </a:tr>
              <a:tr h="944381">
                <a:tc>
                  <a:txBody>
                    <a:bodyPr/>
                    <a:lstStyle/>
                    <a:p>
                      <a:r>
                        <a:rPr lang="hu-HU" sz="2400" dirty="0"/>
                        <a:t>Bármit megenged, de le lehet korlátozni biztonsági szempontokból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Nem enged meg mindent, és nem lehet engedélyezni minden funkciót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95443"/>
                  </a:ext>
                </a:extLst>
              </a:tr>
              <a:tr h="944381">
                <a:tc>
                  <a:txBody>
                    <a:bodyPr/>
                    <a:lstStyle/>
                    <a:p>
                      <a:r>
                        <a:rPr lang="hu-HU" sz="2400" dirty="0"/>
                        <a:t>mivel kevesen használják szinte egyáltalán nincs rá vírus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Szinte mindenki </a:t>
                      </a:r>
                      <a:r>
                        <a:rPr lang="hu-HU" sz="2400" dirty="0" err="1"/>
                        <a:t>windows</a:t>
                      </a:r>
                      <a:r>
                        <a:rPr lang="hu-HU" sz="2400" dirty="0"/>
                        <a:t> -t használ ezért rengeteg vírust írnak rá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83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7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432085-0C48-2656-B99F-694C8F22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Linux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6A02C2-258E-5A32-FAB7-5B2279DA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Ingyen van</a:t>
            </a:r>
          </a:p>
          <a:p>
            <a:r>
              <a:rPr lang="hu-HU" dirty="0"/>
              <a:t>Nem nehéz használni</a:t>
            </a:r>
          </a:p>
          <a:p>
            <a:r>
              <a:rPr lang="hu-HU" dirty="0"/>
              <a:t>Stabil</a:t>
            </a:r>
          </a:p>
          <a:p>
            <a:r>
              <a:rPr lang="hu-HU" dirty="0"/>
              <a:t>Szinte vírusmentes</a:t>
            </a:r>
          </a:p>
        </p:txBody>
      </p:sp>
    </p:spTree>
    <p:extLst>
      <p:ext uri="{BB962C8B-B14F-4D97-AF65-F5344CB8AC3E}">
        <p14:creationId xmlns:p14="http://schemas.microsoft.com/office/powerpoint/2010/main" val="94616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224</Words>
  <Application>Microsoft Office PowerPoint</Application>
  <PresentationFormat>Szélesvásznú</PresentationFormat>
  <Paragraphs>33</Paragraphs>
  <Slides>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Penguin electronicks</vt:lpstr>
      <vt:lpstr>Szerencsi Ádám</vt:lpstr>
      <vt:lpstr>Linux &lt;-&gt; Windows</vt:lpstr>
      <vt:lpstr>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Penguin electronicks</dc:title>
  <dc:creator>Szerencsi Ádám</dc:creator>
  <cp:lastModifiedBy>Szerencsi Ádám</cp:lastModifiedBy>
  <cp:revision>32</cp:revision>
  <dcterms:created xsi:type="dcterms:W3CDTF">2022-12-03T09:04:54Z</dcterms:created>
  <dcterms:modified xsi:type="dcterms:W3CDTF">2023-01-09T18:35:36Z</dcterms:modified>
</cp:coreProperties>
</file>