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B42C7-FEC6-41E7-94FE-585A4D5BEAD6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72B5B-6F2E-4C5E-A2FC-DBF4A197E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0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BCEC-3C48-4FD0-885C-0EDDFBE3266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8ADCAE1-63A1-4AFE-9024-3E0A72C21E3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76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BCEC-3C48-4FD0-885C-0EDDFBE3266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AE1-63A1-4AFE-9024-3E0A72C21E3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08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BCEC-3C48-4FD0-885C-0EDDFBE3266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AE1-63A1-4AFE-9024-3E0A72C21E3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BCEC-3C48-4FD0-885C-0EDDFBE3266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AE1-63A1-4AFE-9024-3E0A72C21E3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BCEC-3C48-4FD0-885C-0EDDFBE3266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AE1-63A1-4AFE-9024-3E0A72C21E3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56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BCEC-3C48-4FD0-885C-0EDDFBE3266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AE1-63A1-4AFE-9024-3E0A72C21E3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0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BCEC-3C48-4FD0-885C-0EDDFBE3266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AE1-63A1-4AFE-9024-3E0A72C21E3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7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BCEC-3C48-4FD0-885C-0EDDFBE3266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AE1-63A1-4AFE-9024-3E0A72C21E3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66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BCEC-3C48-4FD0-885C-0EDDFBE3266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AE1-63A1-4AFE-9024-3E0A72C21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68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BCEC-3C48-4FD0-885C-0EDDFBE3266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AE1-63A1-4AFE-9024-3E0A72C21E3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4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5BBCEC-3C48-4FD0-885C-0EDDFBE3266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AE1-63A1-4AFE-9024-3E0A72C21E3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28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BCEC-3C48-4FD0-885C-0EDDFBE3266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ADCAE1-63A1-4AFE-9024-3E0A72C21E3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73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8005-8ACA-4403-B682-121836B2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20B4-A5AC-4085-BFFA-7179025B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Berlin Sans FB" panose="020E0602020502020306" pitchFamily="34" charset="0"/>
                <a:cs typeface="Arial" panose="020B0604020202020204" pitchFamily="34" charset="0"/>
              </a:rPr>
              <a:t>Anand Store wants to create an annual sales report for 2022</a:t>
            </a:r>
            <a:r>
              <a:rPr lang="en-IN" sz="3200" dirty="0">
                <a:latin typeface="Berlin Sans FB" panose="020E0602020502020306" pitchFamily="34" charset="0"/>
                <a:cs typeface="Arial" panose="020B0604020202020204" pitchFamily="34" charset="0"/>
              </a:rPr>
              <a:t> .So that, Anand can understand their customer and grow more sales in 2023.</a:t>
            </a:r>
            <a:endParaRPr lang="en-US" sz="32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F32FF7-128D-440B-AAA9-28974EB78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946" y="2867487"/>
            <a:ext cx="3714124" cy="335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BE8F-D0EB-4002-B18E-6028AA13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CCC826-97E2-4CA4-9FEF-53BD3373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Compare the sales and orders using single chart.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Who purchased more- men or women in 2022?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Which month got the highest sales and orders?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List Top 10 or 5 states contributing to the sales?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What are the different order status in2022?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Relation between age and gender based on number of orders.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Which channel is contributing to maximum sales?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Highest selling category?...etc.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B69BE6-37A2-4CD3-B99B-8E9B1DBD5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403" y="2922715"/>
            <a:ext cx="3861278" cy="313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2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B22C-6925-4BCF-9B62-C7E27813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DCF58-FE96-430F-8940-DF2266D8D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Women are more likely to buy compared to men (~65%)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Adult age group(30-49 years) is max contributing (~50%)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Maharashtra, Karnataka and Uttar Pradesh are the top 3 states (~35%)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Amazon, Flipkart and Myntra channel are max contributing (~80%)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B91FDC-F916-480E-B56C-AC0147D04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698" y="3429000"/>
            <a:ext cx="2984296" cy="29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2814-4D60-4092-8379-E9D80E36A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4209"/>
            <a:ext cx="9603275" cy="3522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Target </a:t>
            </a:r>
            <a:r>
              <a:rPr lang="en-US" sz="2400" b="1" dirty="0"/>
              <a:t>Women</a:t>
            </a:r>
            <a:r>
              <a:rPr lang="en-US" sz="2400" dirty="0"/>
              <a:t> customers of age group(30-49 years) living in </a:t>
            </a:r>
            <a:r>
              <a:rPr lang="en-US" sz="2400" b="1" dirty="0"/>
              <a:t>Maharashtra, Karnataka and Uttar Pradesh </a:t>
            </a:r>
            <a:r>
              <a:rPr lang="en-US" sz="2400" dirty="0"/>
              <a:t>by showing ads/offers/coupons available on </a:t>
            </a:r>
            <a:r>
              <a:rPr lang="en-US" sz="2400" b="1" dirty="0"/>
              <a:t>Amazon, Flipkart and Myntra.</a:t>
            </a:r>
          </a:p>
          <a:p>
            <a:pPr marL="0" indent="0">
              <a:buNone/>
            </a:pP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B6A76-491B-4D70-A70F-67D18E69EE99}"/>
              </a:ext>
            </a:extLst>
          </p:cNvPr>
          <p:cNvSpPr txBox="1"/>
          <p:nvPr/>
        </p:nvSpPr>
        <p:spPr>
          <a:xfrm>
            <a:off x="1388655" y="958416"/>
            <a:ext cx="941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/>
              <a:t>Final Conclusion to improve Anand store sales:</a:t>
            </a:r>
            <a:endParaRPr lang="en-IN" sz="3600" i="1" u="sn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9BE722-63DB-488F-9ED9-30399BFE6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11" y="2940606"/>
            <a:ext cx="3359089" cy="3359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E66B6-167F-4630-8544-F3163C45C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5" y="3244334"/>
            <a:ext cx="3243246" cy="294660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D54215-47C7-477C-8EFE-8CDF7AD26972}"/>
              </a:ext>
            </a:extLst>
          </p:cNvPr>
          <p:cNvSpPr/>
          <p:nvPr/>
        </p:nvSpPr>
        <p:spPr>
          <a:xfrm>
            <a:off x="10803344" y="3429000"/>
            <a:ext cx="364765" cy="12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A734FF-FC9C-4BCC-BC94-D804437EF662}"/>
              </a:ext>
            </a:extLst>
          </p:cNvPr>
          <p:cNvCxnSpPr/>
          <p:nvPr/>
        </p:nvCxnSpPr>
        <p:spPr>
          <a:xfrm flipV="1">
            <a:off x="9232777" y="3551068"/>
            <a:ext cx="0" cy="34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04C4FE-09A7-4823-8316-9B6189D762A9}"/>
              </a:ext>
            </a:extLst>
          </p:cNvPr>
          <p:cNvCxnSpPr/>
          <p:nvPr/>
        </p:nvCxnSpPr>
        <p:spPr>
          <a:xfrm>
            <a:off x="9232777" y="3551068"/>
            <a:ext cx="40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945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157</TotalTime>
  <Words>196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Berlin Sans FB</vt:lpstr>
      <vt:lpstr>Calibri</vt:lpstr>
      <vt:lpstr>Gill Sans MT</vt:lpstr>
      <vt:lpstr>Wingdings</vt:lpstr>
      <vt:lpstr>Gallery</vt:lpstr>
      <vt:lpstr>Objective </vt:lpstr>
      <vt:lpstr>Sample questions</vt:lpstr>
      <vt:lpstr>SAMPLE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15</cp:revision>
  <dcterms:created xsi:type="dcterms:W3CDTF">2023-06-03T06:26:44Z</dcterms:created>
  <dcterms:modified xsi:type="dcterms:W3CDTF">2023-06-03T14:12:01Z</dcterms:modified>
</cp:coreProperties>
</file>