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16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604E3-BFE2-4509-A3C9-10868069C028}" type="datetimeFigureOut">
              <a:rPr lang="en-IN" smtClean="0"/>
              <a:t>04-06-2023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F730CC13-D357-4645-A7BB-E67217F6F1D6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185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604E3-BFE2-4509-A3C9-10868069C028}" type="datetimeFigureOut">
              <a:rPr lang="en-IN" smtClean="0"/>
              <a:t>04-06-2023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0CC13-D357-4645-A7BB-E67217F6F1D6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3195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604E3-BFE2-4509-A3C9-10868069C028}" type="datetimeFigureOut">
              <a:rPr lang="en-IN" smtClean="0"/>
              <a:t>04-06-2023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0CC13-D357-4645-A7BB-E67217F6F1D6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0029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604E3-BFE2-4509-A3C9-10868069C028}" type="datetimeFigureOut">
              <a:rPr lang="en-IN" smtClean="0"/>
              <a:t>04-06-2023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0CC13-D357-4645-A7BB-E67217F6F1D6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7109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604E3-BFE2-4509-A3C9-10868069C028}" type="datetimeFigureOut">
              <a:rPr lang="en-IN" smtClean="0"/>
              <a:t>04-06-2023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0CC13-D357-4645-A7BB-E67217F6F1D6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3309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604E3-BFE2-4509-A3C9-10868069C028}" type="datetimeFigureOut">
              <a:rPr lang="en-IN" smtClean="0"/>
              <a:t>04-06-2023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0CC13-D357-4645-A7BB-E67217F6F1D6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9676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604E3-BFE2-4509-A3C9-10868069C028}" type="datetimeFigureOut">
              <a:rPr lang="en-IN" smtClean="0"/>
              <a:t>04-06-2023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0CC13-D357-4645-A7BB-E67217F6F1D6}" type="slidenum">
              <a:rPr lang="en-IN" smtClean="0"/>
              <a:t>‹#›</a:t>
            </a:fld>
            <a:endParaRPr lang="en-IN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7742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604E3-BFE2-4509-A3C9-10868069C028}" type="datetimeFigureOut">
              <a:rPr lang="en-IN" smtClean="0"/>
              <a:t>04-06-2023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0CC13-D357-4645-A7BB-E67217F6F1D6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1612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604E3-BFE2-4509-A3C9-10868069C028}" type="datetimeFigureOut">
              <a:rPr lang="en-IN" smtClean="0"/>
              <a:t>04-06-2023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0CC13-D357-4645-A7BB-E67217F6F1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6750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604E3-BFE2-4509-A3C9-10868069C028}" type="datetimeFigureOut">
              <a:rPr lang="en-IN" smtClean="0"/>
              <a:t>04-06-2023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0CC13-D357-4645-A7BB-E67217F6F1D6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1879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</p:spPr>
        <p:txBody>
          <a:bodyPr/>
          <a:lstStyle>
            <a:lvl1pPr algn="l">
              <a:defRPr/>
            </a:lvl1pPr>
          </a:lstStyle>
          <a:p>
            <a:fld id="{4AD604E3-BFE2-4509-A3C9-10868069C028}" type="datetimeFigureOut">
              <a:rPr lang="en-IN" smtClean="0"/>
              <a:t>04-06-2023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0CC13-D357-4645-A7BB-E67217F6F1D6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0302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D604E3-BFE2-4509-A3C9-10868069C028}" type="datetimeFigureOut">
              <a:rPr lang="en-IN" smtClean="0"/>
              <a:t>04-06-2023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F730CC13-D357-4645-A7BB-E67217F6F1D6}" type="slidenum">
              <a:rPr lang="en-IN" smtClean="0"/>
              <a:t>‹#›</a:t>
            </a:fld>
            <a:endParaRPr lang="en-IN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3705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17" r:id="rId1"/>
    <p:sldLayoutId id="2147484118" r:id="rId2"/>
    <p:sldLayoutId id="2147484119" r:id="rId3"/>
    <p:sldLayoutId id="2147484120" r:id="rId4"/>
    <p:sldLayoutId id="2147484121" r:id="rId5"/>
    <p:sldLayoutId id="2147484122" r:id="rId6"/>
    <p:sldLayoutId id="2147484123" r:id="rId7"/>
    <p:sldLayoutId id="2147484124" r:id="rId8"/>
    <p:sldLayoutId id="2147484125" r:id="rId9"/>
    <p:sldLayoutId id="2147484126" r:id="rId10"/>
    <p:sldLayoutId id="214748412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437BE-AF8A-4D6C-9CB9-44268E157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OBJECTIVE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0A55CF-B553-4970-AAEB-0CFF9A1EC6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Owner of </a:t>
            </a:r>
            <a:r>
              <a:rPr lang="en-US" sz="3200" b="1" dirty="0"/>
              <a:t>Rahul Store </a:t>
            </a:r>
            <a:r>
              <a:rPr lang="en-US" sz="3200" dirty="0"/>
              <a:t>wants us to help them create a </a:t>
            </a:r>
            <a:r>
              <a:rPr lang="en-US" sz="3200" b="1" dirty="0"/>
              <a:t>dashboard </a:t>
            </a:r>
            <a:r>
              <a:rPr lang="en-US" sz="3200" dirty="0"/>
              <a:t>to track and analyze their online sales across India</a:t>
            </a:r>
            <a:endParaRPr lang="en-IN" sz="32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EF4E3A4-9661-4CD1-9811-BC9BA845CE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660" b="89623" l="9664" r="89916">
                        <a14:foregroundMark x1="58824" y1="80189" x2="58824" y2="80189"/>
                        <a14:foregroundMark x1="43277" y1="79717" x2="43277" y2="79717"/>
                        <a14:foregroundMark x1="36975" y1="48585" x2="36975" y2="48585"/>
                        <a14:foregroundMark x1="36975" y1="47170" x2="36975" y2="47170"/>
                        <a14:foregroundMark x1="33613" y1="41509" x2="33613" y2="41509"/>
                        <a14:foregroundMark x1="33613" y1="41509" x2="33613" y2="41509"/>
                        <a14:foregroundMark x1="38235" y1="42453" x2="38235" y2="42453"/>
                        <a14:foregroundMark x1="37815" y1="42453" x2="37815" y2="42453"/>
                        <a14:foregroundMark x1="36555" y1="50472" x2="37395" y2="50472"/>
                        <a14:foregroundMark x1="34454" y1="49528" x2="34454" y2="49528"/>
                        <a14:foregroundMark x1="34874" y1="48585" x2="34874" y2="48585"/>
                        <a14:foregroundMark x1="34874" y1="45755" x2="34874" y2="45755"/>
                        <a14:foregroundMark x1="34454" y1="45283" x2="33613" y2="44340"/>
                        <a14:foregroundMark x1="33193" y1="43396" x2="33193" y2="43396"/>
                        <a14:foregroundMark x1="33193" y1="42925" x2="33193" y2="42925"/>
                        <a14:foregroundMark x1="32563" y1="41509" x2="32353" y2="41038"/>
                        <a14:foregroundMark x1="33193" y1="42925" x2="32563" y2="41509"/>
                        <a14:foregroundMark x1="31092" y1="38679" x2="31092" y2="38679"/>
                        <a14:foregroundMark x1="31092" y1="38679" x2="31092" y2="38679"/>
                        <a14:foregroundMark x1="33613" y1="9906" x2="33613" y2="9906"/>
                        <a14:foregroundMark x1="66387" y1="7547" x2="66387" y2="7547"/>
                        <a14:foregroundMark x1="55462" y1="8962" x2="55462" y2="8962"/>
                        <a14:foregroundMark x1="51681" y1="5660" x2="51681" y2="5660"/>
                        <a14:foregroundMark x1="63025" y1="57075" x2="63025" y2="57075"/>
                        <a14:backgroundMark x1="38235" y1="52830" x2="38235" y2="52830"/>
                        <a14:backgroundMark x1="38235" y1="52830" x2="38235" y2="52830"/>
                        <a14:backgroundMark x1="39496" y1="53302" x2="39496" y2="48113"/>
                        <a14:backgroundMark x1="43277" y1="31132" x2="43277" y2="31132"/>
                        <a14:backgroundMark x1="60504" y1="57547" x2="60504" y2="57547"/>
                        <a14:backgroundMark x1="58403" y1="47170" x2="58403" y2="47170"/>
                        <a14:backgroundMark x1="53361" y1="44811" x2="53361" y2="44811"/>
                        <a14:backgroundMark x1="62185" y1="43868" x2="62185" y2="43868"/>
                        <a14:backgroundMark x1="54202" y1="51415" x2="54202" y2="51415"/>
                        <a14:backgroundMark x1="41176" y1="25000" x2="41176" y2="25000"/>
                        <a14:backgroundMark x1="39076" y1="13679" x2="39076" y2="13679"/>
                        <a14:backgroundMark x1="52521" y1="19811" x2="52521" y2="19811"/>
                        <a14:backgroundMark x1="37395" y1="41509" x2="37395" y2="41509"/>
                        <a14:backgroundMark x1="34454" y1="43868" x2="34454" y2="43868"/>
                        <a14:backgroundMark x1="34454" y1="49057" x2="34454" y2="49057"/>
                        <a14:backgroundMark x1="34874" y1="47170" x2="34874" y2="47170"/>
                        <a14:backgroundMark x1="33193" y1="45755" x2="33193" y2="45755"/>
                        <a14:backgroundMark x1="34454" y1="45283" x2="34454" y2="45283"/>
                        <a14:backgroundMark x1="60504" y1="80189" x2="60504" y2="80189"/>
                        <a14:backgroundMark x1="59664" y1="80189" x2="59664" y2="801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4762" y="319486"/>
            <a:ext cx="2266950" cy="20193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0404A8E-BC3A-440F-818E-3CF684CB91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1472" y="2796466"/>
            <a:ext cx="4286442" cy="4286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37803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Gallery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AC464412-510E-4F2B-8947-A0DDBD0289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25</TotalTime>
  <Words>22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Palatino Linotype</vt:lpstr>
      <vt:lpstr>Gallery</vt:lpstr>
      <vt:lpstr>OBJECTIVE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acer</dc:creator>
  <cp:lastModifiedBy>acer</cp:lastModifiedBy>
  <cp:revision>3</cp:revision>
  <dcterms:created xsi:type="dcterms:W3CDTF">2023-06-04T06:12:53Z</dcterms:created>
  <dcterms:modified xsi:type="dcterms:W3CDTF">2023-06-04T06:38:29Z</dcterms:modified>
</cp:coreProperties>
</file>