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Google Shape;68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Restaurant Automation System (RAS)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	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Polavarapu Hemasree(20JE0690)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Porika Rana Prathap(20JE0692)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Priyanshu Raj(20JE0730)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Pulipati Sai Nikhil(20JE0735)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944" r="1703" t="2524"/>
          <a:stretch/>
        </p:blipFill>
        <p:spPr>
          <a:xfrm>
            <a:off x="3283300" y="933925"/>
            <a:ext cx="5624325" cy="31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26500" y="1471200"/>
            <a:ext cx="28014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EDIT MENU PAGE 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Manager can add a new item or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delete an existing item or change the price of an item through this option.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16938" l="1127" r="1643" t="1819"/>
          <a:stretch/>
        </p:blipFill>
        <p:spPr>
          <a:xfrm>
            <a:off x="4109800" y="738325"/>
            <a:ext cx="4088750" cy="34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423325" y="1515100"/>
            <a:ext cx="3001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ADD AN ITEM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how the manager adds an item in the menu.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7166" l="0" r="0" t="1308"/>
          <a:stretch/>
        </p:blipFill>
        <p:spPr>
          <a:xfrm>
            <a:off x="3479225" y="694813"/>
            <a:ext cx="4939400" cy="3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134825" y="1459275"/>
            <a:ext cx="3344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SALES REPORT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the window for viewing sales report used by the Manager.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807" r="669" t="1185"/>
          <a:stretch/>
        </p:blipFill>
        <p:spPr>
          <a:xfrm>
            <a:off x="3379275" y="925050"/>
            <a:ext cx="5676926" cy="31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265250" y="1604875"/>
            <a:ext cx="290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Detailed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ales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eceipt</a:t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window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shows the amount and price of each item that is purchased.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6308" l="0" r="0" t="6308"/>
          <a:stretch/>
        </p:blipFill>
        <p:spPr>
          <a:xfrm>
            <a:off x="2912800" y="845025"/>
            <a:ext cx="5799699" cy="32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163975" y="1437375"/>
            <a:ext cx="25590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Expense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eports</a:t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shows the quantity of each item that was sold on different days and the total sales of each item.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12837" l="0" r="0" t="0"/>
          <a:stretch/>
        </p:blipFill>
        <p:spPr>
          <a:xfrm>
            <a:off x="3446877" y="488413"/>
            <a:ext cx="4999998" cy="41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442300" y="1327800"/>
            <a:ext cx="2539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tem to bill</a:t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the where the manager can add an item to the existing bill.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729450" y="2078875"/>
            <a:ext cx="43050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Clerk Screen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600"/>
              <a:t>Helps the clerical staff navigate through their assigned tasks and authorities.</a:t>
            </a:r>
            <a:endParaRPr sz="1600"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Functionalities/Screens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1690" l="1593" r="1224" t="1136"/>
          <a:stretch/>
        </p:blipFill>
        <p:spPr>
          <a:xfrm>
            <a:off x="3633000" y="682425"/>
            <a:ext cx="4938299" cy="35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102950" y="1604875"/>
            <a:ext cx="3136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Clerk Screen</a:t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the clerk’s home page after the sales clerk logged in to his account.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9122" l="2151" r="1805" t="1439"/>
          <a:stretch/>
        </p:blipFill>
        <p:spPr>
          <a:xfrm>
            <a:off x="3458150" y="365650"/>
            <a:ext cx="5300675" cy="40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365225" y="1116550"/>
            <a:ext cx="28743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Issue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ngredients</a:t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Clerk issues the ingredients that the chef has request for preparing the order through this window.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1642" l="1127" r="1643" t="0"/>
          <a:stretch/>
        </p:blipFill>
        <p:spPr>
          <a:xfrm>
            <a:off x="4186675" y="404575"/>
            <a:ext cx="4546101" cy="411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202700" y="1394213"/>
            <a:ext cx="37302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Bill page</a:t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window shows the total bill that includes the items purchased by the customer and amount of each item and price of the items respectively.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Found around the house!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drinking glasses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 salt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Eggs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Requirement Specification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Design	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Testing</a:t>
            </a:r>
            <a:endParaRPr sz="1600"/>
          </a:p>
        </p:txBody>
      </p:sp>
      <p:pic>
        <p:nvPicPr>
          <p:cNvPr descr="Overhead shot of hand holding cup of light-colored tea with lemon slices floating in it" id="101" name="Google Shape;101;p15"/>
          <p:cNvPicPr preferRelativeResize="0"/>
          <p:nvPr/>
        </p:nvPicPr>
        <p:blipFill rotWithShape="1">
          <a:blip r:embed="rId3">
            <a:alphaModFix/>
          </a:blip>
          <a:srcRect b="4066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rn, round computer speaker" id="102" name="Google Shape;102;p15"/>
          <p:cNvPicPr preferRelativeResize="0"/>
          <p:nvPr/>
        </p:nvPicPr>
        <p:blipFill rotWithShape="1">
          <a:blip r:embed="rId4">
            <a:alphaModFix/>
          </a:blip>
          <a:srcRect b="15126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 upside down mason jars resting on picket fence posts" id="103" name="Google Shape;103;p15"/>
          <p:cNvPicPr preferRelativeResize="0"/>
          <p:nvPr/>
        </p:nvPicPr>
        <p:blipFill rotWithShape="1">
          <a:blip r:embed="rId5">
            <a:alphaModFix/>
          </a:blip>
          <a:srcRect b="9948" l="9164" r="3636" t="13037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Hypothesis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RAS will help restaurant owners automate day–to-day activities and mitigate human error.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Manager Screen	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600"/>
              <a:t>Helps manager navigate through his assigned tasks and authorities.</a:t>
            </a:r>
            <a:endParaRPr sz="1600"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Functionalities/Screens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125" y="708126"/>
            <a:ext cx="5175101" cy="36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122900" y="4235250"/>
            <a:ext cx="54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28225" y="1024988"/>
            <a:ext cx="28851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LOGIN PAGE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Every user like owner, manager, chef, sales clerk can login through their own username and password. Unauthorized users such as username or password is incorrect are not allowed to login.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1094" l="825" r="845" t="6960"/>
          <a:stretch/>
        </p:blipFill>
        <p:spPr>
          <a:xfrm>
            <a:off x="4280700" y="1128625"/>
            <a:ext cx="4685199" cy="31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45000" y="1378800"/>
            <a:ext cx="34719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MANAGER PAGE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the Manager’s page which appears after a manager has logged in. This contains the functions that are dealt by the Manager such as updating menu, viewing sales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receipt and others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279" l="1004" r="1424" t="-280"/>
          <a:stretch/>
        </p:blipFill>
        <p:spPr>
          <a:xfrm>
            <a:off x="3807850" y="658575"/>
            <a:ext cx="5070650" cy="37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11325" y="1068338"/>
            <a:ext cx="28452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MENU PAGE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the menu page that is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appeared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after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manager click the view/print menu option. This displays all the items present at the restaurant with their respective price.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