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66" r:id="rId3"/>
    <p:sldId id="257" r:id="rId4"/>
    <p:sldId id="258" r:id="rId5"/>
    <p:sldId id="259" r:id="rId6"/>
    <p:sldId id="260" r:id="rId7"/>
    <p:sldId id="261" r:id="rId8"/>
    <p:sldId id="262" r:id="rId9"/>
    <p:sldId id="263" r:id="rId10"/>
    <p:sldId id="264" r:id="rId11"/>
    <p:sldId id="267" r:id="rId12"/>
    <p:sldId id="268" r:id="rId13"/>
    <p:sldId id="272" r:id="rId14"/>
    <p:sldId id="269" r:id="rId15"/>
    <p:sldId id="270" r:id="rId16"/>
    <p:sldId id="271" r:id="rId17"/>
    <p:sldId id="273" r:id="rId18"/>
    <p:sldId id="274" r:id="rId19"/>
    <p:sldId id="275"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05377E-5583-4B87-B03D-FD28685F48FB}" type="datetimeFigureOut">
              <a:rPr lang="en-IN" smtClean="0"/>
              <a:t>11-05-2023</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2A8D783-ACF7-4C97-9676-B880BA232717}"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952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5377E-5583-4B87-B03D-FD28685F48FB}"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8D783-ACF7-4C97-9676-B880BA232717}"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378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5377E-5583-4B87-B03D-FD28685F48FB}"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8D783-ACF7-4C97-9676-B880BA232717}"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014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5377E-5583-4B87-B03D-FD28685F48FB}"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8D783-ACF7-4C97-9676-B880BA232717}"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926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05377E-5583-4B87-B03D-FD28685F48FB}"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8D783-ACF7-4C97-9676-B880BA232717}"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0251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05377E-5583-4B87-B03D-FD28685F48FB}"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8D783-ACF7-4C97-9676-B880BA232717}"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0510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05377E-5583-4B87-B03D-FD28685F48FB}" type="datetimeFigureOut">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A8D783-ACF7-4C97-9676-B880BA232717}"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05377E-5583-4B87-B03D-FD28685F48FB}"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A8D783-ACF7-4C97-9676-B880BA232717}"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941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5377E-5583-4B87-B03D-FD28685F48FB}" type="datetimeFigureOut">
              <a:rPr lang="en-IN" smtClean="0"/>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A8D783-ACF7-4C97-9676-B880BA232717}" type="slidenum">
              <a:rPr lang="en-IN" smtClean="0"/>
              <a:t>‹#›</a:t>
            </a:fld>
            <a:endParaRPr lang="en-IN"/>
          </a:p>
        </p:txBody>
      </p:sp>
    </p:spTree>
    <p:extLst>
      <p:ext uri="{BB962C8B-B14F-4D97-AF65-F5344CB8AC3E}">
        <p14:creationId xmlns:p14="http://schemas.microsoft.com/office/powerpoint/2010/main" val="2714008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05377E-5583-4B87-B03D-FD28685F48FB}"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8D783-ACF7-4C97-9676-B880BA232717}"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76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E305377E-5583-4B87-B03D-FD28685F48FB}" type="datetimeFigureOut">
              <a:rPr lang="en-IN" smtClean="0"/>
              <a:t>11-05-2023</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D2A8D783-ACF7-4C97-9676-B880BA232717}"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865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305377E-5583-4B87-B03D-FD28685F48FB}" type="datetimeFigureOut">
              <a:rPr lang="en-IN" smtClean="0"/>
              <a:t>11-05-2023</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2A8D783-ACF7-4C97-9676-B880BA232717}"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76371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8D76-A5BC-9617-11D4-52CDE283B6DD}"/>
              </a:ext>
            </a:extLst>
          </p:cNvPr>
          <p:cNvSpPr>
            <a:spLocks noGrp="1"/>
          </p:cNvSpPr>
          <p:nvPr>
            <p:ph type="ctrTitle"/>
          </p:nvPr>
        </p:nvSpPr>
        <p:spPr/>
        <p:txBody>
          <a:bodyPr/>
          <a:lstStyle/>
          <a:p>
            <a:r>
              <a:rPr lang="en-IN" b="1" dirty="0"/>
              <a:t>COLLEGE BUS FACILITY SYSTEM</a:t>
            </a:r>
          </a:p>
        </p:txBody>
      </p:sp>
      <p:sp>
        <p:nvSpPr>
          <p:cNvPr id="3" name="Subtitle 2">
            <a:extLst>
              <a:ext uri="{FF2B5EF4-FFF2-40B4-BE49-F238E27FC236}">
                <a16:creationId xmlns:a16="http://schemas.microsoft.com/office/drawing/2014/main" id="{6EBD1E82-1E00-306A-E32C-B2912BBC8CC3}"/>
              </a:ext>
            </a:extLst>
          </p:cNvPr>
          <p:cNvSpPr>
            <a:spLocks noGrp="1"/>
          </p:cNvSpPr>
          <p:nvPr>
            <p:ph type="subTitle" idx="1"/>
          </p:nvPr>
        </p:nvSpPr>
        <p:spPr/>
        <p:txBody>
          <a:bodyPr>
            <a:normAutofit fontScale="25000" lnSpcReduction="20000"/>
          </a:bodyPr>
          <a:lstStyle/>
          <a:p>
            <a:r>
              <a:rPr lang="en-IN" sz="8000" b="1" u="sng" dirty="0"/>
              <a:t>PROJECT MEMBERS:</a:t>
            </a:r>
          </a:p>
          <a:p>
            <a:r>
              <a:rPr lang="en-IN" sz="7200" dirty="0"/>
              <a:t>Puli Sai Teja  -12202841</a:t>
            </a:r>
          </a:p>
          <a:p>
            <a:r>
              <a:rPr lang="en-IN" sz="7200" dirty="0"/>
              <a:t>Ritik Kumar  -12203738</a:t>
            </a:r>
          </a:p>
          <a:p>
            <a:r>
              <a:rPr lang="en-IN" sz="7200" dirty="0"/>
              <a:t>Gulshan Kumar -12204669</a:t>
            </a:r>
          </a:p>
          <a:p>
            <a:endParaRPr lang="en-IN" sz="7200" dirty="0"/>
          </a:p>
          <a:p>
            <a:endParaRPr lang="en-IN" sz="7200" dirty="0"/>
          </a:p>
          <a:p>
            <a:endParaRPr lang="en-IN" sz="5500" dirty="0"/>
          </a:p>
          <a:p>
            <a:endParaRPr lang="en-IN" sz="5500" dirty="0"/>
          </a:p>
          <a:p>
            <a:endParaRPr lang="en-IN" sz="5500" dirty="0"/>
          </a:p>
          <a:p>
            <a:endParaRPr lang="en-IN" sz="5500" dirty="0"/>
          </a:p>
          <a:p>
            <a:endParaRPr lang="en-IN" sz="5500" dirty="0"/>
          </a:p>
          <a:p>
            <a:endParaRPr lang="en-IN" sz="5500" dirty="0"/>
          </a:p>
          <a:p>
            <a:endParaRPr lang="en-IN" sz="5500" dirty="0"/>
          </a:p>
          <a:p>
            <a:endParaRPr lang="en-IN" dirty="0"/>
          </a:p>
        </p:txBody>
      </p:sp>
    </p:spTree>
    <p:extLst>
      <p:ext uri="{BB962C8B-B14F-4D97-AF65-F5344CB8AC3E}">
        <p14:creationId xmlns:p14="http://schemas.microsoft.com/office/powerpoint/2010/main" val="5536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29F5-C382-8A5E-7C1B-8839FBC6FF9D}"/>
              </a:ext>
            </a:extLst>
          </p:cNvPr>
          <p:cNvSpPr>
            <a:spLocks noGrp="1"/>
          </p:cNvSpPr>
          <p:nvPr>
            <p:ph type="title"/>
          </p:nvPr>
        </p:nvSpPr>
        <p:spPr>
          <a:xfrm>
            <a:off x="1464907" y="910668"/>
            <a:ext cx="5225142" cy="4758612"/>
          </a:xfrm>
        </p:spPr>
        <p:txBody>
          <a:bodyPr>
            <a:normAutofit fontScale="90000"/>
          </a:bodyPr>
          <a:lstStyle/>
          <a:p>
            <a:r>
              <a:rPr lang="en-IN" b="1" dirty="0"/>
              <a:t>Fee Details</a:t>
            </a:r>
            <a:br>
              <a:rPr lang="en-IN" b="1" dirty="0"/>
            </a:br>
            <a:br>
              <a:rPr lang="en-IN" dirty="0"/>
            </a:br>
            <a:r>
              <a:rPr lang="en-IN" sz="2200" dirty="0">
                <a:latin typeface="+mn-lt"/>
              </a:rPr>
              <a:t>Fee details are allocated by admin for each and every stop ,if stops are not available then user will be alerted by the no buses are available at this location .When user is booking bus, payment will be automatically popup in the fee payment page that is fixed by the admin and user have to pay that amount according to his choice </a:t>
            </a:r>
            <a:br>
              <a:rPr lang="en-IN" sz="2200" dirty="0">
                <a:latin typeface="+mn-lt"/>
              </a:rPr>
            </a:br>
            <a:br>
              <a:rPr lang="en-IN" sz="2200" dirty="0"/>
            </a:br>
            <a:br>
              <a:rPr lang="en-IN" dirty="0"/>
            </a:br>
            <a:br>
              <a:rPr lang="en-IN" dirty="0"/>
            </a:br>
            <a:endParaRPr lang="en-IN" dirty="0"/>
          </a:p>
        </p:txBody>
      </p:sp>
      <p:pic>
        <p:nvPicPr>
          <p:cNvPr id="5" name="Content Placeholder 4">
            <a:extLst>
              <a:ext uri="{FF2B5EF4-FFF2-40B4-BE49-F238E27FC236}">
                <a16:creationId xmlns:a16="http://schemas.microsoft.com/office/drawing/2014/main" id="{5FA0BCEF-7043-F61E-5EFD-8E731D9435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814" t="4023" r="6812" b="4023"/>
          <a:stretch/>
        </p:blipFill>
        <p:spPr>
          <a:xfrm>
            <a:off x="6932645" y="910668"/>
            <a:ext cx="4823926" cy="4559144"/>
          </a:xfrm>
        </p:spPr>
      </p:pic>
    </p:spTree>
    <p:extLst>
      <p:ext uri="{BB962C8B-B14F-4D97-AF65-F5344CB8AC3E}">
        <p14:creationId xmlns:p14="http://schemas.microsoft.com/office/powerpoint/2010/main" val="2259850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D5AD-3AC2-5766-8E4D-44F5EC38B2CE}"/>
              </a:ext>
            </a:extLst>
          </p:cNvPr>
          <p:cNvSpPr>
            <a:spLocks noGrp="1"/>
          </p:cNvSpPr>
          <p:nvPr>
            <p:ph type="title"/>
          </p:nvPr>
        </p:nvSpPr>
        <p:spPr>
          <a:xfrm>
            <a:off x="1534696" y="673890"/>
            <a:ext cx="9520158" cy="1049235"/>
          </a:xfrm>
        </p:spPr>
        <p:txBody>
          <a:bodyPr/>
          <a:lstStyle/>
          <a:p>
            <a:r>
              <a:rPr lang="en-IN" b="1" dirty="0"/>
              <a:t>Home Page</a:t>
            </a:r>
          </a:p>
        </p:txBody>
      </p:sp>
      <p:pic>
        <p:nvPicPr>
          <p:cNvPr id="5" name="Content Placeholder 4">
            <a:extLst>
              <a:ext uri="{FF2B5EF4-FFF2-40B4-BE49-F238E27FC236}">
                <a16:creationId xmlns:a16="http://schemas.microsoft.com/office/drawing/2014/main" id="{8CA23A05-5965-53B4-D03D-BCB32D5614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1652" y="1853754"/>
            <a:ext cx="6648695" cy="4199727"/>
          </a:xfrm>
        </p:spPr>
      </p:pic>
    </p:spTree>
    <p:extLst>
      <p:ext uri="{BB962C8B-B14F-4D97-AF65-F5344CB8AC3E}">
        <p14:creationId xmlns:p14="http://schemas.microsoft.com/office/powerpoint/2010/main" val="1486461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046F5-D9CA-689D-6E94-A7B49534C802}"/>
              </a:ext>
            </a:extLst>
          </p:cNvPr>
          <p:cNvSpPr>
            <a:spLocks noGrp="1"/>
          </p:cNvSpPr>
          <p:nvPr>
            <p:ph type="title"/>
          </p:nvPr>
        </p:nvSpPr>
        <p:spPr>
          <a:xfrm>
            <a:off x="1534696" y="645899"/>
            <a:ext cx="9520158" cy="1049235"/>
          </a:xfrm>
        </p:spPr>
        <p:txBody>
          <a:bodyPr/>
          <a:lstStyle/>
          <a:p>
            <a:r>
              <a:rPr lang="en-IN" b="1" dirty="0"/>
              <a:t>Admin Page</a:t>
            </a:r>
          </a:p>
        </p:txBody>
      </p:sp>
      <p:pic>
        <p:nvPicPr>
          <p:cNvPr id="5" name="Content Placeholder 4">
            <a:extLst>
              <a:ext uri="{FF2B5EF4-FFF2-40B4-BE49-F238E27FC236}">
                <a16:creationId xmlns:a16="http://schemas.microsoft.com/office/drawing/2014/main" id="{A06303A2-4D95-879A-8104-EE63B228FD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950" y="1853755"/>
            <a:ext cx="6682273" cy="4134412"/>
          </a:xfrm>
        </p:spPr>
      </p:pic>
    </p:spTree>
    <p:extLst>
      <p:ext uri="{BB962C8B-B14F-4D97-AF65-F5344CB8AC3E}">
        <p14:creationId xmlns:p14="http://schemas.microsoft.com/office/powerpoint/2010/main" val="1837233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8CEC-BEE7-7008-4410-C1E4352E51B8}"/>
              </a:ext>
            </a:extLst>
          </p:cNvPr>
          <p:cNvSpPr>
            <a:spLocks noGrp="1"/>
          </p:cNvSpPr>
          <p:nvPr>
            <p:ph type="title"/>
          </p:nvPr>
        </p:nvSpPr>
        <p:spPr>
          <a:xfrm>
            <a:off x="1572019" y="636568"/>
            <a:ext cx="9520158" cy="1049235"/>
          </a:xfrm>
        </p:spPr>
        <p:txBody>
          <a:bodyPr/>
          <a:lstStyle/>
          <a:p>
            <a:r>
              <a:rPr lang="en-IN" b="1" dirty="0"/>
              <a:t>Admin Portal</a:t>
            </a:r>
          </a:p>
        </p:txBody>
      </p:sp>
      <p:pic>
        <p:nvPicPr>
          <p:cNvPr id="5" name="Content Placeholder 4">
            <a:extLst>
              <a:ext uri="{FF2B5EF4-FFF2-40B4-BE49-F238E27FC236}">
                <a16:creationId xmlns:a16="http://schemas.microsoft.com/office/drawing/2014/main" id="{5FA55ECF-E8FE-A4DD-E100-25DB893E20FA}"/>
              </a:ext>
            </a:extLst>
          </p:cNvPr>
          <p:cNvPicPr>
            <a:picLocks noGrp="1" noChangeAspect="1"/>
          </p:cNvPicPr>
          <p:nvPr>
            <p:ph idx="1"/>
          </p:nvPr>
        </p:nvPicPr>
        <p:blipFill>
          <a:blip r:embed="rId2"/>
          <a:stretch>
            <a:fillRect/>
          </a:stretch>
        </p:blipFill>
        <p:spPr>
          <a:xfrm>
            <a:off x="2733869" y="2016124"/>
            <a:ext cx="6279502" cy="3964797"/>
          </a:xfrm>
        </p:spPr>
      </p:pic>
    </p:spTree>
    <p:extLst>
      <p:ext uri="{BB962C8B-B14F-4D97-AF65-F5344CB8AC3E}">
        <p14:creationId xmlns:p14="http://schemas.microsoft.com/office/powerpoint/2010/main" val="154323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2AEF-2DE2-7146-2295-DBFA018E4224}"/>
              </a:ext>
            </a:extLst>
          </p:cNvPr>
          <p:cNvSpPr>
            <a:spLocks noGrp="1"/>
          </p:cNvSpPr>
          <p:nvPr>
            <p:ph type="title"/>
          </p:nvPr>
        </p:nvSpPr>
        <p:spPr>
          <a:xfrm>
            <a:off x="1544027" y="673891"/>
            <a:ext cx="9520158" cy="1049235"/>
          </a:xfrm>
        </p:spPr>
        <p:txBody>
          <a:bodyPr/>
          <a:lstStyle/>
          <a:p>
            <a:r>
              <a:rPr lang="en-IN" b="1" dirty="0"/>
              <a:t>User Page</a:t>
            </a:r>
          </a:p>
        </p:txBody>
      </p:sp>
      <p:pic>
        <p:nvPicPr>
          <p:cNvPr id="5" name="Content Placeholder 4">
            <a:extLst>
              <a:ext uri="{FF2B5EF4-FFF2-40B4-BE49-F238E27FC236}">
                <a16:creationId xmlns:a16="http://schemas.microsoft.com/office/drawing/2014/main" id="{14B87853-AEC3-753B-A1BB-7136649E3C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9935" y="1853754"/>
            <a:ext cx="6820677" cy="4015201"/>
          </a:xfrm>
        </p:spPr>
      </p:pic>
    </p:spTree>
    <p:extLst>
      <p:ext uri="{BB962C8B-B14F-4D97-AF65-F5344CB8AC3E}">
        <p14:creationId xmlns:p14="http://schemas.microsoft.com/office/powerpoint/2010/main" val="1989999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4E95-9C43-047F-4BB9-F1210E02641C}"/>
              </a:ext>
            </a:extLst>
          </p:cNvPr>
          <p:cNvSpPr>
            <a:spLocks noGrp="1"/>
          </p:cNvSpPr>
          <p:nvPr>
            <p:ph type="title"/>
          </p:nvPr>
        </p:nvSpPr>
        <p:spPr>
          <a:xfrm>
            <a:off x="1544027" y="636568"/>
            <a:ext cx="9520158" cy="1049235"/>
          </a:xfrm>
        </p:spPr>
        <p:txBody>
          <a:bodyPr/>
          <a:lstStyle/>
          <a:p>
            <a:r>
              <a:rPr lang="en-IN" b="1" dirty="0"/>
              <a:t>Student User</a:t>
            </a:r>
          </a:p>
        </p:txBody>
      </p:sp>
      <p:pic>
        <p:nvPicPr>
          <p:cNvPr id="5" name="Content Placeholder 4">
            <a:extLst>
              <a:ext uri="{FF2B5EF4-FFF2-40B4-BE49-F238E27FC236}">
                <a16:creationId xmlns:a16="http://schemas.microsoft.com/office/drawing/2014/main" id="{87290C94-634E-FE22-0CB8-9BCE5DE677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2433" y="2016125"/>
            <a:ext cx="4312047" cy="4037356"/>
          </a:xfrm>
        </p:spPr>
      </p:pic>
      <p:pic>
        <p:nvPicPr>
          <p:cNvPr id="7" name="Picture 6">
            <a:extLst>
              <a:ext uri="{FF2B5EF4-FFF2-40B4-BE49-F238E27FC236}">
                <a16:creationId xmlns:a16="http://schemas.microsoft.com/office/drawing/2014/main" id="{A56BD4EC-60E9-8882-334D-D8DF7CB9EBE7}"/>
              </a:ext>
            </a:extLst>
          </p:cNvPr>
          <p:cNvPicPr>
            <a:picLocks noChangeAspect="1"/>
          </p:cNvPicPr>
          <p:nvPr/>
        </p:nvPicPr>
        <p:blipFill>
          <a:blip r:embed="rId3"/>
          <a:stretch>
            <a:fillRect/>
          </a:stretch>
        </p:blipFill>
        <p:spPr>
          <a:xfrm>
            <a:off x="8923533" y="3610947"/>
            <a:ext cx="3103626" cy="2349228"/>
          </a:xfrm>
          <a:prstGeom prst="rect">
            <a:avLst/>
          </a:prstGeom>
        </p:spPr>
      </p:pic>
      <p:pic>
        <p:nvPicPr>
          <p:cNvPr id="13" name="Picture 12">
            <a:extLst>
              <a:ext uri="{FF2B5EF4-FFF2-40B4-BE49-F238E27FC236}">
                <a16:creationId xmlns:a16="http://schemas.microsoft.com/office/drawing/2014/main" id="{4F8CCE07-FC0F-E829-E678-C7A3C00960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9158" y="2016125"/>
            <a:ext cx="3064222" cy="2322610"/>
          </a:xfrm>
          <a:prstGeom prst="rect">
            <a:avLst/>
          </a:prstGeom>
        </p:spPr>
      </p:pic>
    </p:spTree>
    <p:extLst>
      <p:ext uri="{BB962C8B-B14F-4D97-AF65-F5344CB8AC3E}">
        <p14:creationId xmlns:p14="http://schemas.microsoft.com/office/powerpoint/2010/main" val="2039267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5254-C967-37CD-E041-D0A59DA4805F}"/>
              </a:ext>
            </a:extLst>
          </p:cNvPr>
          <p:cNvSpPr>
            <a:spLocks noGrp="1"/>
          </p:cNvSpPr>
          <p:nvPr>
            <p:ph type="title"/>
          </p:nvPr>
        </p:nvSpPr>
        <p:spPr>
          <a:xfrm>
            <a:off x="1534696" y="655229"/>
            <a:ext cx="9520158" cy="1049235"/>
          </a:xfrm>
        </p:spPr>
        <p:txBody>
          <a:bodyPr/>
          <a:lstStyle/>
          <a:p>
            <a:r>
              <a:rPr lang="en-IN" b="1" dirty="0"/>
              <a:t>Teacher User</a:t>
            </a:r>
          </a:p>
        </p:txBody>
      </p:sp>
      <p:pic>
        <p:nvPicPr>
          <p:cNvPr id="5" name="Content Placeholder 4">
            <a:extLst>
              <a:ext uri="{FF2B5EF4-FFF2-40B4-BE49-F238E27FC236}">
                <a16:creationId xmlns:a16="http://schemas.microsoft.com/office/drawing/2014/main" id="{72D0B434-F663-42C0-3B08-826ACFC609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8184" y="2016125"/>
            <a:ext cx="4352592" cy="4037356"/>
          </a:xfrm>
        </p:spPr>
      </p:pic>
      <p:pic>
        <p:nvPicPr>
          <p:cNvPr id="7" name="Picture 6">
            <a:extLst>
              <a:ext uri="{FF2B5EF4-FFF2-40B4-BE49-F238E27FC236}">
                <a16:creationId xmlns:a16="http://schemas.microsoft.com/office/drawing/2014/main" id="{58BA8AFB-8E0A-0B76-66B1-FFC79C8C4721}"/>
              </a:ext>
            </a:extLst>
          </p:cNvPr>
          <p:cNvPicPr>
            <a:picLocks noChangeAspect="1"/>
          </p:cNvPicPr>
          <p:nvPr/>
        </p:nvPicPr>
        <p:blipFill>
          <a:blip r:embed="rId3"/>
          <a:stretch>
            <a:fillRect/>
          </a:stretch>
        </p:blipFill>
        <p:spPr>
          <a:xfrm>
            <a:off x="1423605" y="1934939"/>
            <a:ext cx="2894353" cy="2329151"/>
          </a:xfrm>
          <a:prstGeom prst="rect">
            <a:avLst/>
          </a:prstGeom>
        </p:spPr>
      </p:pic>
      <p:pic>
        <p:nvPicPr>
          <p:cNvPr id="13" name="Picture 12">
            <a:extLst>
              <a:ext uri="{FF2B5EF4-FFF2-40B4-BE49-F238E27FC236}">
                <a16:creationId xmlns:a16="http://schemas.microsoft.com/office/drawing/2014/main" id="{5338129F-EA9A-E451-F2F0-991E7E700EB4}"/>
              </a:ext>
            </a:extLst>
          </p:cNvPr>
          <p:cNvPicPr>
            <a:picLocks noChangeAspect="1"/>
          </p:cNvPicPr>
          <p:nvPr/>
        </p:nvPicPr>
        <p:blipFill>
          <a:blip r:embed="rId4"/>
          <a:stretch>
            <a:fillRect/>
          </a:stretch>
        </p:blipFill>
        <p:spPr>
          <a:xfrm>
            <a:off x="8851001" y="3517641"/>
            <a:ext cx="3138836" cy="2535839"/>
          </a:xfrm>
          <a:prstGeom prst="rect">
            <a:avLst/>
          </a:prstGeom>
        </p:spPr>
      </p:pic>
    </p:spTree>
    <p:extLst>
      <p:ext uri="{BB962C8B-B14F-4D97-AF65-F5344CB8AC3E}">
        <p14:creationId xmlns:p14="http://schemas.microsoft.com/office/powerpoint/2010/main" val="3923591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550A-118D-D896-5A83-A7CD34A9FC10}"/>
              </a:ext>
            </a:extLst>
          </p:cNvPr>
          <p:cNvSpPr>
            <a:spLocks noGrp="1"/>
          </p:cNvSpPr>
          <p:nvPr>
            <p:ph type="title"/>
          </p:nvPr>
        </p:nvSpPr>
        <p:spPr>
          <a:xfrm>
            <a:off x="1581350" y="599245"/>
            <a:ext cx="9520158" cy="1049235"/>
          </a:xfrm>
        </p:spPr>
        <p:txBody>
          <a:bodyPr/>
          <a:lstStyle/>
          <a:p>
            <a:r>
              <a:rPr lang="en-IN" b="1" dirty="0"/>
              <a:t>User Portal</a:t>
            </a:r>
          </a:p>
        </p:txBody>
      </p:sp>
      <p:pic>
        <p:nvPicPr>
          <p:cNvPr id="5" name="Content Placeholder 4">
            <a:extLst>
              <a:ext uri="{FF2B5EF4-FFF2-40B4-BE49-F238E27FC236}">
                <a16:creationId xmlns:a16="http://schemas.microsoft.com/office/drawing/2014/main" id="{48C3FC47-70E6-B23E-6596-C09B8C61CAFD}"/>
              </a:ext>
            </a:extLst>
          </p:cNvPr>
          <p:cNvPicPr>
            <a:picLocks noGrp="1" noChangeAspect="1"/>
          </p:cNvPicPr>
          <p:nvPr>
            <p:ph idx="1"/>
          </p:nvPr>
        </p:nvPicPr>
        <p:blipFill>
          <a:blip r:embed="rId2"/>
          <a:stretch>
            <a:fillRect/>
          </a:stretch>
        </p:blipFill>
        <p:spPr>
          <a:xfrm>
            <a:off x="2640563" y="2016124"/>
            <a:ext cx="6795796" cy="3955467"/>
          </a:xfrm>
        </p:spPr>
      </p:pic>
    </p:spTree>
    <p:extLst>
      <p:ext uri="{BB962C8B-B14F-4D97-AF65-F5344CB8AC3E}">
        <p14:creationId xmlns:p14="http://schemas.microsoft.com/office/powerpoint/2010/main" val="481354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B375-B120-3252-DCDA-29B5FB18925D}"/>
              </a:ext>
            </a:extLst>
          </p:cNvPr>
          <p:cNvSpPr>
            <a:spLocks noGrp="1"/>
          </p:cNvSpPr>
          <p:nvPr>
            <p:ph type="title"/>
          </p:nvPr>
        </p:nvSpPr>
        <p:spPr>
          <a:xfrm>
            <a:off x="1544027" y="599246"/>
            <a:ext cx="9520158" cy="1049235"/>
          </a:xfrm>
        </p:spPr>
        <p:txBody>
          <a:bodyPr/>
          <a:lstStyle/>
          <a:p>
            <a:r>
              <a:rPr lang="en-IN" b="1" dirty="0"/>
              <a:t>Bus Booking</a:t>
            </a:r>
          </a:p>
        </p:txBody>
      </p:sp>
      <p:pic>
        <p:nvPicPr>
          <p:cNvPr id="5" name="Content Placeholder 4">
            <a:extLst>
              <a:ext uri="{FF2B5EF4-FFF2-40B4-BE49-F238E27FC236}">
                <a16:creationId xmlns:a16="http://schemas.microsoft.com/office/drawing/2014/main" id="{89E8420B-4195-875F-277A-5661406BDB1B}"/>
              </a:ext>
            </a:extLst>
          </p:cNvPr>
          <p:cNvPicPr>
            <a:picLocks noGrp="1" noChangeAspect="1"/>
          </p:cNvPicPr>
          <p:nvPr>
            <p:ph idx="1"/>
          </p:nvPr>
        </p:nvPicPr>
        <p:blipFill>
          <a:blip r:embed="rId2"/>
          <a:stretch>
            <a:fillRect/>
          </a:stretch>
        </p:blipFill>
        <p:spPr>
          <a:xfrm>
            <a:off x="6549601" y="2047611"/>
            <a:ext cx="5101522" cy="4005870"/>
          </a:xfrm>
        </p:spPr>
      </p:pic>
      <p:pic>
        <p:nvPicPr>
          <p:cNvPr id="7" name="Picture 6">
            <a:extLst>
              <a:ext uri="{FF2B5EF4-FFF2-40B4-BE49-F238E27FC236}">
                <a16:creationId xmlns:a16="http://schemas.microsoft.com/office/drawing/2014/main" id="{054CBF4D-AC21-C89B-E018-2AE29D0B4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124" y="2047611"/>
            <a:ext cx="5014905" cy="4005870"/>
          </a:xfrm>
          <a:prstGeom prst="rect">
            <a:avLst/>
          </a:prstGeom>
        </p:spPr>
      </p:pic>
    </p:spTree>
    <p:extLst>
      <p:ext uri="{BB962C8B-B14F-4D97-AF65-F5344CB8AC3E}">
        <p14:creationId xmlns:p14="http://schemas.microsoft.com/office/powerpoint/2010/main" val="3864483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D137-094A-4C06-489F-61C6914C20DD}"/>
              </a:ext>
            </a:extLst>
          </p:cNvPr>
          <p:cNvSpPr>
            <a:spLocks noGrp="1"/>
          </p:cNvSpPr>
          <p:nvPr>
            <p:ph type="title"/>
          </p:nvPr>
        </p:nvSpPr>
        <p:spPr>
          <a:xfrm>
            <a:off x="1544027" y="617907"/>
            <a:ext cx="9520158" cy="1049235"/>
          </a:xfrm>
        </p:spPr>
        <p:txBody>
          <a:bodyPr/>
          <a:lstStyle/>
          <a:p>
            <a:r>
              <a:rPr lang="en-IN" b="1" dirty="0"/>
              <a:t>Fee Payment</a:t>
            </a:r>
          </a:p>
        </p:txBody>
      </p:sp>
      <p:pic>
        <p:nvPicPr>
          <p:cNvPr id="7" name="Content Placeholder 6">
            <a:extLst>
              <a:ext uri="{FF2B5EF4-FFF2-40B4-BE49-F238E27FC236}">
                <a16:creationId xmlns:a16="http://schemas.microsoft.com/office/drawing/2014/main" id="{EA1A07E1-B121-D517-B6C4-E5CEAB51171E}"/>
              </a:ext>
            </a:extLst>
          </p:cNvPr>
          <p:cNvPicPr>
            <a:picLocks noGrp="1" noChangeAspect="1"/>
          </p:cNvPicPr>
          <p:nvPr>
            <p:ph idx="1"/>
          </p:nvPr>
        </p:nvPicPr>
        <p:blipFill>
          <a:blip r:embed="rId2"/>
          <a:stretch>
            <a:fillRect/>
          </a:stretch>
        </p:blipFill>
        <p:spPr>
          <a:xfrm>
            <a:off x="2643673" y="2034786"/>
            <a:ext cx="7078825" cy="3946136"/>
          </a:xfrm>
        </p:spPr>
      </p:pic>
    </p:spTree>
    <p:extLst>
      <p:ext uri="{BB962C8B-B14F-4D97-AF65-F5344CB8AC3E}">
        <p14:creationId xmlns:p14="http://schemas.microsoft.com/office/powerpoint/2010/main" val="1916078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E6CB-4A87-6199-B5E4-7809DDD754FD}"/>
              </a:ext>
            </a:extLst>
          </p:cNvPr>
          <p:cNvSpPr>
            <a:spLocks noGrp="1"/>
          </p:cNvSpPr>
          <p:nvPr>
            <p:ph type="title"/>
          </p:nvPr>
        </p:nvSpPr>
        <p:spPr>
          <a:xfrm>
            <a:off x="1534695" y="673890"/>
            <a:ext cx="9520158" cy="1049235"/>
          </a:xfrm>
        </p:spPr>
        <p:txBody>
          <a:bodyPr/>
          <a:lstStyle/>
          <a:p>
            <a:r>
              <a:rPr lang="en-IN" b="1" dirty="0"/>
              <a:t>Project Description</a:t>
            </a:r>
          </a:p>
        </p:txBody>
      </p:sp>
      <p:sp>
        <p:nvSpPr>
          <p:cNvPr id="9" name="Content Placeholder 8">
            <a:extLst>
              <a:ext uri="{FF2B5EF4-FFF2-40B4-BE49-F238E27FC236}">
                <a16:creationId xmlns:a16="http://schemas.microsoft.com/office/drawing/2014/main" id="{DF668668-A686-5168-A716-11FC4EB69970}"/>
              </a:ext>
            </a:extLst>
          </p:cNvPr>
          <p:cNvSpPr>
            <a:spLocks noGrp="1"/>
          </p:cNvSpPr>
          <p:nvPr>
            <p:ph idx="1"/>
          </p:nvPr>
        </p:nvSpPr>
        <p:spPr>
          <a:xfrm>
            <a:off x="1534695" y="1853754"/>
            <a:ext cx="10119239" cy="5125544"/>
          </a:xfrm>
        </p:spPr>
        <p:txBody>
          <a:bodyPr>
            <a:normAutofit fontScale="40000" lnSpcReduction="20000"/>
          </a:bodyPr>
          <a:lstStyle/>
          <a:p>
            <a:pPr algn="just"/>
            <a:r>
              <a:rPr lang="en-US" sz="5000" b="0" i="0" dirty="0">
                <a:solidFill>
                  <a:srgbClr val="374151"/>
                </a:solidFill>
                <a:effectLst/>
              </a:rPr>
              <a:t>The software application has a user-friendly interface that allows students to register and view their personal information such as name, </a:t>
            </a:r>
            <a:r>
              <a:rPr lang="en-US" sz="5000" dirty="0">
                <a:solidFill>
                  <a:srgbClr val="374151"/>
                </a:solidFill>
              </a:rPr>
              <a:t>registration number</a:t>
            </a:r>
            <a:r>
              <a:rPr lang="en-US" sz="5000" b="0" i="0" dirty="0">
                <a:solidFill>
                  <a:srgbClr val="374151"/>
                </a:solidFill>
                <a:effectLst/>
              </a:rPr>
              <a:t>, address and payment details. The system also allows teachers to register and manage their personal information, such as their name, </a:t>
            </a:r>
            <a:r>
              <a:rPr lang="en-US" sz="5000" dirty="0">
                <a:solidFill>
                  <a:srgbClr val="374151"/>
                </a:solidFill>
              </a:rPr>
              <a:t>id</a:t>
            </a:r>
            <a:r>
              <a:rPr lang="en-US" sz="5000" b="0" i="0" dirty="0">
                <a:solidFill>
                  <a:srgbClr val="374151"/>
                </a:solidFill>
                <a:effectLst/>
              </a:rPr>
              <a:t>, address and payment details.</a:t>
            </a:r>
          </a:p>
          <a:p>
            <a:pPr algn="just"/>
            <a:r>
              <a:rPr lang="en-US" sz="5000" b="0" i="0" dirty="0">
                <a:solidFill>
                  <a:srgbClr val="374151"/>
                </a:solidFill>
                <a:effectLst/>
              </a:rPr>
              <a:t>In addition, the system includes a comprehensive database of bus details, including bus routes, schedules, and timings. This database helps students and teachers to plan their travel arrangements efficiently.</a:t>
            </a:r>
          </a:p>
          <a:p>
            <a:pPr algn="just"/>
            <a:r>
              <a:rPr lang="en-US" sz="5000" b="0" i="0" dirty="0">
                <a:solidFill>
                  <a:srgbClr val="374151"/>
                </a:solidFill>
                <a:effectLst/>
              </a:rPr>
              <a:t>The College Bus Facility System project also includes a feature for booking bus and making online payments. </a:t>
            </a:r>
          </a:p>
          <a:p>
            <a:pPr algn="just"/>
            <a:r>
              <a:rPr lang="en-US" sz="5000" b="0" i="0" dirty="0">
                <a:solidFill>
                  <a:srgbClr val="374151"/>
                </a:solidFill>
                <a:effectLst/>
              </a:rPr>
              <a:t>Overall, the College Bus Facility System project aims to provide a comprehensive and user-friendly bus transportation system to college students and teachers, improving their travel experience and ensuring their safety.</a:t>
            </a:r>
          </a:p>
          <a:p>
            <a:endParaRPr lang="en-IN" dirty="0"/>
          </a:p>
        </p:txBody>
      </p:sp>
    </p:spTree>
    <p:extLst>
      <p:ext uri="{BB962C8B-B14F-4D97-AF65-F5344CB8AC3E}">
        <p14:creationId xmlns:p14="http://schemas.microsoft.com/office/powerpoint/2010/main" val="189508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B6AEAB-F46C-3761-8BF0-368BD0909C3C}"/>
              </a:ext>
            </a:extLst>
          </p:cNvPr>
          <p:cNvPicPr>
            <a:picLocks noChangeAspect="1"/>
          </p:cNvPicPr>
          <p:nvPr/>
        </p:nvPicPr>
        <p:blipFill rotWithShape="1">
          <a:blip r:embed="rId2">
            <a:extLst>
              <a:ext uri="{28A0092B-C50C-407E-A947-70E740481C1C}">
                <a14:useLocalDpi xmlns:a14="http://schemas.microsoft.com/office/drawing/2010/main" val="0"/>
              </a:ext>
            </a:extLst>
          </a:blip>
          <a:srcRect b="7994"/>
          <a:stretch/>
        </p:blipFill>
        <p:spPr>
          <a:xfrm>
            <a:off x="0" y="-37322"/>
            <a:ext cx="12191999" cy="6158204"/>
          </a:xfrm>
          <a:prstGeom prst="rect">
            <a:avLst/>
          </a:prstGeom>
        </p:spPr>
      </p:pic>
    </p:spTree>
    <p:extLst>
      <p:ext uri="{BB962C8B-B14F-4D97-AF65-F5344CB8AC3E}">
        <p14:creationId xmlns:p14="http://schemas.microsoft.com/office/powerpoint/2010/main" val="2802351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8260-3890-3B1C-1E46-0BF95EE9DD3C}"/>
              </a:ext>
            </a:extLst>
          </p:cNvPr>
          <p:cNvSpPr>
            <a:spLocks noGrp="1"/>
          </p:cNvSpPr>
          <p:nvPr>
            <p:ph type="title"/>
          </p:nvPr>
        </p:nvSpPr>
        <p:spPr>
          <a:xfrm>
            <a:off x="1511557" y="613125"/>
            <a:ext cx="9543296" cy="1066799"/>
          </a:xfrm>
        </p:spPr>
        <p:txBody>
          <a:bodyPr/>
          <a:lstStyle/>
          <a:p>
            <a:r>
              <a:rPr lang="en-IN" b="1" dirty="0"/>
              <a:t>Modules</a:t>
            </a:r>
          </a:p>
        </p:txBody>
      </p:sp>
      <p:sp>
        <p:nvSpPr>
          <p:cNvPr id="3" name="Content Placeholder 2">
            <a:extLst>
              <a:ext uri="{FF2B5EF4-FFF2-40B4-BE49-F238E27FC236}">
                <a16:creationId xmlns:a16="http://schemas.microsoft.com/office/drawing/2014/main" id="{A21D9155-49A6-BDCF-FC70-601978BB383D}"/>
              </a:ext>
            </a:extLst>
          </p:cNvPr>
          <p:cNvSpPr>
            <a:spLocks noGrp="1"/>
          </p:cNvSpPr>
          <p:nvPr>
            <p:ph idx="1"/>
          </p:nvPr>
        </p:nvSpPr>
        <p:spPr>
          <a:xfrm>
            <a:off x="1511558" y="1782146"/>
            <a:ext cx="9543295" cy="4364653"/>
          </a:xfrm>
        </p:spPr>
        <p:txBody>
          <a:bodyPr>
            <a:normAutofit/>
          </a:bodyPr>
          <a:lstStyle/>
          <a:p>
            <a:r>
              <a:rPr lang="en-IN" dirty="0"/>
              <a:t>Home Page     (by Gulshan Kumar  p.g.n:04)</a:t>
            </a:r>
          </a:p>
          <a:p>
            <a:r>
              <a:rPr lang="en-IN" dirty="0"/>
              <a:t>Admin Page    (by Gulshan Kumar  p.g.n:05)</a:t>
            </a:r>
          </a:p>
          <a:p>
            <a:r>
              <a:rPr lang="en-IN" dirty="0"/>
              <a:t>User Page         (by Ritik Kumar  p.g.n:06)</a:t>
            </a:r>
          </a:p>
          <a:p>
            <a:r>
              <a:rPr lang="en-IN" dirty="0"/>
              <a:t>Student User    (by Ritik Kumar  p.g.n:07)</a:t>
            </a:r>
          </a:p>
          <a:p>
            <a:r>
              <a:rPr lang="en-IN" dirty="0"/>
              <a:t>Teacher User    (by Ritik Kumar  p.g.n:08)</a:t>
            </a:r>
          </a:p>
          <a:p>
            <a:r>
              <a:rPr lang="en-IN" dirty="0"/>
              <a:t>Bus Details       (by Puli Sai Teja  p.g.n:09)</a:t>
            </a:r>
          </a:p>
          <a:p>
            <a:r>
              <a:rPr lang="en-IN" dirty="0"/>
              <a:t>Bus Booking     (by Puli Sai Teja  p.g.n:09)</a:t>
            </a:r>
          </a:p>
          <a:p>
            <a:r>
              <a:rPr lang="en-IN" dirty="0"/>
              <a:t>Fee Payment     (by Puli Sai Teja  p.g.n:10)</a:t>
            </a:r>
          </a:p>
          <a:p>
            <a:endParaRPr lang="en-IN" dirty="0"/>
          </a:p>
        </p:txBody>
      </p:sp>
    </p:spTree>
    <p:extLst>
      <p:ext uri="{BB962C8B-B14F-4D97-AF65-F5344CB8AC3E}">
        <p14:creationId xmlns:p14="http://schemas.microsoft.com/office/powerpoint/2010/main" val="234199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3D65-54EF-2896-8546-3637DF1095AD}"/>
              </a:ext>
            </a:extLst>
          </p:cNvPr>
          <p:cNvSpPr>
            <a:spLocks noGrp="1"/>
          </p:cNvSpPr>
          <p:nvPr>
            <p:ph type="title"/>
          </p:nvPr>
        </p:nvSpPr>
        <p:spPr>
          <a:xfrm>
            <a:off x="10696" y="0"/>
            <a:ext cx="7141944" cy="6096000"/>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sz="1600" dirty="0"/>
            </a:br>
            <a:br>
              <a:rPr lang="en-IN" sz="1600" dirty="0"/>
            </a:br>
            <a:r>
              <a:rPr lang="en-IN" sz="3100" dirty="0"/>
              <a:t> </a:t>
            </a: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r>
              <a:rPr lang="en-IN" sz="1600" dirty="0"/>
              <a:t>.</a:t>
            </a:r>
            <a:br>
              <a:rPr lang="en-IN" sz="1600" dirty="0"/>
            </a:br>
            <a:br>
              <a:rPr lang="en-IN" sz="1600" dirty="0"/>
            </a:br>
            <a:br>
              <a:rPr lang="en-IN" dirty="0"/>
            </a:br>
            <a:br>
              <a:rPr lang="en-IN" dirty="0"/>
            </a:br>
            <a:endParaRPr lang="en-IN" dirty="0"/>
          </a:p>
        </p:txBody>
      </p:sp>
      <p:sp>
        <p:nvSpPr>
          <p:cNvPr id="5" name="TextBox 4">
            <a:extLst>
              <a:ext uri="{FF2B5EF4-FFF2-40B4-BE49-F238E27FC236}">
                <a16:creationId xmlns:a16="http://schemas.microsoft.com/office/drawing/2014/main" id="{064DC5DF-338E-203E-6D4F-435C6B924D99}"/>
              </a:ext>
            </a:extLst>
          </p:cNvPr>
          <p:cNvSpPr txBox="1"/>
          <p:nvPr/>
        </p:nvSpPr>
        <p:spPr>
          <a:xfrm>
            <a:off x="1436915" y="1073020"/>
            <a:ext cx="10308045" cy="1785104"/>
          </a:xfrm>
          <a:prstGeom prst="rect">
            <a:avLst/>
          </a:prstGeom>
          <a:noFill/>
        </p:spPr>
        <p:txBody>
          <a:bodyPr wrap="square">
            <a:spAutoFit/>
          </a:bodyPr>
          <a:lstStyle/>
          <a:p>
            <a:r>
              <a:rPr lang="en-IN" sz="3200" b="1" dirty="0"/>
              <a:t>Home Page</a:t>
            </a:r>
          </a:p>
          <a:p>
            <a:pPr algn="just"/>
            <a:br>
              <a:rPr lang="en-IN" dirty="0"/>
            </a:br>
            <a:r>
              <a:rPr lang="en-IN" sz="2000" dirty="0"/>
              <a:t>Home Page is the first page in these desktop application ,where there are two options provided to select user and admin. If select user button it will be redirected to the users screen else it will be redirected to the admin page.</a:t>
            </a:r>
          </a:p>
        </p:txBody>
      </p:sp>
      <p:pic>
        <p:nvPicPr>
          <p:cNvPr id="5122" name="Picture 2" descr="100+ Free Homepage &amp; Banner Images - Pixabay">
            <a:extLst>
              <a:ext uri="{FF2B5EF4-FFF2-40B4-BE49-F238E27FC236}">
                <a16:creationId xmlns:a16="http://schemas.microsoft.com/office/drawing/2014/main" id="{3EF36F25-E302-B0D6-B142-F397D2300A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8880" y="3116424"/>
            <a:ext cx="10546080" cy="2974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35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9E00-0529-57F9-A0B7-3B9B1ED2D733}"/>
              </a:ext>
            </a:extLst>
          </p:cNvPr>
          <p:cNvSpPr>
            <a:spLocks noGrp="1"/>
          </p:cNvSpPr>
          <p:nvPr>
            <p:ph type="title"/>
          </p:nvPr>
        </p:nvSpPr>
        <p:spPr>
          <a:xfrm>
            <a:off x="1474236" y="811765"/>
            <a:ext cx="10506270" cy="4833256"/>
          </a:xfrm>
        </p:spPr>
        <p:txBody>
          <a:bodyPr>
            <a:normAutofit/>
          </a:bodyPr>
          <a:lstStyle/>
          <a:p>
            <a:r>
              <a:rPr lang="en-IN" b="1" dirty="0"/>
              <a:t>Admin Page</a:t>
            </a:r>
            <a:br>
              <a:rPr lang="en-IN" sz="2000" dirty="0"/>
            </a:br>
            <a:br>
              <a:rPr lang="en-IN" sz="3600" dirty="0"/>
            </a:br>
            <a:r>
              <a:rPr lang="en-IN" sz="2000" dirty="0">
                <a:latin typeface="+mn-lt"/>
              </a:rPr>
              <a:t>After entering admin page there is admin login and if admin have not have any account ,signup or registration is provided in this process ,these entered details are stored in the database and can be fetched when admin is logging in.</a:t>
            </a:r>
            <a:br>
              <a:rPr lang="en-IN" sz="2000" dirty="0">
                <a:latin typeface="+mn-lt"/>
              </a:rPr>
            </a:br>
            <a:br>
              <a:rPr lang="en-IN" i="1" dirty="0">
                <a:latin typeface="+mn-lt"/>
              </a:rPr>
            </a:br>
            <a:r>
              <a:rPr lang="en-IN" sz="2000" dirty="0">
                <a:latin typeface="+mn-lt"/>
              </a:rPr>
              <a:t>1. When admin successfully logins ,he can view details of users ,update details of users and delete details of users.</a:t>
            </a:r>
            <a:br>
              <a:rPr lang="en-IN" sz="2000" dirty="0">
                <a:latin typeface="+mn-lt"/>
              </a:rPr>
            </a:br>
            <a:br>
              <a:rPr lang="en-IN" sz="2000" dirty="0">
                <a:latin typeface="+mn-lt"/>
              </a:rPr>
            </a:br>
            <a:r>
              <a:rPr lang="en-IN" sz="2000" dirty="0">
                <a:latin typeface="+mn-lt"/>
              </a:rPr>
              <a:t>2. For update and delete user registration number has to be entered by admin because registration number is unique for every student.</a:t>
            </a:r>
            <a:br>
              <a:rPr lang="en-IN" sz="2000" dirty="0">
                <a:latin typeface="+mn-lt"/>
              </a:rPr>
            </a:br>
            <a:br>
              <a:rPr lang="en-IN" sz="3200" dirty="0"/>
            </a:br>
            <a:endParaRPr lang="en-IN" dirty="0"/>
          </a:p>
        </p:txBody>
      </p:sp>
    </p:spTree>
    <p:extLst>
      <p:ext uri="{BB962C8B-B14F-4D97-AF65-F5344CB8AC3E}">
        <p14:creationId xmlns:p14="http://schemas.microsoft.com/office/powerpoint/2010/main" val="295049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5AEB-075D-8BD4-4DE9-0B8D7F962A75}"/>
              </a:ext>
            </a:extLst>
          </p:cNvPr>
          <p:cNvSpPr>
            <a:spLocks noGrp="1"/>
          </p:cNvSpPr>
          <p:nvPr>
            <p:ph type="title"/>
          </p:nvPr>
        </p:nvSpPr>
        <p:spPr>
          <a:xfrm>
            <a:off x="1455574" y="1045029"/>
            <a:ext cx="6176868" cy="3369534"/>
          </a:xfrm>
        </p:spPr>
        <p:txBody>
          <a:bodyPr>
            <a:normAutofit/>
          </a:bodyPr>
          <a:lstStyle/>
          <a:p>
            <a:r>
              <a:rPr lang="en-IN" b="1" dirty="0"/>
              <a:t>User</a:t>
            </a:r>
            <a:br>
              <a:rPr lang="en-IN" b="1" dirty="0"/>
            </a:br>
            <a:br>
              <a:rPr lang="en-IN" b="1" dirty="0"/>
            </a:br>
            <a:r>
              <a:rPr lang="en-IN" sz="2000" dirty="0">
                <a:latin typeface="+mn-lt"/>
              </a:rPr>
              <a:t>Here users are students and teachers for college bus facility system. Teacher and student modules are created to select the bus from source to destination </a:t>
            </a:r>
            <a:br>
              <a:rPr lang="en-IN" sz="2000" dirty="0">
                <a:latin typeface="+mn-lt"/>
              </a:rPr>
            </a:br>
            <a:r>
              <a:rPr lang="en-IN" sz="2000" dirty="0">
                <a:latin typeface="+mn-lt"/>
              </a:rPr>
              <a:t>that is college.</a:t>
            </a:r>
            <a:br>
              <a:rPr lang="en-IN" sz="2000" dirty="0">
                <a:latin typeface="+mn-lt"/>
              </a:rPr>
            </a:br>
            <a:br>
              <a:rPr lang="en-IN" sz="2000" dirty="0">
                <a:latin typeface="+mn-lt"/>
              </a:rPr>
            </a:br>
            <a:r>
              <a:rPr lang="en-IN" sz="2000" dirty="0">
                <a:latin typeface="+mn-lt"/>
              </a:rPr>
              <a:t>User login is provided to both student and teacher and users can enter details of fee </a:t>
            </a:r>
            <a:r>
              <a:rPr lang="en-IN" sz="2000" dirty="0" err="1">
                <a:latin typeface="+mn-lt"/>
              </a:rPr>
              <a:t>updation</a:t>
            </a:r>
            <a:r>
              <a:rPr lang="en-IN" sz="2000" dirty="0">
                <a:latin typeface="+mn-lt"/>
              </a:rPr>
              <a:t>, college bus available or not and see list of buses to college</a:t>
            </a:r>
          </a:p>
        </p:txBody>
      </p:sp>
      <p:pic>
        <p:nvPicPr>
          <p:cNvPr id="4098" name="Picture 2" descr="User (computing) - Wikipedia">
            <a:extLst>
              <a:ext uri="{FF2B5EF4-FFF2-40B4-BE49-F238E27FC236}">
                <a16:creationId xmlns:a16="http://schemas.microsoft.com/office/drawing/2014/main" id="{E7F3649D-DAE7-9D32-C67D-AD2AD604B8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56579" y="973640"/>
            <a:ext cx="4562669" cy="43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79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DDBC-DE76-91F3-717A-793972CE30BB}"/>
              </a:ext>
            </a:extLst>
          </p:cNvPr>
          <p:cNvSpPr>
            <a:spLocks noGrp="1"/>
          </p:cNvSpPr>
          <p:nvPr>
            <p:ph type="title"/>
          </p:nvPr>
        </p:nvSpPr>
        <p:spPr>
          <a:xfrm>
            <a:off x="1465528" y="914400"/>
            <a:ext cx="5323840" cy="5626360"/>
          </a:xfrm>
        </p:spPr>
        <p:txBody>
          <a:bodyPr>
            <a:normAutofit fontScale="90000"/>
          </a:bodyPr>
          <a:lstStyle/>
          <a:p>
            <a:r>
              <a:rPr lang="en-IN" sz="3600" b="1" dirty="0"/>
              <a:t>Student User</a:t>
            </a:r>
            <a:br>
              <a:rPr lang="en-IN" sz="3600" b="1" dirty="0"/>
            </a:br>
            <a:br>
              <a:rPr lang="en-IN" dirty="0"/>
            </a:br>
            <a:r>
              <a:rPr lang="en-IN" sz="2000" dirty="0">
                <a:latin typeface="+mn-lt"/>
              </a:rPr>
              <a:t>Student user is first user. Student have to login and register before opening bus booking and fee details page with proper credentials. Student can only book bus that already fixed by the admin.</a:t>
            </a:r>
            <a:br>
              <a:rPr lang="en-IN" sz="2000" dirty="0">
                <a:latin typeface="+mn-lt"/>
              </a:rPr>
            </a:br>
            <a:br>
              <a:rPr lang="en-IN" sz="2000" dirty="0">
                <a:latin typeface="+mn-lt"/>
              </a:rPr>
            </a:br>
            <a:br>
              <a:rPr lang="en-IN" sz="2000" dirty="0">
                <a:latin typeface="+mn-lt"/>
              </a:rPr>
            </a:br>
            <a:r>
              <a:rPr lang="en-IN" sz="2000" dirty="0">
                <a:latin typeface="+mn-lt"/>
              </a:rPr>
              <a:t>If bus location is not available he will be alerted that no bus available for this location. After selecting bus location he can proceed with payment.</a:t>
            </a:r>
            <a:br>
              <a:rPr lang="en-IN" sz="2000" dirty="0">
                <a:latin typeface="+mn-lt"/>
              </a:rPr>
            </a:br>
            <a:br>
              <a:rPr lang="en-IN" dirty="0"/>
            </a:br>
            <a:br>
              <a:rPr lang="en-IN" dirty="0"/>
            </a:br>
            <a:br>
              <a:rPr lang="en-IN" dirty="0"/>
            </a:br>
            <a:br>
              <a:rPr lang="en-IN" dirty="0"/>
            </a:br>
            <a:endParaRPr lang="en-IN" dirty="0"/>
          </a:p>
        </p:txBody>
      </p:sp>
      <p:pic>
        <p:nvPicPr>
          <p:cNvPr id="3074" name="Picture 2" descr="Boy, profile, people, Social, Avatar, user, student icon">
            <a:extLst>
              <a:ext uri="{FF2B5EF4-FFF2-40B4-BE49-F238E27FC236}">
                <a16:creationId xmlns:a16="http://schemas.microsoft.com/office/drawing/2014/main" id="{7A7CC78D-8468-13BE-A741-404A5A0E03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88200" y="669925"/>
            <a:ext cx="4795838" cy="4795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315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5D4E-6948-8537-515E-6070882901FB}"/>
              </a:ext>
            </a:extLst>
          </p:cNvPr>
          <p:cNvSpPr>
            <a:spLocks noGrp="1"/>
          </p:cNvSpPr>
          <p:nvPr>
            <p:ph type="title"/>
          </p:nvPr>
        </p:nvSpPr>
        <p:spPr>
          <a:xfrm>
            <a:off x="1455576" y="918962"/>
            <a:ext cx="5253134" cy="4390157"/>
          </a:xfrm>
        </p:spPr>
        <p:txBody>
          <a:bodyPr>
            <a:normAutofit/>
          </a:bodyPr>
          <a:lstStyle/>
          <a:p>
            <a:r>
              <a:rPr lang="en-IN" sz="3600" b="1" dirty="0"/>
              <a:t>Teacher User</a:t>
            </a:r>
            <a:br>
              <a:rPr lang="en-IN" sz="3600" b="1" dirty="0"/>
            </a:br>
            <a:br>
              <a:rPr lang="en-IN" dirty="0"/>
            </a:br>
            <a:r>
              <a:rPr lang="en-IN" sz="2000" dirty="0">
                <a:latin typeface="+mn-lt"/>
              </a:rPr>
              <a:t>Teacher is second user after student. Teacher can be added ,updated ,viewed and deleted by the admin .Teacher and student both are provided with similar user page to book bus and pay the bus fee payment but in the admin part it was allocated separately to both user and teacher .</a:t>
            </a:r>
            <a:br>
              <a:rPr lang="en-IN" sz="2000" dirty="0">
                <a:latin typeface="+mn-lt"/>
              </a:rPr>
            </a:br>
            <a:br>
              <a:rPr lang="en-IN" sz="2200" dirty="0">
                <a:latin typeface="+mn-lt"/>
              </a:rPr>
            </a:br>
            <a:br>
              <a:rPr lang="en-IN" dirty="0"/>
            </a:br>
            <a:endParaRPr lang="en-IN" dirty="0"/>
          </a:p>
        </p:txBody>
      </p:sp>
      <p:pic>
        <p:nvPicPr>
          <p:cNvPr id="1026" name="Picture 2" descr="8,985 Teacher Bus Images, Stock Photos &amp; Vectors | Shutterstock">
            <a:extLst>
              <a:ext uri="{FF2B5EF4-FFF2-40B4-BE49-F238E27FC236}">
                <a16:creationId xmlns:a16="http://schemas.microsoft.com/office/drawing/2014/main" id="{D1CA369C-57C0-9380-32F9-046321FD23B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296"/>
          <a:stretch/>
        </p:blipFill>
        <p:spPr bwMode="auto">
          <a:xfrm>
            <a:off x="6971420" y="918962"/>
            <a:ext cx="4744720" cy="4155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23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56F01-F916-FC19-02A8-29BFD2A0300D}"/>
              </a:ext>
            </a:extLst>
          </p:cNvPr>
          <p:cNvSpPr>
            <a:spLocks noGrp="1"/>
          </p:cNvSpPr>
          <p:nvPr>
            <p:ph type="title"/>
          </p:nvPr>
        </p:nvSpPr>
        <p:spPr>
          <a:xfrm>
            <a:off x="1453709" y="934720"/>
            <a:ext cx="5105711" cy="5108614"/>
          </a:xfrm>
        </p:spPr>
        <p:txBody>
          <a:bodyPr>
            <a:normAutofit fontScale="90000"/>
          </a:bodyPr>
          <a:lstStyle/>
          <a:p>
            <a:r>
              <a:rPr lang="en-IN" b="1" dirty="0"/>
              <a:t>Bus Details</a:t>
            </a:r>
            <a:br>
              <a:rPr lang="en-IN" b="1" dirty="0"/>
            </a:br>
            <a:br>
              <a:rPr lang="en-IN" dirty="0"/>
            </a:br>
            <a:r>
              <a:rPr lang="en-IN" sz="2200" dirty="0">
                <a:latin typeface="+mn-lt"/>
              </a:rPr>
              <a:t>Bus details is the one of the module were admin can fix the bus details allocate bus driver ,bus, stops, bus origin, bus destination .user has to enter the details that is fixed by the admin and fee payment of bus stops is allocated by the admin how much each and every stop cost that amount is directly fechted to user while booking bus and user can proceed with payment.</a:t>
            </a:r>
            <a:br>
              <a:rPr lang="en-IN" sz="2200" dirty="0">
                <a:latin typeface="+mn-lt"/>
              </a:rPr>
            </a:br>
            <a:br>
              <a:rPr lang="en-IN" dirty="0">
                <a:latin typeface="+mn-lt"/>
              </a:rPr>
            </a:br>
            <a:br>
              <a:rPr lang="en-IN" dirty="0">
                <a:latin typeface="+mn-lt"/>
              </a:rPr>
            </a:br>
            <a:br>
              <a:rPr lang="en-IN" dirty="0"/>
            </a:br>
            <a:endParaRPr lang="en-IN" dirty="0"/>
          </a:p>
        </p:txBody>
      </p:sp>
      <p:pic>
        <p:nvPicPr>
          <p:cNvPr id="8" name="Content Placeholder 7">
            <a:extLst>
              <a:ext uri="{FF2B5EF4-FFF2-40B4-BE49-F238E27FC236}">
                <a16:creationId xmlns:a16="http://schemas.microsoft.com/office/drawing/2014/main" id="{1D7DBA39-DA52-D8EC-D5EA-429AEA8185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5556" y="934720"/>
            <a:ext cx="4906044" cy="4531043"/>
          </a:xfrm>
        </p:spPr>
      </p:pic>
    </p:spTree>
    <p:extLst>
      <p:ext uri="{BB962C8B-B14F-4D97-AF65-F5344CB8AC3E}">
        <p14:creationId xmlns:p14="http://schemas.microsoft.com/office/powerpoint/2010/main" val="41340954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260</TotalTime>
  <Words>915</Words>
  <Application>Microsoft Office PowerPoint</Application>
  <PresentationFormat>Widescreen</PresentationFormat>
  <Paragraphs>45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Palatino Linotype</vt:lpstr>
      <vt:lpstr>Gallery</vt:lpstr>
      <vt:lpstr>COLLEGE BUS FACILITY SYSTEM</vt:lpstr>
      <vt:lpstr>Project Description</vt:lpstr>
      <vt:lpstr>Modules</vt:lpstr>
      <vt:lpstr>                                                                                                       .    </vt:lpstr>
      <vt:lpstr>Admin Page  After entering admin page there is admin login and if admin have not have any account ,signup or registration is provided in this process ,these entered details are stored in the database and can be fetched when admin is logging in.  1. When admin successfully logins ,he can view details of users ,update details of users and delete details of users.  2. For update and delete user registration number has to be entered by admin because registration number is unique for every student.  </vt:lpstr>
      <vt:lpstr>User  Here users are students and teachers for college bus facility system. Teacher and student modules are created to select the bus from source to destination  that is college.  User login is provided to both student and teacher and users can enter details of fee updation, college bus available or not and see list of buses to college</vt:lpstr>
      <vt:lpstr>Student User  Student user is first user. Student have to login and register before opening bus booking and fee details page with proper credentials. Student can only book bus that already fixed by the admin.   If bus location is not available he will be alerted that no bus available for this location. After selecting bus location he can proceed with payment.     </vt:lpstr>
      <vt:lpstr>Teacher User  Teacher is second user after student. Teacher can be added ,updated ,viewed and deleted by the admin .Teacher and student both are provided with similar user page to book bus and pay the bus fee payment but in the admin part it was allocated separately to both user and teacher .   </vt:lpstr>
      <vt:lpstr>Bus Details  Bus details is the one of the module were admin can fix the bus details allocate bus driver ,bus, stops, bus origin, bus destination .user has to enter the details that is fixed by the admin and fee payment of bus stops is allocated by the admin how much each and every stop cost that amount is directly fechted to user while booking bus and user can proceed with payment.    </vt:lpstr>
      <vt:lpstr>Fee Details  Fee details are allocated by admin for each and every stop ,if stops are not available then user will be alerted by the no buses are available at this location .When user is booking bus, payment will be automatically popup in the fee payment page that is fixed by the admin and user have to pay that amount according to his choice     </vt:lpstr>
      <vt:lpstr>Home Page</vt:lpstr>
      <vt:lpstr>Admin Page</vt:lpstr>
      <vt:lpstr>Admin Portal</vt:lpstr>
      <vt:lpstr>User Page</vt:lpstr>
      <vt:lpstr>Student User</vt:lpstr>
      <vt:lpstr>Teacher User</vt:lpstr>
      <vt:lpstr>User Portal</vt:lpstr>
      <vt:lpstr>Bus Booking</vt:lpstr>
      <vt:lpstr>Fee Payment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BUS FACILITY SYSTEM</dc:title>
  <dc:creator>SAI TEJA PULI</dc:creator>
  <cp:lastModifiedBy>ritik kumar</cp:lastModifiedBy>
  <cp:revision>10</cp:revision>
  <dcterms:created xsi:type="dcterms:W3CDTF">2023-05-08T11:42:41Z</dcterms:created>
  <dcterms:modified xsi:type="dcterms:W3CDTF">2023-05-11T07:32:27Z</dcterms:modified>
</cp:coreProperties>
</file>