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80" r:id="rId3"/>
    <p:sldId id="257" r:id="rId4"/>
    <p:sldId id="258" r:id="rId5"/>
    <p:sldId id="281" r:id="rId6"/>
    <p:sldId id="263" r:id="rId7"/>
    <p:sldId id="262" r:id="rId8"/>
    <p:sldId id="264" r:id="rId9"/>
    <p:sldId id="261" r:id="rId10"/>
    <p:sldId id="259" r:id="rId11"/>
    <p:sldId id="274" r:id="rId12"/>
    <p:sldId id="279" r:id="rId13"/>
    <p:sldId id="276" r:id="rId14"/>
    <p:sldId id="266" r:id="rId15"/>
    <p:sldId id="282" r:id="rId16"/>
    <p:sldId id="275" r:id="rId17"/>
  </p:sldIdLst>
  <p:sldSz cx="9144000" cy="5143500" type="screen16x9"/>
  <p:notesSz cx="6858000" cy="9144000"/>
  <p:embeddedFontLst>
    <p:embeddedFont>
      <p:font typeface="Source Code Pro" panose="020B0604020202020204" charset="0"/>
      <p:regular r:id="rId19"/>
      <p:bold r:id="rId20"/>
      <p:italic r:id="rId21"/>
      <p:boldItalic r:id="rId22"/>
    </p:embeddedFont>
    <p:embeddedFont>
      <p:font typeface="Source Code Pro Light" panose="020B0604020202020204" charset="0"/>
      <p:regular r:id="rId23"/>
      <p:bold r:id="rId24"/>
      <p:italic r:id="rId25"/>
      <p:boldItalic r:id="rId26"/>
    </p:embeddedFont>
    <p:embeddedFont>
      <p:font typeface="Teko" panose="020B0604020202020204" charset="0"/>
      <p:regular r:id="rId27"/>
      <p:bold r:id="rId28"/>
    </p:embeddedFont>
    <p:embeddedFont>
      <p:font typeface="Teko Light" panose="020B0604020202020204" charset="0"/>
      <p:regular r:id="rId29"/>
      <p:bold r:id="rId30"/>
    </p:embeddedFont>
    <p:embeddedFont>
      <p:font typeface="Teko Medium"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98E72FD-DB1B-4A23-AB20-DC2A463C0E53}">
          <p14:sldIdLst>
            <p14:sldId id="256"/>
            <p14:sldId id="280"/>
            <p14:sldId id="257"/>
            <p14:sldId id="258"/>
            <p14:sldId id="281"/>
            <p14:sldId id="263"/>
            <p14:sldId id="262"/>
            <p14:sldId id="264"/>
            <p14:sldId id="261"/>
            <p14:sldId id="259"/>
            <p14:sldId id="274"/>
            <p14:sldId id="279"/>
            <p14:sldId id="276"/>
            <p14:sldId id="266"/>
            <p14:sldId id="282"/>
            <p14:sldId id="275"/>
          </p14:sldIdLst>
        </p14:section>
      </p14:sectionLst>
    </p:ext>
    <p:ext uri="{EFAFB233-063F-42B5-8137-9DF3F51BA10A}">
      <p15:sldGuideLst xmlns:p15="http://schemas.microsoft.com/office/powerpoint/2012/main">
        <p15:guide id="1" orient="horz" pos="1071">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9" d="100"/>
          <a:sy n="89" d="100"/>
        </p:scale>
        <p:origin x="640" y="56"/>
      </p:cViewPr>
      <p:guideLst>
        <p:guide orient="horz" pos="10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707D2-B5AC-4C7F-86FF-A316A963DDAF}" type="doc">
      <dgm:prSet loTypeId="urn:microsoft.com/office/officeart/2008/layout/AccentedPicture" loCatId="picture" qsTypeId="urn:microsoft.com/office/officeart/2005/8/quickstyle/simple4" qsCatId="simple" csTypeId="urn:microsoft.com/office/officeart/2005/8/colors/accent1_2" csCatId="accent1" phldr="1"/>
      <dgm:spPr/>
    </dgm:pt>
    <dgm:pt modelId="{133B5E96-8060-4B02-A469-6AB2E9521F54}">
      <dgm:prSet phldrT="[Text]"/>
      <dgm:spPr/>
      <dgm:t>
        <a:bodyPr/>
        <a:lstStyle/>
        <a:p>
          <a:endParaRPr lang="en-IN" dirty="0"/>
        </a:p>
      </dgm:t>
    </dgm:pt>
    <dgm:pt modelId="{EFA20AE0-DAA2-46F8-BE6E-74A879710494}" type="parTrans" cxnId="{FBF8C3BC-97C6-43C1-8A0D-A20B6AE4EB57}">
      <dgm:prSet/>
      <dgm:spPr/>
      <dgm:t>
        <a:bodyPr/>
        <a:lstStyle/>
        <a:p>
          <a:endParaRPr lang="en-IN"/>
        </a:p>
      </dgm:t>
    </dgm:pt>
    <dgm:pt modelId="{DA8B96E5-3D20-49F8-996D-7D3270F644F6}" type="sibTrans" cxnId="{FBF8C3BC-97C6-43C1-8A0D-A20B6AE4EB5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dgm:spPr>
      <dgm:t>
        <a:bodyPr/>
        <a:lstStyle/>
        <a:p>
          <a:endParaRPr lang="en-IN"/>
        </a:p>
      </dgm:t>
    </dgm:pt>
    <dgm:pt modelId="{E2EF164E-C9EC-495A-89CF-570B5B1EAF05}" type="pres">
      <dgm:prSet presAssocID="{7AC707D2-B5AC-4C7F-86FF-A316A963DDAF}" presName="Name0" presStyleCnt="0">
        <dgm:presLayoutVars>
          <dgm:dir/>
        </dgm:presLayoutVars>
      </dgm:prSet>
      <dgm:spPr/>
    </dgm:pt>
    <dgm:pt modelId="{FB4F0D54-F8A4-4213-96F5-2FBB8F932A1C}" type="pres">
      <dgm:prSet presAssocID="{DA8B96E5-3D20-49F8-996D-7D3270F644F6}" presName="picture_1" presStyleLbl="bgImgPlace1" presStyleIdx="0" presStyleCnt="1"/>
      <dgm:spPr/>
    </dgm:pt>
    <dgm:pt modelId="{F6F49595-15C1-4A93-810C-B983292E88F5}" type="pres">
      <dgm:prSet presAssocID="{133B5E96-8060-4B02-A469-6AB2E9521F54}" presName="text_1" presStyleLbl="node1" presStyleIdx="0" presStyleCnt="0">
        <dgm:presLayoutVars>
          <dgm:bulletEnabled val="1"/>
        </dgm:presLayoutVars>
      </dgm:prSet>
      <dgm:spPr/>
    </dgm:pt>
    <dgm:pt modelId="{B6DD717D-B84E-4560-84AF-D6C07E2EF8A9}" type="pres">
      <dgm:prSet presAssocID="{7AC707D2-B5AC-4C7F-86FF-A316A963DDAF}" presName="maxNode" presStyleCnt="0"/>
      <dgm:spPr/>
    </dgm:pt>
    <dgm:pt modelId="{2C78D4CC-ED8F-41CE-BFD0-3FBA39A6F1E7}" type="pres">
      <dgm:prSet presAssocID="{7AC707D2-B5AC-4C7F-86FF-A316A963DDAF}" presName="Name33" presStyleCnt="0"/>
      <dgm:spPr/>
    </dgm:pt>
  </dgm:ptLst>
  <dgm:cxnLst>
    <dgm:cxn modelId="{65001509-49E6-4929-A1E3-B70219C11D84}" type="presOf" srcId="{DA8B96E5-3D20-49F8-996D-7D3270F644F6}" destId="{FB4F0D54-F8A4-4213-96F5-2FBB8F932A1C}" srcOrd="0" destOrd="0" presId="urn:microsoft.com/office/officeart/2008/layout/AccentedPicture"/>
    <dgm:cxn modelId="{8C2CD219-FFEF-422D-A862-6D1A8E53C41C}" type="presOf" srcId="{7AC707D2-B5AC-4C7F-86FF-A316A963DDAF}" destId="{E2EF164E-C9EC-495A-89CF-570B5B1EAF05}" srcOrd="0" destOrd="0" presId="urn:microsoft.com/office/officeart/2008/layout/AccentedPicture"/>
    <dgm:cxn modelId="{FBF8C3BC-97C6-43C1-8A0D-A20B6AE4EB57}" srcId="{7AC707D2-B5AC-4C7F-86FF-A316A963DDAF}" destId="{133B5E96-8060-4B02-A469-6AB2E9521F54}" srcOrd="0" destOrd="0" parTransId="{EFA20AE0-DAA2-46F8-BE6E-74A879710494}" sibTransId="{DA8B96E5-3D20-49F8-996D-7D3270F644F6}"/>
    <dgm:cxn modelId="{BCEB5AE8-B652-494C-AD2A-B77374EACF7F}" type="presOf" srcId="{133B5E96-8060-4B02-A469-6AB2E9521F54}" destId="{F6F49595-15C1-4A93-810C-B983292E88F5}" srcOrd="0" destOrd="0" presId="urn:microsoft.com/office/officeart/2008/layout/AccentedPicture"/>
    <dgm:cxn modelId="{DAC5FF0D-935C-41C6-95CF-2D83BCFF8A7B}" type="presParOf" srcId="{E2EF164E-C9EC-495A-89CF-570B5B1EAF05}" destId="{FB4F0D54-F8A4-4213-96F5-2FBB8F932A1C}" srcOrd="0" destOrd="0" presId="urn:microsoft.com/office/officeart/2008/layout/AccentedPicture"/>
    <dgm:cxn modelId="{D1237835-C418-428A-8334-7E2D250FEE0C}" type="presParOf" srcId="{E2EF164E-C9EC-495A-89CF-570B5B1EAF05}" destId="{F6F49595-15C1-4A93-810C-B983292E88F5}" srcOrd="1" destOrd="0" presId="urn:microsoft.com/office/officeart/2008/layout/AccentedPicture"/>
    <dgm:cxn modelId="{C942C518-C851-4233-990C-0A204742D794}" type="presParOf" srcId="{E2EF164E-C9EC-495A-89CF-570B5B1EAF05}" destId="{B6DD717D-B84E-4560-84AF-D6C07E2EF8A9}" srcOrd="2" destOrd="0" presId="urn:microsoft.com/office/officeart/2008/layout/AccentedPicture"/>
    <dgm:cxn modelId="{C44A3E14-0613-4F9F-A566-D94496D770C2}" type="presParOf" srcId="{B6DD717D-B84E-4560-84AF-D6C07E2EF8A9}" destId="{2C78D4CC-ED8F-41CE-BFD0-3FBA39A6F1E7}" srcOrd="0" destOrd="0" presId="urn:microsoft.com/office/officeart/2008/layout/Accented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F0D54-F8A4-4213-96F5-2FBB8F932A1C}">
      <dsp:nvSpPr>
        <dsp:cNvPr id="0" name=""/>
        <dsp:cNvSpPr/>
      </dsp:nvSpPr>
      <dsp:spPr>
        <a:xfrm>
          <a:off x="522410" y="0"/>
          <a:ext cx="1014437" cy="129392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6F49595-15C1-4A93-810C-B983292E88F5}">
      <dsp:nvSpPr>
        <dsp:cNvPr id="0" name=""/>
        <dsp:cNvSpPr/>
      </dsp:nvSpPr>
      <dsp:spPr>
        <a:xfrm>
          <a:off x="562988" y="517570"/>
          <a:ext cx="781117" cy="776355"/>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b" anchorCtr="0">
          <a:noAutofit/>
        </a:bodyPr>
        <a:lstStyle/>
        <a:p>
          <a:pPr marL="0" lvl="0" indent="0" algn="l" defTabSz="1866900">
            <a:lnSpc>
              <a:spcPct val="90000"/>
            </a:lnSpc>
            <a:spcBef>
              <a:spcPct val="0"/>
            </a:spcBef>
            <a:spcAft>
              <a:spcPct val="35000"/>
            </a:spcAft>
            <a:buNone/>
          </a:pPr>
          <a:endParaRPr lang="en-IN" sz="4200" kern="1200" dirty="0"/>
        </a:p>
      </dsp:txBody>
      <dsp:txXfrm>
        <a:off x="562988" y="517570"/>
        <a:ext cx="781117" cy="776355"/>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6" name="Google Shape;1836;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564156046e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8" name="Google Shape;1748;g564156046e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465e7bc0b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465e7bc0b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0"/>
        <p:cNvGrpSpPr/>
        <p:nvPr/>
      </p:nvGrpSpPr>
      <p:grpSpPr>
        <a:xfrm>
          <a:off x="0" y="0"/>
          <a:ext cx="0" cy="0"/>
          <a:chOff x="0" y="0"/>
          <a:chExt cx="0" cy="0"/>
        </a:xfrm>
      </p:grpSpPr>
      <p:sp>
        <p:nvSpPr>
          <p:cNvPr id="1711" name="Google Shape;1711;g564156046e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564156046e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56415604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56415604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6415604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641560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
  <p:cSld name="CUSTOM_19">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348450" y="157530"/>
            <a:ext cx="6447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59" name="Google Shape;59;p12"/>
          <p:cNvSpPr txBox="1">
            <a:spLocks noGrp="1"/>
          </p:cNvSpPr>
          <p:nvPr>
            <p:ph type="subTitle" idx="1"/>
          </p:nvPr>
        </p:nvSpPr>
        <p:spPr>
          <a:xfrm>
            <a:off x="865200" y="3125022"/>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0" name="Google Shape;60;p12"/>
          <p:cNvSpPr txBox="1">
            <a:spLocks noGrp="1"/>
          </p:cNvSpPr>
          <p:nvPr>
            <p:ph type="subTitle" idx="2"/>
          </p:nvPr>
        </p:nvSpPr>
        <p:spPr>
          <a:xfrm>
            <a:off x="3663000" y="2744022"/>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1" name="Google Shape;61;p12"/>
          <p:cNvSpPr txBox="1">
            <a:spLocks noGrp="1"/>
          </p:cNvSpPr>
          <p:nvPr>
            <p:ph type="ctrTitle" idx="3"/>
          </p:nvPr>
        </p:nvSpPr>
        <p:spPr>
          <a:xfrm>
            <a:off x="464600" y="2879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62" name="Google Shape;62;p12"/>
          <p:cNvSpPr txBox="1">
            <a:spLocks noGrp="1"/>
          </p:cNvSpPr>
          <p:nvPr>
            <p:ph type="ctrTitle" idx="4"/>
          </p:nvPr>
        </p:nvSpPr>
        <p:spPr>
          <a:xfrm>
            <a:off x="3262350" y="24984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63" name="Google Shape;63;p12"/>
          <p:cNvSpPr txBox="1">
            <a:spLocks noGrp="1"/>
          </p:cNvSpPr>
          <p:nvPr>
            <p:ph type="subTitle" idx="5"/>
          </p:nvPr>
        </p:nvSpPr>
        <p:spPr>
          <a:xfrm>
            <a:off x="6460750" y="2286822"/>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 name="Google Shape;64;p12"/>
          <p:cNvSpPr txBox="1">
            <a:spLocks noGrp="1"/>
          </p:cNvSpPr>
          <p:nvPr>
            <p:ph type="ctrTitle" idx="6"/>
          </p:nvPr>
        </p:nvSpPr>
        <p:spPr>
          <a:xfrm>
            <a:off x="6060100" y="20412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5">
  <p:cSld name="CUSTOM_11_1_2">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527675" y="856200"/>
            <a:ext cx="2303700" cy="101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Clr>
                <a:srgbClr val="000000"/>
              </a:buClr>
              <a:buSzPts val="2400"/>
              <a:buNone/>
              <a:defRPr sz="2400">
                <a:solidFill>
                  <a:srgbClr val="000000"/>
                </a:solidFill>
              </a:defRPr>
            </a:lvl2pPr>
            <a:lvl3pPr lvl="2" algn="ctr" rtl="0">
              <a:spcBef>
                <a:spcPts val="0"/>
              </a:spcBef>
              <a:spcAft>
                <a:spcPts val="0"/>
              </a:spcAft>
              <a:buClr>
                <a:srgbClr val="000000"/>
              </a:buClr>
              <a:buSzPts val="2400"/>
              <a:buNone/>
              <a:defRPr sz="2400">
                <a:solidFill>
                  <a:srgbClr val="000000"/>
                </a:solidFill>
              </a:defRPr>
            </a:lvl3pPr>
            <a:lvl4pPr lvl="3" algn="ctr" rtl="0">
              <a:spcBef>
                <a:spcPts val="0"/>
              </a:spcBef>
              <a:spcAft>
                <a:spcPts val="0"/>
              </a:spcAft>
              <a:buClr>
                <a:srgbClr val="000000"/>
              </a:buClr>
              <a:buSzPts val="2400"/>
              <a:buNone/>
              <a:defRPr sz="2400">
                <a:solidFill>
                  <a:srgbClr val="000000"/>
                </a:solidFill>
              </a:defRPr>
            </a:lvl4pPr>
            <a:lvl5pPr lvl="4" algn="ctr" rtl="0">
              <a:spcBef>
                <a:spcPts val="0"/>
              </a:spcBef>
              <a:spcAft>
                <a:spcPts val="0"/>
              </a:spcAft>
              <a:buClr>
                <a:srgbClr val="000000"/>
              </a:buClr>
              <a:buSzPts val="2400"/>
              <a:buNone/>
              <a:defRPr sz="2400">
                <a:solidFill>
                  <a:srgbClr val="000000"/>
                </a:solidFill>
              </a:defRPr>
            </a:lvl5pPr>
            <a:lvl6pPr lvl="5" algn="ctr" rtl="0">
              <a:spcBef>
                <a:spcPts val="0"/>
              </a:spcBef>
              <a:spcAft>
                <a:spcPts val="0"/>
              </a:spcAft>
              <a:buClr>
                <a:srgbClr val="000000"/>
              </a:buClr>
              <a:buSzPts val="2400"/>
              <a:buNone/>
              <a:defRPr sz="2400">
                <a:solidFill>
                  <a:srgbClr val="000000"/>
                </a:solidFill>
              </a:defRPr>
            </a:lvl6pPr>
            <a:lvl7pPr lvl="6" algn="ctr" rtl="0">
              <a:spcBef>
                <a:spcPts val="0"/>
              </a:spcBef>
              <a:spcAft>
                <a:spcPts val="0"/>
              </a:spcAft>
              <a:buClr>
                <a:srgbClr val="000000"/>
              </a:buClr>
              <a:buSzPts val="2400"/>
              <a:buNone/>
              <a:defRPr sz="2400">
                <a:solidFill>
                  <a:srgbClr val="000000"/>
                </a:solidFill>
              </a:defRPr>
            </a:lvl7pPr>
            <a:lvl8pPr lvl="7" algn="ctr" rtl="0">
              <a:spcBef>
                <a:spcPts val="0"/>
              </a:spcBef>
              <a:spcAft>
                <a:spcPts val="0"/>
              </a:spcAft>
              <a:buClr>
                <a:srgbClr val="000000"/>
              </a:buClr>
              <a:buSzPts val="2400"/>
              <a:buNone/>
              <a:defRPr sz="2400">
                <a:solidFill>
                  <a:srgbClr val="000000"/>
                </a:solidFill>
              </a:defRPr>
            </a:lvl8pPr>
            <a:lvl9pPr lvl="8" algn="ctr" rtl="0">
              <a:spcBef>
                <a:spcPts val="0"/>
              </a:spcBef>
              <a:spcAft>
                <a:spcPts val="0"/>
              </a:spcAft>
              <a:buClr>
                <a:srgbClr val="000000"/>
              </a:buClr>
              <a:buSzPts val="2400"/>
              <a:buNone/>
              <a:defRPr sz="2400">
                <a:solidFill>
                  <a:srgbClr val="000000"/>
                </a:solidFill>
              </a:defRPr>
            </a:lvl9pPr>
          </a:lstStyle>
          <a:p>
            <a:endParaRPr/>
          </a:p>
        </p:txBody>
      </p:sp>
      <p:sp>
        <p:nvSpPr>
          <p:cNvPr id="84" name="Google Shape;84;p16"/>
          <p:cNvSpPr txBox="1">
            <a:spLocks noGrp="1"/>
          </p:cNvSpPr>
          <p:nvPr>
            <p:ph type="subTitle" idx="1"/>
          </p:nvPr>
        </p:nvSpPr>
        <p:spPr>
          <a:xfrm>
            <a:off x="1443675" y="2126050"/>
            <a:ext cx="24717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redits">
  <p:cSld name="CUSTOM_10_1">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body" idx="1"/>
          </p:nvPr>
        </p:nvSpPr>
        <p:spPr>
          <a:xfrm>
            <a:off x="1139994" y="2134800"/>
            <a:ext cx="29496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7" name="Google Shape;87;p17"/>
          <p:cNvSpPr txBox="1">
            <a:spLocks noGrp="1"/>
          </p:cNvSpPr>
          <p:nvPr>
            <p:ph type="subTitle" idx="2"/>
          </p:nvPr>
        </p:nvSpPr>
        <p:spPr>
          <a:xfrm>
            <a:off x="1095650" y="1524450"/>
            <a:ext cx="15801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atin typeface="Teko Medium"/>
                <a:ea typeface="Teko Medium"/>
                <a:cs typeface="Teko Medium"/>
                <a:sym typeface="Teko Medium"/>
              </a:defRPr>
            </a:lvl1pPr>
            <a:lvl2pPr lvl="1" rtl="0">
              <a:spcBef>
                <a:spcPts val="1600"/>
              </a:spcBef>
              <a:spcAft>
                <a:spcPts val="0"/>
              </a:spcAft>
              <a:buNone/>
              <a:defRPr sz="1000">
                <a:latin typeface="Teko Medium"/>
                <a:ea typeface="Teko Medium"/>
                <a:cs typeface="Teko Medium"/>
                <a:sym typeface="Teko Medium"/>
              </a:defRPr>
            </a:lvl2pPr>
            <a:lvl3pPr lvl="2" rtl="0">
              <a:spcBef>
                <a:spcPts val="1600"/>
              </a:spcBef>
              <a:spcAft>
                <a:spcPts val="0"/>
              </a:spcAft>
              <a:buNone/>
              <a:defRPr sz="1000">
                <a:latin typeface="Teko Medium"/>
                <a:ea typeface="Teko Medium"/>
                <a:cs typeface="Teko Medium"/>
                <a:sym typeface="Teko Medium"/>
              </a:defRPr>
            </a:lvl3pPr>
            <a:lvl4pPr lvl="3" rtl="0">
              <a:spcBef>
                <a:spcPts val="1600"/>
              </a:spcBef>
              <a:spcAft>
                <a:spcPts val="0"/>
              </a:spcAft>
              <a:buNone/>
              <a:defRPr sz="1000">
                <a:latin typeface="Teko Medium"/>
                <a:ea typeface="Teko Medium"/>
                <a:cs typeface="Teko Medium"/>
                <a:sym typeface="Teko Medium"/>
              </a:defRPr>
            </a:lvl4pPr>
            <a:lvl5pPr lvl="4" rtl="0">
              <a:spcBef>
                <a:spcPts val="1600"/>
              </a:spcBef>
              <a:spcAft>
                <a:spcPts val="0"/>
              </a:spcAft>
              <a:buNone/>
              <a:defRPr sz="1000">
                <a:latin typeface="Teko Medium"/>
                <a:ea typeface="Teko Medium"/>
                <a:cs typeface="Teko Medium"/>
                <a:sym typeface="Teko Medium"/>
              </a:defRPr>
            </a:lvl5pPr>
            <a:lvl6pPr lvl="5" rtl="0">
              <a:spcBef>
                <a:spcPts val="1600"/>
              </a:spcBef>
              <a:spcAft>
                <a:spcPts val="0"/>
              </a:spcAft>
              <a:buNone/>
              <a:defRPr sz="1000">
                <a:latin typeface="Teko Medium"/>
                <a:ea typeface="Teko Medium"/>
                <a:cs typeface="Teko Medium"/>
                <a:sym typeface="Teko Medium"/>
              </a:defRPr>
            </a:lvl6pPr>
            <a:lvl7pPr lvl="6" rtl="0">
              <a:spcBef>
                <a:spcPts val="1600"/>
              </a:spcBef>
              <a:spcAft>
                <a:spcPts val="0"/>
              </a:spcAft>
              <a:buNone/>
              <a:defRPr sz="1000">
                <a:latin typeface="Teko Medium"/>
                <a:ea typeface="Teko Medium"/>
                <a:cs typeface="Teko Medium"/>
                <a:sym typeface="Teko Medium"/>
              </a:defRPr>
            </a:lvl7pPr>
            <a:lvl8pPr lvl="7" rtl="0">
              <a:spcBef>
                <a:spcPts val="1600"/>
              </a:spcBef>
              <a:spcAft>
                <a:spcPts val="0"/>
              </a:spcAft>
              <a:buNone/>
              <a:defRPr sz="1000">
                <a:latin typeface="Teko Medium"/>
                <a:ea typeface="Teko Medium"/>
                <a:cs typeface="Teko Medium"/>
                <a:sym typeface="Teko Medium"/>
              </a:defRPr>
            </a:lvl8pPr>
            <a:lvl9pPr lvl="8" rtl="0">
              <a:spcBef>
                <a:spcPts val="1600"/>
              </a:spcBef>
              <a:spcAft>
                <a:spcPts val="1600"/>
              </a:spcAft>
              <a:buNone/>
              <a:defRPr sz="1000">
                <a:latin typeface="Teko Medium"/>
                <a:ea typeface="Teko Medium"/>
                <a:cs typeface="Teko Medium"/>
                <a:sym typeface="Teko Medium"/>
              </a:defRPr>
            </a:lvl9pPr>
          </a:lstStyle>
          <a:p>
            <a:endParaRPr/>
          </a:p>
        </p:txBody>
      </p:sp>
      <p:sp>
        <p:nvSpPr>
          <p:cNvPr id="88" name="Google Shape;88;p17"/>
          <p:cNvSpPr txBox="1">
            <a:spLocks noGrp="1"/>
          </p:cNvSpPr>
          <p:nvPr>
            <p:ph type="ctrTitle"/>
          </p:nvPr>
        </p:nvSpPr>
        <p:spPr>
          <a:xfrm>
            <a:off x="6029025" y="322800"/>
            <a:ext cx="2303700" cy="1017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Clr>
                <a:srgbClr val="000000"/>
              </a:buClr>
              <a:buSzPts val="2400"/>
              <a:buNone/>
              <a:defRPr sz="2400">
                <a:solidFill>
                  <a:srgbClr val="000000"/>
                </a:solidFill>
              </a:defRPr>
            </a:lvl2pPr>
            <a:lvl3pPr lvl="2" algn="ctr" rtl="0">
              <a:spcBef>
                <a:spcPts val="0"/>
              </a:spcBef>
              <a:spcAft>
                <a:spcPts val="0"/>
              </a:spcAft>
              <a:buClr>
                <a:srgbClr val="000000"/>
              </a:buClr>
              <a:buSzPts val="2400"/>
              <a:buNone/>
              <a:defRPr sz="2400">
                <a:solidFill>
                  <a:srgbClr val="000000"/>
                </a:solidFill>
              </a:defRPr>
            </a:lvl3pPr>
            <a:lvl4pPr lvl="3" algn="ctr" rtl="0">
              <a:spcBef>
                <a:spcPts val="0"/>
              </a:spcBef>
              <a:spcAft>
                <a:spcPts val="0"/>
              </a:spcAft>
              <a:buClr>
                <a:srgbClr val="000000"/>
              </a:buClr>
              <a:buSzPts val="2400"/>
              <a:buNone/>
              <a:defRPr sz="2400">
                <a:solidFill>
                  <a:srgbClr val="000000"/>
                </a:solidFill>
              </a:defRPr>
            </a:lvl4pPr>
            <a:lvl5pPr lvl="4" algn="ctr" rtl="0">
              <a:spcBef>
                <a:spcPts val="0"/>
              </a:spcBef>
              <a:spcAft>
                <a:spcPts val="0"/>
              </a:spcAft>
              <a:buClr>
                <a:srgbClr val="000000"/>
              </a:buClr>
              <a:buSzPts val="2400"/>
              <a:buNone/>
              <a:defRPr sz="2400">
                <a:solidFill>
                  <a:srgbClr val="000000"/>
                </a:solidFill>
              </a:defRPr>
            </a:lvl5pPr>
            <a:lvl6pPr lvl="5" algn="ctr" rtl="0">
              <a:spcBef>
                <a:spcPts val="0"/>
              </a:spcBef>
              <a:spcAft>
                <a:spcPts val="0"/>
              </a:spcAft>
              <a:buClr>
                <a:srgbClr val="000000"/>
              </a:buClr>
              <a:buSzPts val="2400"/>
              <a:buNone/>
              <a:defRPr sz="2400">
                <a:solidFill>
                  <a:srgbClr val="000000"/>
                </a:solidFill>
              </a:defRPr>
            </a:lvl6pPr>
            <a:lvl7pPr lvl="6" algn="ctr" rtl="0">
              <a:spcBef>
                <a:spcPts val="0"/>
              </a:spcBef>
              <a:spcAft>
                <a:spcPts val="0"/>
              </a:spcAft>
              <a:buClr>
                <a:srgbClr val="000000"/>
              </a:buClr>
              <a:buSzPts val="2400"/>
              <a:buNone/>
              <a:defRPr sz="2400">
                <a:solidFill>
                  <a:srgbClr val="000000"/>
                </a:solidFill>
              </a:defRPr>
            </a:lvl7pPr>
            <a:lvl8pPr lvl="7" algn="ctr" rtl="0">
              <a:spcBef>
                <a:spcPts val="0"/>
              </a:spcBef>
              <a:spcAft>
                <a:spcPts val="0"/>
              </a:spcAft>
              <a:buClr>
                <a:srgbClr val="000000"/>
              </a:buClr>
              <a:buSzPts val="2400"/>
              <a:buNone/>
              <a:defRPr sz="2400">
                <a:solidFill>
                  <a:srgbClr val="000000"/>
                </a:solidFill>
              </a:defRPr>
            </a:lvl8pPr>
            <a:lvl9pPr lvl="8" algn="ctr" rtl="0">
              <a:spcBef>
                <a:spcPts val="0"/>
              </a:spcBef>
              <a:spcAft>
                <a:spcPts val="0"/>
              </a:spcAft>
              <a:buClr>
                <a:srgbClr val="000000"/>
              </a:buClr>
              <a:buSzPts val="2400"/>
              <a:buNone/>
              <a:defRPr sz="2400">
                <a:solidFill>
                  <a:srgbClr val="000000"/>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751864" y="725989"/>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3" name="Google Shape;13;p3"/>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4078923" y="1008060"/>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5" name="Google Shape;15;p3"/>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6" name="Google Shape;16;p3"/>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5282179" y="2002421"/>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8" name="Google Shape;18;p3"/>
          <p:cNvSpPr txBox="1">
            <a:spLocks noGrp="1"/>
          </p:cNvSpPr>
          <p:nvPr>
            <p:ph type="ctrTitle" idx="6"/>
          </p:nvPr>
        </p:nvSpPr>
        <p:spPr>
          <a:xfrm>
            <a:off x="6021200" y="27027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9" name="Google Shape;19;p3"/>
          <p:cNvSpPr txBox="1">
            <a:spLocks noGrp="1"/>
          </p:cNvSpPr>
          <p:nvPr>
            <p:ph type="subTitle" idx="7"/>
          </p:nvPr>
        </p:nvSpPr>
        <p:spPr>
          <a:xfrm>
            <a:off x="6021200" y="314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5282179" y="299962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21" name="Google Shape;21;p3"/>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22" name="Google Shape;22;p3"/>
          <p:cNvSpPr txBox="1">
            <a:spLocks noGrp="1"/>
          </p:cNvSpPr>
          <p:nvPr>
            <p:ph type="ctrTitle" idx="13"/>
          </p:nvPr>
        </p:nvSpPr>
        <p:spPr>
          <a:xfrm>
            <a:off x="4751864" y="3690375"/>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23" name="Google Shape;23;p3"/>
          <p:cNvSpPr txBox="1">
            <a:spLocks noGrp="1"/>
          </p:cNvSpPr>
          <p:nvPr>
            <p:ph type="subTitle" idx="14"/>
          </p:nvPr>
        </p:nvSpPr>
        <p:spPr>
          <a:xfrm>
            <a:off x="4751864" y="4133531"/>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4078923" y="399138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27" name="Google Shape;27;p4"/>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
  <p:cSld name="CUSTOM_14">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4853625" y="-194427"/>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Teko"/>
              <a:buNone/>
              <a:defRPr sz="2400">
                <a:latin typeface="Teko"/>
                <a:ea typeface="Teko"/>
                <a:cs typeface="Teko"/>
                <a:sym typeface="Teko"/>
              </a:defRPr>
            </a:lvl1pPr>
            <a:lvl2pPr lvl="1"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2pPr>
            <a:lvl3pPr lvl="2"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3pPr>
            <a:lvl4pPr lvl="3"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4pPr>
            <a:lvl5pPr lvl="4"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5pPr>
            <a:lvl6pPr lvl="5"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6pPr>
            <a:lvl7pPr lvl="6"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7pPr>
            <a:lvl8pPr lvl="7"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8pPr>
            <a:lvl9pPr lvl="8"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9pPr>
          </a:lstStyle>
          <a:p>
            <a:endParaRPr/>
          </a:p>
        </p:txBody>
      </p:sp>
      <p:sp>
        <p:nvSpPr>
          <p:cNvPr id="30" name="Google Shape;30;p5"/>
          <p:cNvSpPr txBox="1">
            <a:spLocks noGrp="1"/>
          </p:cNvSpPr>
          <p:nvPr>
            <p:ph type="subTitle" idx="1"/>
          </p:nvPr>
        </p:nvSpPr>
        <p:spPr>
          <a:xfrm>
            <a:off x="4853625" y="2279075"/>
            <a:ext cx="29970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
  <p:cSld name="CUSTOM_16">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078952" y="2259300"/>
            <a:ext cx="2797200" cy="62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None/>
              <a:defRPr sz="3000">
                <a:latin typeface="Teko"/>
                <a:ea typeface="Teko"/>
                <a:cs typeface="Teko"/>
                <a:sym typeface="Teko"/>
              </a:defRPr>
            </a:lvl1pPr>
            <a:lvl2pPr lvl="1" algn="ctr" rtl="0">
              <a:spcBef>
                <a:spcPts val="0"/>
              </a:spcBef>
              <a:spcAft>
                <a:spcPts val="0"/>
              </a:spcAft>
              <a:buNone/>
              <a:defRPr sz="2400">
                <a:latin typeface="Teko Light"/>
                <a:ea typeface="Teko Light"/>
                <a:cs typeface="Teko Light"/>
                <a:sym typeface="Teko Light"/>
              </a:defRPr>
            </a:lvl2pPr>
            <a:lvl3pPr lvl="2" algn="ctr" rtl="0">
              <a:spcBef>
                <a:spcPts val="0"/>
              </a:spcBef>
              <a:spcAft>
                <a:spcPts val="0"/>
              </a:spcAft>
              <a:buNone/>
              <a:defRPr sz="2400">
                <a:latin typeface="Teko Light"/>
                <a:ea typeface="Teko Light"/>
                <a:cs typeface="Teko Light"/>
                <a:sym typeface="Teko Light"/>
              </a:defRPr>
            </a:lvl3pPr>
            <a:lvl4pPr lvl="3" algn="ctr" rtl="0">
              <a:spcBef>
                <a:spcPts val="0"/>
              </a:spcBef>
              <a:spcAft>
                <a:spcPts val="0"/>
              </a:spcAft>
              <a:buNone/>
              <a:defRPr sz="2400">
                <a:latin typeface="Teko Light"/>
                <a:ea typeface="Teko Light"/>
                <a:cs typeface="Teko Light"/>
                <a:sym typeface="Teko Light"/>
              </a:defRPr>
            </a:lvl4pPr>
            <a:lvl5pPr lvl="4" algn="ctr" rtl="0">
              <a:spcBef>
                <a:spcPts val="0"/>
              </a:spcBef>
              <a:spcAft>
                <a:spcPts val="0"/>
              </a:spcAft>
              <a:buNone/>
              <a:defRPr sz="2400">
                <a:latin typeface="Teko Light"/>
                <a:ea typeface="Teko Light"/>
                <a:cs typeface="Teko Light"/>
                <a:sym typeface="Teko Light"/>
              </a:defRPr>
            </a:lvl5pPr>
            <a:lvl6pPr lvl="5" algn="ctr" rtl="0">
              <a:spcBef>
                <a:spcPts val="0"/>
              </a:spcBef>
              <a:spcAft>
                <a:spcPts val="0"/>
              </a:spcAft>
              <a:buNone/>
              <a:defRPr sz="2400">
                <a:latin typeface="Teko Light"/>
                <a:ea typeface="Teko Light"/>
                <a:cs typeface="Teko Light"/>
                <a:sym typeface="Teko Light"/>
              </a:defRPr>
            </a:lvl6pPr>
            <a:lvl7pPr lvl="6" algn="ctr" rtl="0">
              <a:spcBef>
                <a:spcPts val="0"/>
              </a:spcBef>
              <a:spcAft>
                <a:spcPts val="0"/>
              </a:spcAft>
              <a:buNone/>
              <a:defRPr sz="2400">
                <a:latin typeface="Teko Light"/>
                <a:ea typeface="Teko Light"/>
                <a:cs typeface="Teko Light"/>
                <a:sym typeface="Teko Light"/>
              </a:defRPr>
            </a:lvl7pPr>
            <a:lvl8pPr lvl="7" algn="ctr" rtl="0">
              <a:spcBef>
                <a:spcPts val="0"/>
              </a:spcBef>
              <a:spcAft>
                <a:spcPts val="0"/>
              </a:spcAft>
              <a:buNone/>
              <a:defRPr sz="2400">
                <a:latin typeface="Teko Light"/>
                <a:ea typeface="Teko Light"/>
                <a:cs typeface="Teko Light"/>
                <a:sym typeface="Teko Light"/>
              </a:defRPr>
            </a:lvl8pPr>
            <a:lvl9pPr lvl="8" algn="ctr" rtl="0">
              <a:spcBef>
                <a:spcPts val="0"/>
              </a:spcBef>
              <a:spcAft>
                <a:spcPts val="0"/>
              </a:spcAft>
              <a:buNone/>
              <a:defRPr sz="2400">
                <a:latin typeface="Teko Light"/>
                <a:ea typeface="Teko Light"/>
                <a:cs typeface="Teko Light"/>
                <a:sym typeface="Teko Light"/>
              </a:defRPr>
            </a:lvl9pPr>
          </a:lstStyle>
          <a:p>
            <a:endParaRPr/>
          </a:p>
        </p:txBody>
      </p:sp>
      <p:sp>
        <p:nvSpPr>
          <p:cNvPr id="35" name="Google Shape;35;p7"/>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CUSTOM_17">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026475" y="394186"/>
            <a:ext cx="45678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3000">
                <a:latin typeface="Teko"/>
                <a:ea typeface="Teko"/>
                <a:cs typeface="Teko"/>
                <a:sym typeface="Teko"/>
              </a:defRPr>
            </a:lvl1pPr>
            <a:lvl2pPr lvl="1" rtl="0">
              <a:spcBef>
                <a:spcPts val="0"/>
              </a:spcBef>
              <a:spcAft>
                <a:spcPts val="0"/>
              </a:spcAft>
              <a:buSzPts val="3000"/>
              <a:buFont typeface="Teko"/>
              <a:buNone/>
              <a:defRPr sz="3000">
                <a:latin typeface="Teko"/>
                <a:ea typeface="Teko"/>
                <a:cs typeface="Teko"/>
                <a:sym typeface="Teko"/>
              </a:defRPr>
            </a:lvl2pPr>
            <a:lvl3pPr lvl="2" rtl="0">
              <a:spcBef>
                <a:spcPts val="0"/>
              </a:spcBef>
              <a:spcAft>
                <a:spcPts val="0"/>
              </a:spcAft>
              <a:buSzPts val="3000"/>
              <a:buFont typeface="Teko"/>
              <a:buNone/>
              <a:defRPr sz="3000">
                <a:latin typeface="Teko"/>
                <a:ea typeface="Teko"/>
                <a:cs typeface="Teko"/>
                <a:sym typeface="Teko"/>
              </a:defRPr>
            </a:lvl3pPr>
            <a:lvl4pPr lvl="3" rtl="0">
              <a:spcBef>
                <a:spcPts val="0"/>
              </a:spcBef>
              <a:spcAft>
                <a:spcPts val="0"/>
              </a:spcAft>
              <a:buSzPts val="3000"/>
              <a:buFont typeface="Teko"/>
              <a:buNone/>
              <a:defRPr sz="3000">
                <a:latin typeface="Teko"/>
                <a:ea typeface="Teko"/>
                <a:cs typeface="Teko"/>
                <a:sym typeface="Teko"/>
              </a:defRPr>
            </a:lvl4pPr>
            <a:lvl5pPr lvl="4" rtl="0">
              <a:spcBef>
                <a:spcPts val="0"/>
              </a:spcBef>
              <a:spcAft>
                <a:spcPts val="0"/>
              </a:spcAft>
              <a:buSzPts val="3000"/>
              <a:buFont typeface="Teko"/>
              <a:buNone/>
              <a:defRPr sz="3000">
                <a:latin typeface="Teko"/>
                <a:ea typeface="Teko"/>
                <a:cs typeface="Teko"/>
                <a:sym typeface="Teko"/>
              </a:defRPr>
            </a:lvl5pPr>
            <a:lvl6pPr lvl="5" rtl="0">
              <a:spcBef>
                <a:spcPts val="0"/>
              </a:spcBef>
              <a:spcAft>
                <a:spcPts val="0"/>
              </a:spcAft>
              <a:buSzPts val="3000"/>
              <a:buFont typeface="Teko"/>
              <a:buNone/>
              <a:defRPr sz="3000">
                <a:latin typeface="Teko"/>
                <a:ea typeface="Teko"/>
                <a:cs typeface="Teko"/>
                <a:sym typeface="Teko"/>
              </a:defRPr>
            </a:lvl6pPr>
            <a:lvl7pPr lvl="6" rtl="0">
              <a:spcBef>
                <a:spcPts val="0"/>
              </a:spcBef>
              <a:spcAft>
                <a:spcPts val="0"/>
              </a:spcAft>
              <a:buSzPts val="3000"/>
              <a:buFont typeface="Teko"/>
              <a:buNone/>
              <a:defRPr sz="3000">
                <a:latin typeface="Teko"/>
                <a:ea typeface="Teko"/>
                <a:cs typeface="Teko"/>
                <a:sym typeface="Teko"/>
              </a:defRPr>
            </a:lvl7pPr>
            <a:lvl8pPr lvl="7" rtl="0">
              <a:spcBef>
                <a:spcPts val="0"/>
              </a:spcBef>
              <a:spcAft>
                <a:spcPts val="0"/>
              </a:spcAft>
              <a:buSzPts val="3000"/>
              <a:buFont typeface="Teko"/>
              <a:buNone/>
              <a:defRPr sz="3000">
                <a:latin typeface="Teko"/>
                <a:ea typeface="Teko"/>
                <a:cs typeface="Teko"/>
                <a:sym typeface="Teko"/>
              </a:defRPr>
            </a:lvl8pPr>
            <a:lvl9pPr lvl="8" rtl="0">
              <a:spcBef>
                <a:spcPts val="0"/>
              </a:spcBef>
              <a:spcAft>
                <a:spcPts val="0"/>
              </a:spcAft>
              <a:buSzPts val="3000"/>
              <a:buFont typeface="Teko"/>
              <a:buNone/>
              <a:defRPr sz="3000">
                <a:latin typeface="Teko"/>
                <a:ea typeface="Teko"/>
                <a:cs typeface="Teko"/>
                <a:sym typeface="Teko"/>
              </a:defRPr>
            </a:lvl9pPr>
          </a:lstStyle>
          <a:p>
            <a:endParaRPr/>
          </a:p>
        </p:txBody>
      </p:sp>
      <p:sp>
        <p:nvSpPr>
          <p:cNvPr id="38" name="Google Shape;38;p8"/>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9" name="Google Shape;39;p8"/>
          <p:cNvSpPr txBox="1">
            <a:spLocks noGrp="1"/>
          </p:cNvSpPr>
          <p:nvPr>
            <p:ph type="subTitle" idx="2"/>
          </p:nvPr>
        </p:nvSpPr>
        <p:spPr>
          <a:xfrm>
            <a:off x="5386268" y="3114715"/>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0" name="Google Shape;40;p8"/>
          <p:cNvSpPr txBox="1">
            <a:spLocks noGrp="1"/>
          </p:cNvSpPr>
          <p:nvPr>
            <p:ph type="ctrTitle" idx="3"/>
          </p:nvPr>
        </p:nvSpPr>
        <p:spPr>
          <a:xfrm>
            <a:off x="3596168" y="1850075"/>
            <a:ext cx="45873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4">
  <p:cSld name="CUSTOM_16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5243609" y="2259300"/>
            <a:ext cx="2797200" cy="62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3000">
                <a:latin typeface="Teko"/>
                <a:ea typeface="Teko"/>
                <a:cs typeface="Teko"/>
                <a:sym typeface="Teko"/>
              </a:defRPr>
            </a:lvl1pPr>
            <a:lvl2pPr lvl="1" rtl="0">
              <a:spcBef>
                <a:spcPts val="0"/>
              </a:spcBef>
              <a:spcAft>
                <a:spcPts val="0"/>
              </a:spcAft>
              <a:buNone/>
              <a:defRPr sz="2400">
                <a:latin typeface="Teko Light"/>
                <a:ea typeface="Teko Light"/>
                <a:cs typeface="Teko Light"/>
                <a:sym typeface="Teko Light"/>
              </a:defRPr>
            </a:lvl2pPr>
            <a:lvl3pPr lvl="2" rtl="0">
              <a:spcBef>
                <a:spcPts val="0"/>
              </a:spcBef>
              <a:spcAft>
                <a:spcPts val="0"/>
              </a:spcAft>
              <a:buNone/>
              <a:defRPr sz="2400">
                <a:latin typeface="Teko Light"/>
                <a:ea typeface="Teko Light"/>
                <a:cs typeface="Teko Light"/>
                <a:sym typeface="Teko Light"/>
              </a:defRPr>
            </a:lvl3pPr>
            <a:lvl4pPr lvl="3" rtl="0">
              <a:spcBef>
                <a:spcPts val="0"/>
              </a:spcBef>
              <a:spcAft>
                <a:spcPts val="0"/>
              </a:spcAft>
              <a:buNone/>
              <a:defRPr sz="2400">
                <a:latin typeface="Teko Light"/>
                <a:ea typeface="Teko Light"/>
                <a:cs typeface="Teko Light"/>
                <a:sym typeface="Teko Light"/>
              </a:defRPr>
            </a:lvl4pPr>
            <a:lvl5pPr lvl="4" rtl="0">
              <a:spcBef>
                <a:spcPts val="0"/>
              </a:spcBef>
              <a:spcAft>
                <a:spcPts val="0"/>
              </a:spcAft>
              <a:buNone/>
              <a:defRPr sz="2400">
                <a:latin typeface="Teko Light"/>
                <a:ea typeface="Teko Light"/>
                <a:cs typeface="Teko Light"/>
                <a:sym typeface="Teko Light"/>
              </a:defRPr>
            </a:lvl5pPr>
            <a:lvl6pPr lvl="5" rtl="0">
              <a:spcBef>
                <a:spcPts val="0"/>
              </a:spcBef>
              <a:spcAft>
                <a:spcPts val="0"/>
              </a:spcAft>
              <a:buNone/>
              <a:defRPr sz="2400">
                <a:latin typeface="Teko Light"/>
                <a:ea typeface="Teko Light"/>
                <a:cs typeface="Teko Light"/>
                <a:sym typeface="Teko Light"/>
              </a:defRPr>
            </a:lvl6pPr>
            <a:lvl7pPr lvl="6" rtl="0">
              <a:spcBef>
                <a:spcPts val="0"/>
              </a:spcBef>
              <a:spcAft>
                <a:spcPts val="0"/>
              </a:spcAft>
              <a:buNone/>
              <a:defRPr sz="2400">
                <a:latin typeface="Teko Light"/>
                <a:ea typeface="Teko Light"/>
                <a:cs typeface="Teko Light"/>
                <a:sym typeface="Teko Light"/>
              </a:defRPr>
            </a:lvl7pPr>
            <a:lvl8pPr lvl="7" rtl="0">
              <a:spcBef>
                <a:spcPts val="0"/>
              </a:spcBef>
              <a:spcAft>
                <a:spcPts val="0"/>
              </a:spcAft>
              <a:buNone/>
              <a:defRPr sz="2400">
                <a:latin typeface="Teko Light"/>
                <a:ea typeface="Teko Light"/>
                <a:cs typeface="Teko Light"/>
                <a:sym typeface="Teko Light"/>
              </a:defRPr>
            </a:lvl8pPr>
            <a:lvl9pPr lvl="8" rtl="0">
              <a:spcBef>
                <a:spcPts val="0"/>
              </a:spcBef>
              <a:spcAft>
                <a:spcPts val="0"/>
              </a:spcAft>
              <a:buNone/>
              <a:defRPr sz="2400">
                <a:latin typeface="Teko Light"/>
                <a:ea typeface="Teko Light"/>
                <a:cs typeface="Teko Light"/>
                <a:sym typeface="Teko Light"/>
              </a:defRPr>
            </a:lvl9pPr>
          </a:lstStyle>
          <a:p>
            <a:endParaRPr/>
          </a:p>
        </p:txBody>
      </p:sp>
      <p:sp>
        <p:nvSpPr>
          <p:cNvPr id="43" name="Google Shape;43;p9"/>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lvl1pPr>
            <a:lvl2pPr lvl="1" algn="r" rtl="0">
              <a:spcBef>
                <a:spcPts val="1600"/>
              </a:spcBef>
              <a:spcAft>
                <a:spcPts val="0"/>
              </a:spcAft>
              <a:buNone/>
              <a:defRPr sz="1000"/>
            </a:lvl2pPr>
            <a:lvl3pPr lvl="2" algn="r" rtl="0">
              <a:spcBef>
                <a:spcPts val="1600"/>
              </a:spcBef>
              <a:spcAft>
                <a:spcPts val="0"/>
              </a:spcAft>
              <a:buNone/>
              <a:defRPr sz="1000"/>
            </a:lvl3pPr>
            <a:lvl4pPr lvl="3" algn="r" rtl="0">
              <a:spcBef>
                <a:spcPts val="1600"/>
              </a:spcBef>
              <a:spcAft>
                <a:spcPts val="0"/>
              </a:spcAft>
              <a:buNone/>
              <a:defRPr sz="1000"/>
            </a:lvl4pPr>
            <a:lvl5pPr lvl="4" algn="r" rtl="0">
              <a:spcBef>
                <a:spcPts val="1600"/>
              </a:spcBef>
              <a:spcAft>
                <a:spcPts val="0"/>
              </a:spcAft>
              <a:buNone/>
              <a:defRPr sz="1000"/>
            </a:lvl5pPr>
            <a:lvl6pPr lvl="5" algn="r" rtl="0">
              <a:spcBef>
                <a:spcPts val="1600"/>
              </a:spcBef>
              <a:spcAft>
                <a:spcPts val="0"/>
              </a:spcAft>
              <a:buNone/>
              <a:defRPr sz="1000"/>
            </a:lvl6pPr>
            <a:lvl7pPr lvl="6" algn="r" rtl="0">
              <a:spcBef>
                <a:spcPts val="1600"/>
              </a:spcBef>
              <a:spcAft>
                <a:spcPts val="0"/>
              </a:spcAft>
              <a:buNone/>
              <a:defRPr sz="1000"/>
            </a:lvl7pPr>
            <a:lvl8pPr lvl="7" algn="r" rtl="0">
              <a:spcBef>
                <a:spcPts val="1600"/>
              </a:spcBef>
              <a:spcAft>
                <a:spcPts val="0"/>
              </a:spcAft>
              <a:buNone/>
              <a:defRPr sz="1000"/>
            </a:lvl8pPr>
            <a:lvl9pPr lvl="8" algn="r" rtl="0">
              <a:spcBef>
                <a:spcPts val="1600"/>
              </a:spcBef>
              <a:spcAft>
                <a:spcPts val="1600"/>
              </a:spcAft>
              <a:buNone/>
              <a:defRPr sz="1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p:cSld name="CUSTOM_18">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ctrTitle"/>
          </p:nvPr>
        </p:nvSpPr>
        <p:spPr>
          <a:xfrm>
            <a:off x="3106091" y="-59257"/>
            <a:ext cx="29385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46" name="Google Shape;46;p10"/>
          <p:cNvSpPr txBox="1">
            <a:spLocks noGrp="1"/>
          </p:cNvSpPr>
          <p:nvPr>
            <p:ph type="ctrTitle" idx="2"/>
          </p:nvPr>
        </p:nvSpPr>
        <p:spPr>
          <a:xfrm>
            <a:off x="504913" y="3206550"/>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7" name="Google Shape;47;p10"/>
          <p:cNvSpPr txBox="1">
            <a:spLocks noGrp="1"/>
          </p:cNvSpPr>
          <p:nvPr>
            <p:ph type="subTitle" idx="1"/>
          </p:nvPr>
        </p:nvSpPr>
        <p:spPr>
          <a:xfrm>
            <a:off x="504925" y="3795900"/>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48" name="Google Shape;48;p10"/>
          <p:cNvSpPr txBox="1">
            <a:spLocks noGrp="1"/>
          </p:cNvSpPr>
          <p:nvPr>
            <p:ph type="ctrTitle" idx="3"/>
          </p:nvPr>
        </p:nvSpPr>
        <p:spPr>
          <a:xfrm>
            <a:off x="6531363" y="923712"/>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9" name="Google Shape;49;p10"/>
          <p:cNvSpPr txBox="1">
            <a:spLocks noGrp="1"/>
          </p:cNvSpPr>
          <p:nvPr>
            <p:ph type="subTitle" idx="4"/>
          </p:nvPr>
        </p:nvSpPr>
        <p:spPr>
          <a:xfrm>
            <a:off x="6531375" y="1513062"/>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0" name="Google Shape;50;p10"/>
          <p:cNvSpPr txBox="1">
            <a:spLocks noGrp="1"/>
          </p:cNvSpPr>
          <p:nvPr>
            <p:ph type="ctrTitle" idx="5"/>
          </p:nvPr>
        </p:nvSpPr>
        <p:spPr>
          <a:xfrm>
            <a:off x="6531350" y="2779787"/>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1" name="Google Shape;51;p10"/>
          <p:cNvSpPr txBox="1">
            <a:spLocks noGrp="1"/>
          </p:cNvSpPr>
          <p:nvPr>
            <p:ph type="subTitle" idx="6"/>
          </p:nvPr>
        </p:nvSpPr>
        <p:spPr>
          <a:xfrm>
            <a:off x="6531363" y="3369137"/>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2" name="Google Shape;52;p10"/>
          <p:cNvSpPr txBox="1">
            <a:spLocks noGrp="1"/>
          </p:cNvSpPr>
          <p:nvPr>
            <p:ph type="ctrTitle" idx="7"/>
          </p:nvPr>
        </p:nvSpPr>
        <p:spPr>
          <a:xfrm>
            <a:off x="504925" y="1367607"/>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3" name="Google Shape;53;p10"/>
          <p:cNvSpPr txBox="1">
            <a:spLocks noGrp="1"/>
          </p:cNvSpPr>
          <p:nvPr>
            <p:ph type="subTitle" idx="8"/>
          </p:nvPr>
        </p:nvSpPr>
        <p:spPr>
          <a:xfrm>
            <a:off x="504938" y="193400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61" r:id="rId11"/>
    <p:sldLayoutId id="2147483662" r:id="rId12"/>
    <p:sldLayoutId id="2147483663" r:id="rId13"/>
    <p:sldLayoutId id="2147483665"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grpSp>
        <p:nvGrpSpPr>
          <p:cNvPr id="104" name="Google Shape;104;p23"/>
          <p:cNvGrpSpPr/>
          <p:nvPr/>
        </p:nvGrpSpPr>
        <p:grpSpPr>
          <a:xfrm>
            <a:off x="3804359" y="343021"/>
            <a:ext cx="5339389" cy="4800295"/>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23"/>
          <p:cNvSpPr txBox="1">
            <a:spLocks noGrp="1"/>
          </p:cNvSpPr>
          <p:nvPr>
            <p:ph type="ctrTitle"/>
          </p:nvPr>
        </p:nvSpPr>
        <p:spPr>
          <a:xfrm>
            <a:off x="393364" y="316541"/>
            <a:ext cx="5270538" cy="1071370"/>
          </a:xfrm>
          <a:prstGeom prst="rect">
            <a:avLst/>
          </a:prstGeom>
        </p:spPr>
        <p:txBody>
          <a:bodyPr spcFirstLastPara="1" wrap="square" lIns="91425" tIns="91425" rIns="91425" bIns="91425" anchor="b" anchorCtr="0">
            <a:noAutofit/>
          </a:bodyPr>
          <a:lstStyle/>
          <a:p>
            <a:pPr marL="0" lvl="0" indent="0" algn="just" rtl="0">
              <a:lnSpc>
                <a:spcPct val="100000"/>
              </a:lnSpc>
              <a:spcBef>
                <a:spcPts val="0"/>
              </a:spcBef>
              <a:spcAft>
                <a:spcPts val="0"/>
              </a:spcAft>
              <a:buNone/>
            </a:pPr>
            <a:r>
              <a:rPr lang="en-IN" sz="5400" dirty="0"/>
              <a:t>    </a:t>
            </a:r>
            <a:r>
              <a:rPr lang="en-IN" sz="6600" dirty="0"/>
              <a:t>AERIAL SYSTEMS</a:t>
            </a:r>
            <a:endParaRPr sz="5400" dirty="0">
              <a:solidFill>
                <a:srgbClr val="F3F3F3"/>
              </a:solidFill>
            </a:endParaRPr>
          </a:p>
        </p:txBody>
      </p:sp>
      <p:sp>
        <p:nvSpPr>
          <p:cNvPr id="498" name="Google Shape;498;p23"/>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IN" sz="1600" b="1" dirty="0">
              <a:solidFill>
                <a:srgbClr val="F3F3F3"/>
              </a:solidFill>
            </a:endParaRPr>
          </a:p>
          <a:p>
            <a:pPr marL="0" lvl="0" indent="0" algn="l" rtl="0">
              <a:spcBef>
                <a:spcPts val="0"/>
              </a:spcBef>
              <a:spcAft>
                <a:spcPts val="0"/>
              </a:spcAft>
              <a:buNone/>
            </a:pPr>
            <a:endParaRPr lang="en-IN" sz="1600" b="1" dirty="0">
              <a:solidFill>
                <a:srgbClr val="F3F3F3"/>
              </a:solidFill>
            </a:endParaRPr>
          </a:p>
          <a:p>
            <a:pPr marL="0" lvl="0" indent="0" algn="l" rtl="0">
              <a:spcBef>
                <a:spcPts val="0"/>
              </a:spcBef>
              <a:spcAft>
                <a:spcPts val="0"/>
              </a:spcAft>
              <a:buNone/>
            </a:pPr>
            <a:endParaRPr lang="en-IN" sz="1600" b="1" dirty="0">
              <a:solidFill>
                <a:srgbClr val="F3F3F3"/>
              </a:solidFill>
            </a:endParaRPr>
          </a:p>
          <a:p>
            <a:pPr marL="0" lvl="0" indent="0" algn="l" rtl="0">
              <a:spcBef>
                <a:spcPts val="0"/>
              </a:spcBef>
              <a:spcAft>
                <a:spcPts val="0"/>
              </a:spcAft>
              <a:buNone/>
            </a:pPr>
            <a:endParaRPr lang="en-IN" sz="1600" b="1" dirty="0">
              <a:solidFill>
                <a:srgbClr val="F3F3F3"/>
              </a:solidFill>
            </a:endParaRPr>
          </a:p>
          <a:p>
            <a:pPr marL="0" lvl="0" indent="0" algn="l" rtl="0">
              <a:spcBef>
                <a:spcPts val="0"/>
              </a:spcBef>
              <a:spcAft>
                <a:spcPts val="0"/>
              </a:spcAft>
              <a:buNone/>
            </a:pPr>
            <a:endParaRPr lang="en-IN" sz="1600" b="1" dirty="0">
              <a:solidFill>
                <a:srgbClr val="F3F3F3"/>
              </a:solidFill>
            </a:endParaRPr>
          </a:p>
          <a:p>
            <a:pPr marL="0" lvl="0" indent="0" algn="l" rtl="0">
              <a:spcBef>
                <a:spcPts val="0"/>
              </a:spcBef>
              <a:spcAft>
                <a:spcPts val="0"/>
              </a:spcAft>
              <a:buNone/>
            </a:pPr>
            <a:endParaRPr lang="en-IN" sz="1600" b="1" dirty="0">
              <a:solidFill>
                <a:srgbClr val="F3F3F3"/>
              </a:solidFill>
            </a:endParaRPr>
          </a:p>
          <a:p>
            <a:pPr marL="0" lvl="0" indent="0" algn="l" rtl="0">
              <a:spcBef>
                <a:spcPts val="0"/>
              </a:spcBef>
              <a:spcAft>
                <a:spcPts val="0"/>
              </a:spcAft>
              <a:buNone/>
            </a:pPr>
            <a:endParaRPr lang="en-IN" sz="1600" b="1" dirty="0">
              <a:solidFill>
                <a:srgbClr val="F3F3F3"/>
              </a:solidFill>
            </a:endParaRPr>
          </a:p>
          <a:p>
            <a:pPr marL="0" lvl="0" indent="0" algn="l" rtl="0">
              <a:spcBef>
                <a:spcPts val="0"/>
              </a:spcBef>
              <a:spcAft>
                <a:spcPts val="0"/>
              </a:spcAft>
              <a:buNone/>
            </a:pPr>
            <a:endParaRPr lang="en-IN" sz="1600" b="1" dirty="0">
              <a:solidFill>
                <a:srgbClr val="F3F3F3"/>
              </a:solidFill>
            </a:endParaRPr>
          </a:p>
          <a:p>
            <a:pPr marL="0" lvl="0" indent="0" algn="l" rtl="0">
              <a:spcBef>
                <a:spcPts val="0"/>
              </a:spcBef>
              <a:spcAft>
                <a:spcPts val="0"/>
              </a:spcAft>
              <a:buNone/>
            </a:pPr>
            <a:endParaRPr lang="en-IN" sz="1400" b="1" dirty="0">
              <a:solidFill>
                <a:srgbClr val="F3F3F3"/>
              </a:solidFill>
            </a:endParaRPr>
          </a:p>
        </p:txBody>
      </p:sp>
      <p:sp>
        <p:nvSpPr>
          <p:cNvPr id="2" name="Subtitle 1">
            <a:extLst>
              <a:ext uri="{FF2B5EF4-FFF2-40B4-BE49-F238E27FC236}">
                <a16:creationId xmlns:a16="http://schemas.microsoft.com/office/drawing/2014/main" id="{4AB26CBC-1105-4690-B48D-83FAED3447C9}"/>
              </a:ext>
            </a:extLst>
          </p:cNvPr>
          <p:cNvSpPr>
            <a:spLocks noGrp="1"/>
          </p:cNvSpPr>
          <p:nvPr>
            <p:ph type="subTitle" idx="2"/>
          </p:nvPr>
        </p:nvSpPr>
        <p:spPr>
          <a:xfrm>
            <a:off x="569657" y="3642497"/>
            <a:ext cx="2897443" cy="868737"/>
          </a:xfrm>
        </p:spPr>
        <p:txBody>
          <a:bodyPr/>
          <a:lstStyle/>
          <a:p>
            <a:r>
              <a:rPr lang="en-IN" sz="1200" b="1" dirty="0"/>
              <a:t>SUBMITTED BY </a:t>
            </a:r>
          </a:p>
          <a:p>
            <a:r>
              <a:rPr lang="en-IN" sz="1200" b="1" dirty="0"/>
              <a:t>PULKIT PANDEY</a:t>
            </a:r>
          </a:p>
          <a:p>
            <a:r>
              <a:rPr lang="en-IN" sz="1200" b="1" dirty="0"/>
              <a:t>2K19/EP/076</a:t>
            </a:r>
            <a:endParaRPr lang="en-IN" sz="1400" b="1" dirty="0"/>
          </a:p>
        </p:txBody>
      </p:sp>
      <p:sp>
        <p:nvSpPr>
          <p:cNvPr id="3" name="Title 2">
            <a:extLst>
              <a:ext uri="{FF2B5EF4-FFF2-40B4-BE49-F238E27FC236}">
                <a16:creationId xmlns:a16="http://schemas.microsoft.com/office/drawing/2014/main" id="{3822BC22-6E53-4EDD-87F3-F69BB19F44DC}"/>
              </a:ext>
            </a:extLst>
          </p:cNvPr>
          <p:cNvSpPr>
            <a:spLocks noGrp="1"/>
          </p:cNvSpPr>
          <p:nvPr>
            <p:ph type="ctrTitle" idx="3"/>
          </p:nvPr>
        </p:nvSpPr>
        <p:spPr>
          <a:xfrm>
            <a:off x="708660" y="1102911"/>
            <a:ext cx="4238604" cy="633278"/>
          </a:xfrm>
        </p:spPr>
        <p:txBody>
          <a:bodyPr/>
          <a:lstStyle/>
          <a:p>
            <a:r>
              <a:rPr lang="en-IN" dirty="0"/>
              <a:t>Flight Dynamics of UAVs </a:t>
            </a:r>
          </a:p>
        </p:txBody>
      </p:sp>
      <p:sp>
        <p:nvSpPr>
          <p:cNvPr id="4" name="Title 3">
            <a:extLst>
              <a:ext uri="{FF2B5EF4-FFF2-40B4-BE49-F238E27FC236}">
                <a16:creationId xmlns:a16="http://schemas.microsoft.com/office/drawing/2014/main" id="{9186E88F-B848-4140-8BE8-8B271D826A9B}"/>
              </a:ext>
            </a:extLst>
          </p:cNvPr>
          <p:cNvSpPr>
            <a:spLocks noGrp="1"/>
          </p:cNvSpPr>
          <p:nvPr>
            <p:ph type="ctrTitle" idx="4"/>
          </p:nvPr>
        </p:nvSpPr>
        <p:spPr>
          <a:xfrm flipH="1">
            <a:off x="569657" y="2506824"/>
            <a:ext cx="1818000" cy="350191"/>
          </a:xfrm>
        </p:spPr>
        <p:txBody>
          <a:bodyPr/>
          <a:lstStyle/>
          <a:p>
            <a:endParaRPr lang="en-IN" dirty="0"/>
          </a:p>
        </p:txBody>
      </p:sp>
      <p:sp>
        <p:nvSpPr>
          <p:cNvPr id="5" name="Subtitle 4">
            <a:extLst>
              <a:ext uri="{FF2B5EF4-FFF2-40B4-BE49-F238E27FC236}">
                <a16:creationId xmlns:a16="http://schemas.microsoft.com/office/drawing/2014/main" id="{1E6AB0AB-F05F-4BCB-9A11-64E077E4AFCA}"/>
              </a:ext>
            </a:extLst>
          </p:cNvPr>
          <p:cNvSpPr>
            <a:spLocks noGrp="1"/>
          </p:cNvSpPr>
          <p:nvPr>
            <p:ph type="subTitle" idx="5"/>
          </p:nvPr>
        </p:nvSpPr>
        <p:spPr/>
        <p:txBody>
          <a:bodyPr/>
          <a:lstStyle/>
          <a:p>
            <a:endParaRPr lang="en-IN" dirty="0"/>
          </a:p>
        </p:txBody>
      </p:sp>
      <p:sp>
        <p:nvSpPr>
          <p:cNvPr id="6" name="Title 5">
            <a:extLst>
              <a:ext uri="{FF2B5EF4-FFF2-40B4-BE49-F238E27FC236}">
                <a16:creationId xmlns:a16="http://schemas.microsoft.com/office/drawing/2014/main" id="{76C464FC-F5FE-4A57-B467-A2DD52952876}"/>
              </a:ext>
            </a:extLst>
          </p:cNvPr>
          <p:cNvSpPr>
            <a:spLocks noGrp="1"/>
          </p:cNvSpPr>
          <p:nvPr>
            <p:ph type="ctrTitle" idx="6"/>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19" name="Title 18">
            <a:extLst>
              <a:ext uri="{FF2B5EF4-FFF2-40B4-BE49-F238E27FC236}">
                <a16:creationId xmlns:a16="http://schemas.microsoft.com/office/drawing/2014/main" id="{5BA96603-72AA-44FE-8373-B78D08E78275}"/>
              </a:ext>
            </a:extLst>
          </p:cNvPr>
          <p:cNvSpPr>
            <a:spLocks noGrp="1"/>
          </p:cNvSpPr>
          <p:nvPr>
            <p:ph type="ctrTitle"/>
          </p:nvPr>
        </p:nvSpPr>
        <p:spPr>
          <a:xfrm>
            <a:off x="3871912" y="457199"/>
            <a:ext cx="4443411" cy="791737"/>
          </a:xfrm>
        </p:spPr>
        <p:txBody>
          <a:bodyPr/>
          <a:lstStyle/>
          <a:p>
            <a:r>
              <a:rPr lang="en-IN" sz="2400" b="1" dirty="0"/>
              <a:t>FORCE ACTING ON DRONE</a:t>
            </a:r>
            <a:endParaRPr lang="en-IN" sz="2800" b="1" dirty="0"/>
          </a:p>
        </p:txBody>
      </p:sp>
      <p:sp>
        <p:nvSpPr>
          <p:cNvPr id="533" name="Google Shape;533;p26"/>
          <p:cNvSpPr txBox="1">
            <a:spLocks noGrp="1"/>
          </p:cNvSpPr>
          <p:nvPr>
            <p:ph type="subTitle" idx="1"/>
          </p:nvPr>
        </p:nvSpPr>
        <p:spPr>
          <a:xfrm>
            <a:off x="962749" y="1735930"/>
            <a:ext cx="7352573" cy="2664620"/>
          </a:xfrm>
        </p:spPr>
        <p:txBody>
          <a:bodyPr/>
          <a:lstStyle/>
          <a:p>
            <a:pPr lvl="0"/>
            <a:endParaRPr lang="en-IN" dirty="0"/>
          </a:p>
          <a:p>
            <a:pPr lvl="0" algn="just"/>
            <a:r>
              <a:rPr lang="en-IN" b="1" dirty="0"/>
              <a:t>   Motors are used in drones. Motors consumes electric energy and then give rise to thrust. Each motor produces its own thrust(</a:t>
            </a:r>
            <a:r>
              <a:rPr lang="en-IN" b="1" dirty="0" err="1"/>
              <a:t>Ti</a:t>
            </a:r>
            <a:r>
              <a:rPr lang="en-IN" b="1" dirty="0"/>
              <a:t>) which adds up to give total thrust(Tb). This total thrust w.r.t body-frame is directly proportional to square of angular velocity of  motor and acts in positive z direction.</a:t>
            </a:r>
          </a:p>
          <a:p>
            <a:pPr lvl="0"/>
            <a:endParaRPr lang="en-IN" b="1" dirty="0"/>
          </a:p>
          <a:p>
            <a:pPr lvl="0"/>
            <a:endParaRPr lang="en-IN" b="1" dirty="0"/>
          </a:p>
          <a:p>
            <a:pPr lvl="0"/>
            <a:endParaRPr lang="en-IN" b="1" dirty="0"/>
          </a:p>
          <a:p>
            <a:pPr lvl="0"/>
            <a:endParaRPr lang="en-IN" b="1" dirty="0"/>
          </a:p>
          <a:p>
            <a:pPr lvl="0"/>
            <a:endParaRPr lang="en-IN" b="1" dirty="0"/>
          </a:p>
          <a:p>
            <a:pPr lvl="0"/>
            <a:endParaRPr lang="en-IN" b="1" dirty="0"/>
          </a:p>
          <a:p>
            <a:pPr lvl="0"/>
            <a:endParaRPr lang="en-IN" b="1" dirty="0"/>
          </a:p>
          <a:p>
            <a:pPr lvl="0"/>
            <a:r>
              <a:rPr lang="en-IN" b="1" dirty="0"/>
              <a:t> </a:t>
            </a:r>
          </a:p>
        </p:txBody>
      </p:sp>
      <p:pic>
        <p:nvPicPr>
          <p:cNvPr id="534" name="Google Shape;534;p26"/>
          <p:cNvPicPr preferRelativeResize="0"/>
          <p:nvPr/>
        </p:nvPicPr>
        <p:blipFill>
          <a:blip r:embed="rId3">
            <a:alphaModFix amt="88000"/>
          </a:blip>
          <a:stretch>
            <a:fillRect/>
          </a:stretch>
        </p:blipFill>
        <p:spPr>
          <a:xfrm>
            <a:off x="1958700" y="457199"/>
            <a:ext cx="1097025" cy="933581"/>
          </a:xfrm>
          <a:prstGeom prst="rect">
            <a:avLst/>
          </a:prstGeom>
          <a:noFill/>
          <a:ln>
            <a:noFill/>
          </a:ln>
        </p:spPr>
      </p:pic>
      <p:pic>
        <p:nvPicPr>
          <p:cNvPr id="23" name="Picture 22">
            <a:extLst>
              <a:ext uri="{FF2B5EF4-FFF2-40B4-BE49-F238E27FC236}">
                <a16:creationId xmlns:a16="http://schemas.microsoft.com/office/drawing/2014/main" id="{B1939B51-1758-4824-8CD1-3FDC4199A847}"/>
              </a:ext>
            </a:extLst>
          </p:cNvPr>
          <p:cNvPicPr>
            <a:picLocks noChangeAspect="1"/>
          </p:cNvPicPr>
          <p:nvPr/>
        </p:nvPicPr>
        <p:blipFill>
          <a:blip r:embed="rId4"/>
          <a:stretch>
            <a:fillRect/>
          </a:stretch>
        </p:blipFill>
        <p:spPr>
          <a:xfrm>
            <a:off x="2943868" y="3176136"/>
            <a:ext cx="2921150" cy="1035103"/>
          </a:xfrm>
          <a:prstGeom prst="rect">
            <a:avLst/>
          </a:prstGeom>
          <a:effectLst>
            <a:glow rad="139700">
              <a:schemeClr val="accent5">
                <a:satMod val="175000"/>
                <a:alpha val="40000"/>
              </a:schemeClr>
            </a:glow>
            <a:softEdge rad="3175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8"/>
        <p:cNvGrpSpPr/>
        <p:nvPr/>
      </p:nvGrpSpPr>
      <p:grpSpPr>
        <a:xfrm>
          <a:off x="0" y="0"/>
          <a:ext cx="0" cy="0"/>
          <a:chOff x="0" y="0"/>
          <a:chExt cx="0" cy="0"/>
        </a:xfrm>
      </p:grpSpPr>
      <p:sp>
        <p:nvSpPr>
          <p:cNvPr id="1579" name="Google Shape;1579;p41"/>
          <p:cNvSpPr txBox="1">
            <a:spLocks noGrp="1"/>
          </p:cNvSpPr>
          <p:nvPr>
            <p:ph type="ctrTitle"/>
          </p:nvPr>
        </p:nvSpPr>
        <p:spPr>
          <a:xfrm>
            <a:off x="1964851" y="-45504"/>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b="1" dirty="0">
                <a:solidFill>
                  <a:srgbClr val="F3F3F3"/>
                </a:solidFill>
              </a:rPr>
              <a:t>Torque</a:t>
            </a:r>
            <a:endParaRPr sz="3200" b="1" dirty="0">
              <a:solidFill>
                <a:srgbClr val="F3F3F3"/>
              </a:solidFill>
            </a:endParaRPr>
          </a:p>
        </p:txBody>
      </p:sp>
      <p:sp>
        <p:nvSpPr>
          <p:cNvPr id="1580" name="Google Shape;1580;p41"/>
          <p:cNvSpPr/>
          <p:nvPr/>
        </p:nvSpPr>
        <p:spPr>
          <a:xfrm>
            <a:off x="4534439" y="1441865"/>
            <a:ext cx="70150" cy="70150"/>
          </a:xfrm>
          <a:custGeom>
            <a:avLst/>
            <a:gdLst/>
            <a:ahLst/>
            <a:cxnLst/>
            <a:rect l="l" t="t" r="r" b="b"/>
            <a:pathLst>
              <a:path w="2954" h="2954" extrusionOk="0">
                <a:moveTo>
                  <a:pt x="1477" y="1"/>
                </a:moveTo>
                <a:cubicBezTo>
                  <a:pt x="667" y="1"/>
                  <a:pt x="0" y="667"/>
                  <a:pt x="0" y="1477"/>
                </a:cubicBezTo>
                <a:cubicBezTo>
                  <a:pt x="0" y="2287"/>
                  <a:pt x="667" y="2953"/>
                  <a:pt x="1477" y="2953"/>
                </a:cubicBezTo>
                <a:cubicBezTo>
                  <a:pt x="2286" y="2953"/>
                  <a:pt x="2953" y="2287"/>
                  <a:pt x="2953" y="1477"/>
                </a:cubicBezTo>
                <a:cubicBezTo>
                  <a:pt x="2953" y="667"/>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txBox="1">
            <a:spLocks noGrp="1"/>
          </p:cNvSpPr>
          <p:nvPr>
            <p:ph type="subTitle" idx="4294967295"/>
          </p:nvPr>
        </p:nvSpPr>
        <p:spPr>
          <a:xfrm>
            <a:off x="6407137" y="1597747"/>
            <a:ext cx="1890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000" dirty="0">
              <a:solidFill>
                <a:srgbClr val="F3F3F3"/>
              </a:solidFill>
            </a:endParaRPr>
          </a:p>
        </p:txBody>
      </p:sp>
      <p:sp>
        <p:nvSpPr>
          <p:cNvPr id="1582" name="Google Shape;1582;p41"/>
          <p:cNvSpPr txBox="1">
            <a:spLocks noGrp="1"/>
          </p:cNvSpPr>
          <p:nvPr>
            <p:ph type="ctrTitle" idx="4294967295"/>
          </p:nvPr>
        </p:nvSpPr>
        <p:spPr>
          <a:xfrm>
            <a:off x="6273610" y="655902"/>
            <a:ext cx="2234596" cy="463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solidFill>
                  <a:srgbClr val="F3F3F3"/>
                </a:solidFill>
              </a:rPr>
              <a:t>Torque equations </a:t>
            </a:r>
            <a:endParaRPr sz="2000" dirty="0">
              <a:solidFill>
                <a:srgbClr val="F3F3F3"/>
              </a:solidFill>
              <a:latin typeface="Teko"/>
              <a:ea typeface="Teko"/>
              <a:cs typeface="Teko"/>
              <a:sym typeface="Teko"/>
            </a:endParaRPr>
          </a:p>
        </p:txBody>
      </p:sp>
      <p:sp>
        <p:nvSpPr>
          <p:cNvPr id="1583" name="Google Shape;1583;p41"/>
          <p:cNvSpPr txBox="1">
            <a:spLocks noGrp="1"/>
          </p:cNvSpPr>
          <p:nvPr>
            <p:ph type="subTitle" idx="4294967295"/>
          </p:nvPr>
        </p:nvSpPr>
        <p:spPr>
          <a:xfrm>
            <a:off x="1139448" y="3834942"/>
            <a:ext cx="1859100" cy="723804"/>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endParaRPr sz="1000" dirty="0">
              <a:solidFill>
                <a:srgbClr val="F3F3F3"/>
              </a:solidFill>
            </a:endParaRPr>
          </a:p>
        </p:txBody>
      </p:sp>
      <p:sp>
        <p:nvSpPr>
          <p:cNvPr id="1584" name="Google Shape;1584;p41"/>
          <p:cNvSpPr txBox="1">
            <a:spLocks noGrp="1"/>
          </p:cNvSpPr>
          <p:nvPr>
            <p:ph type="subTitle" idx="4294967295"/>
          </p:nvPr>
        </p:nvSpPr>
        <p:spPr>
          <a:xfrm>
            <a:off x="846563" y="1597747"/>
            <a:ext cx="18591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endParaRPr sz="1000" dirty="0">
              <a:solidFill>
                <a:srgbClr val="F3F3F3"/>
              </a:solidFill>
            </a:endParaRPr>
          </a:p>
        </p:txBody>
      </p:sp>
      <p:sp>
        <p:nvSpPr>
          <p:cNvPr id="1585" name="Google Shape;1585;p41"/>
          <p:cNvSpPr txBox="1">
            <a:spLocks noGrp="1"/>
          </p:cNvSpPr>
          <p:nvPr>
            <p:ph type="ctrTitle" idx="4294967295"/>
          </p:nvPr>
        </p:nvSpPr>
        <p:spPr>
          <a:xfrm>
            <a:off x="750094" y="2999015"/>
            <a:ext cx="1647046" cy="45371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000" dirty="0">
                <a:solidFill>
                  <a:srgbClr val="F3F3F3"/>
                </a:solidFill>
              </a:rPr>
              <a:t>Torque about z axis</a:t>
            </a:r>
            <a:endParaRPr sz="1800" dirty="0">
              <a:solidFill>
                <a:srgbClr val="F3F3F3"/>
              </a:solidFill>
              <a:latin typeface="Teko"/>
              <a:ea typeface="Teko"/>
              <a:cs typeface="Teko"/>
              <a:sym typeface="Teko"/>
            </a:endParaRPr>
          </a:p>
        </p:txBody>
      </p:sp>
      <p:sp>
        <p:nvSpPr>
          <p:cNvPr id="1586" name="Google Shape;1586;p41"/>
          <p:cNvSpPr txBox="1">
            <a:spLocks noGrp="1"/>
          </p:cNvSpPr>
          <p:nvPr>
            <p:ph type="ctrTitle" idx="4294967295"/>
          </p:nvPr>
        </p:nvSpPr>
        <p:spPr>
          <a:xfrm>
            <a:off x="611996" y="757186"/>
            <a:ext cx="1670137" cy="46368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2000" dirty="0">
                <a:solidFill>
                  <a:srgbClr val="F3F3F3"/>
                </a:solidFill>
                <a:latin typeface="Teko"/>
                <a:ea typeface="Teko"/>
                <a:cs typeface="Teko"/>
                <a:sym typeface="Teko"/>
              </a:rPr>
              <a:t>Torque due to drag</a:t>
            </a:r>
            <a:endParaRPr sz="2000" dirty="0">
              <a:solidFill>
                <a:srgbClr val="F3F3F3"/>
              </a:solidFill>
              <a:latin typeface="Teko"/>
              <a:ea typeface="Teko"/>
              <a:cs typeface="Teko"/>
              <a:sym typeface="Teko"/>
            </a:endParaRPr>
          </a:p>
        </p:txBody>
      </p:sp>
      <p:sp>
        <p:nvSpPr>
          <p:cNvPr id="1587" name="Google Shape;1587;p41"/>
          <p:cNvSpPr/>
          <p:nvPr/>
        </p:nvSpPr>
        <p:spPr>
          <a:xfrm>
            <a:off x="3265206" y="1469008"/>
            <a:ext cx="2608615" cy="2608900"/>
          </a:xfrm>
          <a:custGeom>
            <a:avLst/>
            <a:gdLst/>
            <a:ahLst/>
            <a:cxnLst/>
            <a:rect l="l" t="t" r="r" b="b"/>
            <a:pathLst>
              <a:path w="109848" h="109860" extrusionOk="0">
                <a:moveTo>
                  <a:pt x="54924" y="667"/>
                </a:moveTo>
                <a:cubicBezTo>
                  <a:pt x="84844" y="667"/>
                  <a:pt x="109181" y="25004"/>
                  <a:pt x="109181" y="54924"/>
                </a:cubicBezTo>
                <a:cubicBezTo>
                  <a:pt x="109181" y="84844"/>
                  <a:pt x="84844" y="109193"/>
                  <a:pt x="54924" y="109193"/>
                </a:cubicBezTo>
                <a:cubicBezTo>
                  <a:pt x="25003" y="109193"/>
                  <a:pt x="655" y="84844"/>
                  <a:pt x="655" y="54924"/>
                </a:cubicBezTo>
                <a:cubicBezTo>
                  <a:pt x="655" y="25004"/>
                  <a:pt x="25003" y="667"/>
                  <a:pt x="54924" y="667"/>
                </a:cubicBezTo>
                <a:close/>
                <a:moveTo>
                  <a:pt x="54924" y="1"/>
                </a:moveTo>
                <a:cubicBezTo>
                  <a:pt x="24634" y="1"/>
                  <a:pt x="0" y="24647"/>
                  <a:pt x="0" y="54924"/>
                </a:cubicBezTo>
                <a:cubicBezTo>
                  <a:pt x="0" y="85214"/>
                  <a:pt x="24634" y="109859"/>
                  <a:pt x="54924" y="109859"/>
                </a:cubicBezTo>
                <a:cubicBezTo>
                  <a:pt x="85213" y="109859"/>
                  <a:pt x="109847" y="85214"/>
                  <a:pt x="109847" y="54924"/>
                </a:cubicBezTo>
                <a:cubicBezTo>
                  <a:pt x="109847" y="24647"/>
                  <a:pt x="85213" y="1"/>
                  <a:pt x="5492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3358510" y="1562882"/>
            <a:ext cx="2421723" cy="2421438"/>
          </a:xfrm>
          <a:custGeom>
            <a:avLst/>
            <a:gdLst/>
            <a:ahLst/>
            <a:cxnLst/>
            <a:rect l="l" t="t" r="r" b="b"/>
            <a:pathLst>
              <a:path w="101978" h="101966" extrusionOk="0">
                <a:moveTo>
                  <a:pt x="50971" y="1"/>
                </a:moveTo>
                <a:lnTo>
                  <a:pt x="50995" y="882"/>
                </a:lnTo>
                <a:lnTo>
                  <a:pt x="51412" y="882"/>
                </a:lnTo>
                <a:lnTo>
                  <a:pt x="51412" y="1"/>
                </a:lnTo>
                <a:close/>
                <a:moveTo>
                  <a:pt x="47411" y="120"/>
                </a:moveTo>
                <a:lnTo>
                  <a:pt x="46970" y="143"/>
                </a:lnTo>
                <a:lnTo>
                  <a:pt x="47042" y="1025"/>
                </a:lnTo>
                <a:lnTo>
                  <a:pt x="47482" y="1001"/>
                </a:lnTo>
                <a:lnTo>
                  <a:pt x="47411" y="120"/>
                </a:lnTo>
                <a:close/>
                <a:moveTo>
                  <a:pt x="54971" y="143"/>
                </a:moveTo>
                <a:lnTo>
                  <a:pt x="54900" y="1025"/>
                </a:lnTo>
                <a:lnTo>
                  <a:pt x="55341" y="1060"/>
                </a:lnTo>
                <a:lnTo>
                  <a:pt x="55412" y="179"/>
                </a:lnTo>
                <a:lnTo>
                  <a:pt x="54971" y="143"/>
                </a:lnTo>
                <a:close/>
                <a:moveTo>
                  <a:pt x="43434" y="548"/>
                </a:moveTo>
                <a:lnTo>
                  <a:pt x="42994" y="620"/>
                </a:lnTo>
                <a:lnTo>
                  <a:pt x="43137" y="1489"/>
                </a:lnTo>
                <a:lnTo>
                  <a:pt x="43565" y="1417"/>
                </a:lnTo>
                <a:lnTo>
                  <a:pt x="43434" y="548"/>
                </a:lnTo>
                <a:close/>
                <a:moveTo>
                  <a:pt x="58936" y="608"/>
                </a:moveTo>
                <a:lnTo>
                  <a:pt x="58805" y="1477"/>
                </a:lnTo>
                <a:lnTo>
                  <a:pt x="59234" y="1548"/>
                </a:lnTo>
                <a:lnTo>
                  <a:pt x="59389" y="679"/>
                </a:lnTo>
                <a:lnTo>
                  <a:pt x="58936" y="608"/>
                </a:lnTo>
                <a:close/>
                <a:moveTo>
                  <a:pt x="39505" y="1298"/>
                </a:moveTo>
                <a:lnTo>
                  <a:pt x="39065" y="1406"/>
                </a:lnTo>
                <a:lnTo>
                  <a:pt x="39267" y="2263"/>
                </a:lnTo>
                <a:lnTo>
                  <a:pt x="39696" y="2156"/>
                </a:lnTo>
                <a:lnTo>
                  <a:pt x="39505" y="1298"/>
                </a:lnTo>
                <a:close/>
                <a:moveTo>
                  <a:pt x="62865" y="1382"/>
                </a:moveTo>
                <a:lnTo>
                  <a:pt x="62663" y="2251"/>
                </a:lnTo>
                <a:lnTo>
                  <a:pt x="63080" y="2346"/>
                </a:lnTo>
                <a:lnTo>
                  <a:pt x="63294" y="1489"/>
                </a:lnTo>
                <a:lnTo>
                  <a:pt x="62865" y="1382"/>
                </a:lnTo>
                <a:close/>
                <a:moveTo>
                  <a:pt x="35636" y="2346"/>
                </a:moveTo>
                <a:lnTo>
                  <a:pt x="35219" y="2489"/>
                </a:lnTo>
                <a:lnTo>
                  <a:pt x="35493" y="3322"/>
                </a:lnTo>
                <a:lnTo>
                  <a:pt x="35910" y="3191"/>
                </a:lnTo>
                <a:lnTo>
                  <a:pt x="35636" y="2346"/>
                </a:lnTo>
                <a:close/>
                <a:moveTo>
                  <a:pt x="66723" y="2465"/>
                </a:moveTo>
                <a:lnTo>
                  <a:pt x="66449" y="3311"/>
                </a:lnTo>
                <a:lnTo>
                  <a:pt x="66866" y="3441"/>
                </a:lnTo>
                <a:lnTo>
                  <a:pt x="67140" y="2608"/>
                </a:lnTo>
                <a:lnTo>
                  <a:pt x="66723" y="2465"/>
                </a:lnTo>
                <a:close/>
                <a:moveTo>
                  <a:pt x="31873" y="3703"/>
                </a:moveTo>
                <a:lnTo>
                  <a:pt x="31457" y="3870"/>
                </a:lnTo>
                <a:lnTo>
                  <a:pt x="31802" y="4692"/>
                </a:lnTo>
                <a:lnTo>
                  <a:pt x="32207" y="4525"/>
                </a:lnTo>
                <a:lnTo>
                  <a:pt x="31873" y="3703"/>
                </a:lnTo>
                <a:close/>
                <a:moveTo>
                  <a:pt x="70485" y="3846"/>
                </a:moveTo>
                <a:lnTo>
                  <a:pt x="70140" y="4668"/>
                </a:lnTo>
                <a:lnTo>
                  <a:pt x="70545" y="4835"/>
                </a:lnTo>
                <a:lnTo>
                  <a:pt x="70890" y="4025"/>
                </a:lnTo>
                <a:lnTo>
                  <a:pt x="70485" y="3846"/>
                </a:lnTo>
                <a:close/>
                <a:moveTo>
                  <a:pt x="28230" y="5335"/>
                </a:moveTo>
                <a:lnTo>
                  <a:pt x="27837" y="5537"/>
                </a:lnTo>
                <a:lnTo>
                  <a:pt x="28230" y="6323"/>
                </a:lnTo>
                <a:lnTo>
                  <a:pt x="28623" y="6132"/>
                </a:lnTo>
                <a:lnTo>
                  <a:pt x="28230" y="5335"/>
                </a:lnTo>
                <a:close/>
                <a:moveTo>
                  <a:pt x="74117" y="5525"/>
                </a:moveTo>
                <a:lnTo>
                  <a:pt x="73724" y="6311"/>
                </a:lnTo>
                <a:lnTo>
                  <a:pt x="74105" y="6513"/>
                </a:lnTo>
                <a:lnTo>
                  <a:pt x="74522" y="5727"/>
                </a:lnTo>
                <a:lnTo>
                  <a:pt x="74117" y="5525"/>
                </a:lnTo>
                <a:close/>
                <a:moveTo>
                  <a:pt x="24730" y="7275"/>
                </a:moveTo>
                <a:lnTo>
                  <a:pt x="24349" y="7501"/>
                </a:lnTo>
                <a:lnTo>
                  <a:pt x="24813" y="8252"/>
                </a:lnTo>
                <a:lnTo>
                  <a:pt x="25170" y="8025"/>
                </a:lnTo>
                <a:lnTo>
                  <a:pt x="24730" y="7275"/>
                </a:lnTo>
                <a:close/>
                <a:moveTo>
                  <a:pt x="77617" y="7490"/>
                </a:moveTo>
                <a:lnTo>
                  <a:pt x="77153" y="8240"/>
                </a:lnTo>
                <a:cubicBezTo>
                  <a:pt x="77272" y="8323"/>
                  <a:pt x="77403" y="8394"/>
                  <a:pt x="77522" y="8466"/>
                </a:cubicBezTo>
                <a:lnTo>
                  <a:pt x="77998" y="7716"/>
                </a:lnTo>
                <a:lnTo>
                  <a:pt x="77617" y="7490"/>
                </a:lnTo>
                <a:close/>
                <a:moveTo>
                  <a:pt x="21396" y="9466"/>
                </a:moveTo>
                <a:lnTo>
                  <a:pt x="21027" y="9728"/>
                </a:lnTo>
                <a:lnTo>
                  <a:pt x="21551" y="10442"/>
                </a:lnTo>
                <a:lnTo>
                  <a:pt x="21908" y="10180"/>
                </a:lnTo>
                <a:lnTo>
                  <a:pt x="21396" y="9466"/>
                </a:lnTo>
                <a:close/>
                <a:moveTo>
                  <a:pt x="80951" y="9716"/>
                </a:moveTo>
                <a:lnTo>
                  <a:pt x="80439" y="10430"/>
                </a:lnTo>
                <a:lnTo>
                  <a:pt x="80784" y="10680"/>
                </a:lnTo>
                <a:lnTo>
                  <a:pt x="81308" y="9978"/>
                </a:lnTo>
                <a:cubicBezTo>
                  <a:pt x="81189" y="9883"/>
                  <a:pt x="81070" y="9799"/>
                  <a:pt x="80951" y="9716"/>
                </a:cubicBezTo>
                <a:close/>
                <a:moveTo>
                  <a:pt x="18217" y="11919"/>
                </a:moveTo>
                <a:lnTo>
                  <a:pt x="17884" y="12204"/>
                </a:lnTo>
                <a:lnTo>
                  <a:pt x="18455" y="12871"/>
                </a:lnTo>
                <a:lnTo>
                  <a:pt x="18788" y="12597"/>
                </a:lnTo>
                <a:lnTo>
                  <a:pt x="18217" y="11919"/>
                </a:lnTo>
                <a:close/>
                <a:moveTo>
                  <a:pt x="84094" y="12204"/>
                </a:moveTo>
                <a:lnTo>
                  <a:pt x="83511" y="12871"/>
                </a:lnTo>
                <a:lnTo>
                  <a:pt x="83844" y="13157"/>
                </a:lnTo>
                <a:lnTo>
                  <a:pt x="84428" y="12502"/>
                </a:lnTo>
                <a:lnTo>
                  <a:pt x="84094" y="12204"/>
                </a:lnTo>
                <a:close/>
                <a:moveTo>
                  <a:pt x="15264" y="14610"/>
                </a:moveTo>
                <a:cubicBezTo>
                  <a:pt x="15157" y="14717"/>
                  <a:pt x="15050" y="14812"/>
                  <a:pt x="14955" y="14919"/>
                </a:cubicBezTo>
                <a:lnTo>
                  <a:pt x="15574" y="15550"/>
                </a:lnTo>
                <a:lnTo>
                  <a:pt x="15883" y="15241"/>
                </a:lnTo>
                <a:lnTo>
                  <a:pt x="15264" y="14610"/>
                </a:lnTo>
                <a:close/>
                <a:moveTo>
                  <a:pt x="87035" y="14907"/>
                </a:moveTo>
                <a:lnTo>
                  <a:pt x="86404" y="15538"/>
                </a:lnTo>
                <a:lnTo>
                  <a:pt x="86714" y="15848"/>
                </a:lnTo>
                <a:lnTo>
                  <a:pt x="87345" y="15229"/>
                </a:lnTo>
                <a:lnTo>
                  <a:pt x="87035" y="14907"/>
                </a:lnTo>
                <a:close/>
                <a:moveTo>
                  <a:pt x="12514" y="17527"/>
                </a:moveTo>
                <a:lnTo>
                  <a:pt x="12228" y="17860"/>
                </a:lnTo>
                <a:lnTo>
                  <a:pt x="12895" y="18431"/>
                </a:lnTo>
                <a:lnTo>
                  <a:pt x="13181" y="18098"/>
                </a:lnTo>
                <a:lnTo>
                  <a:pt x="12514" y="17527"/>
                </a:lnTo>
                <a:close/>
                <a:moveTo>
                  <a:pt x="89750" y="17848"/>
                </a:moveTo>
                <a:lnTo>
                  <a:pt x="89071" y="18420"/>
                </a:lnTo>
                <a:lnTo>
                  <a:pt x="89357" y="18753"/>
                </a:lnTo>
                <a:lnTo>
                  <a:pt x="90035" y="18181"/>
                </a:lnTo>
                <a:lnTo>
                  <a:pt x="89750" y="17848"/>
                </a:lnTo>
                <a:close/>
                <a:moveTo>
                  <a:pt x="10013" y="20646"/>
                </a:moveTo>
                <a:cubicBezTo>
                  <a:pt x="9918" y="20765"/>
                  <a:pt x="9835" y="20884"/>
                  <a:pt x="9740" y="21003"/>
                </a:cubicBezTo>
                <a:lnTo>
                  <a:pt x="10466" y="21527"/>
                </a:lnTo>
                <a:cubicBezTo>
                  <a:pt x="10549" y="21408"/>
                  <a:pt x="10633" y="21289"/>
                  <a:pt x="10716" y="21170"/>
                </a:cubicBezTo>
                <a:lnTo>
                  <a:pt x="10013" y="20646"/>
                </a:lnTo>
                <a:close/>
                <a:moveTo>
                  <a:pt x="92226" y="20979"/>
                </a:moveTo>
                <a:lnTo>
                  <a:pt x="91512" y="21503"/>
                </a:lnTo>
                <a:lnTo>
                  <a:pt x="91762" y="21848"/>
                </a:lnTo>
                <a:lnTo>
                  <a:pt x="92488" y="21337"/>
                </a:lnTo>
                <a:lnTo>
                  <a:pt x="92226" y="20979"/>
                </a:lnTo>
                <a:close/>
                <a:moveTo>
                  <a:pt x="7751" y="23944"/>
                </a:moveTo>
                <a:lnTo>
                  <a:pt x="7513" y="24325"/>
                </a:lnTo>
                <a:lnTo>
                  <a:pt x="8275" y="24789"/>
                </a:lnTo>
                <a:lnTo>
                  <a:pt x="8501" y="24420"/>
                </a:lnTo>
                <a:lnTo>
                  <a:pt x="7751" y="23944"/>
                </a:lnTo>
                <a:close/>
                <a:moveTo>
                  <a:pt x="94453" y="24301"/>
                </a:moveTo>
                <a:lnTo>
                  <a:pt x="93703" y="24766"/>
                </a:lnTo>
                <a:cubicBezTo>
                  <a:pt x="93786" y="24885"/>
                  <a:pt x="93857" y="25016"/>
                  <a:pt x="93929" y="25135"/>
                </a:cubicBezTo>
                <a:lnTo>
                  <a:pt x="94691" y="24682"/>
                </a:lnTo>
                <a:cubicBezTo>
                  <a:pt x="94607" y="24551"/>
                  <a:pt x="94536" y="24432"/>
                  <a:pt x="94453" y="24301"/>
                </a:cubicBezTo>
                <a:close/>
                <a:moveTo>
                  <a:pt x="5763" y="27421"/>
                </a:moveTo>
                <a:lnTo>
                  <a:pt x="5561" y="27814"/>
                </a:lnTo>
                <a:lnTo>
                  <a:pt x="6346" y="28218"/>
                </a:lnTo>
                <a:lnTo>
                  <a:pt x="6549" y="27825"/>
                </a:lnTo>
                <a:lnTo>
                  <a:pt x="5763" y="27421"/>
                </a:lnTo>
                <a:close/>
                <a:moveTo>
                  <a:pt x="96417" y="27790"/>
                </a:moveTo>
                <a:lnTo>
                  <a:pt x="95631" y="28195"/>
                </a:lnTo>
                <a:lnTo>
                  <a:pt x="95822" y="28576"/>
                </a:lnTo>
                <a:lnTo>
                  <a:pt x="96620" y="28183"/>
                </a:lnTo>
                <a:lnTo>
                  <a:pt x="96417" y="27790"/>
                </a:lnTo>
                <a:close/>
                <a:moveTo>
                  <a:pt x="4048" y="31052"/>
                </a:moveTo>
                <a:lnTo>
                  <a:pt x="3882" y="31469"/>
                </a:lnTo>
                <a:lnTo>
                  <a:pt x="4691" y="31790"/>
                </a:lnTo>
                <a:lnTo>
                  <a:pt x="4858" y="31397"/>
                </a:lnTo>
                <a:lnTo>
                  <a:pt x="4048" y="31052"/>
                </a:lnTo>
                <a:close/>
                <a:moveTo>
                  <a:pt x="98096" y="31409"/>
                </a:moveTo>
                <a:lnTo>
                  <a:pt x="97274" y="31754"/>
                </a:lnTo>
                <a:lnTo>
                  <a:pt x="97441" y="32159"/>
                </a:lnTo>
                <a:lnTo>
                  <a:pt x="98263" y="31826"/>
                </a:lnTo>
                <a:lnTo>
                  <a:pt x="98096" y="31409"/>
                </a:lnTo>
                <a:close/>
                <a:moveTo>
                  <a:pt x="2632" y="34791"/>
                </a:moveTo>
                <a:lnTo>
                  <a:pt x="2489" y="35219"/>
                </a:lnTo>
                <a:lnTo>
                  <a:pt x="3334" y="35493"/>
                </a:lnTo>
                <a:lnTo>
                  <a:pt x="3465" y="35076"/>
                </a:lnTo>
                <a:lnTo>
                  <a:pt x="2632" y="34791"/>
                </a:lnTo>
                <a:close/>
                <a:moveTo>
                  <a:pt x="99477" y="35172"/>
                </a:moveTo>
                <a:lnTo>
                  <a:pt x="98644" y="35445"/>
                </a:lnTo>
                <a:lnTo>
                  <a:pt x="98775" y="35862"/>
                </a:lnTo>
                <a:lnTo>
                  <a:pt x="99620" y="35588"/>
                </a:lnTo>
                <a:lnTo>
                  <a:pt x="99477" y="35172"/>
                </a:lnTo>
                <a:close/>
                <a:moveTo>
                  <a:pt x="1512" y="38648"/>
                </a:moveTo>
                <a:lnTo>
                  <a:pt x="1405" y="39077"/>
                </a:lnTo>
                <a:lnTo>
                  <a:pt x="2263" y="39279"/>
                </a:lnTo>
                <a:lnTo>
                  <a:pt x="2370" y="38851"/>
                </a:lnTo>
                <a:lnTo>
                  <a:pt x="1512" y="38648"/>
                </a:lnTo>
                <a:close/>
                <a:moveTo>
                  <a:pt x="100572" y="39029"/>
                </a:moveTo>
                <a:lnTo>
                  <a:pt x="99703" y="39232"/>
                </a:lnTo>
                <a:lnTo>
                  <a:pt x="99810" y="39660"/>
                </a:lnTo>
                <a:lnTo>
                  <a:pt x="100668" y="39458"/>
                </a:lnTo>
                <a:lnTo>
                  <a:pt x="100572" y="39029"/>
                </a:lnTo>
                <a:close/>
                <a:moveTo>
                  <a:pt x="703" y="42565"/>
                </a:moveTo>
                <a:lnTo>
                  <a:pt x="631" y="43006"/>
                </a:lnTo>
                <a:lnTo>
                  <a:pt x="1501" y="43137"/>
                </a:lnTo>
                <a:lnTo>
                  <a:pt x="1572" y="42708"/>
                </a:lnTo>
                <a:lnTo>
                  <a:pt x="703" y="42565"/>
                </a:lnTo>
                <a:close/>
                <a:moveTo>
                  <a:pt x="101346" y="42946"/>
                </a:moveTo>
                <a:lnTo>
                  <a:pt x="100477" y="43089"/>
                </a:lnTo>
                <a:lnTo>
                  <a:pt x="100549" y="43518"/>
                </a:lnTo>
                <a:lnTo>
                  <a:pt x="101418" y="43387"/>
                </a:lnTo>
                <a:lnTo>
                  <a:pt x="101346" y="42946"/>
                </a:lnTo>
                <a:close/>
                <a:moveTo>
                  <a:pt x="203" y="46530"/>
                </a:moveTo>
                <a:lnTo>
                  <a:pt x="167" y="46971"/>
                </a:lnTo>
                <a:lnTo>
                  <a:pt x="1048" y="47042"/>
                </a:lnTo>
                <a:lnTo>
                  <a:pt x="1084" y="46602"/>
                </a:lnTo>
                <a:lnTo>
                  <a:pt x="203" y="46530"/>
                </a:lnTo>
                <a:close/>
                <a:moveTo>
                  <a:pt x="101811" y="46923"/>
                </a:moveTo>
                <a:lnTo>
                  <a:pt x="100930" y="46983"/>
                </a:lnTo>
                <a:lnTo>
                  <a:pt x="100965" y="47423"/>
                </a:lnTo>
                <a:lnTo>
                  <a:pt x="101846" y="47364"/>
                </a:lnTo>
                <a:lnTo>
                  <a:pt x="101811" y="46923"/>
                </a:lnTo>
                <a:close/>
                <a:moveTo>
                  <a:pt x="0" y="50519"/>
                </a:moveTo>
                <a:lnTo>
                  <a:pt x="0" y="51066"/>
                </a:lnTo>
                <a:lnTo>
                  <a:pt x="881" y="51066"/>
                </a:lnTo>
                <a:lnTo>
                  <a:pt x="881" y="50531"/>
                </a:lnTo>
                <a:lnTo>
                  <a:pt x="0" y="50519"/>
                </a:lnTo>
                <a:close/>
                <a:moveTo>
                  <a:pt x="101084" y="50923"/>
                </a:moveTo>
                <a:lnTo>
                  <a:pt x="101084" y="51364"/>
                </a:lnTo>
                <a:lnTo>
                  <a:pt x="101977" y="51364"/>
                </a:lnTo>
                <a:lnTo>
                  <a:pt x="101977" y="50923"/>
                </a:lnTo>
                <a:close/>
                <a:moveTo>
                  <a:pt x="1012" y="54567"/>
                </a:moveTo>
                <a:lnTo>
                  <a:pt x="131" y="54626"/>
                </a:lnTo>
                <a:lnTo>
                  <a:pt x="167" y="55067"/>
                </a:lnTo>
                <a:lnTo>
                  <a:pt x="1048" y="54995"/>
                </a:lnTo>
                <a:lnTo>
                  <a:pt x="1012" y="54567"/>
                </a:lnTo>
                <a:close/>
                <a:moveTo>
                  <a:pt x="100942" y="54853"/>
                </a:moveTo>
                <a:lnTo>
                  <a:pt x="100906" y="55281"/>
                </a:lnTo>
                <a:lnTo>
                  <a:pt x="101787" y="55353"/>
                </a:lnTo>
                <a:lnTo>
                  <a:pt x="101823" y="54912"/>
                </a:lnTo>
                <a:lnTo>
                  <a:pt x="100942" y="54853"/>
                </a:lnTo>
                <a:close/>
                <a:moveTo>
                  <a:pt x="1441" y="58472"/>
                </a:moveTo>
                <a:lnTo>
                  <a:pt x="572" y="58603"/>
                </a:lnTo>
                <a:lnTo>
                  <a:pt x="643" y="59044"/>
                </a:lnTo>
                <a:lnTo>
                  <a:pt x="1512" y="58901"/>
                </a:lnTo>
                <a:lnTo>
                  <a:pt x="1441" y="58472"/>
                </a:lnTo>
                <a:close/>
                <a:moveTo>
                  <a:pt x="100489" y="58746"/>
                </a:moveTo>
                <a:lnTo>
                  <a:pt x="100418" y="59175"/>
                </a:lnTo>
                <a:lnTo>
                  <a:pt x="101287" y="59329"/>
                </a:lnTo>
                <a:lnTo>
                  <a:pt x="101358" y="58889"/>
                </a:lnTo>
                <a:lnTo>
                  <a:pt x="100489" y="58746"/>
                </a:lnTo>
                <a:close/>
                <a:moveTo>
                  <a:pt x="2191" y="62330"/>
                </a:moveTo>
                <a:lnTo>
                  <a:pt x="1322" y="62532"/>
                </a:lnTo>
                <a:lnTo>
                  <a:pt x="1429" y="62973"/>
                </a:lnTo>
                <a:lnTo>
                  <a:pt x="2286" y="62758"/>
                </a:lnTo>
                <a:lnTo>
                  <a:pt x="2191" y="62330"/>
                </a:lnTo>
                <a:close/>
                <a:moveTo>
                  <a:pt x="99739" y="62615"/>
                </a:moveTo>
                <a:lnTo>
                  <a:pt x="99632" y="63032"/>
                </a:lnTo>
                <a:lnTo>
                  <a:pt x="100489" y="63246"/>
                </a:lnTo>
                <a:lnTo>
                  <a:pt x="100489" y="63258"/>
                </a:lnTo>
                <a:cubicBezTo>
                  <a:pt x="100525" y="63115"/>
                  <a:pt x="100561" y="62973"/>
                  <a:pt x="100596" y="62818"/>
                </a:cubicBezTo>
                <a:lnTo>
                  <a:pt x="99739" y="62615"/>
                </a:lnTo>
                <a:close/>
                <a:moveTo>
                  <a:pt x="3227" y="66128"/>
                </a:moveTo>
                <a:lnTo>
                  <a:pt x="2382" y="66402"/>
                </a:lnTo>
                <a:lnTo>
                  <a:pt x="2524" y="66818"/>
                </a:lnTo>
                <a:lnTo>
                  <a:pt x="3358" y="66544"/>
                </a:lnTo>
                <a:lnTo>
                  <a:pt x="3227" y="66128"/>
                </a:lnTo>
                <a:close/>
                <a:moveTo>
                  <a:pt x="98667" y="66402"/>
                </a:moveTo>
                <a:cubicBezTo>
                  <a:pt x="98632" y="66544"/>
                  <a:pt x="98584" y="66687"/>
                  <a:pt x="98536" y="66818"/>
                </a:cubicBezTo>
                <a:lnTo>
                  <a:pt x="99370" y="67104"/>
                </a:lnTo>
                <a:cubicBezTo>
                  <a:pt x="99418" y="66961"/>
                  <a:pt x="99465" y="66818"/>
                  <a:pt x="99513" y="66675"/>
                </a:cubicBezTo>
                <a:lnTo>
                  <a:pt x="98667" y="66402"/>
                </a:lnTo>
                <a:close/>
                <a:moveTo>
                  <a:pt x="4560" y="69831"/>
                </a:moveTo>
                <a:lnTo>
                  <a:pt x="3739" y="70164"/>
                </a:lnTo>
                <a:lnTo>
                  <a:pt x="3917" y="70569"/>
                </a:lnTo>
                <a:lnTo>
                  <a:pt x="4727" y="70235"/>
                </a:lnTo>
                <a:lnTo>
                  <a:pt x="4560" y="69831"/>
                </a:lnTo>
                <a:close/>
                <a:moveTo>
                  <a:pt x="97310" y="70104"/>
                </a:moveTo>
                <a:lnTo>
                  <a:pt x="97143" y="70509"/>
                </a:lnTo>
                <a:lnTo>
                  <a:pt x="97953" y="70855"/>
                </a:lnTo>
                <a:lnTo>
                  <a:pt x="98132" y="70438"/>
                </a:lnTo>
                <a:lnTo>
                  <a:pt x="97310" y="70104"/>
                </a:lnTo>
                <a:close/>
                <a:moveTo>
                  <a:pt x="6180" y="73414"/>
                </a:moveTo>
                <a:lnTo>
                  <a:pt x="5394" y="73807"/>
                </a:lnTo>
                <a:lnTo>
                  <a:pt x="5596" y="74200"/>
                </a:lnTo>
                <a:lnTo>
                  <a:pt x="6382" y="73795"/>
                </a:lnTo>
                <a:lnTo>
                  <a:pt x="6180" y="73414"/>
                </a:lnTo>
                <a:close/>
                <a:moveTo>
                  <a:pt x="95667" y="73676"/>
                </a:moveTo>
                <a:lnTo>
                  <a:pt x="95465" y="74069"/>
                </a:lnTo>
                <a:lnTo>
                  <a:pt x="96250" y="74474"/>
                </a:lnTo>
                <a:lnTo>
                  <a:pt x="96453" y="74081"/>
                </a:lnTo>
                <a:lnTo>
                  <a:pt x="95667" y="73676"/>
                </a:lnTo>
                <a:close/>
                <a:moveTo>
                  <a:pt x="8085" y="76855"/>
                </a:moveTo>
                <a:lnTo>
                  <a:pt x="7323" y="77308"/>
                </a:lnTo>
                <a:lnTo>
                  <a:pt x="7561" y="77689"/>
                </a:lnTo>
                <a:lnTo>
                  <a:pt x="8311" y="77224"/>
                </a:lnTo>
                <a:lnTo>
                  <a:pt x="8085" y="76855"/>
                </a:lnTo>
                <a:close/>
                <a:moveTo>
                  <a:pt x="93750" y="77117"/>
                </a:moveTo>
                <a:cubicBezTo>
                  <a:pt x="93667" y="77236"/>
                  <a:pt x="93595" y="77367"/>
                  <a:pt x="93524" y="77486"/>
                </a:cubicBezTo>
                <a:lnTo>
                  <a:pt x="94262" y="77963"/>
                </a:lnTo>
                <a:cubicBezTo>
                  <a:pt x="94345" y="77832"/>
                  <a:pt x="94417" y="77701"/>
                  <a:pt x="94512" y="77582"/>
                </a:cubicBezTo>
                <a:lnTo>
                  <a:pt x="93750" y="77117"/>
                </a:lnTo>
                <a:close/>
                <a:moveTo>
                  <a:pt x="10240" y="80129"/>
                </a:moveTo>
                <a:lnTo>
                  <a:pt x="9537" y="80641"/>
                </a:lnTo>
                <a:lnTo>
                  <a:pt x="9799" y="81011"/>
                </a:lnTo>
                <a:lnTo>
                  <a:pt x="10502" y="80487"/>
                </a:lnTo>
                <a:lnTo>
                  <a:pt x="10240" y="80129"/>
                </a:lnTo>
                <a:close/>
                <a:moveTo>
                  <a:pt x="91559" y="80391"/>
                </a:moveTo>
                <a:lnTo>
                  <a:pt x="91297" y="80749"/>
                </a:lnTo>
                <a:lnTo>
                  <a:pt x="92012" y="81272"/>
                </a:lnTo>
                <a:cubicBezTo>
                  <a:pt x="92095" y="81153"/>
                  <a:pt x="92179" y="81022"/>
                  <a:pt x="92274" y="80915"/>
                </a:cubicBezTo>
                <a:lnTo>
                  <a:pt x="91559" y="80391"/>
                </a:lnTo>
                <a:close/>
                <a:moveTo>
                  <a:pt x="12657" y="83237"/>
                </a:moveTo>
                <a:lnTo>
                  <a:pt x="11978" y="83808"/>
                </a:lnTo>
                <a:cubicBezTo>
                  <a:pt x="12085" y="83928"/>
                  <a:pt x="12180" y="84035"/>
                  <a:pt x="12276" y="84154"/>
                </a:cubicBezTo>
                <a:lnTo>
                  <a:pt x="12942" y="83570"/>
                </a:lnTo>
                <a:cubicBezTo>
                  <a:pt x="12847" y="83463"/>
                  <a:pt x="12752" y="83356"/>
                  <a:pt x="12657" y="83237"/>
                </a:cubicBezTo>
                <a:close/>
                <a:moveTo>
                  <a:pt x="89119" y="83487"/>
                </a:moveTo>
                <a:lnTo>
                  <a:pt x="88833" y="83820"/>
                </a:lnTo>
                <a:lnTo>
                  <a:pt x="89500" y="84392"/>
                </a:lnTo>
                <a:lnTo>
                  <a:pt x="89797" y="84059"/>
                </a:lnTo>
                <a:lnTo>
                  <a:pt x="89119" y="83487"/>
                </a:lnTo>
                <a:close/>
                <a:moveTo>
                  <a:pt x="15312" y="86154"/>
                </a:moveTo>
                <a:lnTo>
                  <a:pt x="14681" y="86773"/>
                </a:lnTo>
                <a:cubicBezTo>
                  <a:pt x="14788" y="86880"/>
                  <a:pt x="14883" y="86976"/>
                  <a:pt x="14990" y="87083"/>
                </a:cubicBezTo>
                <a:lnTo>
                  <a:pt x="15621" y="86464"/>
                </a:lnTo>
                <a:lnTo>
                  <a:pt x="15312" y="86154"/>
                </a:lnTo>
                <a:close/>
                <a:moveTo>
                  <a:pt x="86452" y="86368"/>
                </a:moveTo>
                <a:lnTo>
                  <a:pt x="86142" y="86678"/>
                </a:lnTo>
                <a:lnTo>
                  <a:pt x="86761" y="87309"/>
                </a:lnTo>
                <a:lnTo>
                  <a:pt x="87083" y="86999"/>
                </a:lnTo>
                <a:lnTo>
                  <a:pt x="86452" y="86368"/>
                </a:lnTo>
                <a:close/>
                <a:moveTo>
                  <a:pt x="18181" y="88833"/>
                </a:moveTo>
                <a:lnTo>
                  <a:pt x="17598" y="89500"/>
                </a:lnTo>
                <a:lnTo>
                  <a:pt x="17931" y="89797"/>
                </a:lnTo>
                <a:lnTo>
                  <a:pt x="18515" y="89119"/>
                </a:lnTo>
                <a:lnTo>
                  <a:pt x="18181" y="88833"/>
                </a:lnTo>
                <a:close/>
                <a:moveTo>
                  <a:pt x="83570" y="89047"/>
                </a:moveTo>
                <a:lnTo>
                  <a:pt x="83237" y="89333"/>
                </a:lnTo>
                <a:lnTo>
                  <a:pt x="83808" y="90012"/>
                </a:lnTo>
                <a:lnTo>
                  <a:pt x="84142" y="89714"/>
                </a:lnTo>
                <a:lnTo>
                  <a:pt x="83570" y="89047"/>
                </a:lnTo>
                <a:close/>
                <a:moveTo>
                  <a:pt x="21253" y="91298"/>
                </a:moveTo>
                <a:lnTo>
                  <a:pt x="20717" y="92012"/>
                </a:lnTo>
                <a:cubicBezTo>
                  <a:pt x="20836" y="92095"/>
                  <a:pt x="20967" y="92190"/>
                  <a:pt x="21086" y="92274"/>
                </a:cubicBezTo>
                <a:lnTo>
                  <a:pt x="21610" y="91548"/>
                </a:lnTo>
                <a:cubicBezTo>
                  <a:pt x="21491" y="91464"/>
                  <a:pt x="21372" y="91381"/>
                  <a:pt x="21253" y="91298"/>
                </a:cubicBezTo>
                <a:close/>
                <a:moveTo>
                  <a:pt x="80487" y="91488"/>
                </a:moveTo>
                <a:lnTo>
                  <a:pt x="80129" y="91750"/>
                </a:lnTo>
                <a:lnTo>
                  <a:pt x="80641" y="92464"/>
                </a:lnTo>
                <a:lnTo>
                  <a:pt x="80999" y="92202"/>
                </a:lnTo>
                <a:lnTo>
                  <a:pt x="80487" y="91488"/>
                </a:lnTo>
                <a:close/>
                <a:moveTo>
                  <a:pt x="24503" y="93512"/>
                </a:moveTo>
                <a:lnTo>
                  <a:pt x="24039" y="94262"/>
                </a:lnTo>
                <a:lnTo>
                  <a:pt x="24408" y="94500"/>
                </a:lnTo>
                <a:lnTo>
                  <a:pt x="24872" y="93750"/>
                </a:lnTo>
                <a:lnTo>
                  <a:pt x="24503" y="93512"/>
                </a:lnTo>
                <a:close/>
                <a:moveTo>
                  <a:pt x="77212" y="93679"/>
                </a:moveTo>
                <a:lnTo>
                  <a:pt x="76843" y="93905"/>
                </a:lnTo>
                <a:lnTo>
                  <a:pt x="77308" y="94667"/>
                </a:lnTo>
                <a:lnTo>
                  <a:pt x="77677" y="94429"/>
                </a:lnTo>
                <a:lnTo>
                  <a:pt x="77212" y="93679"/>
                </a:lnTo>
                <a:close/>
                <a:moveTo>
                  <a:pt x="27920" y="95465"/>
                </a:moveTo>
                <a:lnTo>
                  <a:pt x="27516" y="96239"/>
                </a:lnTo>
                <a:lnTo>
                  <a:pt x="27909" y="96453"/>
                </a:lnTo>
                <a:lnTo>
                  <a:pt x="28313" y="95655"/>
                </a:lnTo>
                <a:lnTo>
                  <a:pt x="27920" y="95465"/>
                </a:lnTo>
                <a:close/>
                <a:moveTo>
                  <a:pt x="73795" y="95596"/>
                </a:moveTo>
                <a:lnTo>
                  <a:pt x="73402" y="95798"/>
                </a:lnTo>
                <a:lnTo>
                  <a:pt x="73807" y="96584"/>
                </a:lnTo>
                <a:lnTo>
                  <a:pt x="74200" y="96381"/>
                </a:lnTo>
                <a:lnTo>
                  <a:pt x="73795" y="95596"/>
                </a:lnTo>
                <a:close/>
                <a:moveTo>
                  <a:pt x="31480" y="97132"/>
                </a:moveTo>
                <a:lnTo>
                  <a:pt x="31135" y="97953"/>
                </a:lnTo>
                <a:lnTo>
                  <a:pt x="31552" y="98120"/>
                </a:lnTo>
                <a:lnTo>
                  <a:pt x="31885" y="97310"/>
                </a:lnTo>
                <a:lnTo>
                  <a:pt x="31480" y="97132"/>
                </a:lnTo>
                <a:close/>
                <a:moveTo>
                  <a:pt x="70235" y="97251"/>
                </a:moveTo>
                <a:lnTo>
                  <a:pt x="69830" y="97417"/>
                </a:lnTo>
                <a:lnTo>
                  <a:pt x="70164" y="98239"/>
                </a:lnTo>
                <a:lnTo>
                  <a:pt x="70569" y="98060"/>
                </a:lnTo>
                <a:lnTo>
                  <a:pt x="70235" y="97251"/>
                </a:lnTo>
                <a:close/>
                <a:moveTo>
                  <a:pt x="35171" y="98525"/>
                </a:moveTo>
                <a:lnTo>
                  <a:pt x="34886" y="99370"/>
                </a:lnTo>
                <a:lnTo>
                  <a:pt x="35314" y="99501"/>
                </a:lnTo>
                <a:lnTo>
                  <a:pt x="35588" y="98667"/>
                </a:lnTo>
                <a:lnTo>
                  <a:pt x="35171" y="98525"/>
                </a:lnTo>
                <a:close/>
                <a:moveTo>
                  <a:pt x="66544" y="98620"/>
                </a:moveTo>
                <a:lnTo>
                  <a:pt x="66128" y="98751"/>
                </a:lnTo>
                <a:lnTo>
                  <a:pt x="66401" y="99596"/>
                </a:lnTo>
                <a:lnTo>
                  <a:pt x="66818" y="99453"/>
                </a:lnTo>
                <a:lnTo>
                  <a:pt x="66544" y="98620"/>
                </a:lnTo>
                <a:close/>
                <a:moveTo>
                  <a:pt x="38946" y="99620"/>
                </a:moveTo>
                <a:lnTo>
                  <a:pt x="38743" y="100477"/>
                </a:lnTo>
                <a:lnTo>
                  <a:pt x="39172" y="100584"/>
                </a:lnTo>
                <a:lnTo>
                  <a:pt x="39374" y="99727"/>
                </a:lnTo>
                <a:lnTo>
                  <a:pt x="38946" y="99620"/>
                </a:lnTo>
                <a:close/>
                <a:moveTo>
                  <a:pt x="62758" y="99691"/>
                </a:moveTo>
                <a:lnTo>
                  <a:pt x="62341" y="99787"/>
                </a:lnTo>
                <a:lnTo>
                  <a:pt x="62532" y="100644"/>
                </a:lnTo>
                <a:lnTo>
                  <a:pt x="62972" y="100549"/>
                </a:lnTo>
                <a:lnTo>
                  <a:pt x="62758" y="99691"/>
                </a:lnTo>
                <a:close/>
                <a:moveTo>
                  <a:pt x="42803" y="100406"/>
                </a:moveTo>
                <a:lnTo>
                  <a:pt x="42660" y="101287"/>
                </a:lnTo>
                <a:lnTo>
                  <a:pt x="43101" y="101346"/>
                </a:lnTo>
                <a:lnTo>
                  <a:pt x="43232" y="100477"/>
                </a:lnTo>
                <a:lnTo>
                  <a:pt x="42803" y="100406"/>
                </a:lnTo>
                <a:close/>
                <a:moveTo>
                  <a:pt x="58901" y="100453"/>
                </a:moveTo>
                <a:lnTo>
                  <a:pt x="58472" y="100525"/>
                </a:lnTo>
                <a:lnTo>
                  <a:pt x="58603" y="101394"/>
                </a:lnTo>
                <a:lnTo>
                  <a:pt x="59043" y="101323"/>
                </a:lnTo>
                <a:lnTo>
                  <a:pt x="58901" y="100453"/>
                </a:lnTo>
                <a:close/>
                <a:moveTo>
                  <a:pt x="46697" y="100894"/>
                </a:moveTo>
                <a:lnTo>
                  <a:pt x="46625" y="101775"/>
                </a:lnTo>
                <a:lnTo>
                  <a:pt x="47078" y="101811"/>
                </a:lnTo>
                <a:lnTo>
                  <a:pt x="47137" y="100930"/>
                </a:lnTo>
                <a:lnTo>
                  <a:pt x="46697" y="100894"/>
                </a:lnTo>
                <a:close/>
                <a:moveTo>
                  <a:pt x="54995" y="100918"/>
                </a:moveTo>
                <a:lnTo>
                  <a:pt x="54567" y="100953"/>
                </a:lnTo>
                <a:lnTo>
                  <a:pt x="54626" y="101835"/>
                </a:lnTo>
                <a:lnTo>
                  <a:pt x="55067" y="101799"/>
                </a:lnTo>
                <a:lnTo>
                  <a:pt x="54995" y="100918"/>
                </a:lnTo>
                <a:close/>
                <a:moveTo>
                  <a:pt x="50626" y="101073"/>
                </a:moveTo>
                <a:lnTo>
                  <a:pt x="50626" y="101965"/>
                </a:lnTo>
                <a:lnTo>
                  <a:pt x="51066" y="101965"/>
                </a:lnTo>
                <a:lnTo>
                  <a:pt x="51066" y="101073"/>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4604565" y="1677107"/>
            <a:ext cx="1060587" cy="1040235"/>
          </a:xfrm>
          <a:custGeom>
            <a:avLst/>
            <a:gdLst/>
            <a:ahLst/>
            <a:cxnLst/>
            <a:rect l="l" t="t" r="r" b="b"/>
            <a:pathLst>
              <a:path w="44661" h="43804" extrusionOk="0">
                <a:moveTo>
                  <a:pt x="0" y="1"/>
                </a:moveTo>
                <a:lnTo>
                  <a:pt x="0" y="4418"/>
                </a:lnTo>
                <a:cubicBezTo>
                  <a:pt x="21562" y="5168"/>
                  <a:pt x="39029" y="22349"/>
                  <a:pt x="40231" y="43804"/>
                </a:cubicBezTo>
                <a:lnTo>
                  <a:pt x="44661" y="43804"/>
                </a:lnTo>
                <a:cubicBezTo>
                  <a:pt x="43446" y="19920"/>
                  <a:pt x="24003" y="763"/>
                  <a:pt x="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3473875" y="1678247"/>
            <a:ext cx="1032589" cy="1039096"/>
          </a:xfrm>
          <a:custGeom>
            <a:avLst/>
            <a:gdLst/>
            <a:ahLst/>
            <a:cxnLst/>
            <a:rect l="l" t="t" r="r" b="b"/>
            <a:pathLst>
              <a:path w="43482" h="43756" extrusionOk="0">
                <a:moveTo>
                  <a:pt x="43482" y="0"/>
                </a:moveTo>
                <a:cubicBezTo>
                  <a:pt x="20026" y="1346"/>
                  <a:pt x="1191" y="20265"/>
                  <a:pt x="0" y="43756"/>
                </a:cubicBezTo>
                <a:lnTo>
                  <a:pt x="4429" y="43756"/>
                </a:lnTo>
                <a:cubicBezTo>
                  <a:pt x="5608" y="22694"/>
                  <a:pt x="22455" y="5751"/>
                  <a:pt x="43482" y="4429"/>
                </a:cubicBezTo>
                <a:lnTo>
                  <a:pt x="43482" y="0"/>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3473305" y="2815444"/>
            <a:ext cx="1033159" cy="1053225"/>
          </a:xfrm>
          <a:custGeom>
            <a:avLst/>
            <a:gdLst/>
            <a:ahLst/>
            <a:cxnLst/>
            <a:rect l="l" t="t" r="r" b="b"/>
            <a:pathLst>
              <a:path w="43506" h="44351" extrusionOk="0">
                <a:moveTo>
                  <a:pt x="0" y="0"/>
                </a:moveTo>
                <a:cubicBezTo>
                  <a:pt x="893" y="23777"/>
                  <a:pt x="19848" y="43005"/>
                  <a:pt x="43506" y="44351"/>
                </a:cubicBezTo>
                <a:lnTo>
                  <a:pt x="43506" y="39922"/>
                </a:lnTo>
                <a:cubicBezTo>
                  <a:pt x="22289" y="38576"/>
                  <a:pt x="5322" y="21336"/>
                  <a:pt x="44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4604565" y="2815444"/>
            <a:ext cx="1061157" cy="1054365"/>
          </a:xfrm>
          <a:custGeom>
            <a:avLst/>
            <a:gdLst/>
            <a:ahLst/>
            <a:cxnLst/>
            <a:rect l="l" t="t" r="r" b="b"/>
            <a:pathLst>
              <a:path w="44685" h="44399" extrusionOk="0">
                <a:moveTo>
                  <a:pt x="40267" y="0"/>
                </a:moveTo>
                <a:cubicBezTo>
                  <a:pt x="39338" y="21729"/>
                  <a:pt x="21765" y="39219"/>
                  <a:pt x="0" y="39969"/>
                </a:cubicBezTo>
                <a:lnTo>
                  <a:pt x="0" y="44398"/>
                </a:lnTo>
                <a:cubicBezTo>
                  <a:pt x="24194" y="43636"/>
                  <a:pt x="43768" y="24170"/>
                  <a:pt x="44684" y="0"/>
                </a:cubicBez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p:nvPr/>
        </p:nvSpPr>
        <p:spPr>
          <a:xfrm>
            <a:off x="3712229" y="2683669"/>
            <a:ext cx="117645" cy="43007"/>
          </a:xfrm>
          <a:custGeom>
            <a:avLst/>
            <a:gdLst/>
            <a:ahLst/>
            <a:cxnLst/>
            <a:rect l="l" t="t" r="r" b="b"/>
            <a:pathLst>
              <a:path w="4954" h="1811" extrusionOk="0">
                <a:moveTo>
                  <a:pt x="119" y="1"/>
                </a:moveTo>
                <a:lnTo>
                  <a:pt x="0" y="1513"/>
                </a:lnTo>
                <a:lnTo>
                  <a:pt x="4858" y="1811"/>
                </a:lnTo>
                <a:lnTo>
                  <a:pt x="4953" y="501"/>
                </a:lnTo>
                <a:lnTo>
                  <a:pt x="11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1"/>
          <p:cNvSpPr/>
          <p:nvPr/>
        </p:nvSpPr>
        <p:spPr>
          <a:xfrm>
            <a:off x="3722393" y="2594901"/>
            <a:ext cx="119616" cy="54596"/>
          </a:xfrm>
          <a:custGeom>
            <a:avLst/>
            <a:gdLst/>
            <a:ahLst/>
            <a:cxnLst/>
            <a:rect l="l" t="t" r="r" b="b"/>
            <a:pathLst>
              <a:path w="5037" h="2299" extrusionOk="0">
                <a:moveTo>
                  <a:pt x="275" y="0"/>
                </a:moveTo>
                <a:cubicBezTo>
                  <a:pt x="167" y="488"/>
                  <a:pt x="96" y="989"/>
                  <a:pt x="1" y="1489"/>
                </a:cubicBezTo>
                <a:lnTo>
                  <a:pt x="4799" y="2298"/>
                </a:lnTo>
                <a:cubicBezTo>
                  <a:pt x="4882" y="1858"/>
                  <a:pt x="4942" y="1429"/>
                  <a:pt x="5037" y="1000"/>
                </a:cubicBezTo>
                <a:lnTo>
                  <a:pt x="27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3742198" y="2507819"/>
            <a:ext cx="120186" cy="65614"/>
          </a:xfrm>
          <a:custGeom>
            <a:avLst/>
            <a:gdLst/>
            <a:ahLst/>
            <a:cxnLst/>
            <a:rect l="l" t="t" r="r" b="b"/>
            <a:pathLst>
              <a:path w="5061" h="2763" extrusionOk="0">
                <a:moveTo>
                  <a:pt x="429" y="0"/>
                </a:moveTo>
                <a:cubicBezTo>
                  <a:pt x="262" y="476"/>
                  <a:pt x="143" y="976"/>
                  <a:pt x="0" y="1453"/>
                </a:cubicBezTo>
                <a:lnTo>
                  <a:pt x="4679" y="2762"/>
                </a:lnTo>
                <a:cubicBezTo>
                  <a:pt x="4798" y="2346"/>
                  <a:pt x="4905" y="1917"/>
                  <a:pt x="5060" y="1512"/>
                </a:cubicBezTo>
                <a:lnTo>
                  <a:pt x="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4278229" y="3216893"/>
            <a:ext cx="119355" cy="75517"/>
          </a:xfrm>
          <a:custGeom>
            <a:avLst/>
            <a:gdLst/>
            <a:ahLst/>
            <a:cxnLst/>
            <a:rect l="l" t="t" r="r" b="b"/>
            <a:pathLst>
              <a:path w="5026" h="3180" extrusionOk="0">
                <a:moveTo>
                  <a:pt x="584" y="1"/>
                </a:moveTo>
                <a:cubicBezTo>
                  <a:pt x="370" y="453"/>
                  <a:pt x="179" y="930"/>
                  <a:pt x="1" y="1394"/>
                </a:cubicBezTo>
                <a:lnTo>
                  <a:pt x="4525" y="3180"/>
                </a:lnTo>
                <a:cubicBezTo>
                  <a:pt x="4680" y="2775"/>
                  <a:pt x="4846" y="2370"/>
                  <a:pt x="5025" y="1977"/>
                </a:cubicBezTo>
                <a:lnTo>
                  <a:pt x="5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3808074" y="2343818"/>
            <a:ext cx="117360" cy="85135"/>
          </a:xfrm>
          <a:custGeom>
            <a:avLst/>
            <a:gdLst/>
            <a:ahLst/>
            <a:cxnLst/>
            <a:rect l="l" t="t" r="r" b="b"/>
            <a:pathLst>
              <a:path w="4942" h="3585" extrusionOk="0">
                <a:moveTo>
                  <a:pt x="738" y="1"/>
                </a:moveTo>
                <a:cubicBezTo>
                  <a:pt x="488" y="441"/>
                  <a:pt x="226" y="870"/>
                  <a:pt x="0" y="1334"/>
                </a:cubicBezTo>
                <a:lnTo>
                  <a:pt x="4310" y="3584"/>
                </a:lnTo>
                <a:cubicBezTo>
                  <a:pt x="4501" y="3191"/>
                  <a:pt x="4727" y="2822"/>
                  <a:pt x="4941" y="2441"/>
                </a:cubicBezTo>
                <a:lnTo>
                  <a:pt x="73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3854144" y="2268610"/>
            <a:ext cx="113703" cy="93328"/>
          </a:xfrm>
          <a:custGeom>
            <a:avLst/>
            <a:gdLst/>
            <a:ahLst/>
            <a:cxnLst/>
            <a:rect l="l" t="t" r="r" b="b"/>
            <a:pathLst>
              <a:path w="4788" h="3930" extrusionOk="0">
                <a:moveTo>
                  <a:pt x="870" y="1"/>
                </a:moveTo>
                <a:cubicBezTo>
                  <a:pt x="584" y="405"/>
                  <a:pt x="275" y="810"/>
                  <a:pt x="1" y="1239"/>
                </a:cubicBezTo>
                <a:lnTo>
                  <a:pt x="4049" y="3930"/>
                </a:lnTo>
                <a:cubicBezTo>
                  <a:pt x="4275" y="3560"/>
                  <a:pt x="4549" y="3215"/>
                  <a:pt x="4787" y="2858"/>
                </a:cubicBezTo>
                <a:lnTo>
                  <a:pt x="87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3907600" y="2198484"/>
            <a:ext cx="109428" cy="100974"/>
          </a:xfrm>
          <a:custGeom>
            <a:avLst/>
            <a:gdLst/>
            <a:ahLst/>
            <a:cxnLst/>
            <a:rect l="l" t="t" r="r" b="b"/>
            <a:pathLst>
              <a:path w="4608" h="4252" extrusionOk="0">
                <a:moveTo>
                  <a:pt x="988" y="1"/>
                </a:moveTo>
                <a:lnTo>
                  <a:pt x="0" y="1156"/>
                </a:lnTo>
                <a:lnTo>
                  <a:pt x="3739" y="4251"/>
                </a:lnTo>
                <a:lnTo>
                  <a:pt x="4608" y="3263"/>
                </a:lnTo>
                <a:lnTo>
                  <a:pt x="98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3968393" y="2134864"/>
            <a:ext cx="103492" cy="107481"/>
          </a:xfrm>
          <a:custGeom>
            <a:avLst/>
            <a:gdLst/>
            <a:ahLst/>
            <a:cxnLst/>
            <a:rect l="l" t="t" r="r" b="b"/>
            <a:pathLst>
              <a:path w="4358" h="4526" extrusionOk="0">
                <a:moveTo>
                  <a:pt x="1107" y="1"/>
                </a:moveTo>
                <a:cubicBezTo>
                  <a:pt x="726" y="346"/>
                  <a:pt x="369" y="703"/>
                  <a:pt x="0" y="1049"/>
                </a:cubicBezTo>
                <a:lnTo>
                  <a:pt x="3405" y="4525"/>
                </a:lnTo>
                <a:cubicBezTo>
                  <a:pt x="3727" y="4216"/>
                  <a:pt x="4036" y="3918"/>
                  <a:pt x="4358" y="3620"/>
                </a:cubicBezTo>
                <a:lnTo>
                  <a:pt x="110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4035955" y="2078606"/>
            <a:ext cx="96439" cy="112278"/>
          </a:xfrm>
          <a:custGeom>
            <a:avLst/>
            <a:gdLst/>
            <a:ahLst/>
            <a:cxnLst/>
            <a:rect l="l" t="t" r="r" b="b"/>
            <a:pathLst>
              <a:path w="4061" h="4728" extrusionOk="0">
                <a:moveTo>
                  <a:pt x="1203" y="1"/>
                </a:moveTo>
                <a:cubicBezTo>
                  <a:pt x="787" y="286"/>
                  <a:pt x="406" y="608"/>
                  <a:pt x="1" y="917"/>
                </a:cubicBezTo>
                <a:lnTo>
                  <a:pt x="3025" y="4727"/>
                </a:lnTo>
                <a:cubicBezTo>
                  <a:pt x="3370" y="4453"/>
                  <a:pt x="3704" y="4168"/>
                  <a:pt x="4061" y="3930"/>
                </a:cubicBezTo>
                <a:lnTo>
                  <a:pt x="1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4109192" y="2029402"/>
            <a:ext cx="88531" cy="116244"/>
          </a:xfrm>
          <a:custGeom>
            <a:avLst/>
            <a:gdLst/>
            <a:ahLst/>
            <a:cxnLst/>
            <a:rect l="l" t="t" r="r" b="b"/>
            <a:pathLst>
              <a:path w="3728" h="4895" extrusionOk="0">
                <a:moveTo>
                  <a:pt x="1298" y="1"/>
                </a:moveTo>
                <a:lnTo>
                  <a:pt x="643" y="382"/>
                </a:lnTo>
                <a:lnTo>
                  <a:pt x="0" y="787"/>
                </a:lnTo>
                <a:lnTo>
                  <a:pt x="2608" y="4894"/>
                </a:lnTo>
                <a:lnTo>
                  <a:pt x="3167" y="4537"/>
                </a:lnTo>
                <a:lnTo>
                  <a:pt x="3727" y="4216"/>
                </a:lnTo>
                <a:lnTo>
                  <a:pt x="129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4187226" y="1988698"/>
            <a:ext cx="79768" cy="118761"/>
          </a:xfrm>
          <a:custGeom>
            <a:avLst/>
            <a:gdLst/>
            <a:ahLst/>
            <a:cxnLst/>
            <a:rect l="l" t="t" r="r" b="b"/>
            <a:pathLst>
              <a:path w="3359" h="5001" extrusionOk="0">
                <a:moveTo>
                  <a:pt x="1382" y="0"/>
                </a:moveTo>
                <a:cubicBezTo>
                  <a:pt x="917" y="203"/>
                  <a:pt x="453" y="405"/>
                  <a:pt x="1" y="643"/>
                </a:cubicBezTo>
                <a:lnTo>
                  <a:pt x="2167" y="5001"/>
                </a:lnTo>
                <a:cubicBezTo>
                  <a:pt x="2560" y="4787"/>
                  <a:pt x="2965" y="4620"/>
                  <a:pt x="3358" y="4441"/>
                </a:cubicBezTo>
                <a:lnTo>
                  <a:pt x="138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4270081" y="1956473"/>
            <a:ext cx="69556" cy="119901"/>
          </a:xfrm>
          <a:custGeom>
            <a:avLst/>
            <a:gdLst/>
            <a:ahLst/>
            <a:cxnLst/>
            <a:rect l="l" t="t" r="r" b="b"/>
            <a:pathLst>
              <a:path w="2929" h="5049" extrusionOk="0">
                <a:moveTo>
                  <a:pt x="1429" y="0"/>
                </a:moveTo>
                <a:cubicBezTo>
                  <a:pt x="953" y="155"/>
                  <a:pt x="464" y="310"/>
                  <a:pt x="0" y="488"/>
                </a:cubicBezTo>
                <a:lnTo>
                  <a:pt x="1691" y="5048"/>
                </a:lnTo>
                <a:cubicBezTo>
                  <a:pt x="2096" y="4894"/>
                  <a:pt x="2512" y="4774"/>
                  <a:pt x="2929" y="4620"/>
                </a:cubicBezTo>
                <a:lnTo>
                  <a:pt x="1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4355739" y="1932987"/>
            <a:ext cx="59131" cy="119925"/>
          </a:xfrm>
          <a:custGeom>
            <a:avLst/>
            <a:gdLst/>
            <a:ahLst/>
            <a:cxnLst/>
            <a:rect l="l" t="t" r="r" b="b"/>
            <a:pathLst>
              <a:path w="2490" h="5050" extrusionOk="0">
                <a:moveTo>
                  <a:pt x="1477" y="1"/>
                </a:moveTo>
                <a:lnTo>
                  <a:pt x="1" y="346"/>
                </a:lnTo>
                <a:lnTo>
                  <a:pt x="1215" y="5049"/>
                </a:lnTo>
                <a:lnTo>
                  <a:pt x="2489" y="4763"/>
                </a:lnTo>
                <a:lnTo>
                  <a:pt x="147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4443961" y="1919142"/>
            <a:ext cx="47804" cy="118785"/>
          </a:xfrm>
          <a:custGeom>
            <a:avLst/>
            <a:gdLst/>
            <a:ahLst/>
            <a:cxnLst/>
            <a:rect l="l" t="t" r="r" b="b"/>
            <a:pathLst>
              <a:path w="2013" h="5002" extrusionOk="0">
                <a:moveTo>
                  <a:pt x="1501" y="0"/>
                </a:moveTo>
                <a:lnTo>
                  <a:pt x="0" y="191"/>
                </a:lnTo>
                <a:lnTo>
                  <a:pt x="703" y="5001"/>
                </a:lnTo>
                <a:lnTo>
                  <a:pt x="2013" y="4834"/>
                </a:lnTo>
                <a:lnTo>
                  <a:pt x="150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1"/>
          <p:cNvSpPr/>
          <p:nvPr/>
        </p:nvSpPr>
        <p:spPr>
          <a:xfrm>
            <a:off x="4533584" y="1914345"/>
            <a:ext cx="35930" cy="116220"/>
          </a:xfrm>
          <a:custGeom>
            <a:avLst/>
            <a:gdLst/>
            <a:ahLst/>
            <a:cxnLst/>
            <a:rect l="l" t="t" r="r" b="b"/>
            <a:pathLst>
              <a:path w="1513" h="4894" extrusionOk="0">
                <a:moveTo>
                  <a:pt x="1513" y="0"/>
                </a:moveTo>
                <a:lnTo>
                  <a:pt x="1" y="36"/>
                </a:lnTo>
                <a:lnTo>
                  <a:pt x="203" y="4893"/>
                </a:lnTo>
                <a:lnTo>
                  <a:pt x="1513" y="4858"/>
                </a:lnTo>
                <a:lnTo>
                  <a:pt x="1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1"/>
          <p:cNvSpPr/>
          <p:nvPr/>
        </p:nvSpPr>
        <p:spPr>
          <a:xfrm>
            <a:off x="4616154" y="1916316"/>
            <a:ext cx="43007" cy="117645"/>
          </a:xfrm>
          <a:custGeom>
            <a:avLst/>
            <a:gdLst/>
            <a:ahLst/>
            <a:cxnLst/>
            <a:rect l="l" t="t" r="r" b="b"/>
            <a:pathLst>
              <a:path w="1811" h="4954" extrusionOk="0">
                <a:moveTo>
                  <a:pt x="298" y="0"/>
                </a:moveTo>
                <a:lnTo>
                  <a:pt x="0" y="4846"/>
                </a:lnTo>
                <a:lnTo>
                  <a:pt x="1310" y="4953"/>
                </a:lnTo>
                <a:lnTo>
                  <a:pt x="1810" y="119"/>
                </a:lnTo>
                <a:lnTo>
                  <a:pt x="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1"/>
          <p:cNvSpPr/>
          <p:nvPr/>
        </p:nvSpPr>
        <p:spPr>
          <a:xfrm>
            <a:off x="4693618" y="1926480"/>
            <a:ext cx="54311" cy="119640"/>
          </a:xfrm>
          <a:custGeom>
            <a:avLst/>
            <a:gdLst/>
            <a:ahLst/>
            <a:cxnLst/>
            <a:rect l="l" t="t" r="r" b="b"/>
            <a:pathLst>
              <a:path w="2287" h="5038" extrusionOk="0">
                <a:moveTo>
                  <a:pt x="798" y="1"/>
                </a:moveTo>
                <a:lnTo>
                  <a:pt x="1" y="4799"/>
                </a:lnTo>
                <a:cubicBezTo>
                  <a:pt x="429" y="4871"/>
                  <a:pt x="858" y="4942"/>
                  <a:pt x="1287" y="5037"/>
                </a:cubicBezTo>
                <a:lnTo>
                  <a:pt x="2287" y="275"/>
                </a:lnTo>
                <a:cubicBezTo>
                  <a:pt x="1798" y="168"/>
                  <a:pt x="1298" y="96"/>
                  <a:pt x="79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4769396" y="1946000"/>
            <a:ext cx="65614" cy="120186"/>
          </a:xfrm>
          <a:custGeom>
            <a:avLst/>
            <a:gdLst/>
            <a:ahLst/>
            <a:cxnLst/>
            <a:rect l="l" t="t" r="r" b="b"/>
            <a:pathLst>
              <a:path w="2763" h="5061" extrusionOk="0">
                <a:moveTo>
                  <a:pt x="1310" y="1"/>
                </a:moveTo>
                <a:lnTo>
                  <a:pt x="1" y="4680"/>
                </a:lnTo>
                <a:cubicBezTo>
                  <a:pt x="417" y="4811"/>
                  <a:pt x="846" y="4918"/>
                  <a:pt x="1263" y="5061"/>
                </a:cubicBezTo>
                <a:lnTo>
                  <a:pt x="2763" y="441"/>
                </a:lnTo>
                <a:cubicBezTo>
                  <a:pt x="2287" y="262"/>
                  <a:pt x="1786" y="143"/>
                  <a:pt x="131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4843204" y="1974569"/>
            <a:ext cx="75493" cy="119616"/>
          </a:xfrm>
          <a:custGeom>
            <a:avLst/>
            <a:gdLst/>
            <a:ahLst/>
            <a:cxnLst/>
            <a:rect l="l" t="t" r="r" b="b"/>
            <a:pathLst>
              <a:path w="3179" h="5037" extrusionOk="0">
                <a:moveTo>
                  <a:pt x="1786" y="0"/>
                </a:moveTo>
                <a:lnTo>
                  <a:pt x="0" y="4524"/>
                </a:lnTo>
                <a:cubicBezTo>
                  <a:pt x="405" y="4679"/>
                  <a:pt x="810" y="4846"/>
                  <a:pt x="1203" y="5036"/>
                </a:cubicBezTo>
                <a:lnTo>
                  <a:pt x="3179" y="595"/>
                </a:lnTo>
                <a:cubicBezTo>
                  <a:pt x="2727" y="381"/>
                  <a:pt x="2262" y="179"/>
                  <a:pt x="178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4913876" y="2012161"/>
            <a:ext cx="85135" cy="117360"/>
          </a:xfrm>
          <a:custGeom>
            <a:avLst/>
            <a:gdLst/>
            <a:ahLst/>
            <a:cxnLst/>
            <a:rect l="l" t="t" r="r" b="b"/>
            <a:pathLst>
              <a:path w="3585" h="4942" extrusionOk="0">
                <a:moveTo>
                  <a:pt x="2263" y="1"/>
                </a:moveTo>
                <a:lnTo>
                  <a:pt x="1" y="4311"/>
                </a:lnTo>
                <a:cubicBezTo>
                  <a:pt x="394" y="4489"/>
                  <a:pt x="775" y="4727"/>
                  <a:pt x="1156" y="4942"/>
                </a:cubicBezTo>
                <a:lnTo>
                  <a:pt x="3584" y="727"/>
                </a:lnTo>
                <a:cubicBezTo>
                  <a:pt x="3156" y="477"/>
                  <a:pt x="2715" y="227"/>
                  <a:pt x="226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4980892" y="2057970"/>
            <a:ext cx="93613" cy="113964"/>
          </a:xfrm>
          <a:custGeom>
            <a:avLst/>
            <a:gdLst/>
            <a:ahLst/>
            <a:cxnLst/>
            <a:rect l="l" t="t" r="r" b="b"/>
            <a:pathLst>
              <a:path w="3942" h="4799" extrusionOk="0">
                <a:moveTo>
                  <a:pt x="2691" y="0"/>
                </a:moveTo>
                <a:lnTo>
                  <a:pt x="0" y="4048"/>
                </a:lnTo>
                <a:cubicBezTo>
                  <a:pt x="369" y="4287"/>
                  <a:pt x="715" y="4549"/>
                  <a:pt x="1072" y="4799"/>
                </a:cubicBezTo>
                <a:lnTo>
                  <a:pt x="3941" y="870"/>
                </a:lnTo>
                <a:cubicBezTo>
                  <a:pt x="3525" y="572"/>
                  <a:pt x="3120" y="274"/>
                  <a:pt x="269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1"/>
          <p:cNvSpPr/>
          <p:nvPr/>
        </p:nvSpPr>
        <p:spPr>
          <a:xfrm>
            <a:off x="5043371" y="2111402"/>
            <a:ext cx="100974" cy="109452"/>
          </a:xfrm>
          <a:custGeom>
            <a:avLst/>
            <a:gdLst/>
            <a:ahLst/>
            <a:cxnLst/>
            <a:rect l="l" t="t" r="r" b="b"/>
            <a:pathLst>
              <a:path w="4252" h="4609" extrusionOk="0">
                <a:moveTo>
                  <a:pt x="3108" y="1"/>
                </a:moveTo>
                <a:lnTo>
                  <a:pt x="1" y="3751"/>
                </a:lnTo>
                <a:lnTo>
                  <a:pt x="989" y="4608"/>
                </a:lnTo>
                <a:lnTo>
                  <a:pt x="4251" y="1001"/>
                </a:lnTo>
                <a:lnTo>
                  <a:pt x="3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5100769" y="2172480"/>
            <a:ext cx="107196" cy="103515"/>
          </a:xfrm>
          <a:custGeom>
            <a:avLst/>
            <a:gdLst/>
            <a:ahLst/>
            <a:cxnLst/>
            <a:rect l="l" t="t" r="r" b="b"/>
            <a:pathLst>
              <a:path w="4514" h="4359" extrusionOk="0">
                <a:moveTo>
                  <a:pt x="3465" y="0"/>
                </a:moveTo>
                <a:lnTo>
                  <a:pt x="1" y="3406"/>
                </a:lnTo>
                <a:cubicBezTo>
                  <a:pt x="298" y="3715"/>
                  <a:pt x="596" y="4025"/>
                  <a:pt x="894" y="4358"/>
                </a:cubicBezTo>
                <a:lnTo>
                  <a:pt x="4513" y="1096"/>
                </a:lnTo>
                <a:cubicBezTo>
                  <a:pt x="4168" y="727"/>
                  <a:pt x="3811" y="369"/>
                  <a:pt x="346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5151945" y="2240042"/>
            <a:ext cx="112278" cy="96462"/>
          </a:xfrm>
          <a:custGeom>
            <a:avLst/>
            <a:gdLst/>
            <a:ahLst/>
            <a:cxnLst/>
            <a:rect l="l" t="t" r="r" b="b"/>
            <a:pathLst>
              <a:path w="4728" h="4062" extrusionOk="0">
                <a:moveTo>
                  <a:pt x="3811" y="1"/>
                </a:moveTo>
                <a:lnTo>
                  <a:pt x="1" y="3013"/>
                </a:lnTo>
                <a:cubicBezTo>
                  <a:pt x="275" y="3359"/>
                  <a:pt x="548" y="3692"/>
                  <a:pt x="798" y="4061"/>
                </a:cubicBezTo>
                <a:lnTo>
                  <a:pt x="4727" y="1204"/>
                </a:lnTo>
                <a:cubicBezTo>
                  <a:pt x="4442" y="787"/>
                  <a:pt x="4120" y="394"/>
                  <a:pt x="38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5197184" y="2312994"/>
            <a:ext cx="116244" cy="88816"/>
          </a:xfrm>
          <a:custGeom>
            <a:avLst/>
            <a:gdLst/>
            <a:ahLst/>
            <a:cxnLst/>
            <a:rect l="l" t="t" r="r" b="b"/>
            <a:pathLst>
              <a:path w="4895" h="3740" extrusionOk="0">
                <a:moveTo>
                  <a:pt x="4108" y="1"/>
                </a:moveTo>
                <a:lnTo>
                  <a:pt x="1" y="2620"/>
                </a:lnTo>
                <a:lnTo>
                  <a:pt x="358" y="3168"/>
                </a:lnTo>
                <a:lnTo>
                  <a:pt x="679" y="3739"/>
                </a:lnTo>
                <a:lnTo>
                  <a:pt x="4894" y="1299"/>
                </a:lnTo>
                <a:lnTo>
                  <a:pt x="4513" y="644"/>
                </a:lnTo>
                <a:lnTo>
                  <a:pt x="4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5235370" y="2391313"/>
            <a:ext cx="118761" cy="79768"/>
          </a:xfrm>
          <a:custGeom>
            <a:avLst/>
            <a:gdLst/>
            <a:ahLst/>
            <a:cxnLst/>
            <a:rect l="l" t="t" r="r" b="b"/>
            <a:pathLst>
              <a:path w="5001" h="3359" extrusionOk="0">
                <a:moveTo>
                  <a:pt x="4358" y="1"/>
                </a:moveTo>
                <a:lnTo>
                  <a:pt x="0" y="2168"/>
                </a:lnTo>
                <a:cubicBezTo>
                  <a:pt x="214" y="2549"/>
                  <a:pt x="381" y="2965"/>
                  <a:pt x="560" y="3358"/>
                </a:cubicBezTo>
                <a:lnTo>
                  <a:pt x="5001" y="1370"/>
                </a:lnTo>
                <a:cubicBezTo>
                  <a:pt x="4798" y="918"/>
                  <a:pt x="4596" y="453"/>
                  <a:pt x="43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5266455" y="2473883"/>
            <a:ext cx="120186" cy="69865"/>
          </a:xfrm>
          <a:custGeom>
            <a:avLst/>
            <a:gdLst/>
            <a:ahLst/>
            <a:cxnLst/>
            <a:rect l="l" t="t" r="r" b="b"/>
            <a:pathLst>
              <a:path w="5061" h="2942" extrusionOk="0">
                <a:moveTo>
                  <a:pt x="4561" y="0"/>
                </a:moveTo>
                <a:lnTo>
                  <a:pt x="1" y="1703"/>
                </a:lnTo>
                <a:cubicBezTo>
                  <a:pt x="155" y="2108"/>
                  <a:pt x="286" y="2525"/>
                  <a:pt x="429" y="2941"/>
                </a:cubicBezTo>
                <a:lnTo>
                  <a:pt x="5061" y="1429"/>
                </a:lnTo>
                <a:cubicBezTo>
                  <a:pt x="4894" y="953"/>
                  <a:pt x="4739" y="477"/>
                  <a:pt x="456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5289918" y="2559826"/>
            <a:ext cx="119925" cy="58846"/>
          </a:xfrm>
          <a:custGeom>
            <a:avLst/>
            <a:gdLst/>
            <a:ahLst/>
            <a:cxnLst/>
            <a:rect l="l" t="t" r="r" b="b"/>
            <a:pathLst>
              <a:path w="5050" h="2478" extrusionOk="0">
                <a:moveTo>
                  <a:pt x="4704" y="1"/>
                </a:moveTo>
                <a:lnTo>
                  <a:pt x="1" y="1203"/>
                </a:lnTo>
                <a:lnTo>
                  <a:pt x="287" y="2477"/>
                </a:lnTo>
                <a:lnTo>
                  <a:pt x="5049" y="1477"/>
                </a:lnTo>
                <a:lnTo>
                  <a:pt x="470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5305187" y="2648048"/>
            <a:ext cx="118785" cy="47519"/>
          </a:xfrm>
          <a:custGeom>
            <a:avLst/>
            <a:gdLst/>
            <a:ahLst/>
            <a:cxnLst/>
            <a:rect l="l" t="t" r="r" b="b"/>
            <a:pathLst>
              <a:path w="5002" h="2001" extrusionOk="0">
                <a:moveTo>
                  <a:pt x="4811" y="1"/>
                </a:moveTo>
                <a:lnTo>
                  <a:pt x="1" y="703"/>
                </a:lnTo>
                <a:lnTo>
                  <a:pt x="156" y="2001"/>
                </a:lnTo>
                <a:lnTo>
                  <a:pt x="5001" y="1501"/>
                </a:lnTo>
                <a:lnTo>
                  <a:pt x="48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5312264" y="2737409"/>
            <a:ext cx="116220" cy="35930"/>
          </a:xfrm>
          <a:custGeom>
            <a:avLst/>
            <a:gdLst/>
            <a:ahLst/>
            <a:cxnLst/>
            <a:rect l="l" t="t" r="r" b="b"/>
            <a:pathLst>
              <a:path w="4894" h="1513" extrusionOk="0">
                <a:moveTo>
                  <a:pt x="4858" y="0"/>
                </a:moveTo>
                <a:lnTo>
                  <a:pt x="1" y="202"/>
                </a:lnTo>
                <a:lnTo>
                  <a:pt x="36" y="1512"/>
                </a:lnTo>
                <a:lnTo>
                  <a:pt x="4894" y="1512"/>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5308868" y="2820241"/>
            <a:ext cx="117930" cy="43007"/>
          </a:xfrm>
          <a:custGeom>
            <a:avLst/>
            <a:gdLst/>
            <a:ahLst/>
            <a:cxnLst/>
            <a:rect l="l" t="t" r="r" b="b"/>
            <a:pathLst>
              <a:path w="4966" h="1811" extrusionOk="0">
                <a:moveTo>
                  <a:pt x="108" y="1"/>
                </a:moveTo>
                <a:lnTo>
                  <a:pt x="1" y="1310"/>
                </a:lnTo>
                <a:lnTo>
                  <a:pt x="4846" y="1810"/>
                </a:lnTo>
                <a:lnTo>
                  <a:pt x="4966" y="298"/>
                </a:lnTo>
                <a:lnTo>
                  <a:pt x="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5296995" y="2897420"/>
            <a:ext cx="119331" cy="54596"/>
          </a:xfrm>
          <a:custGeom>
            <a:avLst/>
            <a:gdLst/>
            <a:ahLst/>
            <a:cxnLst/>
            <a:rect l="l" t="t" r="r" b="b"/>
            <a:pathLst>
              <a:path w="5025" h="2299" extrusionOk="0">
                <a:moveTo>
                  <a:pt x="239" y="1"/>
                </a:moveTo>
                <a:cubicBezTo>
                  <a:pt x="155" y="430"/>
                  <a:pt x="96" y="870"/>
                  <a:pt x="1" y="1287"/>
                </a:cubicBezTo>
                <a:lnTo>
                  <a:pt x="4751" y="2299"/>
                </a:lnTo>
                <a:cubicBezTo>
                  <a:pt x="4858" y="1811"/>
                  <a:pt x="4942" y="1311"/>
                  <a:pt x="5025" y="811"/>
                </a:cubicBezTo>
                <a:lnTo>
                  <a:pt x="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5276643" y="2973483"/>
            <a:ext cx="120186" cy="65353"/>
          </a:xfrm>
          <a:custGeom>
            <a:avLst/>
            <a:gdLst/>
            <a:ahLst/>
            <a:cxnLst/>
            <a:rect l="l" t="t" r="r" b="b"/>
            <a:pathLst>
              <a:path w="5061" h="2752" extrusionOk="0">
                <a:moveTo>
                  <a:pt x="381" y="1"/>
                </a:moveTo>
                <a:cubicBezTo>
                  <a:pt x="250" y="417"/>
                  <a:pt x="155" y="846"/>
                  <a:pt x="0" y="1251"/>
                </a:cubicBezTo>
                <a:lnTo>
                  <a:pt x="4632" y="2751"/>
                </a:lnTo>
                <a:cubicBezTo>
                  <a:pt x="4799" y="2275"/>
                  <a:pt x="4918" y="1787"/>
                  <a:pt x="5060" y="1299"/>
                </a:cubicBezTo>
                <a:lnTo>
                  <a:pt x="38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5248645" y="3047006"/>
            <a:ext cx="119355" cy="75802"/>
          </a:xfrm>
          <a:custGeom>
            <a:avLst/>
            <a:gdLst/>
            <a:ahLst/>
            <a:cxnLst/>
            <a:rect l="l" t="t" r="r" b="b"/>
            <a:pathLst>
              <a:path w="5026" h="3192" extrusionOk="0">
                <a:moveTo>
                  <a:pt x="513" y="0"/>
                </a:moveTo>
                <a:cubicBezTo>
                  <a:pt x="358" y="417"/>
                  <a:pt x="191" y="822"/>
                  <a:pt x="1" y="1215"/>
                </a:cubicBezTo>
                <a:lnTo>
                  <a:pt x="4430" y="3191"/>
                </a:lnTo>
                <a:cubicBezTo>
                  <a:pt x="4656" y="2727"/>
                  <a:pt x="4846" y="2263"/>
                  <a:pt x="5025" y="1786"/>
                </a:cubicBezTo>
                <a:lnTo>
                  <a:pt x="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5213308" y="3117678"/>
            <a:ext cx="117360" cy="85135"/>
          </a:xfrm>
          <a:custGeom>
            <a:avLst/>
            <a:gdLst/>
            <a:ahLst/>
            <a:cxnLst/>
            <a:rect l="l" t="t" r="r" b="b"/>
            <a:pathLst>
              <a:path w="4942" h="3585" extrusionOk="0">
                <a:moveTo>
                  <a:pt x="631" y="1"/>
                </a:moveTo>
                <a:cubicBezTo>
                  <a:pt x="453" y="406"/>
                  <a:pt x="215" y="775"/>
                  <a:pt x="0" y="1156"/>
                </a:cubicBezTo>
                <a:lnTo>
                  <a:pt x="4215" y="3585"/>
                </a:lnTo>
                <a:cubicBezTo>
                  <a:pt x="4465" y="3156"/>
                  <a:pt x="4715" y="2704"/>
                  <a:pt x="4941" y="2263"/>
                </a:cubicBezTo>
                <a:lnTo>
                  <a:pt x="6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rot="7582772">
            <a:off x="5170895" y="3184979"/>
            <a:ext cx="113964" cy="93328"/>
          </a:xfrm>
          <a:custGeom>
            <a:avLst/>
            <a:gdLst/>
            <a:ahLst/>
            <a:cxnLst/>
            <a:rect l="l" t="t" r="r" b="b"/>
            <a:pathLst>
              <a:path w="4799" h="3930" extrusionOk="0">
                <a:moveTo>
                  <a:pt x="750" y="1"/>
                </a:moveTo>
                <a:cubicBezTo>
                  <a:pt x="512" y="358"/>
                  <a:pt x="250" y="715"/>
                  <a:pt x="0" y="1072"/>
                </a:cubicBezTo>
                <a:lnTo>
                  <a:pt x="3929" y="3930"/>
                </a:lnTo>
                <a:cubicBezTo>
                  <a:pt x="4215" y="3513"/>
                  <a:pt x="4525" y="3108"/>
                  <a:pt x="4799" y="2691"/>
                </a:cubicBezTo>
                <a:lnTo>
                  <a:pt x="75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rot="7582772">
            <a:off x="5121976" y="3247458"/>
            <a:ext cx="109452" cy="100689"/>
          </a:xfrm>
          <a:custGeom>
            <a:avLst/>
            <a:gdLst/>
            <a:ahLst/>
            <a:cxnLst/>
            <a:rect l="l" t="t" r="r" b="b"/>
            <a:pathLst>
              <a:path w="4609" h="4240" extrusionOk="0">
                <a:moveTo>
                  <a:pt x="858" y="1"/>
                </a:moveTo>
                <a:lnTo>
                  <a:pt x="1" y="989"/>
                </a:lnTo>
                <a:lnTo>
                  <a:pt x="3620" y="4239"/>
                </a:lnTo>
                <a:lnTo>
                  <a:pt x="4608" y="3096"/>
                </a:lnTo>
                <a:lnTo>
                  <a:pt x="85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rot="7582772">
            <a:off x="5066834" y="3304571"/>
            <a:ext cx="103515" cy="107196"/>
          </a:xfrm>
          <a:custGeom>
            <a:avLst/>
            <a:gdLst/>
            <a:ahLst/>
            <a:cxnLst/>
            <a:rect l="l" t="t" r="r" b="b"/>
            <a:pathLst>
              <a:path w="4359" h="4514" extrusionOk="0">
                <a:moveTo>
                  <a:pt x="965" y="1"/>
                </a:moveTo>
                <a:cubicBezTo>
                  <a:pt x="644" y="310"/>
                  <a:pt x="334" y="608"/>
                  <a:pt x="1" y="906"/>
                </a:cubicBezTo>
                <a:lnTo>
                  <a:pt x="3263" y="4513"/>
                </a:lnTo>
                <a:cubicBezTo>
                  <a:pt x="3632" y="4180"/>
                  <a:pt x="3989" y="3823"/>
                  <a:pt x="4359" y="3478"/>
                </a:cubicBezTo>
                <a:lnTo>
                  <a:pt x="96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rot="7582772">
            <a:off x="5006325" y="3356032"/>
            <a:ext cx="96724" cy="112278"/>
          </a:xfrm>
          <a:custGeom>
            <a:avLst/>
            <a:gdLst/>
            <a:ahLst/>
            <a:cxnLst/>
            <a:rect l="l" t="t" r="r" b="b"/>
            <a:pathLst>
              <a:path w="4073" h="4728" extrusionOk="0">
                <a:moveTo>
                  <a:pt x="1049" y="1"/>
                </a:moveTo>
                <a:cubicBezTo>
                  <a:pt x="703" y="263"/>
                  <a:pt x="370" y="549"/>
                  <a:pt x="1" y="799"/>
                </a:cubicBezTo>
                <a:lnTo>
                  <a:pt x="2870" y="4728"/>
                </a:lnTo>
                <a:cubicBezTo>
                  <a:pt x="3287" y="4442"/>
                  <a:pt x="3668" y="4120"/>
                  <a:pt x="4073" y="3811"/>
                </a:cubicBezTo>
                <a:lnTo>
                  <a:pt x="104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rot="7582772">
            <a:off x="4941020" y="3401271"/>
            <a:ext cx="88816" cy="115959"/>
          </a:xfrm>
          <a:custGeom>
            <a:avLst/>
            <a:gdLst/>
            <a:ahLst/>
            <a:cxnLst/>
            <a:rect l="l" t="t" r="r" b="b"/>
            <a:pathLst>
              <a:path w="3740" h="4883" extrusionOk="0">
                <a:moveTo>
                  <a:pt x="1132" y="1"/>
                </a:moveTo>
                <a:lnTo>
                  <a:pt x="572" y="346"/>
                </a:lnTo>
                <a:lnTo>
                  <a:pt x="1" y="680"/>
                </a:lnTo>
                <a:lnTo>
                  <a:pt x="2441" y="4882"/>
                </a:lnTo>
                <a:lnTo>
                  <a:pt x="3096" y="4513"/>
                </a:lnTo>
                <a:lnTo>
                  <a:pt x="3739" y="4097"/>
                </a:lnTo>
                <a:lnTo>
                  <a:pt x="1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rot="7582772">
            <a:off x="4871748" y="3439457"/>
            <a:ext cx="79768" cy="118761"/>
          </a:xfrm>
          <a:custGeom>
            <a:avLst/>
            <a:gdLst/>
            <a:ahLst/>
            <a:cxnLst/>
            <a:rect l="l" t="t" r="r" b="b"/>
            <a:pathLst>
              <a:path w="3359" h="5001" extrusionOk="0">
                <a:moveTo>
                  <a:pt x="1191" y="0"/>
                </a:moveTo>
                <a:cubicBezTo>
                  <a:pt x="810" y="215"/>
                  <a:pt x="405" y="369"/>
                  <a:pt x="1" y="560"/>
                </a:cubicBezTo>
                <a:lnTo>
                  <a:pt x="1989" y="5001"/>
                </a:lnTo>
                <a:cubicBezTo>
                  <a:pt x="2453" y="4786"/>
                  <a:pt x="2918" y="4596"/>
                  <a:pt x="3358" y="4358"/>
                </a:cubicBezTo>
                <a:lnTo>
                  <a:pt x="119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rot="7582772">
            <a:off x="4799366" y="3470542"/>
            <a:ext cx="69580" cy="119925"/>
          </a:xfrm>
          <a:custGeom>
            <a:avLst/>
            <a:gdLst/>
            <a:ahLst/>
            <a:cxnLst/>
            <a:rect l="l" t="t" r="r" b="b"/>
            <a:pathLst>
              <a:path w="2930" h="5050" extrusionOk="0">
                <a:moveTo>
                  <a:pt x="1239" y="1"/>
                </a:moveTo>
                <a:cubicBezTo>
                  <a:pt x="822" y="156"/>
                  <a:pt x="405" y="275"/>
                  <a:pt x="1" y="430"/>
                </a:cubicBezTo>
                <a:lnTo>
                  <a:pt x="1501" y="5049"/>
                </a:lnTo>
                <a:cubicBezTo>
                  <a:pt x="1977" y="4882"/>
                  <a:pt x="2453" y="4740"/>
                  <a:pt x="2930" y="4561"/>
                </a:cubicBezTo>
                <a:lnTo>
                  <a:pt x="1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rot="7582772">
            <a:off x="4724157" y="3493744"/>
            <a:ext cx="59108" cy="120186"/>
          </a:xfrm>
          <a:custGeom>
            <a:avLst/>
            <a:gdLst/>
            <a:ahLst/>
            <a:cxnLst/>
            <a:rect l="l" t="t" r="r" b="b"/>
            <a:pathLst>
              <a:path w="2489" h="5061" extrusionOk="0">
                <a:moveTo>
                  <a:pt x="1274" y="0"/>
                </a:moveTo>
                <a:lnTo>
                  <a:pt x="1" y="298"/>
                </a:lnTo>
                <a:lnTo>
                  <a:pt x="1001" y="5060"/>
                </a:lnTo>
                <a:lnTo>
                  <a:pt x="2489" y="4715"/>
                </a:lnTo>
                <a:lnTo>
                  <a:pt x="12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rot="7582772">
            <a:off x="4647263" y="3509013"/>
            <a:ext cx="47804" cy="118761"/>
          </a:xfrm>
          <a:custGeom>
            <a:avLst/>
            <a:gdLst/>
            <a:ahLst/>
            <a:cxnLst/>
            <a:rect l="l" t="t" r="r" b="b"/>
            <a:pathLst>
              <a:path w="2013" h="5001" extrusionOk="0">
                <a:moveTo>
                  <a:pt x="1298" y="0"/>
                </a:moveTo>
                <a:lnTo>
                  <a:pt x="0" y="167"/>
                </a:lnTo>
                <a:lnTo>
                  <a:pt x="500" y="5001"/>
                </a:lnTo>
                <a:lnTo>
                  <a:pt x="2012" y="4810"/>
                </a:lnTo>
                <a:lnTo>
                  <a:pt x="1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4569490" y="3516066"/>
            <a:ext cx="35930" cy="116529"/>
          </a:xfrm>
          <a:custGeom>
            <a:avLst/>
            <a:gdLst/>
            <a:ahLst/>
            <a:cxnLst/>
            <a:rect l="l" t="t" r="r" b="b"/>
            <a:pathLst>
              <a:path w="1513" h="4907" extrusionOk="0">
                <a:moveTo>
                  <a:pt x="1310" y="1"/>
                </a:moveTo>
                <a:lnTo>
                  <a:pt x="1" y="36"/>
                </a:lnTo>
                <a:lnTo>
                  <a:pt x="1" y="4906"/>
                </a:lnTo>
                <a:lnTo>
                  <a:pt x="1513" y="4870"/>
                </a:lnTo>
                <a:lnTo>
                  <a:pt x="131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4479582" y="3512955"/>
            <a:ext cx="43292" cy="117645"/>
          </a:xfrm>
          <a:custGeom>
            <a:avLst/>
            <a:gdLst/>
            <a:ahLst/>
            <a:cxnLst/>
            <a:rect l="l" t="t" r="r" b="b"/>
            <a:pathLst>
              <a:path w="1823" h="4954" extrusionOk="0">
                <a:moveTo>
                  <a:pt x="513" y="1"/>
                </a:moveTo>
                <a:lnTo>
                  <a:pt x="1" y="4835"/>
                </a:lnTo>
                <a:lnTo>
                  <a:pt x="1513" y="4954"/>
                </a:lnTo>
                <a:lnTo>
                  <a:pt x="1822" y="108"/>
                </a:lnTo>
                <a:lnTo>
                  <a:pt x="51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4390814" y="3500797"/>
            <a:ext cx="54572" cy="119640"/>
          </a:xfrm>
          <a:custGeom>
            <a:avLst/>
            <a:gdLst/>
            <a:ahLst/>
            <a:cxnLst/>
            <a:rect l="l" t="t" r="r" b="b"/>
            <a:pathLst>
              <a:path w="2298" h="5038" extrusionOk="0">
                <a:moveTo>
                  <a:pt x="1012" y="1"/>
                </a:moveTo>
                <a:lnTo>
                  <a:pt x="0" y="4763"/>
                </a:lnTo>
                <a:cubicBezTo>
                  <a:pt x="500" y="4870"/>
                  <a:pt x="1000" y="4942"/>
                  <a:pt x="1488" y="5037"/>
                </a:cubicBezTo>
                <a:lnTo>
                  <a:pt x="2298" y="239"/>
                </a:lnTo>
                <a:cubicBezTo>
                  <a:pt x="1869" y="156"/>
                  <a:pt x="1441" y="96"/>
                  <a:pt x="101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4303993" y="3480730"/>
            <a:ext cx="65638" cy="120186"/>
          </a:xfrm>
          <a:custGeom>
            <a:avLst/>
            <a:gdLst/>
            <a:ahLst/>
            <a:cxnLst/>
            <a:rect l="l" t="t" r="r" b="b"/>
            <a:pathLst>
              <a:path w="2764" h="5061" extrusionOk="0">
                <a:moveTo>
                  <a:pt x="1501" y="1"/>
                </a:moveTo>
                <a:lnTo>
                  <a:pt x="1" y="4620"/>
                </a:lnTo>
                <a:cubicBezTo>
                  <a:pt x="477" y="4799"/>
                  <a:pt x="965" y="4906"/>
                  <a:pt x="1453" y="5061"/>
                </a:cubicBezTo>
                <a:lnTo>
                  <a:pt x="2763" y="370"/>
                </a:lnTo>
                <a:cubicBezTo>
                  <a:pt x="2334" y="251"/>
                  <a:pt x="1918" y="143"/>
                  <a:pt x="150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4220022" y="3452732"/>
            <a:ext cx="75802" cy="119355"/>
          </a:xfrm>
          <a:custGeom>
            <a:avLst/>
            <a:gdLst/>
            <a:ahLst/>
            <a:cxnLst/>
            <a:rect l="l" t="t" r="r" b="b"/>
            <a:pathLst>
              <a:path w="3192" h="5026" extrusionOk="0">
                <a:moveTo>
                  <a:pt x="1977" y="1"/>
                </a:moveTo>
                <a:lnTo>
                  <a:pt x="1" y="4430"/>
                </a:lnTo>
                <a:cubicBezTo>
                  <a:pt x="465" y="4656"/>
                  <a:pt x="929" y="4847"/>
                  <a:pt x="1406" y="5025"/>
                </a:cubicBezTo>
                <a:lnTo>
                  <a:pt x="3192" y="501"/>
                </a:lnTo>
                <a:cubicBezTo>
                  <a:pt x="2787" y="358"/>
                  <a:pt x="2382" y="191"/>
                  <a:pt x="19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4140016" y="3417395"/>
            <a:ext cx="85111" cy="117360"/>
          </a:xfrm>
          <a:custGeom>
            <a:avLst/>
            <a:gdLst/>
            <a:ahLst/>
            <a:cxnLst/>
            <a:rect l="l" t="t" r="r" b="b"/>
            <a:pathLst>
              <a:path w="3584" h="4942" extrusionOk="0">
                <a:moveTo>
                  <a:pt x="2429" y="1"/>
                </a:moveTo>
                <a:lnTo>
                  <a:pt x="0" y="4203"/>
                </a:lnTo>
                <a:cubicBezTo>
                  <a:pt x="429" y="4453"/>
                  <a:pt x="869" y="4715"/>
                  <a:pt x="1322" y="4942"/>
                </a:cubicBezTo>
                <a:lnTo>
                  <a:pt x="3584" y="632"/>
                </a:lnTo>
                <a:cubicBezTo>
                  <a:pt x="3179" y="441"/>
                  <a:pt x="2810" y="215"/>
                  <a:pt x="242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4064523" y="3374982"/>
            <a:ext cx="93613" cy="113964"/>
          </a:xfrm>
          <a:custGeom>
            <a:avLst/>
            <a:gdLst/>
            <a:ahLst/>
            <a:cxnLst/>
            <a:rect l="l" t="t" r="r" b="b"/>
            <a:pathLst>
              <a:path w="3942" h="4799" extrusionOk="0">
                <a:moveTo>
                  <a:pt x="2858" y="1"/>
                </a:moveTo>
                <a:lnTo>
                  <a:pt x="0" y="3930"/>
                </a:lnTo>
                <a:cubicBezTo>
                  <a:pt x="417" y="4215"/>
                  <a:pt x="822" y="4525"/>
                  <a:pt x="1238" y="4799"/>
                </a:cubicBezTo>
                <a:lnTo>
                  <a:pt x="3941" y="751"/>
                </a:lnTo>
                <a:cubicBezTo>
                  <a:pt x="3572" y="513"/>
                  <a:pt x="3227" y="251"/>
                  <a:pt x="28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3994682" y="3326063"/>
            <a:ext cx="100951" cy="109167"/>
          </a:xfrm>
          <a:custGeom>
            <a:avLst/>
            <a:gdLst/>
            <a:ahLst/>
            <a:cxnLst/>
            <a:rect l="l" t="t" r="r" b="b"/>
            <a:pathLst>
              <a:path w="4251" h="4597" extrusionOk="0">
                <a:moveTo>
                  <a:pt x="3251" y="1"/>
                </a:moveTo>
                <a:lnTo>
                  <a:pt x="0" y="3608"/>
                </a:lnTo>
                <a:lnTo>
                  <a:pt x="1143" y="4597"/>
                </a:lnTo>
                <a:lnTo>
                  <a:pt x="4251" y="858"/>
                </a:lnTo>
                <a:lnTo>
                  <a:pt x="32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3930777" y="3270945"/>
            <a:ext cx="107457" cy="103492"/>
          </a:xfrm>
          <a:custGeom>
            <a:avLst/>
            <a:gdLst/>
            <a:ahLst/>
            <a:cxnLst/>
            <a:rect l="l" t="t" r="r" b="b"/>
            <a:pathLst>
              <a:path w="4525" h="4358" extrusionOk="0">
                <a:moveTo>
                  <a:pt x="3632" y="0"/>
                </a:moveTo>
                <a:lnTo>
                  <a:pt x="1" y="3250"/>
                </a:lnTo>
                <a:cubicBezTo>
                  <a:pt x="346" y="3631"/>
                  <a:pt x="703" y="3989"/>
                  <a:pt x="1048" y="4358"/>
                </a:cubicBezTo>
                <a:lnTo>
                  <a:pt x="4525" y="953"/>
                </a:lnTo>
                <a:cubicBezTo>
                  <a:pt x="4227" y="631"/>
                  <a:pt x="3930" y="322"/>
                  <a:pt x="363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3874519" y="3210436"/>
            <a:ext cx="112254" cy="96439"/>
          </a:xfrm>
          <a:custGeom>
            <a:avLst/>
            <a:gdLst/>
            <a:ahLst/>
            <a:cxnLst/>
            <a:rect l="l" t="t" r="r" b="b"/>
            <a:pathLst>
              <a:path w="4727" h="4061" extrusionOk="0">
                <a:moveTo>
                  <a:pt x="3929" y="0"/>
                </a:moveTo>
                <a:lnTo>
                  <a:pt x="0" y="2858"/>
                </a:lnTo>
                <a:cubicBezTo>
                  <a:pt x="286" y="3274"/>
                  <a:pt x="607" y="3667"/>
                  <a:pt x="917" y="4060"/>
                </a:cubicBezTo>
                <a:lnTo>
                  <a:pt x="4727" y="1036"/>
                </a:lnTo>
                <a:cubicBezTo>
                  <a:pt x="4465" y="691"/>
                  <a:pt x="4179" y="357"/>
                  <a:pt x="39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3825600" y="3145107"/>
            <a:ext cx="116220" cy="88531"/>
          </a:xfrm>
          <a:custGeom>
            <a:avLst/>
            <a:gdLst/>
            <a:ahLst/>
            <a:cxnLst/>
            <a:rect l="l" t="t" r="r" b="b"/>
            <a:pathLst>
              <a:path w="4894" h="3728" extrusionOk="0">
                <a:moveTo>
                  <a:pt x="4203" y="1"/>
                </a:moveTo>
                <a:lnTo>
                  <a:pt x="0" y="2430"/>
                </a:lnTo>
                <a:lnTo>
                  <a:pt x="381" y="3096"/>
                </a:lnTo>
                <a:lnTo>
                  <a:pt x="786" y="3727"/>
                </a:lnTo>
                <a:lnTo>
                  <a:pt x="4894" y="1120"/>
                </a:lnTo>
                <a:lnTo>
                  <a:pt x="4537" y="572"/>
                </a:lnTo>
                <a:lnTo>
                  <a:pt x="4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3784611" y="3075835"/>
            <a:ext cx="118761" cy="79768"/>
          </a:xfrm>
          <a:custGeom>
            <a:avLst/>
            <a:gdLst/>
            <a:ahLst/>
            <a:cxnLst/>
            <a:rect l="l" t="t" r="r" b="b"/>
            <a:pathLst>
              <a:path w="5001" h="3359" extrusionOk="0">
                <a:moveTo>
                  <a:pt x="4441" y="1"/>
                </a:moveTo>
                <a:lnTo>
                  <a:pt x="0" y="1977"/>
                </a:lnTo>
                <a:cubicBezTo>
                  <a:pt x="214" y="2442"/>
                  <a:pt x="405" y="2906"/>
                  <a:pt x="643" y="3358"/>
                </a:cubicBezTo>
                <a:lnTo>
                  <a:pt x="5001" y="1191"/>
                </a:lnTo>
                <a:cubicBezTo>
                  <a:pt x="4798" y="799"/>
                  <a:pt x="4632" y="394"/>
                  <a:pt x="444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3752362" y="3003168"/>
            <a:ext cx="119901" cy="69865"/>
          </a:xfrm>
          <a:custGeom>
            <a:avLst/>
            <a:gdLst/>
            <a:ahLst/>
            <a:cxnLst/>
            <a:rect l="l" t="t" r="r" b="b"/>
            <a:pathLst>
              <a:path w="5049" h="2942" extrusionOk="0">
                <a:moveTo>
                  <a:pt x="4632" y="1"/>
                </a:moveTo>
                <a:lnTo>
                  <a:pt x="1" y="1501"/>
                </a:lnTo>
                <a:cubicBezTo>
                  <a:pt x="167" y="1977"/>
                  <a:pt x="322" y="2465"/>
                  <a:pt x="501" y="2942"/>
                </a:cubicBezTo>
                <a:lnTo>
                  <a:pt x="5049" y="1239"/>
                </a:lnTo>
                <a:cubicBezTo>
                  <a:pt x="4894" y="834"/>
                  <a:pt x="4775" y="418"/>
                  <a:pt x="46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3729185" y="2927959"/>
            <a:ext cx="119901" cy="59131"/>
          </a:xfrm>
          <a:custGeom>
            <a:avLst/>
            <a:gdLst/>
            <a:ahLst/>
            <a:cxnLst/>
            <a:rect l="l" t="t" r="r" b="b"/>
            <a:pathLst>
              <a:path w="5049" h="2490" extrusionOk="0">
                <a:moveTo>
                  <a:pt x="4751" y="1"/>
                </a:moveTo>
                <a:lnTo>
                  <a:pt x="0" y="1013"/>
                </a:lnTo>
                <a:lnTo>
                  <a:pt x="334" y="2489"/>
                </a:lnTo>
                <a:lnTo>
                  <a:pt x="5049" y="1287"/>
                </a:lnTo>
                <a:lnTo>
                  <a:pt x="47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3715055" y="2851350"/>
            <a:ext cx="118761" cy="47519"/>
          </a:xfrm>
          <a:custGeom>
            <a:avLst/>
            <a:gdLst/>
            <a:ahLst/>
            <a:cxnLst/>
            <a:rect l="l" t="t" r="r" b="b"/>
            <a:pathLst>
              <a:path w="5001" h="2001" extrusionOk="0">
                <a:moveTo>
                  <a:pt x="4834" y="0"/>
                </a:moveTo>
                <a:lnTo>
                  <a:pt x="0" y="500"/>
                </a:lnTo>
                <a:lnTo>
                  <a:pt x="191" y="2000"/>
                </a:lnTo>
                <a:lnTo>
                  <a:pt x="5001" y="1298"/>
                </a:lnTo>
                <a:lnTo>
                  <a:pt x="483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3710519" y="2773316"/>
            <a:ext cx="116244" cy="35930"/>
          </a:xfrm>
          <a:custGeom>
            <a:avLst/>
            <a:gdLst/>
            <a:ahLst/>
            <a:cxnLst/>
            <a:rect l="l" t="t" r="r" b="b"/>
            <a:pathLst>
              <a:path w="4895" h="1513" extrusionOk="0">
                <a:moveTo>
                  <a:pt x="1" y="0"/>
                </a:moveTo>
                <a:lnTo>
                  <a:pt x="36" y="1512"/>
                </a:lnTo>
                <a:lnTo>
                  <a:pt x="4894" y="1310"/>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3928901" y="2140350"/>
            <a:ext cx="1249190" cy="624607"/>
          </a:xfrm>
          <a:custGeom>
            <a:avLst/>
            <a:gdLst/>
            <a:ahLst/>
            <a:cxnLst/>
            <a:rect l="l" t="t" r="r" b="b"/>
            <a:pathLst>
              <a:path w="52603" h="26302" extrusionOk="0">
                <a:moveTo>
                  <a:pt x="26302" y="0"/>
                </a:moveTo>
                <a:cubicBezTo>
                  <a:pt x="11800" y="0"/>
                  <a:pt x="1" y="11799"/>
                  <a:pt x="1" y="26301"/>
                </a:cubicBezTo>
                <a:lnTo>
                  <a:pt x="2644" y="26301"/>
                </a:lnTo>
                <a:cubicBezTo>
                  <a:pt x="2644" y="13264"/>
                  <a:pt x="13264" y="2655"/>
                  <a:pt x="26302" y="2655"/>
                </a:cubicBezTo>
                <a:cubicBezTo>
                  <a:pt x="39339" y="2655"/>
                  <a:pt x="49948" y="13264"/>
                  <a:pt x="49948" y="26301"/>
                </a:cubicBezTo>
                <a:lnTo>
                  <a:pt x="52603" y="26301"/>
                </a:lnTo>
                <a:cubicBezTo>
                  <a:pt x="52603" y="11799"/>
                  <a:pt x="40804" y="0"/>
                  <a:pt x="2630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3965828" y="2169654"/>
            <a:ext cx="1207347" cy="1207323"/>
          </a:xfrm>
          <a:custGeom>
            <a:avLst/>
            <a:gdLst/>
            <a:ahLst/>
            <a:cxnLst/>
            <a:rect l="l" t="t" r="r" b="b"/>
            <a:pathLst>
              <a:path w="50841" h="50840" extrusionOk="0">
                <a:moveTo>
                  <a:pt x="25421" y="893"/>
                </a:moveTo>
                <a:cubicBezTo>
                  <a:pt x="38946" y="893"/>
                  <a:pt x="49960" y="11907"/>
                  <a:pt x="49960" y="25432"/>
                </a:cubicBezTo>
                <a:cubicBezTo>
                  <a:pt x="49960" y="38958"/>
                  <a:pt x="38946" y="49971"/>
                  <a:pt x="25421" y="49971"/>
                </a:cubicBezTo>
                <a:cubicBezTo>
                  <a:pt x="11895" y="49971"/>
                  <a:pt x="894" y="38958"/>
                  <a:pt x="894" y="25420"/>
                </a:cubicBezTo>
                <a:cubicBezTo>
                  <a:pt x="894" y="11895"/>
                  <a:pt x="11895" y="893"/>
                  <a:pt x="25421" y="893"/>
                </a:cubicBezTo>
                <a:close/>
                <a:moveTo>
                  <a:pt x="25421" y="0"/>
                </a:moveTo>
                <a:cubicBezTo>
                  <a:pt x="11407" y="0"/>
                  <a:pt x="1" y="11406"/>
                  <a:pt x="1" y="25420"/>
                </a:cubicBezTo>
                <a:cubicBezTo>
                  <a:pt x="1" y="39446"/>
                  <a:pt x="11407" y="50840"/>
                  <a:pt x="25421" y="50840"/>
                </a:cubicBezTo>
                <a:cubicBezTo>
                  <a:pt x="39434" y="50840"/>
                  <a:pt x="50841" y="39434"/>
                  <a:pt x="50841" y="25420"/>
                </a:cubicBezTo>
                <a:cubicBezTo>
                  <a:pt x="50841" y="11406"/>
                  <a:pt x="39434" y="0"/>
                  <a:pt x="25421"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6119489" y="1814819"/>
            <a:ext cx="154121" cy="229876"/>
          </a:xfrm>
          <a:custGeom>
            <a:avLst/>
            <a:gdLst/>
            <a:ahLst/>
            <a:cxnLst/>
            <a:rect l="l" t="t" r="r" b="b"/>
            <a:pathLst>
              <a:path w="6490" h="9680" extrusionOk="0">
                <a:moveTo>
                  <a:pt x="2346" y="0"/>
                </a:moveTo>
                <a:lnTo>
                  <a:pt x="1" y="2607"/>
                </a:lnTo>
                <a:cubicBezTo>
                  <a:pt x="1203" y="3798"/>
                  <a:pt x="2084" y="5274"/>
                  <a:pt x="2561" y="6894"/>
                </a:cubicBezTo>
                <a:cubicBezTo>
                  <a:pt x="2823" y="7763"/>
                  <a:pt x="2966" y="8668"/>
                  <a:pt x="2977" y="9573"/>
                </a:cubicBezTo>
                <a:lnTo>
                  <a:pt x="6490" y="9680"/>
                </a:lnTo>
                <a:cubicBezTo>
                  <a:pt x="6466" y="6025"/>
                  <a:pt x="4966" y="2548"/>
                  <a:pt x="2346"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5868977" y="1723391"/>
            <a:ext cx="288152" cy="136952"/>
          </a:xfrm>
          <a:custGeom>
            <a:avLst/>
            <a:gdLst/>
            <a:ahLst/>
            <a:cxnLst/>
            <a:rect l="l" t="t" r="r" b="b"/>
            <a:pathLst>
              <a:path w="12134" h="5767" extrusionOk="0">
                <a:moveTo>
                  <a:pt x="3410" y="0"/>
                </a:moveTo>
                <a:cubicBezTo>
                  <a:pt x="2272" y="0"/>
                  <a:pt x="1128" y="143"/>
                  <a:pt x="1" y="433"/>
                </a:cubicBezTo>
                <a:lnTo>
                  <a:pt x="1001" y="3790"/>
                </a:lnTo>
                <a:cubicBezTo>
                  <a:pt x="1799" y="3597"/>
                  <a:pt x="2607" y="3501"/>
                  <a:pt x="3410" y="3501"/>
                </a:cubicBezTo>
                <a:cubicBezTo>
                  <a:pt x="5713" y="3501"/>
                  <a:pt x="7969" y="4284"/>
                  <a:pt x="9788" y="5767"/>
                </a:cubicBezTo>
                <a:lnTo>
                  <a:pt x="12133" y="3159"/>
                </a:lnTo>
                <a:cubicBezTo>
                  <a:pt x="9657" y="1094"/>
                  <a:pt x="6563" y="0"/>
                  <a:pt x="3410"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rot="7582772">
            <a:off x="6119489" y="3482986"/>
            <a:ext cx="154121" cy="229615"/>
          </a:xfrm>
          <a:custGeom>
            <a:avLst/>
            <a:gdLst/>
            <a:ahLst/>
            <a:cxnLst/>
            <a:rect l="l" t="t" r="r" b="b"/>
            <a:pathLst>
              <a:path w="6490" h="9669" extrusionOk="0">
                <a:moveTo>
                  <a:pt x="6490" y="1"/>
                </a:moveTo>
                <a:lnTo>
                  <a:pt x="2977" y="96"/>
                </a:lnTo>
                <a:cubicBezTo>
                  <a:pt x="2966" y="1013"/>
                  <a:pt x="2823" y="1906"/>
                  <a:pt x="2561" y="2775"/>
                </a:cubicBezTo>
                <a:cubicBezTo>
                  <a:pt x="2084" y="4394"/>
                  <a:pt x="1203" y="5871"/>
                  <a:pt x="1" y="7061"/>
                </a:cubicBezTo>
                <a:lnTo>
                  <a:pt x="2346" y="9669"/>
                </a:lnTo>
                <a:cubicBezTo>
                  <a:pt x="4966" y="7133"/>
                  <a:pt x="6466" y="3644"/>
                  <a:pt x="6490"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rot="7582772">
            <a:off x="5868977" y="3667338"/>
            <a:ext cx="288152" cy="136976"/>
          </a:xfrm>
          <a:custGeom>
            <a:avLst/>
            <a:gdLst/>
            <a:ahLst/>
            <a:cxnLst/>
            <a:rect l="l" t="t" r="r" b="b"/>
            <a:pathLst>
              <a:path w="12134" h="5768" extrusionOk="0">
                <a:moveTo>
                  <a:pt x="9788" y="1"/>
                </a:moveTo>
                <a:cubicBezTo>
                  <a:pt x="7966" y="1477"/>
                  <a:pt x="5705" y="2265"/>
                  <a:pt x="3398" y="2265"/>
                </a:cubicBezTo>
                <a:cubicBezTo>
                  <a:pt x="2599" y="2265"/>
                  <a:pt x="1794" y="2170"/>
                  <a:pt x="1001" y="1977"/>
                </a:cubicBezTo>
                <a:lnTo>
                  <a:pt x="1" y="5335"/>
                </a:lnTo>
                <a:cubicBezTo>
                  <a:pt x="1128" y="5625"/>
                  <a:pt x="2272" y="5767"/>
                  <a:pt x="3410" y="5767"/>
                </a:cubicBezTo>
                <a:cubicBezTo>
                  <a:pt x="6563" y="5767"/>
                  <a:pt x="9657" y="4673"/>
                  <a:pt x="12133" y="2608"/>
                </a:cubicBezTo>
                <a:lnTo>
                  <a:pt x="9788"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2843640" y="2049777"/>
            <a:ext cx="154098" cy="229876"/>
          </a:xfrm>
          <a:custGeom>
            <a:avLst/>
            <a:gdLst/>
            <a:ahLst/>
            <a:cxnLst/>
            <a:rect l="l" t="t" r="r" b="b"/>
            <a:pathLst>
              <a:path w="6489" h="9680" extrusionOk="0">
                <a:moveTo>
                  <a:pt x="0" y="0"/>
                </a:moveTo>
                <a:cubicBezTo>
                  <a:pt x="36" y="3655"/>
                  <a:pt x="1524" y="7144"/>
                  <a:pt x="4143" y="9680"/>
                </a:cubicBezTo>
                <a:lnTo>
                  <a:pt x="6489" y="7072"/>
                </a:lnTo>
                <a:cubicBezTo>
                  <a:pt x="5286" y="5882"/>
                  <a:pt x="4405" y="4405"/>
                  <a:pt x="3929" y="2786"/>
                </a:cubicBezTo>
                <a:cubicBezTo>
                  <a:pt x="3667" y="1917"/>
                  <a:pt x="3524" y="1012"/>
                  <a:pt x="3512" y="107"/>
                </a:cubicBezTo>
                <a:lnTo>
                  <a:pt x="0"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2960122" y="2234105"/>
            <a:ext cx="288128" cy="137094"/>
          </a:xfrm>
          <a:custGeom>
            <a:avLst/>
            <a:gdLst/>
            <a:ahLst/>
            <a:cxnLst/>
            <a:rect l="l" t="t" r="r" b="b"/>
            <a:pathLst>
              <a:path w="12133" h="5773" extrusionOk="0">
                <a:moveTo>
                  <a:pt x="2346" y="1"/>
                </a:moveTo>
                <a:lnTo>
                  <a:pt x="0" y="2608"/>
                </a:lnTo>
                <a:cubicBezTo>
                  <a:pt x="2482" y="4678"/>
                  <a:pt x="5584" y="5772"/>
                  <a:pt x="8745" y="5772"/>
                </a:cubicBezTo>
                <a:cubicBezTo>
                  <a:pt x="9875" y="5772"/>
                  <a:pt x="11013" y="5632"/>
                  <a:pt x="12133" y="5347"/>
                </a:cubicBezTo>
                <a:lnTo>
                  <a:pt x="11133" y="1977"/>
                </a:lnTo>
                <a:cubicBezTo>
                  <a:pt x="10338" y="2171"/>
                  <a:pt x="9531" y="2267"/>
                  <a:pt x="8729" y="2267"/>
                </a:cubicBezTo>
                <a:cubicBezTo>
                  <a:pt x="6428" y="2267"/>
                  <a:pt x="4164" y="1484"/>
                  <a:pt x="2346"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3238063"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5831100"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4534439" y="4034902"/>
            <a:ext cx="70150" cy="70150"/>
          </a:xfrm>
          <a:custGeom>
            <a:avLst/>
            <a:gdLst/>
            <a:ahLst/>
            <a:cxnLst/>
            <a:rect l="l" t="t" r="r" b="b"/>
            <a:pathLst>
              <a:path w="2954" h="2954" extrusionOk="0">
                <a:moveTo>
                  <a:pt x="1477" y="1"/>
                </a:moveTo>
                <a:cubicBezTo>
                  <a:pt x="667" y="1"/>
                  <a:pt x="0" y="656"/>
                  <a:pt x="0" y="1477"/>
                </a:cubicBezTo>
                <a:cubicBezTo>
                  <a:pt x="0" y="2287"/>
                  <a:pt x="667" y="2953"/>
                  <a:pt x="1477" y="2953"/>
                </a:cubicBezTo>
                <a:cubicBezTo>
                  <a:pt x="2286" y="2953"/>
                  <a:pt x="2953" y="2287"/>
                  <a:pt x="2953" y="1477"/>
                </a:cubicBezTo>
                <a:cubicBezTo>
                  <a:pt x="2953" y="656"/>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txBox="1">
            <a:spLocks noGrp="1"/>
          </p:cNvSpPr>
          <p:nvPr>
            <p:ph type="subTitle" idx="4294967295"/>
          </p:nvPr>
        </p:nvSpPr>
        <p:spPr>
          <a:xfrm>
            <a:off x="6407137" y="3278742"/>
            <a:ext cx="1890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000" dirty="0">
              <a:solidFill>
                <a:srgbClr val="F3F3F3"/>
              </a:solidFill>
            </a:endParaRPr>
          </a:p>
        </p:txBody>
      </p:sp>
      <p:sp>
        <p:nvSpPr>
          <p:cNvPr id="1675" name="Google Shape;1675;p41"/>
          <p:cNvSpPr txBox="1">
            <a:spLocks noGrp="1"/>
          </p:cNvSpPr>
          <p:nvPr>
            <p:ph type="ctrTitle" idx="4294967295"/>
          </p:nvPr>
        </p:nvSpPr>
        <p:spPr>
          <a:xfrm>
            <a:off x="6407138" y="2917989"/>
            <a:ext cx="12792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solidFill>
                  <a:srgbClr val="F3F3F3"/>
                </a:solidFill>
              </a:rPr>
              <a:t>Net Torque</a:t>
            </a:r>
            <a:endParaRPr sz="2000" dirty="0">
              <a:solidFill>
                <a:srgbClr val="F3F3F3"/>
              </a:solidFill>
              <a:latin typeface="Teko"/>
              <a:ea typeface="Teko"/>
              <a:cs typeface="Teko"/>
              <a:sym typeface="Teko"/>
            </a:endParaRPr>
          </a:p>
        </p:txBody>
      </p:sp>
      <p:sp>
        <p:nvSpPr>
          <p:cNvPr id="1699" name="Google Shape;1699;p41"/>
          <p:cNvSpPr/>
          <p:nvPr/>
        </p:nvSpPr>
        <p:spPr>
          <a:xfrm>
            <a:off x="5813812" y="1912168"/>
            <a:ext cx="272090" cy="271829"/>
          </a:xfrm>
          <a:custGeom>
            <a:avLst/>
            <a:gdLst/>
            <a:ahLst/>
            <a:cxnLst/>
            <a:rect l="l" t="t" r="r" b="b"/>
            <a:pathLst>
              <a:path w="208898" h="208698" extrusionOk="0">
                <a:moveTo>
                  <a:pt x="12591" y="7857"/>
                </a:moveTo>
                <a:lnTo>
                  <a:pt x="34088" y="10956"/>
                </a:lnTo>
                <a:lnTo>
                  <a:pt x="99817" y="76685"/>
                </a:lnTo>
                <a:lnTo>
                  <a:pt x="90618" y="85917"/>
                </a:lnTo>
                <a:cubicBezTo>
                  <a:pt x="90553" y="85851"/>
                  <a:pt x="90488" y="85786"/>
                  <a:pt x="90455" y="85721"/>
                </a:cubicBezTo>
                <a:lnTo>
                  <a:pt x="44852" y="40151"/>
                </a:lnTo>
                <a:cubicBezTo>
                  <a:pt x="44216" y="39515"/>
                  <a:pt x="43385" y="39197"/>
                  <a:pt x="42553" y="39197"/>
                </a:cubicBezTo>
                <a:cubicBezTo>
                  <a:pt x="41721" y="39197"/>
                  <a:pt x="40889" y="39515"/>
                  <a:pt x="40253" y="40151"/>
                </a:cubicBezTo>
                <a:cubicBezTo>
                  <a:pt x="38981" y="41423"/>
                  <a:pt x="38981" y="43478"/>
                  <a:pt x="40253" y="44750"/>
                </a:cubicBezTo>
                <a:lnTo>
                  <a:pt x="85823" y="90353"/>
                </a:lnTo>
                <a:cubicBezTo>
                  <a:pt x="85888" y="90386"/>
                  <a:pt x="85953" y="90451"/>
                  <a:pt x="86019" y="90484"/>
                </a:cubicBezTo>
                <a:lnTo>
                  <a:pt x="76755" y="99748"/>
                </a:lnTo>
                <a:cubicBezTo>
                  <a:pt x="76722" y="99682"/>
                  <a:pt x="76657" y="99617"/>
                  <a:pt x="76624" y="99552"/>
                </a:cubicBezTo>
                <a:lnTo>
                  <a:pt x="11058" y="33986"/>
                </a:lnTo>
                <a:lnTo>
                  <a:pt x="7959" y="12489"/>
                </a:lnTo>
                <a:lnTo>
                  <a:pt x="31022" y="35552"/>
                </a:lnTo>
                <a:cubicBezTo>
                  <a:pt x="31674" y="36171"/>
                  <a:pt x="32490" y="36498"/>
                  <a:pt x="33338" y="36498"/>
                </a:cubicBezTo>
                <a:cubicBezTo>
                  <a:pt x="34186" y="36498"/>
                  <a:pt x="35001" y="36171"/>
                  <a:pt x="35654" y="35552"/>
                </a:cubicBezTo>
                <a:cubicBezTo>
                  <a:pt x="36926" y="34279"/>
                  <a:pt x="36926" y="32192"/>
                  <a:pt x="35654" y="30920"/>
                </a:cubicBezTo>
                <a:lnTo>
                  <a:pt x="12591" y="7857"/>
                </a:lnTo>
                <a:close/>
                <a:moveTo>
                  <a:pt x="132111" y="108946"/>
                </a:moveTo>
                <a:cubicBezTo>
                  <a:pt x="132176" y="109012"/>
                  <a:pt x="132208" y="109077"/>
                  <a:pt x="132274" y="109109"/>
                </a:cubicBezTo>
                <a:lnTo>
                  <a:pt x="159316" y="136151"/>
                </a:lnTo>
                <a:lnTo>
                  <a:pt x="150084" y="145383"/>
                </a:lnTo>
                <a:lnTo>
                  <a:pt x="123042" y="118341"/>
                </a:lnTo>
                <a:cubicBezTo>
                  <a:pt x="123010" y="118276"/>
                  <a:pt x="122944" y="118243"/>
                  <a:pt x="122879" y="118178"/>
                </a:cubicBezTo>
                <a:lnTo>
                  <a:pt x="132111" y="108946"/>
                </a:lnTo>
                <a:close/>
                <a:moveTo>
                  <a:pt x="196306" y="7857"/>
                </a:moveTo>
                <a:lnTo>
                  <a:pt x="173244" y="30920"/>
                </a:lnTo>
                <a:cubicBezTo>
                  <a:pt x="171972" y="32192"/>
                  <a:pt x="171972" y="34279"/>
                  <a:pt x="173244" y="35552"/>
                </a:cubicBezTo>
                <a:cubicBezTo>
                  <a:pt x="173897" y="36171"/>
                  <a:pt x="174712" y="36498"/>
                  <a:pt x="175560" y="36498"/>
                </a:cubicBezTo>
                <a:cubicBezTo>
                  <a:pt x="176376" y="36498"/>
                  <a:pt x="177224" y="36171"/>
                  <a:pt x="177876" y="35552"/>
                </a:cubicBezTo>
                <a:lnTo>
                  <a:pt x="200906" y="12489"/>
                </a:lnTo>
                <a:lnTo>
                  <a:pt x="197840" y="33986"/>
                </a:lnTo>
                <a:lnTo>
                  <a:pt x="72645" y="159214"/>
                </a:lnTo>
                <a:lnTo>
                  <a:pt x="63413" y="149982"/>
                </a:lnTo>
                <a:lnTo>
                  <a:pt x="168645" y="44750"/>
                </a:lnTo>
                <a:cubicBezTo>
                  <a:pt x="169917" y="43478"/>
                  <a:pt x="169917" y="41423"/>
                  <a:pt x="168645" y="40151"/>
                </a:cubicBezTo>
                <a:cubicBezTo>
                  <a:pt x="168009" y="39515"/>
                  <a:pt x="167169" y="39197"/>
                  <a:pt x="166329" y="39197"/>
                </a:cubicBezTo>
                <a:cubicBezTo>
                  <a:pt x="165489" y="39197"/>
                  <a:pt x="164649" y="39515"/>
                  <a:pt x="164013" y="40151"/>
                </a:cubicBezTo>
                <a:lnTo>
                  <a:pt x="58814" y="145383"/>
                </a:lnTo>
                <a:lnTo>
                  <a:pt x="49582" y="136151"/>
                </a:lnTo>
                <a:lnTo>
                  <a:pt x="174777" y="10956"/>
                </a:lnTo>
                <a:lnTo>
                  <a:pt x="196306" y="7857"/>
                </a:lnTo>
                <a:close/>
                <a:moveTo>
                  <a:pt x="118280" y="122777"/>
                </a:moveTo>
                <a:cubicBezTo>
                  <a:pt x="118345" y="122842"/>
                  <a:pt x="118378" y="122908"/>
                  <a:pt x="118443" y="122940"/>
                </a:cubicBezTo>
                <a:lnTo>
                  <a:pt x="145485" y="149982"/>
                </a:lnTo>
                <a:lnTo>
                  <a:pt x="136253" y="159214"/>
                </a:lnTo>
                <a:lnTo>
                  <a:pt x="109211" y="132172"/>
                </a:lnTo>
                <a:cubicBezTo>
                  <a:pt x="109179" y="132106"/>
                  <a:pt x="109114" y="132074"/>
                  <a:pt x="109048" y="132009"/>
                </a:cubicBezTo>
                <a:lnTo>
                  <a:pt x="118280" y="122777"/>
                </a:lnTo>
                <a:close/>
                <a:moveTo>
                  <a:pt x="33436" y="130573"/>
                </a:moveTo>
                <a:cubicBezTo>
                  <a:pt x="34316" y="130573"/>
                  <a:pt x="35132" y="130932"/>
                  <a:pt x="35752" y="131552"/>
                </a:cubicBezTo>
                <a:lnTo>
                  <a:pt x="42667" y="138467"/>
                </a:lnTo>
                <a:lnTo>
                  <a:pt x="56498" y="152298"/>
                </a:lnTo>
                <a:lnTo>
                  <a:pt x="70329" y="166129"/>
                </a:lnTo>
                <a:lnTo>
                  <a:pt x="77244" y="173044"/>
                </a:lnTo>
                <a:cubicBezTo>
                  <a:pt x="78516" y="174317"/>
                  <a:pt x="78516" y="176372"/>
                  <a:pt x="77244" y="177644"/>
                </a:cubicBezTo>
                <a:cubicBezTo>
                  <a:pt x="76624" y="178264"/>
                  <a:pt x="75809" y="178622"/>
                  <a:pt x="74928" y="178622"/>
                </a:cubicBezTo>
                <a:cubicBezTo>
                  <a:pt x="74080" y="178622"/>
                  <a:pt x="73264" y="178264"/>
                  <a:pt x="72645" y="177644"/>
                </a:cubicBezTo>
                <a:lnTo>
                  <a:pt x="31119" y="136151"/>
                </a:lnTo>
                <a:cubicBezTo>
                  <a:pt x="30532" y="135532"/>
                  <a:pt x="30174" y="134716"/>
                  <a:pt x="30174" y="133835"/>
                </a:cubicBezTo>
                <a:cubicBezTo>
                  <a:pt x="30174" y="132987"/>
                  <a:pt x="30532" y="132172"/>
                  <a:pt x="31119" y="131552"/>
                </a:cubicBezTo>
                <a:cubicBezTo>
                  <a:pt x="31739" y="130932"/>
                  <a:pt x="32555" y="130573"/>
                  <a:pt x="33436" y="130573"/>
                </a:cubicBezTo>
                <a:close/>
                <a:moveTo>
                  <a:pt x="175462" y="130573"/>
                </a:moveTo>
                <a:cubicBezTo>
                  <a:pt x="176311" y="130573"/>
                  <a:pt x="177126" y="130932"/>
                  <a:pt x="177746" y="131552"/>
                </a:cubicBezTo>
                <a:cubicBezTo>
                  <a:pt x="178366" y="132172"/>
                  <a:pt x="178724" y="132987"/>
                  <a:pt x="178724" y="133835"/>
                </a:cubicBezTo>
                <a:cubicBezTo>
                  <a:pt x="178724" y="134716"/>
                  <a:pt x="178366" y="135532"/>
                  <a:pt x="177746" y="136151"/>
                </a:cubicBezTo>
                <a:lnTo>
                  <a:pt x="136253" y="177644"/>
                </a:lnTo>
                <a:cubicBezTo>
                  <a:pt x="135634" y="178264"/>
                  <a:pt x="134818" y="178622"/>
                  <a:pt x="133937" y="178622"/>
                </a:cubicBezTo>
                <a:cubicBezTo>
                  <a:pt x="133089" y="178622"/>
                  <a:pt x="132274" y="178264"/>
                  <a:pt x="131654" y="177644"/>
                </a:cubicBezTo>
                <a:cubicBezTo>
                  <a:pt x="130382" y="176372"/>
                  <a:pt x="130382" y="174317"/>
                  <a:pt x="131654" y="173044"/>
                </a:cubicBezTo>
                <a:lnTo>
                  <a:pt x="138569" y="166129"/>
                </a:lnTo>
                <a:lnTo>
                  <a:pt x="152400" y="152298"/>
                </a:lnTo>
                <a:lnTo>
                  <a:pt x="166231" y="138467"/>
                </a:lnTo>
                <a:lnTo>
                  <a:pt x="173146" y="131552"/>
                </a:lnTo>
                <a:cubicBezTo>
                  <a:pt x="173766" y="130932"/>
                  <a:pt x="174582" y="130573"/>
                  <a:pt x="175462" y="130573"/>
                </a:cubicBezTo>
                <a:close/>
                <a:moveTo>
                  <a:pt x="42667" y="156898"/>
                </a:moveTo>
                <a:lnTo>
                  <a:pt x="51898" y="166129"/>
                </a:lnTo>
                <a:lnTo>
                  <a:pt x="28314" y="189681"/>
                </a:lnTo>
                <a:lnTo>
                  <a:pt x="19115" y="180449"/>
                </a:lnTo>
                <a:lnTo>
                  <a:pt x="42667" y="156898"/>
                </a:lnTo>
                <a:close/>
                <a:moveTo>
                  <a:pt x="166231" y="156898"/>
                </a:moveTo>
                <a:lnTo>
                  <a:pt x="189783" y="180449"/>
                </a:lnTo>
                <a:lnTo>
                  <a:pt x="180551" y="189681"/>
                </a:lnTo>
                <a:lnTo>
                  <a:pt x="157000" y="166129"/>
                </a:lnTo>
                <a:lnTo>
                  <a:pt x="166231" y="156898"/>
                </a:lnTo>
                <a:close/>
                <a:moveTo>
                  <a:pt x="9884" y="181819"/>
                </a:moveTo>
                <a:cubicBezTo>
                  <a:pt x="10765" y="181819"/>
                  <a:pt x="11580" y="182145"/>
                  <a:pt x="12200" y="182765"/>
                </a:cubicBezTo>
                <a:lnTo>
                  <a:pt x="26031" y="196596"/>
                </a:lnTo>
                <a:cubicBezTo>
                  <a:pt x="26651" y="197216"/>
                  <a:pt x="26977" y="198031"/>
                  <a:pt x="26977" y="198912"/>
                </a:cubicBezTo>
                <a:cubicBezTo>
                  <a:pt x="26977" y="199793"/>
                  <a:pt x="26651" y="200608"/>
                  <a:pt x="26031" y="201195"/>
                </a:cubicBezTo>
                <a:cubicBezTo>
                  <a:pt x="25411" y="201815"/>
                  <a:pt x="24596" y="202174"/>
                  <a:pt x="23715" y="202174"/>
                </a:cubicBezTo>
                <a:cubicBezTo>
                  <a:pt x="22834" y="202174"/>
                  <a:pt x="22019" y="201815"/>
                  <a:pt x="21399" y="201195"/>
                </a:cubicBezTo>
                <a:lnTo>
                  <a:pt x="7568" y="187365"/>
                </a:lnTo>
                <a:cubicBezTo>
                  <a:pt x="6948" y="186745"/>
                  <a:pt x="6622" y="185929"/>
                  <a:pt x="6622" y="185081"/>
                </a:cubicBezTo>
                <a:cubicBezTo>
                  <a:pt x="6622" y="184200"/>
                  <a:pt x="6948" y="183385"/>
                  <a:pt x="7568" y="182765"/>
                </a:cubicBezTo>
                <a:cubicBezTo>
                  <a:pt x="8188" y="182145"/>
                  <a:pt x="9003" y="181819"/>
                  <a:pt x="9884" y="181819"/>
                </a:cubicBezTo>
                <a:close/>
                <a:moveTo>
                  <a:pt x="199014" y="181819"/>
                </a:moveTo>
                <a:cubicBezTo>
                  <a:pt x="199862" y="181819"/>
                  <a:pt x="200710" y="182145"/>
                  <a:pt x="201297" y="182765"/>
                </a:cubicBezTo>
                <a:cubicBezTo>
                  <a:pt x="201917" y="183385"/>
                  <a:pt x="202276" y="184200"/>
                  <a:pt x="202276" y="185081"/>
                </a:cubicBezTo>
                <a:cubicBezTo>
                  <a:pt x="202276" y="185929"/>
                  <a:pt x="201917" y="186745"/>
                  <a:pt x="201297" y="187365"/>
                </a:cubicBezTo>
                <a:lnTo>
                  <a:pt x="187467" y="201195"/>
                </a:lnTo>
                <a:cubicBezTo>
                  <a:pt x="186847" y="201815"/>
                  <a:pt x="186031" y="202174"/>
                  <a:pt x="185183" y="202174"/>
                </a:cubicBezTo>
                <a:cubicBezTo>
                  <a:pt x="184302" y="202174"/>
                  <a:pt x="183487" y="201815"/>
                  <a:pt x="182867" y="201195"/>
                </a:cubicBezTo>
                <a:cubicBezTo>
                  <a:pt x="182247" y="200608"/>
                  <a:pt x="181921" y="199793"/>
                  <a:pt x="181921" y="198912"/>
                </a:cubicBezTo>
                <a:cubicBezTo>
                  <a:pt x="181921" y="198031"/>
                  <a:pt x="182247" y="197216"/>
                  <a:pt x="182867" y="196596"/>
                </a:cubicBezTo>
                <a:lnTo>
                  <a:pt x="196698" y="182765"/>
                </a:lnTo>
                <a:cubicBezTo>
                  <a:pt x="197318" y="182145"/>
                  <a:pt x="198133" y="181819"/>
                  <a:pt x="199014" y="181819"/>
                </a:cubicBezTo>
                <a:close/>
                <a:moveTo>
                  <a:pt x="3380" y="0"/>
                </a:moveTo>
                <a:cubicBezTo>
                  <a:pt x="2519" y="0"/>
                  <a:pt x="1686" y="328"/>
                  <a:pt x="1044" y="942"/>
                </a:cubicBezTo>
                <a:cubicBezTo>
                  <a:pt x="326" y="1692"/>
                  <a:pt x="0" y="2703"/>
                  <a:pt x="131" y="3715"/>
                </a:cubicBezTo>
                <a:lnTo>
                  <a:pt x="4730" y="36008"/>
                </a:lnTo>
                <a:cubicBezTo>
                  <a:pt x="4828" y="36693"/>
                  <a:pt x="5154" y="37346"/>
                  <a:pt x="5676" y="37835"/>
                </a:cubicBezTo>
                <a:lnTo>
                  <a:pt x="71992" y="104184"/>
                </a:lnTo>
                <a:cubicBezTo>
                  <a:pt x="72057" y="104249"/>
                  <a:pt x="72123" y="104282"/>
                  <a:pt x="72155" y="104347"/>
                </a:cubicBezTo>
                <a:lnTo>
                  <a:pt x="44983" y="131552"/>
                </a:lnTo>
                <a:lnTo>
                  <a:pt x="40351" y="126920"/>
                </a:lnTo>
                <a:cubicBezTo>
                  <a:pt x="38524" y="125093"/>
                  <a:pt x="36045" y="124049"/>
                  <a:pt x="33436" y="124049"/>
                </a:cubicBezTo>
                <a:cubicBezTo>
                  <a:pt x="30826" y="124049"/>
                  <a:pt x="28379" y="125093"/>
                  <a:pt x="26520" y="126920"/>
                </a:cubicBezTo>
                <a:cubicBezTo>
                  <a:pt x="24661" y="128779"/>
                  <a:pt x="23650" y="131226"/>
                  <a:pt x="23650" y="133835"/>
                </a:cubicBezTo>
                <a:cubicBezTo>
                  <a:pt x="23650" y="136445"/>
                  <a:pt x="24661" y="138924"/>
                  <a:pt x="26520" y="140751"/>
                </a:cubicBezTo>
                <a:lnTo>
                  <a:pt x="38035" y="152298"/>
                </a:lnTo>
                <a:lnTo>
                  <a:pt x="14092" y="176241"/>
                </a:lnTo>
                <a:cubicBezTo>
                  <a:pt x="12787" y="175621"/>
                  <a:pt x="11352" y="175295"/>
                  <a:pt x="9884" y="175295"/>
                </a:cubicBezTo>
                <a:cubicBezTo>
                  <a:pt x="7274" y="175295"/>
                  <a:pt x="4828" y="176306"/>
                  <a:pt x="2969" y="178166"/>
                </a:cubicBezTo>
                <a:cubicBezTo>
                  <a:pt x="1109" y="179992"/>
                  <a:pt x="98" y="182472"/>
                  <a:pt x="98" y="185081"/>
                </a:cubicBezTo>
                <a:cubicBezTo>
                  <a:pt x="98" y="187691"/>
                  <a:pt x="1109" y="190137"/>
                  <a:pt x="2969" y="191997"/>
                </a:cubicBezTo>
                <a:lnTo>
                  <a:pt x="16799" y="205827"/>
                </a:lnTo>
                <a:cubicBezTo>
                  <a:pt x="18659" y="207687"/>
                  <a:pt x="21105" y="208698"/>
                  <a:pt x="23715" y="208698"/>
                </a:cubicBezTo>
                <a:cubicBezTo>
                  <a:pt x="26324" y="208698"/>
                  <a:pt x="28771" y="207687"/>
                  <a:pt x="30630" y="205827"/>
                </a:cubicBezTo>
                <a:cubicBezTo>
                  <a:pt x="32490" y="203968"/>
                  <a:pt x="33501" y="201522"/>
                  <a:pt x="33501" y="198912"/>
                </a:cubicBezTo>
                <a:cubicBezTo>
                  <a:pt x="33501" y="197411"/>
                  <a:pt x="33175" y="195976"/>
                  <a:pt x="32555" y="194671"/>
                </a:cubicBezTo>
                <a:lnTo>
                  <a:pt x="56498" y="170728"/>
                </a:lnTo>
                <a:lnTo>
                  <a:pt x="68013" y="182276"/>
                </a:lnTo>
                <a:cubicBezTo>
                  <a:pt x="69872" y="184103"/>
                  <a:pt x="72318" y="185146"/>
                  <a:pt x="74928" y="185146"/>
                </a:cubicBezTo>
                <a:cubicBezTo>
                  <a:pt x="77570" y="185146"/>
                  <a:pt x="80017" y="184103"/>
                  <a:pt x="81876" y="182276"/>
                </a:cubicBezTo>
                <a:cubicBezTo>
                  <a:pt x="85660" y="178459"/>
                  <a:pt x="85660" y="172229"/>
                  <a:pt x="81876" y="168445"/>
                </a:cubicBezTo>
                <a:lnTo>
                  <a:pt x="77244" y="163813"/>
                </a:lnTo>
                <a:lnTo>
                  <a:pt x="104449" y="136608"/>
                </a:lnTo>
                <a:cubicBezTo>
                  <a:pt x="104514" y="136673"/>
                  <a:pt x="104547" y="136738"/>
                  <a:pt x="104612" y="136771"/>
                </a:cubicBezTo>
                <a:lnTo>
                  <a:pt x="131654" y="163813"/>
                </a:lnTo>
                <a:lnTo>
                  <a:pt x="127022" y="168445"/>
                </a:lnTo>
                <a:cubicBezTo>
                  <a:pt x="123205" y="172229"/>
                  <a:pt x="123205" y="178459"/>
                  <a:pt x="127022" y="182276"/>
                </a:cubicBezTo>
                <a:cubicBezTo>
                  <a:pt x="128881" y="184103"/>
                  <a:pt x="131328" y="185146"/>
                  <a:pt x="133937" y="185146"/>
                </a:cubicBezTo>
                <a:cubicBezTo>
                  <a:pt x="136547" y="185146"/>
                  <a:pt x="139026" y="184103"/>
                  <a:pt x="140853" y="182276"/>
                </a:cubicBezTo>
                <a:lnTo>
                  <a:pt x="152400" y="170728"/>
                </a:lnTo>
                <a:lnTo>
                  <a:pt x="176343" y="194671"/>
                </a:lnTo>
                <a:cubicBezTo>
                  <a:pt x="175723" y="195976"/>
                  <a:pt x="175397" y="197411"/>
                  <a:pt x="175397" y="198912"/>
                </a:cubicBezTo>
                <a:cubicBezTo>
                  <a:pt x="175397" y="201522"/>
                  <a:pt x="176408" y="203968"/>
                  <a:pt x="178268" y="205827"/>
                </a:cubicBezTo>
                <a:cubicBezTo>
                  <a:pt x="180094" y="207687"/>
                  <a:pt x="182574" y="208698"/>
                  <a:pt x="185183" y="208698"/>
                </a:cubicBezTo>
                <a:cubicBezTo>
                  <a:pt x="187793" y="208698"/>
                  <a:pt x="190239" y="207687"/>
                  <a:pt x="192099" y="205827"/>
                </a:cubicBezTo>
                <a:lnTo>
                  <a:pt x="205929" y="191997"/>
                </a:lnTo>
                <a:cubicBezTo>
                  <a:pt x="207789" y="190137"/>
                  <a:pt x="208800" y="187691"/>
                  <a:pt x="208800" y="185081"/>
                </a:cubicBezTo>
                <a:cubicBezTo>
                  <a:pt x="208800" y="182472"/>
                  <a:pt x="207789" y="179992"/>
                  <a:pt x="205929" y="178166"/>
                </a:cubicBezTo>
                <a:cubicBezTo>
                  <a:pt x="204070" y="176306"/>
                  <a:pt x="201624" y="175295"/>
                  <a:pt x="199014" y="175295"/>
                </a:cubicBezTo>
                <a:cubicBezTo>
                  <a:pt x="197513" y="175295"/>
                  <a:pt x="196078" y="175621"/>
                  <a:pt x="194773" y="176241"/>
                </a:cubicBezTo>
                <a:lnTo>
                  <a:pt x="170830" y="152298"/>
                </a:lnTo>
                <a:lnTo>
                  <a:pt x="182378" y="140751"/>
                </a:lnTo>
                <a:cubicBezTo>
                  <a:pt x="184205" y="138924"/>
                  <a:pt x="185248" y="136445"/>
                  <a:pt x="185248" y="133835"/>
                </a:cubicBezTo>
                <a:cubicBezTo>
                  <a:pt x="185248" y="131226"/>
                  <a:pt x="184205" y="128779"/>
                  <a:pt x="182378" y="126920"/>
                </a:cubicBezTo>
                <a:cubicBezTo>
                  <a:pt x="180518" y="125093"/>
                  <a:pt x="178072" y="124049"/>
                  <a:pt x="175462" y="124049"/>
                </a:cubicBezTo>
                <a:cubicBezTo>
                  <a:pt x="172853" y="124049"/>
                  <a:pt x="170374" y="125093"/>
                  <a:pt x="168547" y="126920"/>
                </a:cubicBezTo>
                <a:lnTo>
                  <a:pt x="163915" y="131552"/>
                </a:lnTo>
                <a:lnTo>
                  <a:pt x="136906" y="104510"/>
                </a:lnTo>
                <a:cubicBezTo>
                  <a:pt x="136840" y="104445"/>
                  <a:pt x="136775" y="104412"/>
                  <a:pt x="136710" y="104347"/>
                </a:cubicBezTo>
                <a:lnTo>
                  <a:pt x="203222" y="37835"/>
                </a:lnTo>
                <a:cubicBezTo>
                  <a:pt x="203711" y="37346"/>
                  <a:pt x="204037" y="36693"/>
                  <a:pt x="204135" y="36008"/>
                </a:cubicBezTo>
                <a:lnTo>
                  <a:pt x="208767" y="3715"/>
                </a:lnTo>
                <a:cubicBezTo>
                  <a:pt x="208898" y="2703"/>
                  <a:pt x="208572" y="1692"/>
                  <a:pt x="207821" y="942"/>
                </a:cubicBezTo>
                <a:cubicBezTo>
                  <a:pt x="207207" y="328"/>
                  <a:pt x="206378" y="0"/>
                  <a:pt x="205518" y="0"/>
                </a:cubicBezTo>
                <a:cubicBezTo>
                  <a:pt x="205373" y="0"/>
                  <a:pt x="205227" y="10"/>
                  <a:pt x="205081" y="29"/>
                </a:cubicBezTo>
                <a:lnTo>
                  <a:pt x="172788" y="4628"/>
                </a:lnTo>
                <a:cubicBezTo>
                  <a:pt x="172103" y="4726"/>
                  <a:pt x="171450" y="5052"/>
                  <a:pt x="170928" y="5574"/>
                </a:cubicBezTo>
                <a:lnTo>
                  <a:pt x="104449" y="72053"/>
                </a:lnTo>
                <a:lnTo>
                  <a:pt x="37937" y="5574"/>
                </a:lnTo>
                <a:cubicBezTo>
                  <a:pt x="37448" y="5052"/>
                  <a:pt x="36795" y="4726"/>
                  <a:pt x="36110" y="4628"/>
                </a:cubicBezTo>
                <a:lnTo>
                  <a:pt x="3817" y="29"/>
                </a:lnTo>
                <a:cubicBezTo>
                  <a:pt x="3671" y="10"/>
                  <a:pt x="3525" y="0"/>
                  <a:pt x="3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1" name="Google Shape;1701;p41"/>
          <p:cNvGrpSpPr/>
          <p:nvPr/>
        </p:nvGrpSpPr>
        <p:grpSpPr>
          <a:xfrm>
            <a:off x="4320030" y="2515258"/>
            <a:ext cx="516179" cy="516179"/>
            <a:chOff x="1190625" y="238125"/>
            <a:chExt cx="5219200" cy="5219200"/>
          </a:xfrm>
        </p:grpSpPr>
        <p:sp>
          <p:nvSpPr>
            <p:cNvPr id="1702" name="Google Shape;1702;p41"/>
            <p:cNvSpPr/>
            <p:nvPr/>
          </p:nvSpPr>
          <p:spPr>
            <a:xfrm>
              <a:off x="1190625" y="238125"/>
              <a:ext cx="5219200" cy="5219200"/>
            </a:xfrm>
            <a:custGeom>
              <a:avLst/>
              <a:gdLst/>
              <a:ahLst/>
              <a:cxnLst/>
              <a:rect l="l" t="t" r="r" b="b"/>
              <a:pathLst>
                <a:path w="208768" h="208768" extrusionOk="0">
                  <a:moveTo>
                    <a:pt x="104384" y="6524"/>
                  </a:moveTo>
                  <a:cubicBezTo>
                    <a:pt x="130512" y="6524"/>
                    <a:pt x="155107" y="16701"/>
                    <a:pt x="173570" y="35197"/>
                  </a:cubicBezTo>
                  <a:cubicBezTo>
                    <a:pt x="192066" y="53660"/>
                    <a:pt x="202243" y="78255"/>
                    <a:pt x="202243" y="104384"/>
                  </a:cubicBezTo>
                  <a:cubicBezTo>
                    <a:pt x="202243" y="130512"/>
                    <a:pt x="192066" y="155107"/>
                    <a:pt x="173570" y="173570"/>
                  </a:cubicBezTo>
                  <a:cubicBezTo>
                    <a:pt x="155107" y="192066"/>
                    <a:pt x="130512" y="202243"/>
                    <a:pt x="104384" y="202243"/>
                  </a:cubicBezTo>
                  <a:cubicBezTo>
                    <a:pt x="78255" y="202243"/>
                    <a:pt x="53660" y="192066"/>
                    <a:pt x="35197" y="173570"/>
                  </a:cubicBezTo>
                  <a:cubicBezTo>
                    <a:pt x="16701" y="155107"/>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3147800" y="2195300"/>
              <a:ext cx="1304825" cy="1304825"/>
            </a:xfrm>
            <a:custGeom>
              <a:avLst/>
              <a:gdLst/>
              <a:ahLst/>
              <a:cxnLst/>
              <a:rect l="l" t="t" r="r" b="b"/>
              <a:pathLst>
                <a:path w="52193" h="52193" extrusionOk="0">
                  <a:moveTo>
                    <a:pt x="26097" y="1"/>
                  </a:moveTo>
                  <a:cubicBezTo>
                    <a:pt x="11711" y="1"/>
                    <a:pt x="1" y="11711"/>
                    <a:pt x="1" y="26097"/>
                  </a:cubicBezTo>
                  <a:cubicBezTo>
                    <a:pt x="1" y="40482"/>
                    <a:pt x="11711" y="52192"/>
                    <a:pt x="26097" y="52192"/>
                  </a:cubicBezTo>
                  <a:cubicBezTo>
                    <a:pt x="40482" y="52192"/>
                    <a:pt x="52192" y="40482"/>
                    <a:pt x="52192" y="26097"/>
                  </a:cubicBezTo>
                  <a:cubicBezTo>
                    <a:pt x="52192" y="21497"/>
                    <a:pt x="50986" y="16996"/>
                    <a:pt x="48702" y="13049"/>
                  </a:cubicBezTo>
                  <a:cubicBezTo>
                    <a:pt x="48088" y="11996"/>
                    <a:pt x="46987" y="11415"/>
                    <a:pt x="45856" y="11415"/>
                  </a:cubicBezTo>
                  <a:cubicBezTo>
                    <a:pt x="45305" y="11415"/>
                    <a:pt x="44746" y="11553"/>
                    <a:pt x="44233" y="11842"/>
                  </a:cubicBezTo>
                  <a:cubicBezTo>
                    <a:pt x="42667" y="12755"/>
                    <a:pt x="42146" y="14745"/>
                    <a:pt x="43059" y="16311"/>
                  </a:cubicBezTo>
                  <a:cubicBezTo>
                    <a:pt x="44755" y="19279"/>
                    <a:pt x="45668" y="22671"/>
                    <a:pt x="45668" y="26097"/>
                  </a:cubicBezTo>
                  <a:cubicBezTo>
                    <a:pt x="45668" y="36894"/>
                    <a:pt x="36894" y="45668"/>
                    <a:pt x="26097" y="45668"/>
                  </a:cubicBezTo>
                  <a:cubicBezTo>
                    <a:pt x="15299" y="45668"/>
                    <a:pt x="6525" y="36894"/>
                    <a:pt x="6525" y="26097"/>
                  </a:cubicBezTo>
                  <a:cubicBezTo>
                    <a:pt x="6525" y="15299"/>
                    <a:pt x="15299" y="6525"/>
                    <a:pt x="26097" y="6525"/>
                  </a:cubicBezTo>
                  <a:cubicBezTo>
                    <a:pt x="29554" y="6525"/>
                    <a:pt x="32914" y="7438"/>
                    <a:pt x="35883" y="9134"/>
                  </a:cubicBezTo>
                  <a:cubicBezTo>
                    <a:pt x="36404" y="9439"/>
                    <a:pt x="36973" y="9584"/>
                    <a:pt x="37534" y="9584"/>
                  </a:cubicBezTo>
                  <a:cubicBezTo>
                    <a:pt x="38655" y="9584"/>
                    <a:pt x="39743" y="9004"/>
                    <a:pt x="40351" y="7960"/>
                  </a:cubicBezTo>
                  <a:cubicBezTo>
                    <a:pt x="41232" y="6394"/>
                    <a:pt x="40710" y="4404"/>
                    <a:pt x="39145" y="3491"/>
                  </a:cubicBezTo>
                  <a:cubicBezTo>
                    <a:pt x="35198" y="1208"/>
                    <a:pt x="30696" y="1"/>
                    <a:pt x="260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4452600" y="1869100"/>
              <a:ext cx="1467925" cy="733975"/>
            </a:xfrm>
            <a:custGeom>
              <a:avLst/>
              <a:gdLst/>
              <a:ahLst/>
              <a:cxnLst/>
              <a:rect l="l" t="t" r="r" b="b"/>
              <a:pathLst>
                <a:path w="58717" h="29359" extrusionOk="0">
                  <a:moveTo>
                    <a:pt x="3262" y="1"/>
                  </a:moveTo>
                  <a:cubicBezTo>
                    <a:pt x="1468" y="1"/>
                    <a:pt x="0" y="1469"/>
                    <a:pt x="0" y="3263"/>
                  </a:cubicBezTo>
                  <a:lnTo>
                    <a:pt x="0" y="9787"/>
                  </a:lnTo>
                  <a:cubicBezTo>
                    <a:pt x="0" y="11581"/>
                    <a:pt x="1468" y="13049"/>
                    <a:pt x="3262" y="13049"/>
                  </a:cubicBezTo>
                  <a:lnTo>
                    <a:pt x="42406" y="13049"/>
                  </a:lnTo>
                  <a:cubicBezTo>
                    <a:pt x="47789" y="13049"/>
                    <a:pt x="52192" y="17452"/>
                    <a:pt x="52192" y="22835"/>
                  </a:cubicBezTo>
                  <a:lnTo>
                    <a:pt x="52192" y="26097"/>
                  </a:lnTo>
                  <a:cubicBezTo>
                    <a:pt x="52192" y="27891"/>
                    <a:pt x="53660" y="29359"/>
                    <a:pt x="55454" y="29359"/>
                  </a:cubicBezTo>
                  <a:cubicBezTo>
                    <a:pt x="57248" y="29359"/>
                    <a:pt x="58716" y="27891"/>
                    <a:pt x="58716" y="26097"/>
                  </a:cubicBezTo>
                  <a:lnTo>
                    <a:pt x="58716" y="22835"/>
                  </a:lnTo>
                  <a:cubicBezTo>
                    <a:pt x="58716" y="13832"/>
                    <a:pt x="51409" y="6525"/>
                    <a:pt x="42406" y="6525"/>
                  </a:cubicBezTo>
                  <a:lnTo>
                    <a:pt x="6524" y="6525"/>
                  </a:lnTo>
                  <a:lnTo>
                    <a:pt x="6524" y="3263"/>
                  </a:lnTo>
                  <a:cubicBezTo>
                    <a:pt x="6524" y="1469"/>
                    <a:pt x="5057" y="1"/>
                    <a:pt x="3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1679900" y="727400"/>
              <a:ext cx="4240625" cy="4240625"/>
            </a:xfrm>
            <a:custGeom>
              <a:avLst/>
              <a:gdLst/>
              <a:ahLst/>
              <a:cxnLst/>
              <a:rect l="l" t="t" r="r" b="b"/>
              <a:pathLst>
                <a:path w="169625" h="169625" extrusionOk="0">
                  <a:moveTo>
                    <a:pt x="68503" y="1"/>
                  </a:moveTo>
                  <a:cubicBezTo>
                    <a:pt x="59500" y="1"/>
                    <a:pt x="52193" y="7308"/>
                    <a:pt x="52193" y="16311"/>
                  </a:cubicBezTo>
                  <a:lnTo>
                    <a:pt x="52193" y="52193"/>
                  </a:lnTo>
                  <a:lnTo>
                    <a:pt x="16311" y="52193"/>
                  </a:lnTo>
                  <a:cubicBezTo>
                    <a:pt x="7308" y="52193"/>
                    <a:pt x="1" y="59500"/>
                    <a:pt x="1" y="68503"/>
                  </a:cubicBezTo>
                  <a:lnTo>
                    <a:pt x="1" y="101122"/>
                  </a:lnTo>
                  <a:cubicBezTo>
                    <a:pt x="1" y="110126"/>
                    <a:pt x="7308" y="117432"/>
                    <a:pt x="16311" y="117432"/>
                  </a:cubicBezTo>
                  <a:lnTo>
                    <a:pt x="52193" y="117432"/>
                  </a:lnTo>
                  <a:lnTo>
                    <a:pt x="52193" y="153314"/>
                  </a:lnTo>
                  <a:cubicBezTo>
                    <a:pt x="52193" y="162317"/>
                    <a:pt x="59500" y="169624"/>
                    <a:pt x="68503" y="169624"/>
                  </a:cubicBezTo>
                  <a:lnTo>
                    <a:pt x="101123" y="169624"/>
                  </a:lnTo>
                  <a:cubicBezTo>
                    <a:pt x="110126" y="169624"/>
                    <a:pt x="117432" y="162317"/>
                    <a:pt x="117432" y="153314"/>
                  </a:cubicBezTo>
                  <a:lnTo>
                    <a:pt x="117432" y="117432"/>
                  </a:lnTo>
                  <a:lnTo>
                    <a:pt x="153314" y="117432"/>
                  </a:lnTo>
                  <a:cubicBezTo>
                    <a:pt x="162317" y="117432"/>
                    <a:pt x="169624" y="110126"/>
                    <a:pt x="169624" y="101122"/>
                  </a:cubicBezTo>
                  <a:lnTo>
                    <a:pt x="169624" y="84813"/>
                  </a:lnTo>
                  <a:cubicBezTo>
                    <a:pt x="169624" y="83018"/>
                    <a:pt x="168156" y="81551"/>
                    <a:pt x="166362" y="81551"/>
                  </a:cubicBezTo>
                  <a:cubicBezTo>
                    <a:pt x="164568" y="81551"/>
                    <a:pt x="163100" y="83018"/>
                    <a:pt x="163100" y="84813"/>
                  </a:cubicBezTo>
                  <a:lnTo>
                    <a:pt x="163100" y="101122"/>
                  </a:lnTo>
                  <a:cubicBezTo>
                    <a:pt x="163100" y="106505"/>
                    <a:pt x="158697" y="110908"/>
                    <a:pt x="153314" y="110908"/>
                  </a:cubicBezTo>
                  <a:lnTo>
                    <a:pt x="114170" y="110908"/>
                  </a:lnTo>
                  <a:cubicBezTo>
                    <a:pt x="112376" y="110908"/>
                    <a:pt x="110908" y="112376"/>
                    <a:pt x="110908" y="114170"/>
                  </a:cubicBezTo>
                  <a:lnTo>
                    <a:pt x="110908" y="153314"/>
                  </a:lnTo>
                  <a:cubicBezTo>
                    <a:pt x="110908" y="158697"/>
                    <a:pt x="106505" y="163100"/>
                    <a:pt x="101123" y="163100"/>
                  </a:cubicBezTo>
                  <a:lnTo>
                    <a:pt x="68503" y="163100"/>
                  </a:lnTo>
                  <a:cubicBezTo>
                    <a:pt x="63120" y="163100"/>
                    <a:pt x="58717" y="158697"/>
                    <a:pt x="58717" y="153314"/>
                  </a:cubicBezTo>
                  <a:lnTo>
                    <a:pt x="58717" y="114170"/>
                  </a:lnTo>
                  <a:cubicBezTo>
                    <a:pt x="58717" y="112376"/>
                    <a:pt x="57249" y="110908"/>
                    <a:pt x="55455" y="110908"/>
                  </a:cubicBezTo>
                  <a:lnTo>
                    <a:pt x="16311" y="110908"/>
                  </a:lnTo>
                  <a:cubicBezTo>
                    <a:pt x="10929" y="110908"/>
                    <a:pt x="6525" y="106505"/>
                    <a:pt x="6525" y="101122"/>
                  </a:cubicBezTo>
                  <a:lnTo>
                    <a:pt x="6525" y="68503"/>
                  </a:lnTo>
                  <a:cubicBezTo>
                    <a:pt x="6525" y="63120"/>
                    <a:pt x="10929" y="58717"/>
                    <a:pt x="16311" y="58717"/>
                  </a:cubicBezTo>
                  <a:lnTo>
                    <a:pt x="55455" y="58717"/>
                  </a:lnTo>
                  <a:cubicBezTo>
                    <a:pt x="57249" y="58717"/>
                    <a:pt x="58717" y="57249"/>
                    <a:pt x="58717" y="55455"/>
                  </a:cubicBezTo>
                  <a:lnTo>
                    <a:pt x="58717" y="16311"/>
                  </a:lnTo>
                  <a:cubicBezTo>
                    <a:pt x="58717" y="10929"/>
                    <a:pt x="63120" y="6525"/>
                    <a:pt x="68503" y="6525"/>
                  </a:cubicBezTo>
                  <a:lnTo>
                    <a:pt x="101123" y="6525"/>
                  </a:lnTo>
                  <a:cubicBezTo>
                    <a:pt x="106505" y="6525"/>
                    <a:pt x="110908" y="10929"/>
                    <a:pt x="110908" y="16311"/>
                  </a:cubicBezTo>
                  <a:lnTo>
                    <a:pt x="110908" y="35883"/>
                  </a:lnTo>
                  <a:cubicBezTo>
                    <a:pt x="110908" y="37677"/>
                    <a:pt x="112376" y="39145"/>
                    <a:pt x="114170" y="39145"/>
                  </a:cubicBezTo>
                  <a:cubicBezTo>
                    <a:pt x="115965" y="39145"/>
                    <a:pt x="117432" y="37677"/>
                    <a:pt x="117432" y="35883"/>
                  </a:cubicBezTo>
                  <a:lnTo>
                    <a:pt x="117432" y="16311"/>
                  </a:lnTo>
                  <a:cubicBezTo>
                    <a:pt x="117432" y="7308"/>
                    <a:pt x="110126" y="1"/>
                    <a:pt x="101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2006100" y="2358475"/>
              <a:ext cx="815525" cy="978550"/>
            </a:xfrm>
            <a:custGeom>
              <a:avLst/>
              <a:gdLst/>
              <a:ahLst/>
              <a:cxnLst/>
              <a:rect l="l" t="t" r="r" b="b"/>
              <a:pathLst>
                <a:path w="32621" h="39142" extrusionOk="0">
                  <a:moveTo>
                    <a:pt x="26097" y="9131"/>
                  </a:moveTo>
                  <a:lnTo>
                    <a:pt x="26097" y="30008"/>
                  </a:lnTo>
                  <a:lnTo>
                    <a:pt x="9428" y="19570"/>
                  </a:lnTo>
                  <a:lnTo>
                    <a:pt x="26097" y="9131"/>
                  </a:lnTo>
                  <a:close/>
                  <a:moveTo>
                    <a:pt x="29347" y="1"/>
                  </a:moveTo>
                  <a:cubicBezTo>
                    <a:pt x="28753" y="1"/>
                    <a:pt x="28156" y="165"/>
                    <a:pt x="27630" y="487"/>
                  </a:cubicBezTo>
                  <a:lnTo>
                    <a:pt x="1534" y="16797"/>
                  </a:lnTo>
                  <a:cubicBezTo>
                    <a:pt x="588" y="17384"/>
                    <a:pt x="1" y="18460"/>
                    <a:pt x="1" y="19570"/>
                  </a:cubicBezTo>
                  <a:cubicBezTo>
                    <a:pt x="1" y="20679"/>
                    <a:pt x="588" y="21755"/>
                    <a:pt x="1534" y="22342"/>
                  </a:cubicBezTo>
                  <a:lnTo>
                    <a:pt x="27630" y="38652"/>
                  </a:lnTo>
                  <a:cubicBezTo>
                    <a:pt x="28152" y="38978"/>
                    <a:pt x="28772" y="39141"/>
                    <a:pt x="29359" y="39141"/>
                  </a:cubicBezTo>
                  <a:cubicBezTo>
                    <a:pt x="29913" y="39141"/>
                    <a:pt x="30435" y="39011"/>
                    <a:pt x="30924" y="38717"/>
                  </a:cubicBezTo>
                  <a:cubicBezTo>
                    <a:pt x="31968" y="38163"/>
                    <a:pt x="32621" y="37054"/>
                    <a:pt x="32621" y="35879"/>
                  </a:cubicBezTo>
                  <a:lnTo>
                    <a:pt x="32621" y="3260"/>
                  </a:lnTo>
                  <a:cubicBezTo>
                    <a:pt x="32621" y="2085"/>
                    <a:pt x="31968" y="976"/>
                    <a:pt x="30924" y="422"/>
                  </a:cubicBezTo>
                  <a:cubicBezTo>
                    <a:pt x="30439" y="140"/>
                    <a:pt x="29894" y="1"/>
                    <a:pt x="29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4778800" y="2358475"/>
              <a:ext cx="815525" cy="978550"/>
            </a:xfrm>
            <a:custGeom>
              <a:avLst/>
              <a:gdLst/>
              <a:ahLst/>
              <a:cxnLst/>
              <a:rect l="l" t="t" r="r" b="b"/>
              <a:pathLst>
                <a:path w="32621" h="39142" extrusionOk="0">
                  <a:moveTo>
                    <a:pt x="6524" y="9131"/>
                  </a:moveTo>
                  <a:lnTo>
                    <a:pt x="23193" y="19570"/>
                  </a:lnTo>
                  <a:lnTo>
                    <a:pt x="6524" y="30008"/>
                  </a:lnTo>
                  <a:lnTo>
                    <a:pt x="6524" y="9131"/>
                  </a:lnTo>
                  <a:close/>
                  <a:moveTo>
                    <a:pt x="3275" y="1"/>
                  </a:moveTo>
                  <a:cubicBezTo>
                    <a:pt x="2727" y="1"/>
                    <a:pt x="2182" y="140"/>
                    <a:pt x="1697" y="422"/>
                  </a:cubicBezTo>
                  <a:cubicBezTo>
                    <a:pt x="653" y="976"/>
                    <a:pt x="0" y="2085"/>
                    <a:pt x="0" y="3260"/>
                  </a:cubicBezTo>
                  <a:lnTo>
                    <a:pt x="0" y="35879"/>
                  </a:lnTo>
                  <a:cubicBezTo>
                    <a:pt x="0" y="37054"/>
                    <a:pt x="653" y="38163"/>
                    <a:pt x="1697" y="38717"/>
                  </a:cubicBezTo>
                  <a:cubicBezTo>
                    <a:pt x="2186" y="39011"/>
                    <a:pt x="2708" y="39141"/>
                    <a:pt x="3262" y="39141"/>
                  </a:cubicBezTo>
                  <a:cubicBezTo>
                    <a:pt x="3850" y="39141"/>
                    <a:pt x="4469" y="38978"/>
                    <a:pt x="4991" y="38652"/>
                  </a:cubicBezTo>
                  <a:lnTo>
                    <a:pt x="31087" y="22342"/>
                  </a:lnTo>
                  <a:cubicBezTo>
                    <a:pt x="32033" y="21755"/>
                    <a:pt x="32620" y="20679"/>
                    <a:pt x="32620" y="19570"/>
                  </a:cubicBezTo>
                  <a:cubicBezTo>
                    <a:pt x="32620" y="18460"/>
                    <a:pt x="32033" y="17384"/>
                    <a:pt x="31087" y="16797"/>
                  </a:cubicBezTo>
                  <a:lnTo>
                    <a:pt x="4991" y="487"/>
                  </a:lnTo>
                  <a:cubicBezTo>
                    <a:pt x="4465" y="165"/>
                    <a:pt x="3868" y="1"/>
                    <a:pt x="3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3306825" y="3826300"/>
              <a:ext cx="986775" cy="815525"/>
            </a:xfrm>
            <a:custGeom>
              <a:avLst/>
              <a:gdLst/>
              <a:ahLst/>
              <a:cxnLst/>
              <a:rect l="l" t="t" r="r" b="b"/>
              <a:pathLst>
                <a:path w="39471" h="32621" extrusionOk="0">
                  <a:moveTo>
                    <a:pt x="30174" y="6524"/>
                  </a:moveTo>
                  <a:lnTo>
                    <a:pt x="19736" y="23193"/>
                  </a:lnTo>
                  <a:lnTo>
                    <a:pt x="9297" y="6524"/>
                  </a:lnTo>
                  <a:close/>
                  <a:moveTo>
                    <a:pt x="3426" y="0"/>
                  </a:moveTo>
                  <a:cubicBezTo>
                    <a:pt x="2251" y="0"/>
                    <a:pt x="1142" y="653"/>
                    <a:pt x="588" y="1697"/>
                  </a:cubicBezTo>
                  <a:cubicBezTo>
                    <a:pt x="1" y="2708"/>
                    <a:pt x="33" y="3980"/>
                    <a:pt x="653" y="4991"/>
                  </a:cubicBezTo>
                  <a:lnTo>
                    <a:pt x="16963" y="31087"/>
                  </a:lnTo>
                  <a:cubicBezTo>
                    <a:pt x="17550" y="32033"/>
                    <a:pt x="18626" y="32620"/>
                    <a:pt x="19736" y="32620"/>
                  </a:cubicBezTo>
                  <a:cubicBezTo>
                    <a:pt x="20845" y="32620"/>
                    <a:pt x="21921" y="32033"/>
                    <a:pt x="22508" y="31087"/>
                  </a:cubicBezTo>
                  <a:lnTo>
                    <a:pt x="38818" y="4991"/>
                  </a:lnTo>
                  <a:cubicBezTo>
                    <a:pt x="39438" y="3980"/>
                    <a:pt x="39471" y="2708"/>
                    <a:pt x="38883" y="1697"/>
                  </a:cubicBezTo>
                  <a:cubicBezTo>
                    <a:pt x="38329" y="653"/>
                    <a:pt x="37220" y="0"/>
                    <a:pt x="36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3306825" y="1053600"/>
              <a:ext cx="986775" cy="815525"/>
            </a:xfrm>
            <a:custGeom>
              <a:avLst/>
              <a:gdLst/>
              <a:ahLst/>
              <a:cxnLst/>
              <a:rect l="l" t="t" r="r" b="b"/>
              <a:pathLst>
                <a:path w="39471" h="32621" extrusionOk="0">
                  <a:moveTo>
                    <a:pt x="19736" y="9428"/>
                  </a:moveTo>
                  <a:lnTo>
                    <a:pt x="30174" y="26097"/>
                  </a:lnTo>
                  <a:lnTo>
                    <a:pt x="9297" y="26097"/>
                  </a:lnTo>
                  <a:lnTo>
                    <a:pt x="19736" y="9428"/>
                  </a:lnTo>
                  <a:close/>
                  <a:moveTo>
                    <a:pt x="19736" y="1"/>
                  </a:moveTo>
                  <a:cubicBezTo>
                    <a:pt x="18626" y="1"/>
                    <a:pt x="17550" y="588"/>
                    <a:pt x="16963" y="1534"/>
                  </a:cubicBezTo>
                  <a:lnTo>
                    <a:pt x="653" y="27630"/>
                  </a:lnTo>
                  <a:cubicBezTo>
                    <a:pt x="33" y="28641"/>
                    <a:pt x="1" y="29913"/>
                    <a:pt x="588" y="30924"/>
                  </a:cubicBezTo>
                  <a:cubicBezTo>
                    <a:pt x="1142" y="31968"/>
                    <a:pt x="2251" y="32621"/>
                    <a:pt x="3426" y="32621"/>
                  </a:cubicBezTo>
                  <a:lnTo>
                    <a:pt x="36046" y="32621"/>
                  </a:lnTo>
                  <a:cubicBezTo>
                    <a:pt x="37220" y="32621"/>
                    <a:pt x="38329" y="31968"/>
                    <a:pt x="38883" y="30924"/>
                  </a:cubicBezTo>
                  <a:cubicBezTo>
                    <a:pt x="39471" y="29913"/>
                    <a:pt x="39438" y="28641"/>
                    <a:pt x="38818" y="27630"/>
                  </a:cubicBezTo>
                  <a:lnTo>
                    <a:pt x="22508" y="1534"/>
                  </a:lnTo>
                  <a:cubicBezTo>
                    <a:pt x="21921" y="588"/>
                    <a:pt x="20845" y="1"/>
                    <a:pt x="19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E08D4D95-A697-4D8E-9D04-5A6A70207F18}"/>
              </a:ext>
            </a:extLst>
          </p:cNvPr>
          <p:cNvPicPr>
            <a:picLocks noChangeAspect="1"/>
          </p:cNvPicPr>
          <p:nvPr/>
        </p:nvPicPr>
        <p:blipFill>
          <a:blip r:embed="rId4"/>
          <a:stretch>
            <a:fillRect/>
          </a:stretch>
        </p:blipFill>
        <p:spPr>
          <a:xfrm>
            <a:off x="877266" y="1346890"/>
            <a:ext cx="1670136" cy="660434"/>
          </a:xfrm>
          <a:prstGeom prst="rect">
            <a:avLst/>
          </a:prstGeom>
          <a:effectLst>
            <a:glow rad="228600">
              <a:schemeClr val="accent5">
                <a:satMod val="175000"/>
                <a:alpha val="40000"/>
              </a:schemeClr>
            </a:glow>
          </a:effectLst>
        </p:spPr>
      </p:pic>
      <p:pic>
        <p:nvPicPr>
          <p:cNvPr id="3" name="Picture 2">
            <a:extLst>
              <a:ext uri="{FF2B5EF4-FFF2-40B4-BE49-F238E27FC236}">
                <a16:creationId xmlns:a16="http://schemas.microsoft.com/office/drawing/2014/main" id="{1A9BDCA7-DDE0-44EC-B505-FE7947E39467}"/>
              </a:ext>
            </a:extLst>
          </p:cNvPr>
          <p:cNvPicPr>
            <a:picLocks noChangeAspect="1"/>
          </p:cNvPicPr>
          <p:nvPr/>
        </p:nvPicPr>
        <p:blipFill>
          <a:blip r:embed="rId5"/>
          <a:stretch>
            <a:fillRect/>
          </a:stretch>
        </p:blipFill>
        <p:spPr>
          <a:xfrm>
            <a:off x="176801" y="2078606"/>
            <a:ext cx="3105448" cy="660435"/>
          </a:xfrm>
          <a:prstGeom prst="rect">
            <a:avLst/>
          </a:prstGeom>
          <a:effectLst>
            <a:glow rad="228600">
              <a:schemeClr val="accent5">
                <a:satMod val="175000"/>
                <a:alpha val="40000"/>
              </a:schemeClr>
            </a:glow>
          </a:effectLst>
        </p:spPr>
      </p:pic>
      <p:pic>
        <p:nvPicPr>
          <p:cNvPr id="4" name="Picture 3">
            <a:extLst>
              <a:ext uri="{FF2B5EF4-FFF2-40B4-BE49-F238E27FC236}">
                <a16:creationId xmlns:a16="http://schemas.microsoft.com/office/drawing/2014/main" id="{4C1D5502-2CD5-4C48-A7B2-09B2272F0941}"/>
              </a:ext>
            </a:extLst>
          </p:cNvPr>
          <p:cNvPicPr>
            <a:picLocks noChangeAspect="1"/>
          </p:cNvPicPr>
          <p:nvPr/>
        </p:nvPicPr>
        <p:blipFill>
          <a:blip r:embed="rId6"/>
          <a:stretch>
            <a:fillRect/>
          </a:stretch>
        </p:blipFill>
        <p:spPr>
          <a:xfrm>
            <a:off x="1094735" y="3411959"/>
            <a:ext cx="1720938" cy="647733"/>
          </a:xfrm>
          <a:prstGeom prst="rect">
            <a:avLst/>
          </a:prstGeom>
          <a:effectLst>
            <a:glow rad="228600">
              <a:schemeClr val="accent5">
                <a:satMod val="175000"/>
                <a:alpha val="40000"/>
              </a:schemeClr>
            </a:glow>
          </a:effectLst>
        </p:spPr>
      </p:pic>
      <p:pic>
        <p:nvPicPr>
          <p:cNvPr id="5" name="Picture 4">
            <a:extLst>
              <a:ext uri="{FF2B5EF4-FFF2-40B4-BE49-F238E27FC236}">
                <a16:creationId xmlns:a16="http://schemas.microsoft.com/office/drawing/2014/main" id="{F8B2E408-8D54-40FC-A30C-FDFB9EB17508}"/>
              </a:ext>
            </a:extLst>
          </p:cNvPr>
          <p:cNvPicPr>
            <a:picLocks noChangeAspect="1"/>
          </p:cNvPicPr>
          <p:nvPr/>
        </p:nvPicPr>
        <p:blipFill>
          <a:blip r:embed="rId7"/>
          <a:stretch>
            <a:fillRect/>
          </a:stretch>
        </p:blipFill>
        <p:spPr>
          <a:xfrm>
            <a:off x="1024881" y="4181034"/>
            <a:ext cx="1860646" cy="603281"/>
          </a:xfrm>
          <a:prstGeom prst="rect">
            <a:avLst/>
          </a:prstGeom>
          <a:effectLst>
            <a:glow rad="228600">
              <a:schemeClr val="accent5">
                <a:satMod val="175000"/>
                <a:alpha val="40000"/>
              </a:schemeClr>
            </a:glow>
          </a:effectLst>
        </p:spPr>
      </p:pic>
      <p:pic>
        <p:nvPicPr>
          <p:cNvPr id="6" name="Picture 5">
            <a:extLst>
              <a:ext uri="{FF2B5EF4-FFF2-40B4-BE49-F238E27FC236}">
                <a16:creationId xmlns:a16="http://schemas.microsoft.com/office/drawing/2014/main" id="{411622A8-A7E6-4BF5-8D53-E921C8E7034D}"/>
              </a:ext>
            </a:extLst>
          </p:cNvPr>
          <p:cNvPicPr>
            <a:picLocks noChangeAspect="1"/>
          </p:cNvPicPr>
          <p:nvPr/>
        </p:nvPicPr>
        <p:blipFill>
          <a:blip r:embed="rId8"/>
          <a:stretch>
            <a:fillRect/>
          </a:stretch>
        </p:blipFill>
        <p:spPr>
          <a:xfrm>
            <a:off x="5802611" y="1145619"/>
            <a:ext cx="2984653" cy="482625"/>
          </a:xfrm>
          <a:prstGeom prst="rect">
            <a:avLst/>
          </a:prstGeom>
          <a:effectLst>
            <a:glow rad="228600">
              <a:schemeClr val="accent5">
                <a:satMod val="175000"/>
                <a:alpha val="40000"/>
              </a:schemeClr>
            </a:glow>
          </a:effectLst>
        </p:spPr>
      </p:pic>
      <p:pic>
        <p:nvPicPr>
          <p:cNvPr id="8" name="Picture 7">
            <a:extLst>
              <a:ext uri="{FF2B5EF4-FFF2-40B4-BE49-F238E27FC236}">
                <a16:creationId xmlns:a16="http://schemas.microsoft.com/office/drawing/2014/main" id="{892BBF9F-1DAF-478E-8255-678B6A931C95}"/>
              </a:ext>
            </a:extLst>
          </p:cNvPr>
          <p:cNvPicPr>
            <a:picLocks noChangeAspect="1"/>
          </p:cNvPicPr>
          <p:nvPr/>
        </p:nvPicPr>
        <p:blipFill>
          <a:blip r:embed="rId9"/>
          <a:stretch>
            <a:fillRect/>
          </a:stretch>
        </p:blipFill>
        <p:spPr>
          <a:xfrm>
            <a:off x="5433400" y="1724916"/>
            <a:ext cx="3690128" cy="522768"/>
          </a:xfrm>
          <a:prstGeom prst="rect">
            <a:avLst/>
          </a:prstGeom>
          <a:effectLst>
            <a:glow rad="228600">
              <a:schemeClr val="accent5">
                <a:satMod val="175000"/>
                <a:alpha val="40000"/>
              </a:schemeClr>
            </a:glow>
          </a:effectLst>
        </p:spPr>
      </p:pic>
      <p:pic>
        <p:nvPicPr>
          <p:cNvPr id="10" name="Picture 9">
            <a:extLst>
              <a:ext uri="{FF2B5EF4-FFF2-40B4-BE49-F238E27FC236}">
                <a16:creationId xmlns:a16="http://schemas.microsoft.com/office/drawing/2014/main" id="{66785D7E-FA96-4BC1-99D3-CDD84C53D352}"/>
              </a:ext>
            </a:extLst>
          </p:cNvPr>
          <p:cNvPicPr>
            <a:picLocks noChangeAspect="1"/>
          </p:cNvPicPr>
          <p:nvPr/>
        </p:nvPicPr>
        <p:blipFill>
          <a:blip r:embed="rId10"/>
          <a:stretch>
            <a:fillRect/>
          </a:stretch>
        </p:blipFill>
        <p:spPr>
          <a:xfrm>
            <a:off x="6171535" y="2330855"/>
            <a:ext cx="2112930" cy="464545"/>
          </a:xfrm>
          <a:prstGeom prst="rect">
            <a:avLst/>
          </a:prstGeom>
          <a:effectLst>
            <a:glow rad="228600">
              <a:schemeClr val="accent5">
                <a:satMod val="175000"/>
                <a:alpha val="40000"/>
              </a:schemeClr>
            </a:glow>
          </a:effectLst>
        </p:spPr>
      </p:pic>
      <p:pic>
        <p:nvPicPr>
          <p:cNvPr id="12" name="Picture 11">
            <a:extLst>
              <a:ext uri="{FF2B5EF4-FFF2-40B4-BE49-F238E27FC236}">
                <a16:creationId xmlns:a16="http://schemas.microsoft.com/office/drawing/2014/main" id="{591528BD-DA43-41DD-B977-A6B15BB77376}"/>
              </a:ext>
            </a:extLst>
          </p:cNvPr>
          <p:cNvPicPr>
            <a:picLocks noChangeAspect="1"/>
          </p:cNvPicPr>
          <p:nvPr/>
        </p:nvPicPr>
        <p:blipFill>
          <a:blip r:embed="rId11"/>
          <a:stretch>
            <a:fillRect/>
          </a:stretch>
        </p:blipFill>
        <p:spPr>
          <a:xfrm>
            <a:off x="5885038" y="3402258"/>
            <a:ext cx="3394826" cy="1244089"/>
          </a:xfrm>
          <a:prstGeom prst="rect">
            <a:avLst/>
          </a:prstGeom>
          <a:effectLst>
            <a:glow rad="228600">
              <a:schemeClr val="accent5">
                <a:satMod val="175000"/>
                <a:alpha val="40000"/>
              </a:schemeClr>
            </a:glow>
          </a:effectLst>
        </p:spPr>
      </p:pic>
      <p:cxnSp>
        <p:nvCxnSpPr>
          <p:cNvPr id="149" name="Google Shape;1106;p36">
            <a:extLst>
              <a:ext uri="{FF2B5EF4-FFF2-40B4-BE49-F238E27FC236}">
                <a16:creationId xmlns:a16="http://schemas.microsoft.com/office/drawing/2014/main" id="{4E37C303-E344-4D57-91BE-CAA57C8B2DEB}"/>
              </a:ext>
            </a:extLst>
          </p:cNvPr>
          <p:cNvCxnSpPr>
            <a:cxnSpLocks/>
          </p:cNvCxnSpPr>
          <p:nvPr/>
        </p:nvCxnSpPr>
        <p:spPr>
          <a:xfrm>
            <a:off x="1964849" y="1165457"/>
            <a:ext cx="1646272" cy="675434"/>
          </a:xfrm>
          <a:prstGeom prst="bentConnector3">
            <a:avLst>
              <a:gd name="adj1" fmla="val 50000"/>
            </a:avLst>
          </a:prstGeom>
          <a:noFill/>
          <a:ln w="9525" cap="flat" cmpd="sng">
            <a:solidFill>
              <a:srgbClr val="11FFFF"/>
            </a:solidFill>
            <a:prstDash val="solid"/>
            <a:round/>
            <a:headEnd type="oval" w="med" len="med"/>
            <a:tailEnd type="oval" w="med" len="med"/>
          </a:ln>
        </p:spPr>
      </p:cxnSp>
      <p:cxnSp>
        <p:nvCxnSpPr>
          <p:cNvPr id="152" name="Google Shape;1106;p36">
            <a:extLst>
              <a:ext uri="{FF2B5EF4-FFF2-40B4-BE49-F238E27FC236}">
                <a16:creationId xmlns:a16="http://schemas.microsoft.com/office/drawing/2014/main" id="{A28C95C9-5668-4EED-919C-17F1ACED2685}"/>
              </a:ext>
            </a:extLst>
          </p:cNvPr>
          <p:cNvCxnSpPr>
            <a:cxnSpLocks/>
          </p:cNvCxnSpPr>
          <p:nvPr/>
        </p:nvCxnSpPr>
        <p:spPr>
          <a:xfrm>
            <a:off x="2356264" y="3257661"/>
            <a:ext cx="1354255" cy="498623"/>
          </a:xfrm>
          <a:prstGeom prst="bentConnector3">
            <a:avLst>
              <a:gd name="adj1" fmla="val 50000"/>
            </a:avLst>
          </a:prstGeom>
          <a:noFill/>
          <a:ln w="9525" cap="flat" cmpd="sng">
            <a:solidFill>
              <a:srgbClr val="11FFFF"/>
            </a:solidFill>
            <a:prstDash val="solid"/>
            <a:round/>
            <a:headEnd type="oval" w="med" len="med"/>
            <a:tailEnd type="oval" w="med" len="med"/>
          </a:ln>
        </p:spPr>
      </p:cxnSp>
      <p:cxnSp>
        <p:nvCxnSpPr>
          <p:cNvPr id="154" name="Google Shape;1106;p36">
            <a:extLst>
              <a:ext uri="{FF2B5EF4-FFF2-40B4-BE49-F238E27FC236}">
                <a16:creationId xmlns:a16="http://schemas.microsoft.com/office/drawing/2014/main" id="{50C75380-1638-4404-9875-E8A97730969E}"/>
              </a:ext>
            </a:extLst>
          </p:cNvPr>
          <p:cNvCxnSpPr>
            <a:cxnSpLocks/>
          </p:cNvCxnSpPr>
          <p:nvPr/>
        </p:nvCxnSpPr>
        <p:spPr>
          <a:xfrm flipV="1">
            <a:off x="5281772" y="1017861"/>
            <a:ext cx="1643608" cy="633122"/>
          </a:xfrm>
          <a:prstGeom prst="bentConnector3">
            <a:avLst>
              <a:gd name="adj1" fmla="val 50000"/>
            </a:avLst>
          </a:prstGeom>
          <a:noFill/>
          <a:ln w="9525" cap="flat" cmpd="sng">
            <a:solidFill>
              <a:srgbClr val="11FFFF"/>
            </a:solidFill>
            <a:prstDash val="solid"/>
            <a:round/>
            <a:headEnd type="oval" w="med" len="med"/>
            <a:tailEnd type="oval" w="med" len="med"/>
          </a:ln>
        </p:spPr>
      </p:cxnSp>
      <p:cxnSp>
        <p:nvCxnSpPr>
          <p:cNvPr id="156" name="Google Shape;1106;p36">
            <a:extLst>
              <a:ext uri="{FF2B5EF4-FFF2-40B4-BE49-F238E27FC236}">
                <a16:creationId xmlns:a16="http://schemas.microsoft.com/office/drawing/2014/main" id="{DE768173-3047-47BE-87BC-906912FA25E8}"/>
              </a:ext>
            </a:extLst>
          </p:cNvPr>
          <p:cNvCxnSpPr>
            <a:cxnSpLocks/>
          </p:cNvCxnSpPr>
          <p:nvPr/>
        </p:nvCxnSpPr>
        <p:spPr>
          <a:xfrm flipV="1">
            <a:off x="5122384" y="3138205"/>
            <a:ext cx="1401541" cy="850912"/>
          </a:xfrm>
          <a:prstGeom prst="bentConnector3">
            <a:avLst>
              <a:gd name="adj1" fmla="val 50000"/>
            </a:avLst>
          </a:prstGeom>
          <a:noFill/>
          <a:ln w="9525" cap="flat" cmpd="sng">
            <a:solidFill>
              <a:srgbClr val="11FFFF"/>
            </a:solidFill>
            <a:prstDash val="solid"/>
            <a:round/>
            <a:headEnd type="oval" w="med" len="med"/>
            <a:tailEnd type="oval"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7"/>
        <p:cNvGrpSpPr/>
        <p:nvPr/>
      </p:nvGrpSpPr>
      <p:grpSpPr>
        <a:xfrm>
          <a:off x="0" y="0"/>
          <a:ext cx="0" cy="0"/>
          <a:chOff x="0" y="0"/>
          <a:chExt cx="0" cy="0"/>
        </a:xfrm>
      </p:grpSpPr>
      <p:sp>
        <p:nvSpPr>
          <p:cNvPr id="1839" name="Google Shape;1839;p46"/>
          <p:cNvSpPr txBox="1">
            <a:spLocks noGrp="1"/>
          </p:cNvSpPr>
          <p:nvPr>
            <p:ph type="ctrTitle"/>
          </p:nvPr>
        </p:nvSpPr>
        <p:spPr>
          <a:xfrm>
            <a:off x="1527675" y="335756"/>
            <a:ext cx="5244600" cy="5805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   EQUATIONS OF MOTION</a:t>
            </a:r>
            <a:endParaRPr dirty="0"/>
          </a:p>
        </p:txBody>
      </p:sp>
      <p:sp>
        <p:nvSpPr>
          <p:cNvPr id="1844" name="Google Shape;1844;p46"/>
          <p:cNvSpPr txBox="1">
            <a:spLocks noGrp="1"/>
          </p:cNvSpPr>
          <p:nvPr>
            <p:ph type="subTitle" idx="1"/>
          </p:nvPr>
        </p:nvSpPr>
        <p:spPr>
          <a:xfrm>
            <a:off x="4745505" y="1187587"/>
            <a:ext cx="4170289" cy="3470137"/>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dirty="0"/>
              <a:t> </a:t>
            </a:r>
            <a:r>
              <a:rPr lang="en-IN" sz="1200" b="1" dirty="0"/>
              <a:t>ROTATIONAL MOTION</a:t>
            </a:r>
          </a:p>
          <a:p>
            <a:pPr marL="0" lvl="0" indent="0" algn="l" rtl="0">
              <a:spcBef>
                <a:spcPts val="0"/>
              </a:spcBef>
              <a:spcAft>
                <a:spcPts val="0"/>
              </a:spcAft>
              <a:buClr>
                <a:schemeClr val="dk1"/>
              </a:buClr>
              <a:buSzPts val="1100"/>
              <a:buFont typeface="Arial"/>
              <a:buNone/>
            </a:pPr>
            <a:endParaRPr lang="en-IN" sz="1200" b="1" dirty="0"/>
          </a:p>
          <a:p>
            <a:pPr marL="0" lvl="0" indent="0" algn="l" rtl="0">
              <a:spcBef>
                <a:spcPts val="0"/>
              </a:spcBef>
              <a:spcAft>
                <a:spcPts val="0"/>
              </a:spcAft>
              <a:buClr>
                <a:schemeClr val="dk1"/>
              </a:buClr>
              <a:buSzPts val="1100"/>
              <a:buFont typeface="Arial"/>
              <a:buNone/>
            </a:pPr>
            <a:r>
              <a:rPr lang="en-IN" b="1" dirty="0"/>
              <a:t>It is easier to express rotation of body with respect to body frame about its own inertial axis.</a:t>
            </a:r>
          </a:p>
          <a:p>
            <a:pPr marL="0" lvl="0" indent="0" algn="l" rtl="0">
              <a:spcBef>
                <a:spcPts val="0"/>
              </a:spcBef>
              <a:spcAft>
                <a:spcPts val="0"/>
              </a:spcAft>
              <a:buClr>
                <a:schemeClr val="dk1"/>
              </a:buClr>
              <a:buSzPts val="1100"/>
              <a:buFont typeface="Arial"/>
              <a:buNone/>
            </a:pPr>
            <a:r>
              <a:rPr lang="en-IN" b="1" dirty="0"/>
              <a:t>According to Euler’s equation.</a:t>
            </a:r>
          </a:p>
          <a:p>
            <a:pPr marL="0" lvl="0" indent="0" algn="l" rtl="0">
              <a:spcBef>
                <a:spcPts val="0"/>
              </a:spcBef>
              <a:spcAft>
                <a:spcPts val="0"/>
              </a:spcAft>
              <a:buClr>
                <a:schemeClr val="dk1"/>
              </a:buClr>
              <a:buSzPts val="1100"/>
              <a:buFont typeface="Arial"/>
              <a:buNone/>
            </a:pPr>
            <a:endParaRPr lang="en-IN" b="1" dirty="0"/>
          </a:p>
          <a:p>
            <a:pPr marL="0" lvl="0" indent="0" algn="l" rtl="0">
              <a:spcBef>
                <a:spcPts val="0"/>
              </a:spcBef>
              <a:spcAft>
                <a:spcPts val="0"/>
              </a:spcAft>
              <a:buClr>
                <a:schemeClr val="dk1"/>
              </a:buClr>
              <a:buSzPts val="1100"/>
              <a:buFont typeface="Arial"/>
              <a:buNone/>
            </a:pPr>
            <a:endParaRPr lang="en-IN" b="1" dirty="0"/>
          </a:p>
          <a:p>
            <a:pPr marL="0" lvl="0" indent="0" algn="l" rtl="0">
              <a:spcBef>
                <a:spcPts val="0"/>
              </a:spcBef>
              <a:spcAft>
                <a:spcPts val="0"/>
              </a:spcAft>
              <a:buClr>
                <a:schemeClr val="dk1"/>
              </a:buClr>
              <a:buSzPts val="1100"/>
              <a:buFont typeface="Arial"/>
              <a:buNone/>
            </a:pPr>
            <a:endParaRPr lang="en-IN" b="1" dirty="0"/>
          </a:p>
          <a:p>
            <a:pPr marL="0" lvl="0" indent="0" algn="l" rtl="0">
              <a:spcBef>
                <a:spcPts val="0"/>
              </a:spcBef>
              <a:spcAft>
                <a:spcPts val="0"/>
              </a:spcAft>
              <a:buClr>
                <a:schemeClr val="dk1"/>
              </a:buClr>
              <a:buSzPts val="1100"/>
              <a:buFont typeface="Arial"/>
              <a:buNone/>
            </a:pPr>
            <a:endParaRPr lang="en-IN" b="1" dirty="0"/>
          </a:p>
          <a:p>
            <a:pPr marL="0" lvl="0" indent="0" algn="l" rtl="0">
              <a:spcBef>
                <a:spcPts val="0"/>
              </a:spcBef>
              <a:spcAft>
                <a:spcPts val="0"/>
              </a:spcAft>
              <a:buClr>
                <a:schemeClr val="dk1"/>
              </a:buClr>
              <a:buSzPts val="1100"/>
              <a:buFont typeface="Arial"/>
              <a:buNone/>
            </a:pPr>
            <a:endParaRPr lang="en-IN" b="1" dirty="0"/>
          </a:p>
          <a:p>
            <a:pPr marL="0" lvl="0" indent="0" algn="l" rtl="0">
              <a:spcBef>
                <a:spcPts val="0"/>
              </a:spcBef>
              <a:spcAft>
                <a:spcPts val="0"/>
              </a:spcAft>
              <a:buClr>
                <a:schemeClr val="dk1"/>
              </a:buClr>
              <a:buSzPts val="1100"/>
              <a:buFont typeface="Arial"/>
              <a:buNone/>
            </a:pPr>
            <a:endParaRPr lang="en-IN" b="1" dirty="0"/>
          </a:p>
          <a:p>
            <a:pPr marL="0" lvl="0" indent="0" algn="l" rtl="0">
              <a:spcBef>
                <a:spcPts val="0"/>
              </a:spcBef>
              <a:spcAft>
                <a:spcPts val="0"/>
              </a:spcAft>
              <a:buClr>
                <a:schemeClr val="dk1"/>
              </a:buClr>
              <a:buSzPts val="1100"/>
              <a:buFont typeface="Arial"/>
              <a:buNone/>
            </a:pPr>
            <a:r>
              <a:rPr lang="en-IN" b="1" dirty="0"/>
              <a:t>Where w is angular velocity vector, I is inertia matrix and tau is torque acting on body. Thus;</a:t>
            </a:r>
          </a:p>
          <a:p>
            <a:pPr marL="0" lvl="0" indent="0" algn="l" rtl="0">
              <a:spcBef>
                <a:spcPts val="0"/>
              </a:spcBef>
              <a:spcAft>
                <a:spcPts val="0"/>
              </a:spcAft>
              <a:buClr>
                <a:schemeClr val="dk1"/>
              </a:buClr>
              <a:buSzPts val="1100"/>
              <a:buFont typeface="Arial"/>
              <a:buNone/>
            </a:pPr>
            <a:endParaRPr b="1" dirty="0"/>
          </a:p>
        </p:txBody>
      </p:sp>
      <p:sp>
        <p:nvSpPr>
          <p:cNvPr id="1845" name="Google Shape;1845;p46"/>
          <p:cNvSpPr txBox="1">
            <a:spLocks noGrp="1"/>
          </p:cNvSpPr>
          <p:nvPr>
            <p:ph type="subTitle" idx="1"/>
          </p:nvPr>
        </p:nvSpPr>
        <p:spPr>
          <a:xfrm>
            <a:off x="8859997" y="4106062"/>
            <a:ext cx="423877" cy="1301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1846" name="Google Shape;1846;p46"/>
          <p:cNvSpPr/>
          <p:nvPr/>
        </p:nvSpPr>
        <p:spPr>
          <a:xfrm rot="5400000">
            <a:off x="1041760" y="4293032"/>
            <a:ext cx="6696740" cy="423876"/>
          </a:xfrm>
          <a:custGeom>
            <a:avLst/>
            <a:gdLst/>
            <a:ahLst/>
            <a:cxnLst/>
            <a:rect l="l" t="t" r="r" b="b"/>
            <a:pathLst>
              <a:path w="107195" h="6785" extrusionOk="0">
                <a:moveTo>
                  <a:pt x="30398" y="0"/>
                </a:moveTo>
                <a:lnTo>
                  <a:pt x="27181" y="6727"/>
                </a:lnTo>
                <a:lnTo>
                  <a:pt x="0" y="6727"/>
                </a:lnTo>
                <a:lnTo>
                  <a:pt x="0" y="6784"/>
                </a:lnTo>
                <a:lnTo>
                  <a:pt x="27217" y="6784"/>
                </a:lnTo>
                <a:lnTo>
                  <a:pt x="30434" y="53"/>
                </a:lnTo>
                <a:lnTo>
                  <a:pt x="71874" y="53"/>
                </a:lnTo>
                <a:lnTo>
                  <a:pt x="75290" y="6771"/>
                </a:lnTo>
                <a:lnTo>
                  <a:pt x="75295" y="6784"/>
                </a:lnTo>
                <a:lnTo>
                  <a:pt x="107195" y="6784"/>
                </a:lnTo>
                <a:lnTo>
                  <a:pt x="107195" y="6727"/>
                </a:lnTo>
                <a:lnTo>
                  <a:pt x="75330" y="6727"/>
                </a:lnTo>
                <a:lnTo>
                  <a:pt x="71914" y="14"/>
                </a:lnTo>
                <a:lnTo>
                  <a:pt x="71905" y="0"/>
                </a:lnTo>
                <a:close/>
              </a:path>
            </a:pathLst>
          </a:custGeom>
          <a:solidFill>
            <a:srgbClr val="4DFFFF"/>
          </a:solid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4938106" y="261613"/>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rot="10800000" flipH="1" flipV="1">
            <a:off x="2947363" y="499474"/>
            <a:ext cx="443440" cy="492343"/>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849" name="Google Shape;1849;p46"/>
          <p:cNvCxnSpPr>
            <a:cxnSpLocks/>
          </p:cNvCxnSpPr>
          <p:nvPr/>
        </p:nvCxnSpPr>
        <p:spPr>
          <a:xfrm flipH="1">
            <a:off x="3087787" y="292255"/>
            <a:ext cx="1197334" cy="1"/>
          </a:xfrm>
          <a:prstGeom prst="straightConnector1">
            <a:avLst/>
          </a:prstGeom>
          <a:noFill/>
          <a:ln w="9525" cap="flat" cmpd="sng">
            <a:solidFill>
              <a:srgbClr val="11FFFF"/>
            </a:solidFill>
            <a:prstDash val="solid"/>
            <a:round/>
            <a:headEnd type="none" w="med" len="med"/>
            <a:tailEnd type="none" w="med" len="med"/>
          </a:ln>
        </p:spPr>
      </p:cxnSp>
      <p:sp>
        <p:nvSpPr>
          <p:cNvPr id="1850" name="Google Shape;1850;p46"/>
          <p:cNvSpPr/>
          <p:nvPr/>
        </p:nvSpPr>
        <p:spPr>
          <a:xfrm rot="-5400000">
            <a:off x="7855502" y="1292409"/>
            <a:ext cx="144800" cy="125911"/>
          </a:xfrm>
          <a:custGeom>
            <a:avLst/>
            <a:gdLst/>
            <a:ahLst/>
            <a:cxnLst/>
            <a:rect l="l" t="t" r="r" b="b"/>
            <a:pathLst>
              <a:path w="4561" h="3966" extrusionOk="0">
                <a:moveTo>
                  <a:pt x="0" y="1"/>
                </a:moveTo>
                <a:lnTo>
                  <a:pt x="2286" y="3965"/>
                </a:lnTo>
                <a:lnTo>
                  <a:pt x="45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rot="5400000">
            <a:off x="1244149" y="1292410"/>
            <a:ext cx="144800" cy="125911"/>
          </a:xfrm>
          <a:custGeom>
            <a:avLst/>
            <a:gdLst/>
            <a:ahLst/>
            <a:cxnLst/>
            <a:rect l="l" t="t" r="r" b="b"/>
            <a:pathLst>
              <a:path w="4561" h="3966" extrusionOk="0">
                <a:moveTo>
                  <a:pt x="0" y="1"/>
                </a:moveTo>
                <a:lnTo>
                  <a:pt x="2286" y="3965"/>
                </a:lnTo>
                <a:lnTo>
                  <a:pt x="45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6"/>
          <p:cNvSpPr/>
          <p:nvPr/>
        </p:nvSpPr>
        <p:spPr>
          <a:xfrm>
            <a:off x="4178192" y="1100587"/>
            <a:ext cx="45719" cy="87000"/>
          </a:xfrm>
          <a:prstGeom prst="rect">
            <a:avLst/>
          </a:prstGeom>
          <a:no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EB131B17-F490-48AB-8A6E-A523E6485C9A}"/>
              </a:ext>
            </a:extLst>
          </p:cNvPr>
          <p:cNvSpPr>
            <a:spLocks noGrp="1"/>
          </p:cNvSpPr>
          <p:nvPr>
            <p:ph type="subTitle" idx="1"/>
          </p:nvPr>
        </p:nvSpPr>
        <p:spPr>
          <a:xfrm flipV="1">
            <a:off x="1443675" y="3910450"/>
            <a:ext cx="2471700" cy="316780"/>
          </a:xfrm>
        </p:spPr>
        <p:txBody>
          <a:bodyPr/>
          <a:lstStyle/>
          <a:p>
            <a:endParaRPr lang="en-IN" dirty="0"/>
          </a:p>
          <a:p>
            <a:endParaRPr lang="en-IN" dirty="0"/>
          </a:p>
          <a:p>
            <a:endParaRPr lang="en-IN" dirty="0"/>
          </a:p>
        </p:txBody>
      </p:sp>
      <p:sp>
        <p:nvSpPr>
          <p:cNvPr id="7" name="Subtitle 6">
            <a:extLst>
              <a:ext uri="{FF2B5EF4-FFF2-40B4-BE49-F238E27FC236}">
                <a16:creationId xmlns:a16="http://schemas.microsoft.com/office/drawing/2014/main" id="{02C35D02-15D4-4146-A985-0D7F5E6B862F}"/>
              </a:ext>
            </a:extLst>
          </p:cNvPr>
          <p:cNvSpPr>
            <a:spLocks noGrp="1"/>
          </p:cNvSpPr>
          <p:nvPr>
            <p:ph type="subTitle" idx="1"/>
          </p:nvPr>
        </p:nvSpPr>
        <p:spPr>
          <a:xfrm>
            <a:off x="504036" y="1187587"/>
            <a:ext cx="3486750" cy="3262968"/>
          </a:xfrm>
        </p:spPr>
        <p:txBody>
          <a:bodyPr/>
          <a:lstStyle/>
          <a:p>
            <a:r>
              <a:rPr lang="en-IN" sz="1200" b="1" dirty="0"/>
              <a:t>LINEAR MOTION</a:t>
            </a:r>
          </a:p>
          <a:p>
            <a:endParaRPr lang="en-IN" sz="1100" b="1" dirty="0"/>
          </a:p>
          <a:p>
            <a:pPr algn="just"/>
            <a:r>
              <a:rPr lang="en-IN" sz="1100" b="1" dirty="0"/>
              <a:t>In inertial frame, the acceleration </a:t>
            </a:r>
          </a:p>
          <a:p>
            <a:pPr algn="just"/>
            <a:r>
              <a:rPr lang="en-IN" sz="1100" b="1" dirty="0"/>
              <a:t>of quadcopter is due to thrust, </a:t>
            </a:r>
          </a:p>
          <a:p>
            <a:pPr algn="just"/>
            <a:r>
              <a:rPr lang="en-IN" sz="1100" b="1" dirty="0"/>
              <a:t>gravity and drag force. Here R is </a:t>
            </a:r>
          </a:p>
          <a:p>
            <a:pPr algn="just"/>
            <a:r>
              <a:rPr lang="en-IN" sz="1100" b="1" dirty="0"/>
              <a:t>rotation matrix to map thrust vector </a:t>
            </a:r>
          </a:p>
          <a:p>
            <a:pPr algn="just"/>
            <a:r>
              <a:rPr lang="en-IN" sz="1100" b="1" dirty="0"/>
              <a:t>to inertial frame. </a:t>
            </a:r>
            <a:r>
              <a:rPr lang="en-IN" sz="1100" b="1" dirty="0" err="1"/>
              <a:t>Fd</a:t>
            </a:r>
            <a:r>
              <a:rPr lang="en-IN" sz="1100" b="1" dirty="0"/>
              <a:t> is drag force </a:t>
            </a:r>
          </a:p>
          <a:p>
            <a:pPr algn="just"/>
            <a:r>
              <a:rPr lang="en-IN" sz="1100" b="1" dirty="0"/>
              <a:t>,x is position vector of quadcopter</a:t>
            </a:r>
          </a:p>
          <a:p>
            <a:pPr algn="just"/>
            <a:r>
              <a:rPr lang="en-IN" sz="1100" b="1" dirty="0"/>
              <a:t>and Tb is thrust force. </a:t>
            </a:r>
          </a:p>
          <a:p>
            <a:pPr algn="just"/>
            <a:endParaRPr lang="en-IN" sz="1200" b="1" dirty="0"/>
          </a:p>
        </p:txBody>
      </p:sp>
      <p:pic>
        <p:nvPicPr>
          <p:cNvPr id="9" name="Picture 8">
            <a:extLst>
              <a:ext uri="{FF2B5EF4-FFF2-40B4-BE49-F238E27FC236}">
                <a16:creationId xmlns:a16="http://schemas.microsoft.com/office/drawing/2014/main" id="{5220253F-A13A-4380-87E3-3787DB8A9970}"/>
              </a:ext>
            </a:extLst>
          </p:cNvPr>
          <p:cNvPicPr>
            <a:picLocks noChangeAspect="1"/>
          </p:cNvPicPr>
          <p:nvPr/>
        </p:nvPicPr>
        <p:blipFill>
          <a:blip r:embed="rId3"/>
          <a:stretch>
            <a:fillRect/>
          </a:stretch>
        </p:blipFill>
        <p:spPr>
          <a:xfrm>
            <a:off x="728225" y="3154025"/>
            <a:ext cx="2749691" cy="1073205"/>
          </a:xfrm>
          <a:prstGeom prst="rect">
            <a:avLst/>
          </a:prstGeom>
          <a:effectLst>
            <a:glow rad="228600">
              <a:schemeClr val="accent5">
                <a:satMod val="175000"/>
                <a:alpha val="40000"/>
              </a:schemeClr>
            </a:glow>
          </a:effectLst>
        </p:spPr>
      </p:pic>
      <p:pic>
        <p:nvPicPr>
          <p:cNvPr id="11" name="Picture 10">
            <a:extLst>
              <a:ext uri="{FF2B5EF4-FFF2-40B4-BE49-F238E27FC236}">
                <a16:creationId xmlns:a16="http://schemas.microsoft.com/office/drawing/2014/main" id="{6D87C1A7-AD41-4252-8B04-2E60CC8DB12C}"/>
              </a:ext>
            </a:extLst>
          </p:cNvPr>
          <p:cNvPicPr>
            <a:picLocks noChangeAspect="1"/>
          </p:cNvPicPr>
          <p:nvPr/>
        </p:nvPicPr>
        <p:blipFill>
          <a:blip r:embed="rId4"/>
          <a:stretch>
            <a:fillRect/>
          </a:stretch>
        </p:blipFill>
        <p:spPr>
          <a:xfrm>
            <a:off x="5788772" y="2282554"/>
            <a:ext cx="1809843" cy="457223"/>
          </a:xfrm>
          <a:prstGeom prst="rect">
            <a:avLst/>
          </a:prstGeom>
          <a:effectLst>
            <a:glow rad="228600">
              <a:schemeClr val="accent5">
                <a:satMod val="175000"/>
                <a:alpha val="40000"/>
              </a:schemeClr>
            </a:glow>
          </a:effectLst>
        </p:spPr>
      </p:pic>
      <p:pic>
        <p:nvPicPr>
          <p:cNvPr id="13" name="Picture 12">
            <a:extLst>
              <a:ext uri="{FF2B5EF4-FFF2-40B4-BE49-F238E27FC236}">
                <a16:creationId xmlns:a16="http://schemas.microsoft.com/office/drawing/2014/main" id="{681686C2-EF25-4B46-80F9-EA60402C9F79}"/>
              </a:ext>
            </a:extLst>
          </p:cNvPr>
          <p:cNvPicPr>
            <a:picLocks noChangeAspect="1"/>
          </p:cNvPicPr>
          <p:nvPr/>
        </p:nvPicPr>
        <p:blipFill>
          <a:blip r:embed="rId5"/>
          <a:stretch>
            <a:fillRect/>
          </a:stretch>
        </p:blipFill>
        <p:spPr>
          <a:xfrm>
            <a:off x="5550121" y="3612295"/>
            <a:ext cx="3365673" cy="1181161"/>
          </a:xfrm>
          <a:prstGeom prst="rect">
            <a:avLst/>
          </a:prstGeom>
          <a:effectLst>
            <a:glow rad="228600">
              <a:schemeClr val="accent5">
                <a:satMod val="175000"/>
                <a:alpha val="40000"/>
              </a:schemeClr>
            </a:glow>
          </a:effectLst>
        </p:spPr>
      </p:pic>
      <p:cxnSp>
        <p:nvCxnSpPr>
          <p:cNvPr id="29" name="Google Shape;1828;p45">
            <a:extLst>
              <a:ext uri="{FF2B5EF4-FFF2-40B4-BE49-F238E27FC236}">
                <a16:creationId xmlns:a16="http://schemas.microsoft.com/office/drawing/2014/main" id="{3904DC47-DC93-48FF-B197-A0FE98491EA3}"/>
              </a:ext>
            </a:extLst>
          </p:cNvPr>
          <p:cNvCxnSpPr/>
          <p:nvPr/>
        </p:nvCxnSpPr>
        <p:spPr>
          <a:xfrm>
            <a:off x="3433631" y="3757650"/>
            <a:ext cx="1177200" cy="0"/>
          </a:xfrm>
          <a:prstGeom prst="straightConnector1">
            <a:avLst/>
          </a:prstGeom>
          <a:noFill/>
          <a:ln w="9525" cap="flat" cmpd="sng">
            <a:solidFill>
              <a:srgbClr val="11FFFF"/>
            </a:solidFill>
            <a:prstDash val="solid"/>
            <a:round/>
            <a:headEnd type="none" w="med" len="med"/>
            <a:tailEnd type="none" w="med" len="med"/>
          </a:ln>
        </p:spPr>
      </p:cxnSp>
      <p:cxnSp>
        <p:nvCxnSpPr>
          <p:cNvPr id="30" name="Google Shape;1828;p45">
            <a:extLst>
              <a:ext uri="{FF2B5EF4-FFF2-40B4-BE49-F238E27FC236}">
                <a16:creationId xmlns:a16="http://schemas.microsoft.com/office/drawing/2014/main" id="{64AB82D9-A4E1-403F-9FCE-2BE53E1E5BBC}"/>
              </a:ext>
            </a:extLst>
          </p:cNvPr>
          <p:cNvCxnSpPr>
            <a:cxnSpLocks/>
          </p:cNvCxnSpPr>
          <p:nvPr/>
        </p:nvCxnSpPr>
        <p:spPr>
          <a:xfrm>
            <a:off x="4169430" y="2500350"/>
            <a:ext cx="1618601" cy="0"/>
          </a:xfrm>
          <a:prstGeom prst="straightConnector1">
            <a:avLst/>
          </a:prstGeom>
          <a:noFill/>
          <a:ln w="9525" cap="flat" cmpd="sng">
            <a:solidFill>
              <a:srgbClr val="11FFFF"/>
            </a:solidFill>
            <a:prstDash val="solid"/>
            <a:round/>
            <a:headEnd type="none" w="med" len="med"/>
            <a:tailEnd type="none" w="med" len="med"/>
          </a:ln>
        </p:spPr>
      </p:cxnSp>
      <p:cxnSp>
        <p:nvCxnSpPr>
          <p:cNvPr id="32" name="Google Shape;1828;p45">
            <a:extLst>
              <a:ext uri="{FF2B5EF4-FFF2-40B4-BE49-F238E27FC236}">
                <a16:creationId xmlns:a16="http://schemas.microsoft.com/office/drawing/2014/main" id="{DAF739D3-B596-4A12-B648-5F16676E8CF5}"/>
              </a:ext>
            </a:extLst>
          </p:cNvPr>
          <p:cNvCxnSpPr>
            <a:cxnSpLocks/>
          </p:cNvCxnSpPr>
          <p:nvPr/>
        </p:nvCxnSpPr>
        <p:spPr>
          <a:xfrm>
            <a:off x="4602069" y="4293432"/>
            <a:ext cx="948052" cy="0"/>
          </a:xfrm>
          <a:prstGeom prst="straightConnector1">
            <a:avLst/>
          </a:prstGeom>
          <a:noFill/>
          <a:ln w="9525" cap="flat" cmpd="sng">
            <a:solidFill>
              <a:srgbClr val="11FFFF"/>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pic>
        <p:nvPicPr>
          <p:cNvPr id="1750" name="Google Shape;1750;p43"/>
          <p:cNvPicPr preferRelativeResize="0"/>
          <p:nvPr/>
        </p:nvPicPr>
        <p:blipFill rotWithShape="1">
          <a:blip r:embed="rId3">
            <a:alphaModFix/>
          </a:blip>
          <a:srcRect l="16428" r="19722"/>
          <a:stretch/>
        </p:blipFill>
        <p:spPr>
          <a:xfrm rot="17774185">
            <a:off x="3777018" y="1527731"/>
            <a:ext cx="4683601" cy="3273531"/>
          </a:xfrm>
          <a:prstGeom prst="rect">
            <a:avLst/>
          </a:prstGeom>
          <a:noFill/>
          <a:ln>
            <a:noFill/>
          </a:ln>
        </p:spPr>
      </p:pic>
      <p:sp>
        <p:nvSpPr>
          <p:cNvPr id="1751" name="Google Shape;1751;p43"/>
          <p:cNvSpPr txBox="1"/>
          <p:nvPr/>
        </p:nvSpPr>
        <p:spPr>
          <a:xfrm>
            <a:off x="76214" y="2804251"/>
            <a:ext cx="2165386" cy="217494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dirty="0">
              <a:solidFill>
                <a:schemeClr val="lt1"/>
              </a:solidFill>
              <a:latin typeface="Teko"/>
              <a:ea typeface="Teko"/>
              <a:cs typeface="Teko"/>
              <a:sym typeface="Teko"/>
            </a:endParaRPr>
          </a:p>
        </p:txBody>
      </p:sp>
      <p:sp>
        <p:nvSpPr>
          <p:cNvPr id="1754" name="Google Shape;1754;p43"/>
          <p:cNvSpPr txBox="1"/>
          <p:nvPr/>
        </p:nvSpPr>
        <p:spPr>
          <a:xfrm>
            <a:off x="2681254" y="2045007"/>
            <a:ext cx="1486500" cy="54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000" dirty="0">
                <a:solidFill>
                  <a:schemeClr val="lt1"/>
                </a:solidFill>
                <a:latin typeface="Source Code Pro Light"/>
                <a:ea typeface="Source Code Pro Light"/>
                <a:cs typeface="Source Code Pro Light"/>
                <a:sym typeface="Source Code Pro Light"/>
              </a:rPr>
              <a:t> </a:t>
            </a:r>
            <a:endParaRPr sz="1000" dirty="0">
              <a:solidFill>
                <a:schemeClr val="lt1"/>
              </a:solidFill>
              <a:latin typeface="Source Code Pro"/>
              <a:ea typeface="Source Code Pro"/>
              <a:cs typeface="Source Code Pro"/>
              <a:sym typeface="Source Code Pro"/>
            </a:endParaRPr>
          </a:p>
          <a:p>
            <a:pPr marL="0" lvl="0" indent="0" algn="r" rtl="0">
              <a:spcBef>
                <a:spcPts val="1600"/>
              </a:spcBef>
              <a:spcAft>
                <a:spcPts val="1600"/>
              </a:spcAft>
              <a:buNone/>
            </a:pPr>
            <a:endParaRPr sz="1000" dirty="0">
              <a:solidFill>
                <a:schemeClr val="lt1"/>
              </a:solidFill>
              <a:latin typeface="Source Code Pro"/>
              <a:ea typeface="Source Code Pro"/>
              <a:cs typeface="Source Code Pro"/>
              <a:sym typeface="Source Code Pro"/>
            </a:endParaRPr>
          </a:p>
        </p:txBody>
      </p:sp>
      <p:sp>
        <p:nvSpPr>
          <p:cNvPr id="1756" name="Google Shape;1756;p43"/>
          <p:cNvSpPr txBox="1"/>
          <p:nvPr/>
        </p:nvSpPr>
        <p:spPr>
          <a:xfrm>
            <a:off x="4648251" y="2045000"/>
            <a:ext cx="1676100" cy="54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1000" dirty="0">
              <a:solidFill>
                <a:schemeClr val="lt1"/>
              </a:solidFill>
              <a:latin typeface="Source Code Pro Light"/>
              <a:ea typeface="Source Code Pro Light"/>
              <a:cs typeface="Source Code Pro Light"/>
              <a:sym typeface="Source Code Pro Light"/>
            </a:endParaRPr>
          </a:p>
        </p:txBody>
      </p:sp>
      <p:sp>
        <p:nvSpPr>
          <p:cNvPr id="1758" name="Google Shape;1758;p43"/>
          <p:cNvSpPr txBox="1"/>
          <p:nvPr/>
        </p:nvSpPr>
        <p:spPr>
          <a:xfrm>
            <a:off x="6503767" y="2914900"/>
            <a:ext cx="1486500" cy="660434"/>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endParaRPr sz="1000" dirty="0">
              <a:solidFill>
                <a:schemeClr val="lt1"/>
              </a:solidFill>
              <a:latin typeface="Source Code Pro Light"/>
              <a:ea typeface="Source Code Pro Light"/>
              <a:cs typeface="Source Code Pro Light"/>
              <a:sym typeface="Source Code Pro Light"/>
            </a:endParaRPr>
          </a:p>
          <a:p>
            <a:pPr marL="0" lvl="0" indent="0" algn="l" rtl="0">
              <a:spcBef>
                <a:spcPts val="1600"/>
              </a:spcBef>
              <a:spcAft>
                <a:spcPts val="1600"/>
              </a:spcAft>
              <a:buNone/>
            </a:pPr>
            <a:endParaRPr sz="1000" dirty="0">
              <a:solidFill>
                <a:schemeClr val="lt1"/>
              </a:solidFill>
              <a:latin typeface="Source Code Pro Light"/>
              <a:ea typeface="Source Code Pro Light"/>
              <a:cs typeface="Source Code Pro Light"/>
              <a:sym typeface="Source Code Pro Light"/>
            </a:endParaRPr>
          </a:p>
        </p:txBody>
      </p:sp>
      <p:sp>
        <p:nvSpPr>
          <p:cNvPr id="14" name="Text Placeholder 13">
            <a:extLst>
              <a:ext uri="{FF2B5EF4-FFF2-40B4-BE49-F238E27FC236}">
                <a16:creationId xmlns:a16="http://schemas.microsoft.com/office/drawing/2014/main" id="{20A6FA7C-6585-410D-9F78-09C04435B3D6}"/>
              </a:ext>
            </a:extLst>
          </p:cNvPr>
          <p:cNvSpPr>
            <a:spLocks noGrp="1"/>
          </p:cNvSpPr>
          <p:nvPr>
            <p:ph type="body" idx="1"/>
          </p:nvPr>
        </p:nvSpPr>
        <p:spPr>
          <a:xfrm>
            <a:off x="321470" y="1585913"/>
            <a:ext cx="4326782" cy="3057525"/>
          </a:xfrm>
        </p:spPr>
        <p:txBody>
          <a:bodyPr/>
          <a:lstStyle/>
          <a:p>
            <a:pPr marL="165100" indent="0">
              <a:buNone/>
            </a:pPr>
            <a:r>
              <a:rPr lang="en-IN" sz="1200" b="1" dirty="0"/>
              <a:t>EQUIPEMNTS AND SOFTWARE USED:</a:t>
            </a:r>
          </a:p>
          <a:p>
            <a:pPr marL="165100" indent="0">
              <a:buNone/>
            </a:pPr>
            <a:endParaRPr lang="en-IN" sz="1200" b="1" dirty="0"/>
          </a:p>
          <a:p>
            <a:pPr marL="393700" indent="-228600">
              <a:buAutoNum type="arabicPeriod"/>
            </a:pPr>
            <a:r>
              <a:rPr lang="en-IN" sz="1200" b="1" dirty="0"/>
              <a:t>BREADBOARD</a:t>
            </a:r>
          </a:p>
          <a:p>
            <a:pPr marL="393700" indent="-228600">
              <a:buAutoNum type="arabicPeriod"/>
            </a:pPr>
            <a:r>
              <a:rPr lang="en-IN" sz="1200" b="1" dirty="0"/>
              <a:t>AURDUINO NANO</a:t>
            </a:r>
          </a:p>
          <a:p>
            <a:pPr marL="393700" indent="-228600">
              <a:buAutoNum type="arabicPeriod"/>
            </a:pPr>
            <a:r>
              <a:rPr lang="en-IN" sz="1200" b="1" dirty="0"/>
              <a:t>INERTIAL MEASUREMENT UNIT(MPU6050)</a:t>
            </a:r>
          </a:p>
          <a:p>
            <a:pPr marL="393700" indent="-228600">
              <a:buAutoNum type="arabicPeriod"/>
            </a:pPr>
            <a:r>
              <a:rPr lang="en-IN" sz="1200" b="1" dirty="0"/>
              <a:t>JUMPER WIRES</a:t>
            </a:r>
          </a:p>
          <a:p>
            <a:pPr marL="393700" indent="-228600">
              <a:buAutoNum type="arabicPeriod"/>
            </a:pPr>
            <a:r>
              <a:rPr lang="en-IN" sz="1200" b="1" dirty="0"/>
              <a:t>AURDUINO SIMULATION ENVIRONMENT</a:t>
            </a:r>
          </a:p>
          <a:p>
            <a:pPr marL="393700" indent="-228600">
              <a:buAutoNum type="arabicPeriod"/>
            </a:pPr>
            <a:r>
              <a:rPr lang="en-IN" sz="1200" b="1" dirty="0"/>
              <a:t>C++/C.</a:t>
            </a:r>
          </a:p>
          <a:p>
            <a:pPr marL="393700" indent="-228600">
              <a:buAutoNum type="arabicPeriod"/>
            </a:pPr>
            <a:endParaRPr lang="en-IN" sz="1200" b="1" dirty="0"/>
          </a:p>
        </p:txBody>
      </p:sp>
      <p:sp>
        <p:nvSpPr>
          <p:cNvPr id="1759" name="Google Shape;1759;p43"/>
          <p:cNvSpPr txBox="1">
            <a:spLocks noGrp="1"/>
          </p:cNvSpPr>
          <p:nvPr>
            <p:ph type="title"/>
          </p:nvPr>
        </p:nvSpPr>
        <p:spPr>
          <a:xfrm>
            <a:off x="1657350" y="151331"/>
            <a:ext cx="5533681" cy="6902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b="1" dirty="0">
                <a:solidFill>
                  <a:srgbClr val="F3F3F3"/>
                </a:solidFill>
                <a:effectLst>
                  <a:outerShdw blurRad="38100" dist="38100" dir="2700000" algn="tl">
                    <a:srgbClr val="000000">
                      <a:alpha val="43137"/>
                    </a:srgbClr>
                  </a:outerShdw>
                </a:effectLst>
              </a:rPr>
              <a:t>PHYSICAL MODEL</a:t>
            </a:r>
            <a:endParaRPr sz="3200" b="1" dirty="0">
              <a:solidFill>
                <a:srgbClr val="F3F3F3"/>
              </a:solidFill>
              <a:effectLst>
                <a:outerShdw blurRad="38100" dist="38100" dir="2700000" algn="tl">
                  <a:srgbClr val="000000">
                    <a:alpha val="43137"/>
                  </a:srgbClr>
                </a:outerShdw>
              </a:effectLst>
            </a:endParaRPr>
          </a:p>
        </p:txBody>
      </p:sp>
      <p:grpSp>
        <p:nvGrpSpPr>
          <p:cNvPr id="1760" name="Google Shape;1760;p43"/>
          <p:cNvGrpSpPr/>
          <p:nvPr/>
        </p:nvGrpSpPr>
        <p:grpSpPr>
          <a:xfrm>
            <a:off x="79168" y="655607"/>
            <a:ext cx="9144074" cy="797763"/>
            <a:chOff x="305630" y="1754319"/>
            <a:chExt cx="7200625" cy="628209"/>
          </a:xfrm>
        </p:grpSpPr>
        <p:sp>
          <p:nvSpPr>
            <p:cNvPr id="1761" name="Google Shape;1761;p43"/>
            <p:cNvSpPr/>
            <p:nvPr/>
          </p:nvSpPr>
          <p:spPr>
            <a:xfrm>
              <a:off x="305630" y="1754319"/>
              <a:ext cx="7200625" cy="455725"/>
            </a:xfrm>
            <a:custGeom>
              <a:avLst/>
              <a:gdLst/>
              <a:ahLst/>
              <a:cxnLst/>
              <a:rect l="l" t="t" r="r" b="b"/>
              <a:pathLst>
                <a:path w="288025" h="18229" extrusionOk="0">
                  <a:moveTo>
                    <a:pt x="81677" y="0"/>
                  </a:moveTo>
                  <a:lnTo>
                    <a:pt x="73033" y="18086"/>
                  </a:lnTo>
                  <a:lnTo>
                    <a:pt x="0" y="18086"/>
                  </a:lnTo>
                  <a:lnTo>
                    <a:pt x="0" y="18228"/>
                  </a:lnTo>
                  <a:lnTo>
                    <a:pt x="73116" y="18228"/>
                  </a:lnTo>
                  <a:lnTo>
                    <a:pt x="81772" y="155"/>
                  </a:lnTo>
                  <a:lnTo>
                    <a:pt x="193119" y="155"/>
                  </a:lnTo>
                  <a:lnTo>
                    <a:pt x="202299" y="18193"/>
                  </a:lnTo>
                  <a:lnTo>
                    <a:pt x="202311" y="18228"/>
                  </a:lnTo>
                  <a:lnTo>
                    <a:pt x="288024" y="18228"/>
                  </a:lnTo>
                  <a:lnTo>
                    <a:pt x="288024" y="18086"/>
                  </a:lnTo>
                  <a:lnTo>
                    <a:pt x="202406" y="18086"/>
                  </a:lnTo>
                  <a:lnTo>
                    <a:pt x="193227" y="36"/>
                  </a:lnTo>
                  <a:lnTo>
                    <a:pt x="193203" y="0"/>
                  </a:lnTo>
                  <a:close/>
                </a:path>
              </a:pathLst>
            </a:custGeom>
            <a:solidFill>
              <a:srgbClr val="4DFFFF"/>
            </a:solid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43"/>
            <p:cNvSpPr/>
            <p:nvPr/>
          </p:nvSpPr>
          <p:spPr>
            <a:xfrm>
              <a:off x="2075669" y="2242719"/>
              <a:ext cx="114025" cy="99150"/>
            </a:xfrm>
            <a:custGeom>
              <a:avLst/>
              <a:gdLst/>
              <a:ahLst/>
              <a:cxnLst/>
              <a:rect l="l" t="t" r="r" b="b"/>
              <a:pathLst>
                <a:path w="4561" h="3966" extrusionOk="0">
                  <a:moveTo>
                    <a:pt x="0" y="1"/>
                  </a:moveTo>
                  <a:lnTo>
                    <a:pt x="2286" y="3965"/>
                  </a:lnTo>
                  <a:lnTo>
                    <a:pt x="45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3"/>
            <p:cNvSpPr/>
            <p:nvPr/>
          </p:nvSpPr>
          <p:spPr>
            <a:xfrm>
              <a:off x="3604981" y="1799663"/>
              <a:ext cx="114325" cy="98825"/>
            </a:xfrm>
            <a:custGeom>
              <a:avLst/>
              <a:gdLst/>
              <a:ahLst/>
              <a:cxnLst/>
              <a:rect l="l" t="t" r="r" b="b"/>
              <a:pathLst>
                <a:path w="4573" h="3953" extrusionOk="0">
                  <a:moveTo>
                    <a:pt x="0" y="0"/>
                  </a:moveTo>
                  <a:lnTo>
                    <a:pt x="2286" y="3953"/>
                  </a:lnTo>
                  <a:lnTo>
                    <a:pt x="4572"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43"/>
            <p:cNvSpPr/>
            <p:nvPr/>
          </p:nvSpPr>
          <p:spPr>
            <a:xfrm>
              <a:off x="5310081" y="2283378"/>
              <a:ext cx="114025" cy="99150"/>
            </a:xfrm>
            <a:custGeom>
              <a:avLst/>
              <a:gdLst/>
              <a:ahLst/>
              <a:cxnLst/>
              <a:rect l="l" t="t" r="r" b="b"/>
              <a:pathLst>
                <a:path w="4561" h="3966" extrusionOk="0">
                  <a:moveTo>
                    <a:pt x="0" y="1"/>
                  </a:moveTo>
                  <a:lnTo>
                    <a:pt x="2274" y="3965"/>
                  </a:lnTo>
                  <a:lnTo>
                    <a:pt x="45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 name="Google Shape;1149;p37">
            <a:extLst>
              <a:ext uri="{FF2B5EF4-FFF2-40B4-BE49-F238E27FC236}">
                <a16:creationId xmlns:a16="http://schemas.microsoft.com/office/drawing/2014/main" id="{02D1E692-68DE-470D-80DA-535901F17BC0}"/>
              </a:ext>
            </a:extLst>
          </p:cNvPr>
          <p:cNvCxnSpPr>
            <a:cxnSpLocks/>
          </p:cNvCxnSpPr>
          <p:nvPr/>
        </p:nvCxnSpPr>
        <p:spPr>
          <a:xfrm flipH="1" flipV="1">
            <a:off x="5136357" y="1757364"/>
            <a:ext cx="1957387" cy="2436017"/>
          </a:xfrm>
          <a:prstGeom prst="straightConnector1">
            <a:avLst/>
          </a:prstGeom>
          <a:noFill/>
          <a:ln w="9525" cap="flat" cmpd="sng">
            <a:solidFill>
              <a:srgbClr val="11FFFF"/>
            </a:solidFill>
            <a:prstDash val="solid"/>
            <a:round/>
            <a:headEnd type="none" w="med" len="med"/>
            <a:tailEnd type="none" w="med" len="med"/>
          </a:ln>
        </p:spPr>
      </p:cxnSp>
      <p:grpSp>
        <p:nvGrpSpPr>
          <p:cNvPr id="37" name="Google Shape;1308;p40">
            <a:extLst>
              <a:ext uri="{FF2B5EF4-FFF2-40B4-BE49-F238E27FC236}">
                <a16:creationId xmlns:a16="http://schemas.microsoft.com/office/drawing/2014/main" id="{A9C20192-CD00-4F13-BAAA-B5D2CF9F268E}"/>
              </a:ext>
            </a:extLst>
          </p:cNvPr>
          <p:cNvGrpSpPr/>
          <p:nvPr/>
        </p:nvGrpSpPr>
        <p:grpSpPr>
          <a:xfrm rot="3208952">
            <a:off x="2330341" y="20919"/>
            <a:ext cx="1072808" cy="1087834"/>
            <a:chOff x="5529513" y="1905400"/>
            <a:chExt cx="868600" cy="838500"/>
          </a:xfrm>
        </p:grpSpPr>
        <p:sp>
          <p:nvSpPr>
            <p:cNvPr id="38" name="Google Shape;1309;p40">
              <a:extLst>
                <a:ext uri="{FF2B5EF4-FFF2-40B4-BE49-F238E27FC236}">
                  <a16:creationId xmlns:a16="http://schemas.microsoft.com/office/drawing/2014/main" id="{20BFC0EE-1DB7-4A3C-AD48-33DE577F321F}"/>
                </a:ext>
              </a:extLst>
            </p:cNvPr>
            <p:cNvSpPr/>
            <p:nvPr/>
          </p:nvSpPr>
          <p:spPr>
            <a:xfrm>
              <a:off x="6306688" y="2309600"/>
              <a:ext cx="91425" cy="38425"/>
            </a:xfrm>
            <a:custGeom>
              <a:avLst/>
              <a:gdLst/>
              <a:ahLst/>
              <a:cxnLst/>
              <a:rect l="l" t="t" r="r" b="b"/>
              <a:pathLst>
                <a:path w="3657" h="1537" extrusionOk="0">
                  <a:moveTo>
                    <a:pt x="60" y="1"/>
                  </a:moveTo>
                  <a:lnTo>
                    <a:pt x="1" y="1227"/>
                  </a:lnTo>
                  <a:lnTo>
                    <a:pt x="3585" y="1537"/>
                  </a:lnTo>
                  <a:lnTo>
                    <a:pt x="3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10;p40">
              <a:extLst>
                <a:ext uri="{FF2B5EF4-FFF2-40B4-BE49-F238E27FC236}">
                  <a16:creationId xmlns:a16="http://schemas.microsoft.com/office/drawing/2014/main" id="{F96CD8B0-CA9C-4884-B5BF-E1AEEB634ABE}"/>
                </a:ext>
              </a:extLst>
            </p:cNvPr>
            <p:cNvSpPr/>
            <p:nvPr/>
          </p:nvSpPr>
          <p:spPr>
            <a:xfrm>
              <a:off x="6295988" y="2370325"/>
              <a:ext cx="94975" cy="53300"/>
            </a:xfrm>
            <a:custGeom>
              <a:avLst/>
              <a:gdLst/>
              <a:ahLst/>
              <a:cxnLst/>
              <a:rect l="l" t="t" r="r" b="b"/>
              <a:pathLst>
                <a:path w="3799" h="2132" extrusionOk="0">
                  <a:moveTo>
                    <a:pt x="262" y="1"/>
                  </a:moveTo>
                  <a:cubicBezTo>
                    <a:pt x="238" y="203"/>
                    <a:pt x="203" y="405"/>
                    <a:pt x="143" y="596"/>
                  </a:cubicBezTo>
                  <a:cubicBezTo>
                    <a:pt x="72" y="894"/>
                    <a:pt x="0" y="1191"/>
                    <a:pt x="0" y="1191"/>
                  </a:cubicBezTo>
                  <a:lnTo>
                    <a:pt x="3465" y="2132"/>
                  </a:lnTo>
                  <a:cubicBezTo>
                    <a:pt x="3465" y="2132"/>
                    <a:pt x="3560" y="1763"/>
                    <a:pt x="3655" y="1382"/>
                  </a:cubicBezTo>
                  <a:cubicBezTo>
                    <a:pt x="3727" y="1132"/>
                    <a:pt x="3775" y="882"/>
                    <a:pt x="3798" y="632"/>
                  </a:cubicBezTo>
                  <a:lnTo>
                    <a:pt x="26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11;p40">
              <a:extLst>
                <a:ext uri="{FF2B5EF4-FFF2-40B4-BE49-F238E27FC236}">
                  <a16:creationId xmlns:a16="http://schemas.microsoft.com/office/drawing/2014/main" id="{590F2A91-9632-4E08-AA52-64E2B65337E4}"/>
                </a:ext>
              </a:extLst>
            </p:cNvPr>
            <p:cNvSpPr/>
            <p:nvPr/>
          </p:nvSpPr>
          <p:spPr>
            <a:xfrm>
              <a:off x="6274838" y="2428975"/>
              <a:ext cx="96175" cy="66700"/>
            </a:xfrm>
            <a:custGeom>
              <a:avLst/>
              <a:gdLst/>
              <a:ahLst/>
              <a:cxnLst/>
              <a:rect l="l" t="t" r="r" b="b"/>
              <a:pathLst>
                <a:path w="3847" h="2668" extrusionOk="0">
                  <a:moveTo>
                    <a:pt x="465" y="0"/>
                  </a:moveTo>
                  <a:lnTo>
                    <a:pt x="263" y="572"/>
                  </a:lnTo>
                  <a:lnTo>
                    <a:pt x="1" y="1131"/>
                  </a:lnTo>
                  <a:lnTo>
                    <a:pt x="3251" y="2667"/>
                  </a:lnTo>
                  <a:cubicBezTo>
                    <a:pt x="3251" y="2667"/>
                    <a:pt x="3418" y="2322"/>
                    <a:pt x="3573" y="1977"/>
                  </a:cubicBezTo>
                  <a:lnTo>
                    <a:pt x="3847" y="1250"/>
                  </a:lnTo>
                  <a:lnTo>
                    <a:pt x="46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2;p40">
              <a:extLst>
                <a:ext uri="{FF2B5EF4-FFF2-40B4-BE49-F238E27FC236}">
                  <a16:creationId xmlns:a16="http://schemas.microsoft.com/office/drawing/2014/main" id="{8555120E-C2A3-4E34-BCA1-42F1FB191E2D}"/>
                </a:ext>
              </a:extLst>
            </p:cNvPr>
            <p:cNvSpPr/>
            <p:nvPr/>
          </p:nvSpPr>
          <p:spPr>
            <a:xfrm>
              <a:off x="6243888" y="2484025"/>
              <a:ext cx="94100" cy="78025"/>
            </a:xfrm>
            <a:custGeom>
              <a:avLst/>
              <a:gdLst/>
              <a:ahLst/>
              <a:cxnLst/>
              <a:rect l="l" t="t" r="r" b="b"/>
              <a:pathLst>
                <a:path w="3764" h="3121" extrusionOk="0">
                  <a:moveTo>
                    <a:pt x="667" y="1"/>
                  </a:moveTo>
                  <a:lnTo>
                    <a:pt x="346" y="525"/>
                  </a:lnTo>
                  <a:cubicBezTo>
                    <a:pt x="251" y="703"/>
                    <a:pt x="132" y="870"/>
                    <a:pt x="1" y="1025"/>
                  </a:cubicBezTo>
                  <a:lnTo>
                    <a:pt x="2930" y="3120"/>
                  </a:lnTo>
                  <a:cubicBezTo>
                    <a:pt x="3096" y="2918"/>
                    <a:pt x="3239" y="2703"/>
                    <a:pt x="3370" y="2489"/>
                  </a:cubicBezTo>
                  <a:cubicBezTo>
                    <a:pt x="3573" y="2156"/>
                    <a:pt x="3763" y="1822"/>
                    <a:pt x="3763" y="1822"/>
                  </a:cubicBezTo>
                  <a:lnTo>
                    <a:pt x="66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3;p40">
              <a:extLst>
                <a:ext uri="{FF2B5EF4-FFF2-40B4-BE49-F238E27FC236}">
                  <a16:creationId xmlns:a16="http://schemas.microsoft.com/office/drawing/2014/main" id="{1807DD60-A4F7-4C8C-BEB6-CD5220934ADE}"/>
                </a:ext>
              </a:extLst>
            </p:cNvPr>
            <p:cNvSpPr/>
            <p:nvPr/>
          </p:nvSpPr>
          <p:spPr>
            <a:xfrm>
              <a:off x="6204613" y="2533750"/>
              <a:ext cx="89000" cy="86650"/>
            </a:xfrm>
            <a:custGeom>
              <a:avLst/>
              <a:gdLst/>
              <a:ahLst/>
              <a:cxnLst/>
              <a:rect l="l" t="t" r="r" b="b"/>
              <a:pathLst>
                <a:path w="3560" h="3466" extrusionOk="0">
                  <a:moveTo>
                    <a:pt x="822" y="0"/>
                  </a:moveTo>
                  <a:lnTo>
                    <a:pt x="417" y="453"/>
                  </a:lnTo>
                  <a:lnTo>
                    <a:pt x="131" y="762"/>
                  </a:lnTo>
                  <a:cubicBezTo>
                    <a:pt x="83" y="810"/>
                    <a:pt x="48" y="845"/>
                    <a:pt x="0" y="893"/>
                  </a:cubicBezTo>
                  <a:lnTo>
                    <a:pt x="2512" y="3465"/>
                  </a:lnTo>
                  <a:cubicBezTo>
                    <a:pt x="2512" y="3465"/>
                    <a:pt x="2513" y="3465"/>
                    <a:pt x="2513" y="3465"/>
                  </a:cubicBezTo>
                  <a:cubicBezTo>
                    <a:pt x="2557" y="3465"/>
                    <a:pt x="3560" y="2346"/>
                    <a:pt x="3560" y="2346"/>
                  </a:cubicBezTo>
                  <a:lnTo>
                    <a:pt x="822"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4;p40">
              <a:extLst>
                <a:ext uri="{FF2B5EF4-FFF2-40B4-BE49-F238E27FC236}">
                  <a16:creationId xmlns:a16="http://schemas.microsoft.com/office/drawing/2014/main" id="{669A25C7-BBCD-426B-B69C-421535411929}"/>
                </a:ext>
              </a:extLst>
            </p:cNvPr>
            <p:cNvSpPr/>
            <p:nvPr/>
          </p:nvSpPr>
          <p:spPr>
            <a:xfrm>
              <a:off x="6157263" y="2576600"/>
              <a:ext cx="81600" cy="92600"/>
            </a:xfrm>
            <a:custGeom>
              <a:avLst/>
              <a:gdLst/>
              <a:ahLst/>
              <a:cxnLst/>
              <a:rect l="l" t="t" r="r" b="b"/>
              <a:pathLst>
                <a:path w="3264" h="3704" extrusionOk="0">
                  <a:moveTo>
                    <a:pt x="977" y="1"/>
                  </a:moveTo>
                  <a:lnTo>
                    <a:pt x="1" y="727"/>
                  </a:lnTo>
                  <a:lnTo>
                    <a:pt x="2025" y="3703"/>
                  </a:lnTo>
                  <a:lnTo>
                    <a:pt x="3263" y="2775"/>
                  </a:lnTo>
                  <a:lnTo>
                    <a:pt x="97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5;p40">
              <a:extLst>
                <a:ext uri="{FF2B5EF4-FFF2-40B4-BE49-F238E27FC236}">
                  <a16:creationId xmlns:a16="http://schemas.microsoft.com/office/drawing/2014/main" id="{F55A09D9-30E9-4AE7-8803-F73A7B5B722F}"/>
                </a:ext>
              </a:extLst>
            </p:cNvPr>
            <p:cNvSpPr/>
            <p:nvPr/>
          </p:nvSpPr>
          <p:spPr>
            <a:xfrm>
              <a:off x="6103988" y="2610825"/>
              <a:ext cx="71775" cy="95575"/>
            </a:xfrm>
            <a:custGeom>
              <a:avLst/>
              <a:gdLst/>
              <a:ahLst/>
              <a:cxnLst/>
              <a:rect l="l" t="t" r="r" b="b"/>
              <a:pathLst>
                <a:path w="2871" h="3823" extrusionOk="0">
                  <a:moveTo>
                    <a:pt x="1096" y="1"/>
                  </a:moveTo>
                  <a:lnTo>
                    <a:pt x="929" y="96"/>
                  </a:lnTo>
                  <a:lnTo>
                    <a:pt x="548" y="275"/>
                  </a:lnTo>
                  <a:lnTo>
                    <a:pt x="1" y="537"/>
                  </a:lnTo>
                  <a:lnTo>
                    <a:pt x="1477" y="3823"/>
                  </a:lnTo>
                  <a:cubicBezTo>
                    <a:pt x="1477" y="3823"/>
                    <a:pt x="2870" y="3168"/>
                    <a:pt x="2846" y="3132"/>
                  </a:cubicBezTo>
                  <a:lnTo>
                    <a:pt x="109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6;p40">
              <a:extLst>
                <a:ext uri="{FF2B5EF4-FFF2-40B4-BE49-F238E27FC236}">
                  <a16:creationId xmlns:a16="http://schemas.microsoft.com/office/drawing/2014/main" id="{23E44E81-8EA2-4D46-BC2F-5D8458649325}"/>
                </a:ext>
              </a:extLst>
            </p:cNvPr>
            <p:cNvSpPr/>
            <p:nvPr/>
          </p:nvSpPr>
          <p:spPr>
            <a:xfrm>
              <a:off x="6046538" y="2635550"/>
              <a:ext cx="58675" cy="95550"/>
            </a:xfrm>
            <a:custGeom>
              <a:avLst/>
              <a:gdLst/>
              <a:ahLst/>
              <a:cxnLst/>
              <a:rect l="l" t="t" r="r" b="b"/>
              <a:pathLst>
                <a:path w="2347" h="3822" extrusionOk="0">
                  <a:moveTo>
                    <a:pt x="1168" y="0"/>
                  </a:moveTo>
                  <a:lnTo>
                    <a:pt x="989" y="60"/>
                  </a:lnTo>
                  <a:cubicBezTo>
                    <a:pt x="858" y="119"/>
                    <a:pt x="727" y="155"/>
                    <a:pt x="596" y="191"/>
                  </a:cubicBezTo>
                  <a:lnTo>
                    <a:pt x="1" y="333"/>
                  </a:lnTo>
                  <a:lnTo>
                    <a:pt x="870" y="3822"/>
                  </a:lnTo>
                  <a:lnTo>
                    <a:pt x="1620" y="3631"/>
                  </a:lnTo>
                  <a:cubicBezTo>
                    <a:pt x="1787" y="3596"/>
                    <a:pt x="1953" y="3536"/>
                    <a:pt x="2120" y="3477"/>
                  </a:cubicBezTo>
                  <a:lnTo>
                    <a:pt x="2346" y="3405"/>
                  </a:lnTo>
                  <a:lnTo>
                    <a:pt x="116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17;p40">
              <a:extLst>
                <a:ext uri="{FF2B5EF4-FFF2-40B4-BE49-F238E27FC236}">
                  <a16:creationId xmlns:a16="http://schemas.microsoft.com/office/drawing/2014/main" id="{334E8B38-043F-44A1-B9DC-26AEDCB3636D}"/>
                </a:ext>
              </a:extLst>
            </p:cNvPr>
            <p:cNvSpPr/>
            <p:nvPr/>
          </p:nvSpPr>
          <p:spPr>
            <a:xfrm>
              <a:off x="5986413" y="2649825"/>
              <a:ext cx="44075" cy="93200"/>
            </a:xfrm>
            <a:custGeom>
              <a:avLst/>
              <a:gdLst/>
              <a:ahLst/>
              <a:cxnLst/>
              <a:rect l="l" t="t" r="r" b="b"/>
              <a:pathLst>
                <a:path w="1763" h="3728" extrusionOk="0">
                  <a:moveTo>
                    <a:pt x="1203" y="1"/>
                  </a:moveTo>
                  <a:lnTo>
                    <a:pt x="608" y="96"/>
                  </a:lnTo>
                  <a:cubicBezTo>
                    <a:pt x="298" y="143"/>
                    <a:pt x="1" y="143"/>
                    <a:pt x="1" y="143"/>
                  </a:cubicBezTo>
                  <a:lnTo>
                    <a:pt x="227" y="3727"/>
                  </a:lnTo>
                  <a:cubicBezTo>
                    <a:pt x="227" y="3727"/>
                    <a:pt x="620" y="3727"/>
                    <a:pt x="1001" y="3680"/>
                  </a:cubicBezTo>
                  <a:lnTo>
                    <a:pt x="1763" y="3560"/>
                  </a:lnTo>
                  <a:lnTo>
                    <a:pt x="1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18;p40">
              <a:extLst>
                <a:ext uri="{FF2B5EF4-FFF2-40B4-BE49-F238E27FC236}">
                  <a16:creationId xmlns:a16="http://schemas.microsoft.com/office/drawing/2014/main" id="{2C56A3CD-D1F0-4949-8D94-2CC1CC68DFBC}"/>
                </a:ext>
              </a:extLst>
            </p:cNvPr>
            <p:cNvSpPr/>
            <p:nvPr/>
          </p:nvSpPr>
          <p:spPr>
            <a:xfrm>
              <a:off x="5915588" y="2652200"/>
              <a:ext cx="40200" cy="91700"/>
            </a:xfrm>
            <a:custGeom>
              <a:avLst/>
              <a:gdLst/>
              <a:ahLst/>
              <a:cxnLst/>
              <a:rect l="l" t="t" r="r" b="b"/>
              <a:pathLst>
                <a:path w="1608" h="3668" extrusionOk="0">
                  <a:moveTo>
                    <a:pt x="393" y="1"/>
                  </a:moveTo>
                  <a:lnTo>
                    <a:pt x="0" y="3585"/>
                  </a:lnTo>
                  <a:cubicBezTo>
                    <a:pt x="72" y="3596"/>
                    <a:pt x="155" y="3608"/>
                    <a:pt x="238" y="3608"/>
                  </a:cubicBezTo>
                  <a:lnTo>
                    <a:pt x="762" y="3632"/>
                  </a:lnTo>
                  <a:lnTo>
                    <a:pt x="1536" y="3668"/>
                  </a:lnTo>
                  <a:lnTo>
                    <a:pt x="1607" y="72"/>
                  </a:lnTo>
                  <a:lnTo>
                    <a:pt x="1000" y="48"/>
                  </a:lnTo>
                  <a:lnTo>
                    <a:pt x="583" y="25"/>
                  </a:lnTo>
                  <a:cubicBezTo>
                    <a:pt x="512" y="25"/>
                    <a:pt x="453" y="13"/>
                    <a:pt x="39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19;p40">
              <a:extLst>
                <a:ext uri="{FF2B5EF4-FFF2-40B4-BE49-F238E27FC236}">
                  <a16:creationId xmlns:a16="http://schemas.microsoft.com/office/drawing/2014/main" id="{28DE8275-2886-4688-9E83-649178639DFE}"/>
                </a:ext>
              </a:extLst>
            </p:cNvPr>
            <p:cNvSpPr/>
            <p:nvPr/>
          </p:nvSpPr>
          <p:spPr>
            <a:xfrm>
              <a:off x="5840263" y="2640300"/>
              <a:ext cx="55100" cy="95575"/>
            </a:xfrm>
            <a:custGeom>
              <a:avLst/>
              <a:gdLst/>
              <a:ahLst/>
              <a:cxnLst/>
              <a:rect l="l" t="t" r="r" b="b"/>
              <a:pathLst>
                <a:path w="2204" h="3823" extrusionOk="0">
                  <a:moveTo>
                    <a:pt x="1013" y="1"/>
                  </a:moveTo>
                  <a:lnTo>
                    <a:pt x="1" y="3441"/>
                  </a:lnTo>
                  <a:lnTo>
                    <a:pt x="751" y="3644"/>
                  </a:lnTo>
                  <a:lnTo>
                    <a:pt x="1263" y="3763"/>
                  </a:lnTo>
                  <a:cubicBezTo>
                    <a:pt x="1334" y="3787"/>
                    <a:pt x="1418" y="3811"/>
                    <a:pt x="1501" y="3822"/>
                  </a:cubicBezTo>
                  <a:lnTo>
                    <a:pt x="2203" y="298"/>
                  </a:lnTo>
                  <a:lnTo>
                    <a:pt x="10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0;p40">
              <a:extLst>
                <a:ext uri="{FF2B5EF4-FFF2-40B4-BE49-F238E27FC236}">
                  <a16:creationId xmlns:a16="http://schemas.microsoft.com/office/drawing/2014/main" id="{F9548EC9-E75C-4C86-A3D2-901B365EC727}"/>
                </a:ext>
              </a:extLst>
            </p:cNvPr>
            <p:cNvSpPr/>
            <p:nvPr/>
          </p:nvSpPr>
          <p:spPr>
            <a:xfrm>
              <a:off x="5768838" y="2617675"/>
              <a:ext cx="68175" cy="96175"/>
            </a:xfrm>
            <a:custGeom>
              <a:avLst/>
              <a:gdLst/>
              <a:ahLst/>
              <a:cxnLst/>
              <a:rect l="l" t="t" r="r" b="b"/>
              <a:pathLst>
                <a:path w="2727" h="3847" extrusionOk="0">
                  <a:moveTo>
                    <a:pt x="1608" y="1"/>
                  </a:moveTo>
                  <a:lnTo>
                    <a:pt x="0" y="3215"/>
                  </a:lnTo>
                  <a:lnTo>
                    <a:pt x="691" y="3549"/>
                  </a:lnTo>
                  <a:cubicBezTo>
                    <a:pt x="917" y="3668"/>
                    <a:pt x="1155" y="3763"/>
                    <a:pt x="1405" y="3846"/>
                  </a:cubicBezTo>
                  <a:lnTo>
                    <a:pt x="2727" y="501"/>
                  </a:lnTo>
                  <a:lnTo>
                    <a:pt x="2727" y="501"/>
                  </a:lnTo>
                  <a:cubicBezTo>
                    <a:pt x="2726" y="502"/>
                    <a:pt x="2724" y="502"/>
                    <a:pt x="2721" y="502"/>
                  </a:cubicBezTo>
                  <a:cubicBezTo>
                    <a:pt x="2633" y="502"/>
                    <a:pt x="1608" y="1"/>
                    <a:pt x="1608"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1;p40">
              <a:extLst>
                <a:ext uri="{FF2B5EF4-FFF2-40B4-BE49-F238E27FC236}">
                  <a16:creationId xmlns:a16="http://schemas.microsoft.com/office/drawing/2014/main" id="{7BEA518E-46EF-446D-AEF1-29B47EEA7687}"/>
                </a:ext>
              </a:extLst>
            </p:cNvPr>
            <p:cNvSpPr/>
            <p:nvPr/>
          </p:nvSpPr>
          <p:spPr>
            <a:xfrm>
              <a:off x="5703338" y="2585525"/>
              <a:ext cx="79200" cy="93800"/>
            </a:xfrm>
            <a:custGeom>
              <a:avLst/>
              <a:gdLst/>
              <a:ahLst/>
              <a:cxnLst/>
              <a:rect l="l" t="t" r="r" b="b"/>
              <a:pathLst>
                <a:path w="3168" h="3752" extrusionOk="0">
                  <a:moveTo>
                    <a:pt x="2156" y="1"/>
                  </a:moveTo>
                  <a:lnTo>
                    <a:pt x="1" y="2882"/>
                  </a:lnTo>
                  <a:lnTo>
                    <a:pt x="620" y="3346"/>
                  </a:lnTo>
                  <a:cubicBezTo>
                    <a:pt x="942" y="3549"/>
                    <a:pt x="1275" y="3751"/>
                    <a:pt x="1275" y="3751"/>
                  </a:cubicBezTo>
                  <a:lnTo>
                    <a:pt x="3168" y="691"/>
                  </a:lnTo>
                  <a:lnTo>
                    <a:pt x="2644" y="370"/>
                  </a:lnTo>
                  <a:lnTo>
                    <a:pt x="21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2;p40">
              <a:extLst>
                <a:ext uri="{FF2B5EF4-FFF2-40B4-BE49-F238E27FC236}">
                  <a16:creationId xmlns:a16="http://schemas.microsoft.com/office/drawing/2014/main" id="{9FC9A608-4839-47A0-9465-7C9F45F0B997}"/>
                </a:ext>
              </a:extLst>
            </p:cNvPr>
            <p:cNvSpPr/>
            <p:nvPr/>
          </p:nvSpPr>
          <p:spPr>
            <a:xfrm>
              <a:off x="5646488" y="2545050"/>
              <a:ext cx="87250" cy="88425"/>
            </a:xfrm>
            <a:custGeom>
              <a:avLst/>
              <a:gdLst/>
              <a:ahLst/>
              <a:cxnLst/>
              <a:rect l="l" t="t" r="r" b="b"/>
              <a:pathLst>
                <a:path w="3490" h="3537" extrusionOk="0">
                  <a:moveTo>
                    <a:pt x="2620" y="1"/>
                  </a:moveTo>
                  <a:lnTo>
                    <a:pt x="1" y="2453"/>
                  </a:lnTo>
                  <a:cubicBezTo>
                    <a:pt x="168" y="2656"/>
                    <a:pt x="346" y="2834"/>
                    <a:pt x="525" y="3013"/>
                  </a:cubicBezTo>
                  <a:lnTo>
                    <a:pt x="1096" y="3537"/>
                  </a:lnTo>
                  <a:lnTo>
                    <a:pt x="3489" y="858"/>
                  </a:lnTo>
                  <a:lnTo>
                    <a:pt x="3037" y="441"/>
                  </a:lnTo>
                  <a:cubicBezTo>
                    <a:pt x="2894" y="310"/>
                    <a:pt x="2751" y="155"/>
                    <a:pt x="2620"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3;p40">
              <a:extLst>
                <a:ext uri="{FF2B5EF4-FFF2-40B4-BE49-F238E27FC236}">
                  <a16:creationId xmlns:a16="http://schemas.microsoft.com/office/drawing/2014/main" id="{A4F034F7-74BF-4493-B6BE-0232A3F4075D}"/>
                </a:ext>
              </a:extLst>
            </p:cNvPr>
            <p:cNvSpPr/>
            <p:nvPr/>
          </p:nvSpPr>
          <p:spPr>
            <a:xfrm>
              <a:off x="5597988" y="2497125"/>
              <a:ext cx="94075" cy="80100"/>
            </a:xfrm>
            <a:custGeom>
              <a:avLst/>
              <a:gdLst/>
              <a:ahLst/>
              <a:cxnLst/>
              <a:rect l="l" t="t" r="r" b="b"/>
              <a:pathLst>
                <a:path w="3763" h="3204" extrusionOk="0">
                  <a:moveTo>
                    <a:pt x="3048" y="1"/>
                  </a:moveTo>
                  <a:lnTo>
                    <a:pt x="48" y="1965"/>
                  </a:lnTo>
                  <a:cubicBezTo>
                    <a:pt x="0" y="1977"/>
                    <a:pt x="941" y="3203"/>
                    <a:pt x="941" y="3203"/>
                  </a:cubicBezTo>
                  <a:lnTo>
                    <a:pt x="3762" y="989"/>
                  </a:lnTo>
                  <a:cubicBezTo>
                    <a:pt x="3762" y="989"/>
                    <a:pt x="3024" y="24"/>
                    <a:pt x="3048"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4;p40">
              <a:extLst>
                <a:ext uri="{FF2B5EF4-FFF2-40B4-BE49-F238E27FC236}">
                  <a16:creationId xmlns:a16="http://schemas.microsoft.com/office/drawing/2014/main" id="{7ECC9468-6373-4407-BC04-57E420B2BA71}"/>
                </a:ext>
              </a:extLst>
            </p:cNvPr>
            <p:cNvSpPr/>
            <p:nvPr/>
          </p:nvSpPr>
          <p:spPr>
            <a:xfrm>
              <a:off x="5562563" y="2443550"/>
              <a:ext cx="96150" cy="69375"/>
            </a:xfrm>
            <a:custGeom>
              <a:avLst/>
              <a:gdLst/>
              <a:ahLst/>
              <a:cxnLst/>
              <a:rect l="l" t="t" r="r" b="b"/>
              <a:pathLst>
                <a:path w="3846" h="2775" extrusionOk="0">
                  <a:moveTo>
                    <a:pt x="3322" y="1"/>
                  </a:moveTo>
                  <a:lnTo>
                    <a:pt x="0" y="1394"/>
                  </a:lnTo>
                  <a:lnTo>
                    <a:pt x="667" y="2775"/>
                  </a:lnTo>
                  <a:lnTo>
                    <a:pt x="3846" y="1096"/>
                  </a:lnTo>
                  <a:lnTo>
                    <a:pt x="33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25;p40">
              <a:extLst>
                <a:ext uri="{FF2B5EF4-FFF2-40B4-BE49-F238E27FC236}">
                  <a16:creationId xmlns:a16="http://schemas.microsoft.com/office/drawing/2014/main" id="{11E3D07C-098A-4CA1-9056-DC8B63413FE4}"/>
                </a:ext>
              </a:extLst>
            </p:cNvPr>
            <p:cNvSpPr/>
            <p:nvPr/>
          </p:nvSpPr>
          <p:spPr>
            <a:xfrm>
              <a:off x="5539338" y="2385200"/>
              <a:ext cx="95575" cy="57175"/>
            </a:xfrm>
            <a:custGeom>
              <a:avLst/>
              <a:gdLst/>
              <a:ahLst/>
              <a:cxnLst/>
              <a:rect l="l" t="t" r="r" b="b"/>
              <a:pathLst>
                <a:path w="3823" h="2287" extrusionOk="0">
                  <a:moveTo>
                    <a:pt x="3513" y="1"/>
                  </a:moveTo>
                  <a:lnTo>
                    <a:pt x="1" y="799"/>
                  </a:lnTo>
                  <a:lnTo>
                    <a:pt x="191" y="1537"/>
                  </a:lnTo>
                  <a:lnTo>
                    <a:pt x="334" y="2049"/>
                  </a:lnTo>
                  <a:cubicBezTo>
                    <a:pt x="346" y="2132"/>
                    <a:pt x="370" y="2204"/>
                    <a:pt x="405" y="2287"/>
                  </a:cubicBezTo>
                  <a:lnTo>
                    <a:pt x="3822" y="1192"/>
                  </a:lnTo>
                  <a:cubicBezTo>
                    <a:pt x="3799" y="1132"/>
                    <a:pt x="3775" y="1072"/>
                    <a:pt x="3763" y="1001"/>
                  </a:cubicBezTo>
                  <a:cubicBezTo>
                    <a:pt x="3739" y="894"/>
                    <a:pt x="3703" y="751"/>
                    <a:pt x="3668" y="596"/>
                  </a:cubicBezTo>
                  <a:lnTo>
                    <a:pt x="35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26;p40">
              <a:extLst>
                <a:ext uri="{FF2B5EF4-FFF2-40B4-BE49-F238E27FC236}">
                  <a16:creationId xmlns:a16="http://schemas.microsoft.com/office/drawing/2014/main" id="{2796AC61-0EDB-430B-B3D5-0997D4F3AA17}"/>
                </a:ext>
              </a:extLst>
            </p:cNvPr>
            <p:cNvSpPr/>
            <p:nvPr/>
          </p:nvSpPr>
          <p:spPr>
            <a:xfrm>
              <a:off x="5529513" y="2324775"/>
              <a:ext cx="92600" cy="42300"/>
            </a:xfrm>
            <a:custGeom>
              <a:avLst/>
              <a:gdLst/>
              <a:ahLst/>
              <a:cxnLst/>
              <a:rect l="l" t="t" r="r" b="b"/>
              <a:pathLst>
                <a:path w="3704" h="1692" extrusionOk="0">
                  <a:moveTo>
                    <a:pt x="3596" y="1"/>
                  </a:moveTo>
                  <a:lnTo>
                    <a:pt x="1" y="168"/>
                  </a:lnTo>
                  <a:cubicBezTo>
                    <a:pt x="1" y="168"/>
                    <a:pt x="13" y="549"/>
                    <a:pt x="36" y="930"/>
                  </a:cubicBezTo>
                  <a:cubicBezTo>
                    <a:pt x="48" y="1108"/>
                    <a:pt x="60" y="1275"/>
                    <a:pt x="96" y="1453"/>
                  </a:cubicBezTo>
                  <a:cubicBezTo>
                    <a:pt x="108" y="1596"/>
                    <a:pt x="132" y="1692"/>
                    <a:pt x="132" y="1692"/>
                  </a:cubicBezTo>
                  <a:lnTo>
                    <a:pt x="3704" y="1215"/>
                  </a:lnTo>
                  <a:cubicBezTo>
                    <a:pt x="3704" y="1215"/>
                    <a:pt x="3692" y="1144"/>
                    <a:pt x="3668" y="1037"/>
                  </a:cubicBezTo>
                  <a:cubicBezTo>
                    <a:pt x="3644" y="894"/>
                    <a:pt x="3632" y="751"/>
                    <a:pt x="3632" y="620"/>
                  </a:cubicBezTo>
                  <a:cubicBezTo>
                    <a:pt x="3608" y="299"/>
                    <a:pt x="3596" y="1"/>
                    <a:pt x="3596"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27;p40">
              <a:extLst>
                <a:ext uri="{FF2B5EF4-FFF2-40B4-BE49-F238E27FC236}">
                  <a16:creationId xmlns:a16="http://schemas.microsoft.com/office/drawing/2014/main" id="{C0B3DFF1-566E-4382-BB35-2F1E0F9EC5B6}"/>
                </a:ext>
              </a:extLst>
            </p:cNvPr>
            <p:cNvSpPr/>
            <p:nvPr/>
          </p:nvSpPr>
          <p:spPr>
            <a:xfrm>
              <a:off x="5529513" y="2252150"/>
              <a:ext cx="92300" cy="42300"/>
            </a:xfrm>
            <a:custGeom>
              <a:avLst/>
              <a:gdLst/>
              <a:ahLst/>
              <a:cxnLst/>
              <a:rect l="l" t="t" r="r" b="b"/>
              <a:pathLst>
                <a:path w="3692" h="1692" extrusionOk="0">
                  <a:moveTo>
                    <a:pt x="132" y="1"/>
                  </a:moveTo>
                  <a:cubicBezTo>
                    <a:pt x="132" y="1"/>
                    <a:pt x="108" y="96"/>
                    <a:pt x="96" y="239"/>
                  </a:cubicBezTo>
                  <a:cubicBezTo>
                    <a:pt x="60" y="418"/>
                    <a:pt x="48" y="584"/>
                    <a:pt x="36" y="763"/>
                  </a:cubicBezTo>
                  <a:cubicBezTo>
                    <a:pt x="13" y="1156"/>
                    <a:pt x="1" y="1537"/>
                    <a:pt x="1" y="1537"/>
                  </a:cubicBezTo>
                  <a:lnTo>
                    <a:pt x="3584" y="1692"/>
                  </a:lnTo>
                  <a:cubicBezTo>
                    <a:pt x="3584" y="1692"/>
                    <a:pt x="3608" y="1382"/>
                    <a:pt x="3620" y="1084"/>
                  </a:cubicBezTo>
                  <a:cubicBezTo>
                    <a:pt x="3620" y="941"/>
                    <a:pt x="3632" y="799"/>
                    <a:pt x="3668" y="668"/>
                  </a:cubicBezTo>
                  <a:cubicBezTo>
                    <a:pt x="3680" y="549"/>
                    <a:pt x="3692" y="477"/>
                    <a:pt x="3692" y="477"/>
                  </a:cubicBezTo>
                  <a:lnTo>
                    <a:pt x="13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28;p40">
              <a:extLst>
                <a:ext uri="{FF2B5EF4-FFF2-40B4-BE49-F238E27FC236}">
                  <a16:creationId xmlns:a16="http://schemas.microsoft.com/office/drawing/2014/main" id="{C3FF6D15-2796-417D-9E38-FED4797B4AE3}"/>
                </a:ext>
              </a:extLst>
            </p:cNvPr>
            <p:cNvSpPr/>
            <p:nvPr/>
          </p:nvSpPr>
          <p:spPr>
            <a:xfrm>
              <a:off x="5539638" y="2177450"/>
              <a:ext cx="95575" cy="56575"/>
            </a:xfrm>
            <a:custGeom>
              <a:avLst/>
              <a:gdLst/>
              <a:ahLst/>
              <a:cxnLst/>
              <a:rect l="l" t="t" r="r" b="b"/>
              <a:pathLst>
                <a:path w="3823" h="2263" extrusionOk="0">
                  <a:moveTo>
                    <a:pt x="393" y="0"/>
                  </a:moveTo>
                  <a:cubicBezTo>
                    <a:pt x="358" y="72"/>
                    <a:pt x="334" y="143"/>
                    <a:pt x="322" y="227"/>
                  </a:cubicBezTo>
                  <a:lnTo>
                    <a:pt x="191" y="739"/>
                  </a:lnTo>
                  <a:lnTo>
                    <a:pt x="0" y="1477"/>
                  </a:lnTo>
                  <a:lnTo>
                    <a:pt x="3501" y="2263"/>
                  </a:lnTo>
                  <a:lnTo>
                    <a:pt x="3656" y="1667"/>
                  </a:lnTo>
                  <a:cubicBezTo>
                    <a:pt x="3691" y="1524"/>
                    <a:pt x="3727" y="1381"/>
                    <a:pt x="3763" y="1262"/>
                  </a:cubicBezTo>
                  <a:cubicBezTo>
                    <a:pt x="3775" y="1203"/>
                    <a:pt x="3787" y="1143"/>
                    <a:pt x="3822" y="1084"/>
                  </a:cubicBezTo>
                  <a:lnTo>
                    <a:pt x="39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29;p40">
              <a:extLst>
                <a:ext uri="{FF2B5EF4-FFF2-40B4-BE49-F238E27FC236}">
                  <a16:creationId xmlns:a16="http://schemas.microsoft.com/office/drawing/2014/main" id="{24C1BF9F-03C6-45BC-87DD-5D4D0CF78AF4}"/>
                </a:ext>
              </a:extLst>
            </p:cNvPr>
            <p:cNvSpPr/>
            <p:nvPr/>
          </p:nvSpPr>
          <p:spPr>
            <a:xfrm>
              <a:off x="5562563" y="2106300"/>
              <a:ext cx="96150" cy="69675"/>
            </a:xfrm>
            <a:custGeom>
              <a:avLst/>
              <a:gdLst/>
              <a:ahLst/>
              <a:cxnLst/>
              <a:rect l="l" t="t" r="r" b="b"/>
              <a:pathLst>
                <a:path w="3846" h="2787" extrusionOk="0">
                  <a:moveTo>
                    <a:pt x="667" y="1"/>
                  </a:moveTo>
                  <a:lnTo>
                    <a:pt x="0" y="1394"/>
                  </a:lnTo>
                  <a:lnTo>
                    <a:pt x="3322" y="2787"/>
                  </a:lnTo>
                  <a:lnTo>
                    <a:pt x="3846" y="1691"/>
                  </a:lnTo>
                  <a:lnTo>
                    <a:pt x="66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30;p40">
              <a:extLst>
                <a:ext uri="{FF2B5EF4-FFF2-40B4-BE49-F238E27FC236}">
                  <a16:creationId xmlns:a16="http://schemas.microsoft.com/office/drawing/2014/main" id="{993C8EE0-7AB2-4FE7-9484-EAC46E6881C7}"/>
                </a:ext>
              </a:extLst>
            </p:cNvPr>
            <p:cNvSpPr/>
            <p:nvPr/>
          </p:nvSpPr>
          <p:spPr>
            <a:xfrm>
              <a:off x="5597988" y="2042025"/>
              <a:ext cx="94075" cy="80375"/>
            </a:xfrm>
            <a:custGeom>
              <a:avLst/>
              <a:gdLst/>
              <a:ahLst/>
              <a:cxnLst/>
              <a:rect l="l" t="t" r="r" b="b"/>
              <a:pathLst>
                <a:path w="3763" h="3215" extrusionOk="0">
                  <a:moveTo>
                    <a:pt x="929" y="0"/>
                  </a:moveTo>
                  <a:cubicBezTo>
                    <a:pt x="929" y="0"/>
                    <a:pt x="0" y="1226"/>
                    <a:pt x="36" y="1250"/>
                  </a:cubicBezTo>
                  <a:lnTo>
                    <a:pt x="3048" y="3215"/>
                  </a:lnTo>
                  <a:cubicBezTo>
                    <a:pt x="3024" y="3191"/>
                    <a:pt x="3762" y="2226"/>
                    <a:pt x="3762" y="2226"/>
                  </a:cubicBezTo>
                  <a:lnTo>
                    <a:pt x="92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31;p40">
              <a:extLst>
                <a:ext uri="{FF2B5EF4-FFF2-40B4-BE49-F238E27FC236}">
                  <a16:creationId xmlns:a16="http://schemas.microsoft.com/office/drawing/2014/main" id="{30FE749A-3DC7-4307-B163-ACD88D0CE4DD}"/>
                </a:ext>
              </a:extLst>
            </p:cNvPr>
            <p:cNvSpPr/>
            <p:nvPr/>
          </p:nvSpPr>
          <p:spPr>
            <a:xfrm>
              <a:off x="5646488" y="1986050"/>
              <a:ext cx="87250" cy="88425"/>
            </a:xfrm>
            <a:custGeom>
              <a:avLst/>
              <a:gdLst/>
              <a:ahLst/>
              <a:cxnLst/>
              <a:rect l="l" t="t" r="r" b="b"/>
              <a:pathLst>
                <a:path w="3490" h="3537" extrusionOk="0">
                  <a:moveTo>
                    <a:pt x="1096" y="1"/>
                  </a:moveTo>
                  <a:lnTo>
                    <a:pt x="525" y="525"/>
                  </a:lnTo>
                  <a:cubicBezTo>
                    <a:pt x="334" y="691"/>
                    <a:pt x="156" y="882"/>
                    <a:pt x="1" y="1072"/>
                  </a:cubicBezTo>
                  <a:lnTo>
                    <a:pt x="2620" y="3537"/>
                  </a:lnTo>
                  <a:cubicBezTo>
                    <a:pt x="2751" y="3370"/>
                    <a:pt x="2894" y="3227"/>
                    <a:pt x="3049" y="3084"/>
                  </a:cubicBezTo>
                  <a:lnTo>
                    <a:pt x="3489" y="2680"/>
                  </a:lnTo>
                  <a:lnTo>
                    <a:pt x="109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32;p40">
              <a:extLst>
                <a:ext uri="{FF2B5EF4-FFF2-40B4-BE49-F238E27FC236}">
                  <a16:creationId xmlns:a16="http://schemas.microsoft.com/office/drawing/2014/main" id="{6B88499C-EF6A-445A-8EB2-ECE3E961D388}"/>
                </a:ext>
              </a:extLst>
            </p:cNvPr>
            <p:cNvSpPr/>
            <p:nvPr/>
          </p:nvSpPr>
          <p:spPr>
            <a:xfrm>
              <a:off x="5703338" y="1939925"/>
              <a:ext cx="79200" cy="93775"/>
            </a:xfrm>
            <a:custGeom>
              <a:avLst/>
              <a:gdLst/>
              <a:ahLst/>
              <a:cxnLst/>
              <a:rect l="l" t="t" r="r" b="b"/>
              <a:pathLst>
                <a:path w="3168" h="3751" extrusionOk="0">
                  <a:moveTo>
                    <a:pt x="1275" y="0"/>
                  </a:moveTo>
                  <a:cubicBezTo>
                    <a:pt x="1275" y="0"/>
                    <a:pt x="942" y="203"/>
                    <a:pt x="620" y="417"/>
                  </a:cubicBezTo>
                  <a:lnTo>
                    <a:pt x="1" y="869"/>
                  </a:lnTo>
                  <a:lnTo>
                    <a:pt x="2156" y="3751"/>
                  </a:lnTo>
                  <a:lnTo>
                    <a:pt x="2644" y="3382"/>
                  </a:lnTo>
                  <a:lnTo>
                    <a:pt x="3168" y="3060"/>
                  </a:lnTo>
                  <a:lnTo>
                    <a:pt x="127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33;p40">
              <a:extLst>
                <a:ext uri="{FF2B5EF4-FFF2-40B4-BE49-F238E27FC236}">
                  <a16:creationId xmlns:a16="http://schemas.microsoft.com/office/drawing/2014/main" id="{91FBD426-EAC1-4D45-AA0E-EEFF07EB1B59}"/>
                </a:ext>
              </a:extLst>
            </p:cNvPr>
            <p:cNvSpPr/>
            <p:nvPr/>
          </p:nvSpPr>
          <p:spPr>
            <a:xfrm>
              <a:off x="5768838" y="1905400"/>
              <a:ext cx="67875" cy="96150"/>
            </a:xfrm>
            <a:custGeom>
              <a:avLst/>
              <a:gdLst/>
              <a:ahLst/>
              <a:cxnLst/>
              <a:rect l="l" t="t" r="r" b="b"/>
              <a:pathLst>
                <a:path w="2715" h="3846" extrusionOk="0">
                  <a:moveTo>
                    <a:pt x="1393" y="0"/>
                  </a:moveTo>
                  <a:cubicBezTo>
                    <a:pt x="1155" y="83"/>
                    <a:pt x="917" y="179"/>
                    <a:pt x="691" y="298"/>
                  </a:cubicBezTo>
                  <a:lnTo>
                    <a:pt x="0" y="631"/>
                  </a:lnTo>
                  <a:lnTo>
                    <a:pt x="1608" y="3846"/>
                  </a:lnTo>
                  <a:cubicBezTo>
                    <a:pt x="1608" y="3846"/>
                    <a:pt x="2655" y="3345"/>
                    <a:pt x="2713" y="3345"/>
                  </a:cubicBezTo>
                  <a:cubicBezTo>
                    <a:pt x="2714" y="3345"/>
                    <a:pt x="2715" y="3345"/>
                    <a:pt x="2715" y="3346"/>
                  </a:cubicBezTo>
                  <a:lnTo>
                    <a:pt x="139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308;p40">
            <a:extLst>
              <a:ext uri="{FF2B5EF4-FFF2-40B4-BE49-F238E27FC236}">
                <a16:creationId xmlns:a16="http://schemas.microsoft.com/office/drawing/2014/main" id="{4A35C333-BC64-4041-88F6-264717795B36}"/>
              </a:ext>
            </a:extLst>
          </p:cNvPr>
          <p:cNvGrpSpPr/>
          <p:nvPr/>
        </p:nvGrpSpPr>
        <p:grpSpPr>
          <a:xfrm rot="14409425">
            <a:off x="5287579" y="23402"/>
            <a:ext cx="1131062" cy="1066168"/>
            <a:chOff x="5529513" y="1905400"/>
            <a:chExt cx="868600" cy="838500"/>
          </a:xfrm>
        </p:grpSpPr>
        <p:sp>
          <p:nvSpPr>
            <p:cNvPr id="64" name="Google Shape;1309;p40">
              <a:extLst>
                <a:ext uri="{FF2B5EF4-FFF2-40B4-BE49-F238E27FC236}">
                  <a16:creationId xmlns:a16="http://schemas.microsoft.com/office/drawing/2014/main" id="{CA0D0593-C716-4725-90FB-9227C9C9ED4C}"/>
                </a:ext>
              </a:extLst>
            </p:cNvPr>
            <p:cNvSpPr/>
            <p:nvPr/>
          </p:nvSpPr>
          <p:spPr>
            <a:xfrm>
              <a:off x="6306688" y="2309600"/>
              <a:ext cx="91425" cy="38425"/>
            </a:xfrm>
            <a:custGeom>
              <a:avLst/>
              <a:gdLst/>
              <a:ahLst/>
              <a:cxnLst/>
              <a:rect l="l" t="t" r="r" b="b"/>
              <a:pathLst>
                <a:path w="3657" h="1537" extrusionOk="0">
                  <a:moveTo>
                    <a:pt x="60" y="1"/>
                  </a:moveTo>
                  <a:lnTo>
                    <a:pt x="1" y="1227"/>
                  </a:lnTo>
                  <a:lnTo>
                    <a:pt x="3585" y="1537"/>
                  </a:lnTo>
                  <a:lnTo>
                    <a:pt x="3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10;p40">
              <a:extLst>
                <a:ext uri="{FF2B5EF4-FFF2-40B4-BE49-F238E27FC236}">
                  <a16:creationId xmlns:a16="http://schemas.microsoft.com/office/drawing/2014/main" id="{5C6BABB3-59A4-4BD2-A540-DBD54DFD214C}"/>
                </a:ext>
              </a:extLst>
            </p:cNvPr>
            <p:cNvSpPr/>
            <p:nvPr/>
          </p:nvSpPr>
          <p:spPr>
            <a:xfrm>
              <a:off x="6295988" y="2370325"/>
              <a:ext cx="94975" cy="53300"/>
            </a:xfrm>
            <a:custGeom>
              <a:avLst/>
              <a:gdLst/>
              <a:ahLst/>
              <a:cxnLst/>
              <a:rect l="l" t="t" r="r" b="b"/>
              <a:pathLst>
                <a:path w="3799" h="2132" extrusionOk="0">
                  <a:moveTo>
                    <a:pt x="262" y="1"/>
                  </a:moveTo>
                  <a:cubicBezTo>
                    <a:pt x="238" y="203"/>
                    <a:pt x="203" y="405"/>
                    <a:pt x="143" y="596"/>
                  </a:cubicBezTo>
                  <a:cubicBezTo>
                    <a:pt x="72" y="894"/>
                    <a:pt x="0" y="1191"/>
                    <a:pt x="0" y="1191"/>
                  </a:cubicBezTo>
                  <a:lnTo>
                    <a:pt x="3465" y="2132"/>
                  </a:lnTo>
                  <a:cubicBezTo>
                    <a:pt x="3465" y="2132"/>
                    <a:pt x="3560" y="1763"/>
                    <a:pt x="3655" y="1382"/>
                  </a:cubicBezTo>
                  <a:cubicBezTo>
                    <a:pt x="3727" y="1132"/>
                    <a:pt x="3775" y="882"/>
                    <a:pt x="3798" y="632"/>
                  </a:cubicBezTo>
                  <a:lnTo>
                    <a:pt x="26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11;p40">
              <a:extLst>
                <a:ext uri="{FF2B5EF4-FFF2-40B4-BE49-F238E27FC236}">
                  <a16:creationId xmlns:a16="http://schemas.microsoft.com/office/drawing/2014/main" id="{229D3E4A-93D6-41D7-A147-F2A28EB27D8F}"/>
                </a:ext>
              </a:extLst>
            </p:cNvPr>
            <p:cNvSpPr/>
            <p:nvPr/>
          </p:nvSpPr>
          <p:spPr>
            <a:xfrm>
              <a:off x="6274838" y="2428975"/>
              <a:ext cx="96175" cy="66700"/>
            </a:xfrm>
            <a:custGeom>
              <a:avLst/>
              <a:gdLst/>
              <a:ahLst/>
              <a:cxnLst/>
              <a:rect l="l" t="t" r="r" b="b"/>
              <a:pathLst>
                <a:path w="3847" h="2668" extrusionOk="0">
                  <a:moveTo>
                    <a:pt x="465" y="0"/>
                  </a:moveTo>
                  <a:lnTo>
                    <a:pt x="263" y="572"/>
                  </a:lnTo>
                  <a:lnTo>
                    <a:pt x="1" y="1131"/>
                  </a:lnTo>
                  <a:lnTo>
                    <a:pt x="3251" y="2667"/>
                  </a:lnTo>
                  <a:cubicBezTo>
                    <a:pt x="3251" y="2667"/>
                    <a:pt x="3418" y="2322"/>
                    <a:pt x="3573" y="1977"/>
                  </a:cubicBezTo>
                  <a:lnTo>
                    <a:pt x="3847" y="1250"/>
                  </a:lnTo>
                  <a:lnTo>
                    <a:pt x="46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12;p40">
              <a:extLst>
                <a:ext uri="{FF2B5EF4-FFF2-40B4-BE49-F238E27FC236}">
                  <a16:creationId xmlns:a16="http://schemas.microsoft.com/office/drawing/2014/main" id="{75ABDBAD-433E-40E7-A4C4-09A21D99BC3F}"/>
                </a:ext>
              </a:extLst>
            </p:cNvPr>
            <p:cNvSpPr/>
            <p:nvPr/>
          </p:nvSpPr>
          <p:spPr>
            <a:xfrm>
              <a:off x="6243888" y="2484025"/>
              <a:ext cx="94100" cy="78025"/>
            </a:xfrm>
            <a:custGeom>
              <a:avLst/>
              <a:gdLst/>
              <a:ahLst/>
              <a:cxnLst/>
              <a:rect l="l" t="t" r="r" b="b"/>
              <a:pathLst>
                <a:path w="3764" h="3121" extrusionOk="0">
                  <a:moveTo>
                    <a:pt x="667" y="1"/>
                  </a:moveTo>
                  <a:lnTo>
                    <a:pt x="346" y="525"/>
                  </a:lnTo>
                  <a:cubicBezTo>
                    <a:pt x="251" y="703"/>
                    <a:pt x="132" y="870"/>
                    <a:pt x="1" y="1025"/>
                  </a:cubicBezTo>
                  <a:lnTo>
                    <a:pt x="2930" y="3120"/>
                  </a:lnTo>
                  <a:cubicBezTo>
                    <a:pt x="3096" y="2918"/>
                    <a:pt x="3239" y="2703"/>
                    <a:pt x="3370" y="2489"/>
                  </a:cubicBezTo>
                  <a:cubicBezTo>
                    <a:pt x="3573" y="2156"/>
                    <a:pt x="3763" y="1822"/>
                    <a:pt x="3763" y="1822"/>
                  </a:cubicBezTo>
                  <a:lnTo>
                    <a:pt x="66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13;p40">
              <a:extLst>
                <a:ext uri="{FF2B5EF4-FFF2-40B4-BE49-F238E27FC236}">
                  <a16:creationId xmlns:a16="http://schemas.microsoft.com/office/drawing/2014/main" id="{320C0D52-CCD2-4A85-9805-5B91E1E93019}"/>
                </a:ext>
              </a:extLst>
            </p:cNvPr>
            <p:cNvSpPr/>
            <p:nvPr/>
          </p:nvSpPr>
          <p:spPr>
            <a:xfrm>
              <a:off x="6204613" y="2533750"/>
              <a:ext cx="89000" cy="86650"/>
            </a:xfrm>
            <a:custGeom>
              <a:avLst/>
              <a:gdLst/>
              <a:ahLst/>
              <a:cxnLst/>
              <a:rect l="l" t="t" r="r" b="b"/>
              <a:pathLst>
                <a:path w="3560" h="3466" extrusionOk="0">
                  <a:moveTo>
                    <a:pt x="822" y="0"/>
                  </a:moveTo>
                  <a:lnTo>
                    <a:pt x="417" y="453"/>
                  </a:lnTo>
                  <a:lnTo>
                    <a:pt x="131" y="762"/>
                  </a:lnTo>
                  <a:cubicBezTo>
                    <a:pt x="83" y="810"/>
                    <a:pt x="48" y="845"/>
                    <a:pt x="0" y="893"/>
                  </a:cubicBezTo>
                  <a:lnTo>
                    <a:pt x="2512" y="3465"/>
                  </a:lnTo>
                  <a:cubicBezTo>
                    <a:pt x="2512" y="3465"/>
                    <a:pt x="2513" y="3465"/>
                    <a:pt x="2513" y="3465"/>
                  </a:cubicBezTo>
                  <a:cubicBezTo>
                    <a:pt x="2557" y="3465"/>
                    <a:pt x="3560" y="2346"/>
                    <a:pt x="3560" y="2346"/>
                  </a:cubicBezTo>
                  <a:lnTo>
                    <a:pt x="822"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14;p40">
              <a:extLst>
                <a:ext uri="{FF2B5EF4-FFF2-40B4-BE49-F238E27FC236}">
                  <a16:creationId xmlns:a16="http://schemas.microsoft.com/office/drawing/2014/main" id="{4F21F7F6-DD4E-4A4E-ACA1-AA068BCDBEE4}"/>
                </a:ext>
              </a:extLst>
            </p:cNvPr>
            <p:cNvSpPr/>
            <p:nvPr/>
          </p:nvSpPr>
          <p:spPr>
            <a:xfrm>
              <a:off x="6157263" y="2576600"/>
              <a:ext cx="81600" cy="92600"/>
            </a:xfrm>
            <a:custGeom>
              <a:avLst/>
              <a:gdLst/>
              <a:ahLst/>
              <a:cxnLst/>
              <a:rect l="l" t="t" r="r" b="b"/>
              <a:pathLst>
                <a:path w="3264" h="3704" extrusionOk="0">
                  <a:moveTo>
                    <a:pt x="977" y="1"/>
                  </a:moveTo>
                  <a:lnTo>
                    <a:pt x="1" y="727"/>
                  </a:lnTo>
                  <a:lnTo>
                    <a:pt x="2025" y="3703"/>
                  </a:lnTo>
                  <a:lnTo>
                    <a:pt x="3263" y="2775"/>
                  </a:lnTo>
                  <a:lnTo>
                    <a:pt x="97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15;p40">
              <a:extLst>
                <a:ext uri="{FF2B5EF4-FFF2-40B4-BE49-F238E27FC236}">
                  <a16:creationId xmlns:a16="http://schemas.microsoft.com/office/drawing/2014/main" id="{278DFD0A-866D-418B-B7B0-93C76A5D601E}"/>
                </a:ext>
              </a:extLst>
            </p:cNvPr>
            <p:cNvSpPr/>
            <p:nvPr/>
          </p:nvSpPr>
          <p:spPr>
            <a:xfrm>
              <a:off x="6103988" y="2610825"/>
              <a:ext cx="71775" cy="95575"/>
            </a:xfrm>
            <a:custGeom>
              <a:avLst/>
              <a:gdLst/>
              <a:ahLst/>
              <a:cxnLst/>
              <a:rect l="l" t="t" r="r" b="b"/>
              <a:pathLst>
                <a:path w="2871" h="3823" extrusionOk="0">
                  <a:moveTo>
                    <a:pt x="1096" y="1"/>
                  </a:moveTo>
                  <a:lnTo>
                    <a:pt x="929" y="96"/>
                  </a:lnTo>
                  <a:lnTo>
                    <a:pt x="548" y="275"/>
                  </a:lnTo>
                  <a:lnTo>
                    <a:pt x="1" y="537"/>
                  </a:lnTo>
                  <a:lnTo>
                    <a:pt x="1477" y="3823"/>
                  </a:lnTo>
                  <a:cubicBezTo>
                    <a:pt x="1477" y="3823"/>
                    <a:pt x="2870" y="3168"/>
                    <a:pt x="2846" y="3132"/>
                  </a:cubicBezTo>
                  <a:lnTo>
                    <a:pt x="109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16;p40">
              <a:extLst>
                <a:ext uri="{FF2B5EF4-FFF2-40B4-BE49-F238E27FC236}">
                  <a16:creationId xmlns:a16="http://schemas.microsoft.com/office/drawing/2014/main" id="{3C38C2C3-4B57-4725-B2A7-CE6BE7266D6A}"/>
                </a:ext>
              </a:extLst>
            </p:cNvPr>
            <p:cNvSpPr/>
            <p:nvPr/>
          </p:nvSpPr>
          <p:spPr>
            <a:xfrm>
              <a:off x="6046538" y="2635550"/>
              <a:ext cx="58675" cy="95550"/>
            </a:xfrm>
            <a:custGeom>
              <a:avLst/>
              <a:gdLst/>
              <a:ahLst/>
              <a:cxnLst/>
              <a:rect l="l" t="t" r="r" b="b"/>
              <a:pathLst>
                <a:path w="2347" h="3822" extrusionOk="0">
                  <a:moveTo>
                    <a:pt x="1168" y="0"/>
                  </a:moveTo>
                  <a:lnTo>
                    <a:pt x="989" y="60"/>
                  </a:lnTo>
                  <a:cubicBezTo>
                    <a:pt x="858" y="119"/>
                    <a:pt x="727" y="155"/>
                    <a:pt x="596" y="191"/>
                  </a:cubicBezTo>
                  <a:lnTo>
                    <a:pt x="1" y="333"/>
                  </a:lnTo>
                  <a:lnTo>
                    <a:pt x="870" y="3822"/>
                  </a:lnTo>
                  <a:lnTo>
                    <a:pt x="1620" y="3631"/>
                  </a:lnTo>
                  <a:cubicBezTo>
                    <a:pt x="1787" y="3596"/>
                    <a:pt x="1953" y="3536"/>
                    <a:pt x="2120" y="3477"/>
                  </a:cubicBezTo>
                  <a:lnTo>
                    <a:pt x="2346" y="3405"/>
                  </a:lnTo>
                  <a:lnTo>
                    <a:pt x="116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17;p40">
              <a:extLst>
                <a:ext uri="{FF2B5EF4-FFF2-40B4-BE49-F238E27FC236}">
                  <a16:creationId xmlns:a16="http://schemas.microsoft.com/office/drawing/2014/main" id="{A9751A86-8D8E-4542-8CD0-C278E5ED6C55}"/>
                </a:ext>
              </a:extLst>
            </p:cNvPr>
            <p:cNvSpPr/>
            <p:nvPr/>
          </p:nvSpPr>
          <p:spPr>
            <a:xfrm>
              <a:off x="5986413" y="2649825"/>
              <a:ext cx="44075" cy="93200"/>
            </a:xfrm>
            <a:custGeom>
              <a:avLst/>
              <a:gdLst/>
              <a:ahLst/>
              <a:cxnLst/>
              <a:rect l="l" t="t" r="r" b="b"/>
              <a:pathLst>
                <a:path w="1763" h="3728" extrusionOk="0">
                  <a:moveTo>
                    <a:pt x="1203" y="1"/>
                  </a:moveTo>
                  <a:lnTo>
                    <a:pt x="608" y="96"/>
                  </a:lnTo>
                  <a:cubicBezTo>
                    <a:pt x="298" y="143"/>
                    <a:pt x="1" y="143"/>
                    <a:pt x="1" y="143"/>
                  </a:cubicBezTo>
                  <a:lnTo>
                    <a:pt x="227" y="3727"/>
                  </a:lnTo>
                  <a:cubicBezTo>
                    <a:pt x="227" y="3727"/>
                    <a:pt x="620" y="3727"/>
                    <a:pt x="1001" y="3680"/>
                  </a:cubicBezTo>
                  <a:lnTo>
                    <a:pt x="1763" y="3560"/>
                  </a:lnTo>
                  <a:lnTo>
                    <a:pt x="1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18;p40">
              <a:extLst>
                <a:ext uri="{FF2B5EF4-FFF2-40B4-BE49-F238E27FC236}">
                  <a16:creationId xmlns:a16="http://schemas.microsoft.com/office/drawing/2014/main" id="{B5BF9B1C-42C0-4E43-B373-3C29C7C2D158}"/>
                </a:ext>
              </a:extLst>
            </p:cNvPr>
            <p:cNvSpPr/>
            <p:nvPr/>
          </p:nvSpPr>
          <p:spPr>
            <a:xfrm>
              <a:off x="5915588" y="2652200"/>
              <a:ext cx="40200" cy="91700"/>
            </a:xfrm>
            <a:custGeom>
              <a:avLst/>
              <a:gdLst/>
              <a:ahLst/>
              <a:cxnLst/>
              <a:rect l="l" t="t" r="r" b="b"/>
              <a:pathLst>
                <a:path w="1608" h="3668" extrusionOk="0">
                  <a:moveTo>
                    <a:pt x="393" y="1"/>
                  </a:moveTo>
                  <a:lnTo>
                    <a:pt x="0" y="3585"/>
                  </a:lnTo>
                  <a:cubicBezTo>
                    <a:pt x="72" y="3596"/>
                    <a:pt x="155" y="3608"/>
                    <a:pt x="238" y="3608"/>
                  </a:cubicBezTo>
                  <a:lnTo>
                    <a:pt x="762" y="3632"/>
                  </a:lnTo>
                  <a:lnTo>
                    <a:pt x="1536" y="3668"/>
                  </a:lnTo>
                  <a:lnTo>
                    <a:pt x="1607" y="72"/>
                  </a:lnTo>
                  <a:lnTo>
                    <a:pt x="1000" y="48"/>
                  </a:lnTo>
                  <a:lnTo>
                    <a:pt x="583" y="25"/>
                  </a:lnTo>
                  <a:cubicBezTo>
                    <a:pt x="512" y="25"/>
                    <a:pt x="453" y="13"/>
                    <a:pt x="39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19;p40">
              <a:extLst>
                <a:ext uri="{FF2B5EF4-FFF2-40B4-BE49-F238E27FC236}">
                  <a16:creationId xmlns:a16="http://schemas.microsoft.com/office/drawing/2014/main" id="{C8317997-0954-48EE-B5A1-0CA68A0D3050}"/>
                </a:ext>
              </a:extLst>
            </p:cNvPr>
            <p:cNvSpPr/>
            <p:nvPr/>
          </p:nvSpPr>
          <p:spPr>
            <a:xfrm>
              <a:off x="5840263" y="2640300"/>
              <a:ext cx="55100" cy="95575"/>
            </a:xfrm>
            <a:custGeom>
              <a:avLst/>
              <a:gdLst/>
              <a:ahLst/>
              <a:cxnLst/>
              <a:rect l="l" t="t" r="r" b="b"/>
              <a:pathLst>
                <a:path w="2204" h="3823" extrusionOk="0">
                  <a:moveTo>
                    <a:pt x="1013" y="1"/>
                  </a:moveTo>
                  <a:lnTo>
                    <a:pt x="1" y="3441"/>
                  </a:lnTo>
                  <a:lnTo>
                    <a:pt x="751" y="3644"/>
                  </a:lnTo>
                  <a:lnTo>
                    <a:pt x="1263" y="3763"/>
                  </a:lnTo>
                  <a:cubicBezTo>
                    <a:pt x="1334" y="3787"/>
                    <a:pt x="1418" y="3811"/>
                    <a:pt x="1501" y="3822"/>
                  </a:cubicBezTo>
                  <a:lnTo>
                    <a:pt x="2203" y="298"/>
                  </a:lnTo>
                  <a:lnTo>
                    <a:pt x="10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20;p40">
              <a:extLst>
                <a:ext uri="{FF2B5EF4-FFF2-40B4-BE49-F238E27FC236}">
                  <a16:creationId xmlns:a16="http://schemas.microsoft.com/office/drawing/2014/main" id="{5FE108BF-8898-4771-BDCF-4CAC302577D1}"/>
                </a:ext>
              </a:extLst>
            </p:cNvPr>
            <p:cNvSpPr/>
            <p:nvPr/>
          </p:nvSpPr>
          <p:spPr>
            <a:xfrm>
              <a:off x="5768838" y="2617675"/>
              <a:ext cx="68175" cy="96175"/>
            </a:xfrm>
            <a:custGeom>
              <a:avLst/>
              <a:gdLst/>
              <a:ahLst/>
              <a:cxnLst/>
              <a:rect l="l" t="t" r="r" b="b"/>
              <a:pathLst>
                <a:path w="2727" h="3847" extrusionOk="0">
                  <a:moveTo>
                    <a:pt x="1608" y="1"/>
                  </a:moveTo>
                  <a:lnTo>
                    <a:pt x="0" y="3215"/>
                  </a:lnTo>
                  <a:lnTo>
                    <a:pt x="691" y="3549"/>
                  </a:lnTo>
                  <a:cubicBezTo>
                    <a:pt x="917" y="3668"/>
                    <a:pt x="1155" y="3763"/>
                    <a:pt x="1405" y="3846"/>
                  </a:cubicBezTo>
                  <a:lnTo>
                    <a:pt x="2727" y="501"/>
                  </a:lnTo>
                  <a:lnTo>
                    <a:pt x="2727" y="501"/>
                  </a:lnTo>
                  <a:cubicBezTo>
                    <a:pt x="2726" y="502"/>
                    <a:pt x="2724" y="502"/>
                    <a:pt x="2721" y="502"/>
                  </a:cubicBezTo>
                  <a:cubicBezTo>
                    <a:pt x="2633" y="502"/>
                    <a:pt x="1608" y="1"/>
                    <a:pt x="1608"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21;p40">
              <a:extLst>
                <a:ext uri="{FF2B5EF4-FFF2-40B4-BE49-F238E27FC236}">
                  <a16:creationId xmlns:a16="http://schemas.microsoft.com/office/drawing/2014/main" id="{04103959-D090-4BAD-9E47-703BCAC083EB}"/>
                </a:ext>
              </a:extLst>
            </p:cNvPr>
            <p:cNvSpPr/>
            <p:nvPr/>
          </p:nvSpPr>
          <p:spPr>
            <a:xfrm>
              <a:off x="5703338" y="2585525"/>
              <a:ext cx="79200" cy="93800"/>
            </a:xfrm>
            <a:custGeom>
              <a:avLst/>
              <a:gdLst/>
              <a:ahLst/>
              <a:cxnLst/>
              <a:rect l="l" t="t" r="r" b="b"/>
              <a:pathLst>
                <a:path w="3168" h="3752" extrusionOk="0">
                  <a:moveTo>
                    <a:pt x="2156" y="1"/>
                  </a:moveTo>
                  <a:lnTo>
                    <a:pt x="1" y="2882"/>
                  </a:lnTo>
                  <a:lnTo>
                    <a:pt x="620" y="3346"/>
                  </a:lnTo>
                  <a:cubicBezTo>
                    <a:pt x="942" y="3549"/>
                    <a:pt x="1275" y="3751"/>
                    <a:pt x="1275" y="3751"/>
                  </a:cubicBezTo>
                  <a:lnTo>
                    <a:pt x="3168" y="691"/>
                  </a:lnTo>
                  <a:lnTo>
                    <a:pt x="2644" y="370"/>
                  </a:lnTo>
                  <a:lnTo>
                    <a:pt x="21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22;p40">
              <a:extLst>
                <a:ext uri="{FF2B5EF4-FFF2-40B4-BE49-F238E27FC236}">
                  <a16:creationId xmlns:a16="http://schemas.microsoft.com/office/drawing/2014/main" id="{8F5EB030-3201-43D9-819A-31B9D2F8BA22}"/>
                </a:ext>
              </a:extLst>
            </p:cNvPr>
            <p:cNvSpPr/>
            <p:nvPr/>
          </p:nvSpPr>
          <p:spPr>
            <a:xfrm>
              <a:off x="5646488" y="2545050"/>
              <a:ext cx="87250" cy="88425"/>
            </a:xfrm>
            <a:custGeom>
              <a:avLst/>
              <a:gdLst/>
              <a:ahLst/>
              <a:cxnLst/>
              <a:rect l="l" t="t" r="r" b="b"/>
              <a:pathLst>
                <a:path w="3490" h="3537" extrusionOk="0">
                  <a:moveTo>
                    <a:pt x="2620" y="1"/>
                  </a:moveTo>
                  <a:lnTo>
                    <a:pt x="1" y="2453"/>
                  </a:lnTo>
                  <a:cubicBezTo>
                    <a:pt x="168" y="2656"/>
                    <a:pt x="346" y="2834"/>
                    <a:pt x="525" y="3013"/>
                  </a:cubicBezTo>
                  <a:lnTo>
                    <a:pt x="1096" y="3537"/>
                  </a:lnTo>
                  <a:lnTo>
                    <a:pt x="3489" y="858"/>
                  </a:lnTo>
                  <a:lnTo>
                    <a:pt x="3037" y="441"/>
                  </a:lnTo>
                  <a:cubicBezTo>
                    <a:pt x="2894" y="310"/>
                    <a:pt x="2751" y="155"/>
                    <a:pt x="2620"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23;p40">
              <a:extLst>
                <a:ext uri="{FF2B5EF4-FFF2-40B4-BE49-F238E27FC236}">
                  <a16:creationId xmlns:a16="http://schemas.microsoft.com/office/drawing/2014/main" id="{B510F6F5-ED65-419B-89D2-67693D9771EE}"/>
                </a:ext>
              </a:extLst>
            </p:cNvPr>
            <p:cNvSpPr/>
            <p:nvPr/>
          </p:nvSpPr>
          <p:spPr>
            <a:xfrm>
              <a:off x="5597988" y="2497125"/>
              <a:ext cx="94075" cy="80100"/>
            </a:xfrm>
            <a:custGeom>
              <a:avLst/>
              <a:gdLst/>
              <a:ahLst/>
              <a:cxnLst/>
              <a:rect l="l" t="t" r="r" b="b"/>
              <a:pathLst>
                <a:path w="3763" h="3204" extrusionOk="0">
                  <a:moveTo>
                    <a:pt x="3048" y="1"/>
                  </a:moveTo>
                  <a:lnTo>
                    <a:pt x="48" y="1965"/>
                  </a:lnTo>
                  <a:cubicBezTo>
                    <a:pt x="0" y="1977"/>
                    <a:pt x="941" y="3203"/>
                    <a:pt x="941" y="3203"/>
                  </a:cubicBezTo>
                  <a:lnTo>
                    <a:pt x="3762" y="989"/>
                  </a:lnTo>
                  <a:cubicBezTo>
                    <a:pt x="3762" y="989"/>
                    <a:pt x="3024" y="24"/>
                    <a:pt x="3048"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24;p40">
              <a:extLst>
                <a:ext uri="{FF2B5EF4-FFF2-40B4-BE49-F238E27FC236}">
                  <a16:creationId xmlns:a16="http://schemas.microsoft.com/office/drawing/2014/main" id="{1E4354BB-1BB1-48FA-928D-556E4A9F539C}"/>
                </a:ext>
              </a:extLst>
            </p:cNvPr>
            <p:cNvSpPr/>
            <p:nvPr/>
          </p:nvSpPr>
          <p:spPr>
            <a:xfrm>
              <a:off x="5562563" y="2443550"/>
              <a:ext cx="96150" cy="69375"/>
            </a:xfrm>
            <a:custGeom>
              <a:avLst/>
              <a:gdLst/>
              <a:ahLst/>
              <a:cxnLst/>
              <a:rect l="l" t="t" r="r" b="b"/>
              <a:pathLst>
                <a:path w="3846" h="2775" extrusionOk="0">
                  <a:moveTo>
                    <a:pt x="3322" y="1"/>
                  </a:moveTo>
                  <a:lnTo>
                    <a:pt x="0" y="1394"/>
                  </a:lnTo>
                  <a:lnTo>
                    <a:pt x="667" y="2775"/>
                  </a:lnTo>
                  <a:lnTo>
                    <a:pt x="3846" y="1096"/>
                  </a:lnTo>
                  <a:lnTo>
                    <a:pt x="33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25;p40">
              <a:extLst>
                <a:ext uri="{FF2B5EF4-FFF2-40B4-BE49-F238E27FC236}">
                  <a16:creationId xmlns:a16="http://schemas.microsoft.com/office/drawing/2014/main" id="{786CFFBF-1C8A-4457-BEA1-F9E738CB1C69}"/>
                </a:ext>
              </a:extLst>
            </p:cNvPr>
            <p:cNvSpPr/>
            <p:nvPr/>
          </p:nvSpPr>
          <p:spPr>
            <a:xfrm>
              <a:off x="5539338" y="2385200"/>
              <a:ext cx="95575" cy="57175"/>
            </a:xfrm>
            <a:custGeom>
              <a:avLst/>
              <a:gdLst/>
              <a:ahLst/>
              <a:cxnLst/>
              <a:rect l="l" t="t" r="r" b="b"/>
              <a:pathLst>
                <a:path w="3823" h="2287" extrusionOk="0">
                  <a:moveTo>
                    <a:pt x="3513" y="1"/>
                  </a:moveTo>
                  <a:lnTo>
                    <a:pt x="1" y="799"/>
                  </a:lnTo>
                  <a:lnTo>
                    <a:pt x="191" y="1537"/>
                  </a:lnTo>
                  <a:lnTo>
                    <a:pt x="334" y="2049"/>
                  </a:lnTo>
                  <a:cubicBezTo>
                    <a:pt x="346" y="2132"/>
                    <a:pt x="370" y="2204"/>
                    <a:pt x="405" y="2287"/>
                  </a:cubicBezTo>
                  <a:lnTo>
                    <a:pt x="3822" y="1192"/>
                  </a:lnTo>
                  <a:cubicBezTo>
                    <a:pt x="3799" y="1132"/>
                    <a:pt x="3775" y="1072"/>
                    <a:pt x="3763" y="1001"/>
                  </a:cubicBezTo>
                  <a:cubicBezTo>
                    <a:pt x="3739" y="894"/>
                    <a:pt x="3703" y="751"/>
                    <a:pt x="3668" y="596"/>
                  </a:cubicBezTo>
                  <a:lnTo>
                    <a:pt x="35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26;p40">
              <a:extLst>
                <a:ext uri="{FF2B5EF4-FFF2-40B4-BE49-F238E27FC236}">
                  <a16:creationId xmlns:a16="http://schemas.microsoft.com/office/drawing/2014/main" id="{F723FFB1-E303-4CAD-82C4-F0781723700D}"/>
                </a:ext>
              </a:extLst>
            </p:cNvPr>
            <p:cNvSpPr/>
            <p:nvPr/>
          </p:nvSpPr>
          <p:spPr>
            <a:xfrm>
              <a:off x="5529513" y="2324775"/>
              <a:ext cx="92600" cy="42300"/>
            </a:xfrm>
            <a:custGeom>
              <a:avLst/>
              <a:gdLst/>
              <a:ahLst/>
              <a:cxnLst/>
              <a:rect l="l" t="t" r="r" b="b"/>
              <a:pathLst>
                <a:path w="3704" h="1692" extrusionOk="0">
                  <a:moveTo>
                    <a:pt x="3596" y="1"/>
                  </a:moveTo>
                  <a:lnTo>
                    <a:pt x="1" y="168"/>
                  </a:lnTo>
                  <a:cubicBezTo>
                    <a:pt x="1" y="168"/>
                    <a:pt x="13" y="549"/>
                    <a:pt x="36" y="930"/>
                  </a:cubicBezTo>
                  <a:cubicBezTo>
                    <a:pt x="48" y="1108"/>
                    <a:pt x="60" y="1275"/>
                    <a:pt x="96" y="1453"/>
                  </a:cubicBezTo>
                  <a:cubicBezTo>
                    <a:pt x="108" y="1596"/>
                    <a:pt x="132" y="1692"/>
                    <a:pt x="132" y="1692"/>
                  </a:cubicBezTo>
                  <a:lnTo>
                    <a:pt x="3704" y="1215"/>
                  </a:lnTo>
                  <a:cubicBezTo>
                    <a:pt x="3704" y="1215"/>
                    <a:pt x="3692" y="1144"/>
                    <a:pt x="3668" y="1037"/>
                  </a:cubicBezTo>
                  <a:cubicBezTo>
                    <a:pt x="3644" y="894"/>
                    <a:pt x="3632" y="751"/>
                    <a:pt x="3632" y="620"/>
                  </a:cubicBezTo>
                  <a:cubicBezTo>
                    <a:pt x="3608" y="299"/>
                    <a:pt x="3596" y="1"/>
                    <a:pt x="3596"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27;p40">
              <a:extLst>
                <a:ext uri="{FF2B5EF4-FFF2-40B4-BE49-F238E27FC236}">
                  <a16:creationId xmlns:a16="http://schemas.microsoft.com/office/drawing/2014/main" id="{5467C0C9-18D1-424F-8627-2BD1B8B0B596}"/>
                </a:ext>
              </a:extLst>
            </p:cNvPr>
            <p:cNvSpPr/>
            <p:nvPr/>
          </p:nvSpPr>
          <p:spPr>
            <a:xfrm>
              <a:off x="5529513" y="2252150"/>
              <a:ext cx="92300" cy="42300"/>
            </a:xfrm>
            <a:custGeom>
              <a:avLst/>
              <a:gdLst/>
              <a:ahLst/>
              <a:cxnLst/>
              <a:rect l="l" t="t" r="r" b="b"/>
              <a:pathLst>
                <a:path w="3692" h="1692" extrusionOk="0">
                  <a:moveTo>
                    <a:pt x="132" y="1"/>
                  </a:moveTo>
                  <a:cubicBezTo>
                    <a:pt x="132" y="1"/>
                    <a:pt x="108" y="96"/>
                    <a:pt x="96" y="239"/>
                  </a:cubicBezTo>
                  <a:cubicBezTo>
                    <a:pt x="60" y="418"/>
                    <a:pt x="48" y="584"/>
                    <a:pt x="36" y="763"/>
                  </a:cubicBezTo>
                  <a:cubicBezTo>
                    <a:pt x="13" y="1156"/>
                    <a:pt x="1" y="1537"/>
                    <a:pt x="1" y="1537"/>
                  </a:cubicBezTo>
                  <a:lnTo>
                    <a:pt x="3584" y="1692"/>
                  </a:lnTo>
                  <a:cubicBezTo>
                    <a:pt x="3584" y="1692"/>
                    <a:pt x="3608" y="1382"/>
                    <a:pt x="3620" y="1084"/>
                  </a:cubicBezTo>
                  <a:cubicBezTo>
                    <a:pt x="3620" y="941"/>
                    <a:pt x="3632" y="799"/>
                    <a:pt x="3668" y="668"/>
                  </a:cubicBezTo>
                  <a:cubicBezTo>
                    <a:pt x="3680" y="549"/>
                    <a:pt x="3692" y="477"/>
                    <a:pt x="3692" y="477"/>
                  </a:cubicBezTo>
                  <a:lnTo>
                    <a:pt x="13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28;p40">
              <a:extLst>
                <a:ext uri="{FF2B5EF4-FFF2-40B4-BE49-F238E27FC236}">
                  <a16:creationId xmlns:a16="http://schemas.microsoft.com/office/drawing/2014/main" id="{B5A7EF7B-F2D0-47D7-AFE9-4D4AC5A71DE7}"/>
                </a:ext>
              </a:extLst>
            </p:cNvPr>
            <p:cNvSpPr/>
            <p:nvPr/>
          </p:nvSpPr>
          <p:spPr>
            <a:xfrm>
              <a:off x="5539638" y="2177450"/>
              <a:ext cx="95575" cy="56575"/>
            </a:xfrm>
            <a:custGeom>
              <a:avLst/>
              <a:gdLst/>
              <a:ahLst/>
              <a:cxnLst/>
              <a:rect l="l" t="t" r="r" b="b"/>
              <a:pathLst>
                <a:path w="3823" h="2263" extrusionOk="0">
                  <a:moveTo>
                    <a:pt x="393" y="0"/>
                  </a:moveTo>
                  <a:cubicBezTo>
                    <a:pt x="358" y="72"/>
                    <a:pt x="334" y="143"/>
                    <a:pt x="322" y="227"/>
                  </a:cubicBezTo>
                  <a:lnTo>
                    <a:pt x="191" y="739"/>
                  </a:lnTo>
                  <a:lnTo>
                    <a:pt x="0" y="1477"/>
                  </a:lnTo>
                  <a:lnTo>
                    <a:pt x="3501" y="2263"/>
                  </a:lnTo>
                  <a:lnTo>
                    <a:pt x="3656" y="1667"/>
                  </a:lnTo>
                  <a:cubicBezTo>
                    <a:pt x="3691" y="1524"/>
                    <a:pt x="3727" y="1381"/>
                    <a:pt x="3763" y="1262"/>
                  </a:cubicBezTo>
                  <a:cubicBezTo>
                    <a:pt x="3775" y="1203"/>
                    <a:pt x="3787" y="1143"/>
                    <a:pt x="3822" y="1084"/>
                  </a:cubicBezTo>
                  <a:lnTo>
                    <a:pt x="39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29;p40">
              <a:extLst>
                <a:ext uri="{FF2B5EF4-FFF2-40B4-BE49-F238E27FC236}">
                  <a16:creationId xmlns:a16="http://schemas.microsoft.com/office/drawing/2014/main" id="{29D8A928-53A5-4B02-959D-00FE42A07A5C}"/>
                </a:ext>
              </a:extLst>
            </p:cNvPr>
            <p:cNvSpPr/>
            <p:nvPr/>
          </p:nvSpPr>
          <p:spPr>
            <a:xfrm>
              <a:off x="5562563" y="2106300"/>
              <a:ext cx="96150" cy="69675"/>
            </a:xfrm>
            <a:custGeom>
              <a:avLst/>
              <a:gdLst/>
              <a:ahLst/>
              <a:cxnLst/>
              <a:rect l="l" t="t" r="r" b="b"/>
              <a:pathLst>
                <a:path w="3846" h="2787" extrusionOk="0">
                  <a:moveTo>
                    <a:pt x="667" y="1"/>
                  </a:moveTo>
                  <a:lnTo>
                    <a:pt x="0" y="1394"/>
                  </a:lnTo>
                  <a:lnTo>
                    <a:pt x="3322" y="2787"/>
                  </a:lnTo>
                  <a:lnTo>
                    <a:pt x="3846" y="1691"/>
                  </a:lnTo>
                  <a:lnTo>
                    <a:pt x="66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30;p40">
              <a:extLst>
                <a:ext uri="{FF2B5EF4-FFF2-40B4-BE49-F238E27FC236}">
                  <a16:creationId xmlns:a16="http://schemas.microsoft.com/office/drawing/2014/main" id="{BEA06D2E-EE22-4333-8D22-6E7AC04ADBEF}"/>
                </a:ext>
              </a:extLst>
            </p:cNvPr>
            <p:cNvSpPr/>
            <p:nvPr/>
          </p:nvSpPr>
          <p:spPr>
            <a:xfrm>
              <a:off x="5597988" y="2042025"/>
              <a:ext cx="94075" cy="80375"/>
            </a:xfrm>
            <a:custGeom>
              <a:avLst/>
              <a:gdLst/>
              <a:ahLst/>
              <a:cxnLst/>
              <a:rect l="l" t="t" r="r" b="b"/>
              <a:pathLst>
                <a:path w="3763" h="3215" extrusionOk="0">
                  <a:moveTo>
                    <a:pt x="929" y="0"/>
                  </a:moveTo>
                  <a:cubicBezTo>
                    <a:pt x="929" y="0"/>
                    <a:pt x="0" y="1226"/>
                    <a:pt x="36" y="1250"/>
                  </a:cubicBezTo>
                  <a:lnTo>
                    <a:pt x="3048" y="3215"/>
                  </a:lnTo>
                  <a:cubicBezTo>
                    <a:pt x="3024" y="3191"/>
                    <a:pt x="3762" y="2226"/>
                    <a:pt x="3762" y="2226"/>
                  </a:cubicBezTo>
                  <a:lnTo>
                    <a:pt x="92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31;p40">
              <a:extLst>
                <a:ext uri="{FF2B5EF4-FFF2-40B4-BE49-F238E27FC236}">
                  <a16:creationId xmlns:a16="http://schemas.microsoft.com/office/drawing/2014/main" id="{2FC1B7B1-E0BA-4226-A709-550DFFA20CFC}"/>
                </a:ext>
              </a:extLst>
            </p:cNvPr>
            <p:cNvSpPr/>
            <p:nvPr/>
          </p:nvSpPr>
          <p:spPr>
            <a:xfrm>
              <a:off x="5646488" y="1986050"/>
              <a:ext cx="87250" cy="88425"/>
            </a:xfrm>
            <a:custGeom>
              <a:avLst/>
              <a:gdLst/>
              <a:ahLst/>
              <a:cxnLst/>
              <a:rect l="l" t="t" r="r" b="b"/>
              <a:pathLst>
                <a:path w="3490" h="3537" extrusionOk="0">
                  <a:moveTo>
                    <a:pt x="1096" y="1"/>
                  </a:moveTo>
                  <a:lnTo>
                    <a:pt x="525" y="525"/>
                  </a:lnTo>
                  <a:cubicBezTo>
                    <a:pt x="334" y="691"/>
                    <a:pt x="156" y="882"/>
                    <a:pt x="1" y="1072"/>
                  </a:cubicBezTo>
                  <a:lnTo>
                    <a:pt x="2620" y="3537"/>
                  </a:lnTo>
                  <a:cubicBezTo>
                    <a:pt x="2751" y="3370"/>
                    <a:pt x="2894" y="3227"/>
                    <a:pt x="3049" y="3084"/>
                  </a:cubicBezTo>
                  <a:lnTo>
                    <a:pt x="3489" y="2680"/>
                  </a:lnTo>
                  <a:lnTo>
                    <a:pt x="109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32;p40">
              <a:extLst>
                <a:ext uri="{FF2B5EF4-FFF2-40B4-BE49-F238E27FC236}">
                  <a16:creationId xmlns:a16="http://schemas.microsoft.com/office/drawing/2014/main" id="{9096B81E-819C-4C15-B94F-0EA38C6FA5E2}"/>
                </a:ext>
              </a:extLst>
            </p:cNvPr>
            <p:cNvSpPr/>
            <p:nvPr/>
          </p:nvSpPr>
          <p:spPr>
            <a:xfrm>
              <a:off x="5703338" y="1939925"/>
              <a:ext cx="79200" cy="93775"/>
            </a:xfrm>
            <a:custGeom>
              <a:avLst/>
              <a:gdLst/>
              <a:ahLst/>
              <a:cxnLst/>
              <a:rect l="l" t="t" r="r" b="b"/>
              <a:pathLst>
                <a:path w="3168" h="3751" extrusionOk="0">
                  <a:moveTo>
                    <a:pt x="1275" y="0"/>
                  </a:moveTo>
                  <a:cubicBezTo>
                    <a:pt x="1275" y="0"/>
                    <a:pt x="942" y="203"/>
                    <a:pt x="620" y="417"/>
                  </a:cubicBezTo>
                  <a:lnTo>
                    <a:pt x="1" y="869"/>
                  </a:lnTo>
                  <a:lnTo>
                    <a:pt x="2156" y="3751"/>
                  </a:lnTo>
                  <a:lnTo>
                    <a:pt x="2644" y="3382"/>
                  </a:lnTo>
                  <a:lnTo>
                    <a:pt x="3168" y="3060"/>
                  </a:lnTo>
                  <a:lnTo>
                    <a:pt x="127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33;p40">
              <a:extLst>
                <a:ext uri="{FF2B5EF4-FFF2-40B4-BE49-F238E27FC236}">
                  <a16:creationId xmlns:a16="http://schemas.microsoft.com/office/drawing/2014/main" id="{3057609E-7578-4296-B497-8CA981E9F1B0}"/>
                </a:ext>
              </a:extLst>
            </p:cNvPr>
            <p:cNvSpPr/>
            <p:nvPr/>
          </p:nvSpPr>
          <p:spPr>
            <a:xfrm>
              <a:off x="5768838" y="1905400"/>
              <a:ext cx="67875" cy="96150"/>
            </a:xfrm>
            <a:custGeom>
              <a:avLst/>
              <a:gdLst/>
              <a:ahLst/>
              <a:cxnLst/>
              <a:rect l="l" t="t" r="r" b="b"/>
              <a:pathLst>
                <a:path w="2715" h="3846" extrusionOk="0">
                  <a:moveTo>
                    <a:pt x="1393" y="0"/>
                  </a:moveTo>
                  <a:cubicBezTo>
                    <a:pt x="1155" y="83"/>
                    <a:pt x="917" y="179"/>
                    <a:pt x="691" y="298"/>
                  </a:cubicBezTo>
                  <a:lnTo>
                    <a:pt x="0" y="631"/>
                  </a:lnTo>
                  <a:lnTo>
                    <a:pt x="1608" y="3846"/>
                  </a:lnTo>
                  <a:cubicBezTo>
                    <a:pt x="1608" y="3846"/>
                    <a:pt x="2655" y="3345"/>
                    <a:pt x="2713" y="3345"/>
                  </a:cubicBezTo>
                  <a:cubicBezTo>
                    <a:pt x="2714" y="3345"/>
                    <a:pt x="2715" y="3345"/>
                    <a:pt x="2715" y="3346"/>
                  </a:cubicBezTo>
                  <a:lnTo>
                    <a:pt x="139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2"/>
        <p:cNvGrpSpPr/>
        <p:nvPr/>
      </p:nvGrpSpPr>
      <p:grpSpPr>
        <a:xfrm>
          <a:off x="0" y="0"/>
          <a:ext cx="0" cy="0"/>
          <a:chOff x="0" y="0"/>
          <a:chExt cx="0" cy="0"/>
        </a:xfrm>
      </p:grpSpPr>
      <p:sp>
        <p:nvSpPr>
          <p:cNvPr id="723" name="Google Shape;723;p33"/>
          <p:cNvSpPr txBox="1"/>
          <p:nvPr/>
        </p:nvSpPr>
        <p:spPr>
          <a:xfrm>
            <a:off x="3969019" y="2584202"/>
            <a:ext cx="1105896" cy="472302"/>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GYROSCOPE</a:t>
            </a:r>
            <a:endParaRPr sz="1800" dirty="0">
              <a:solidFill>
                <a:srgbClr val="F3F3F3"/>
              </a:solidFill>
              <a:latin typeface="Teko"/>
              <a:ea typeface="Teko"/>
              <a:cs typeface="Teko"/>
              <a:sym typeface="Teko"/>
            </a:endParaRPr>
          </a:p>
        </p:txBody>
      </p:sp>
      <p:sp>
        <p:nvSpPr>
          <p:cNvPr id="724" name="Google Shape;724;p33"/>
          <p:cNvSpPr txBox="1"/>
          <p:nvPr/>
        </p:nvSpPr>
        <p:spPr>
          <a:xfrm>
            <a:off x="3929452" y="3975414"/>
            <a:ext cx="1305947" cy="285151"/>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TEMPERATURE</a:t>
            </a:r>
            <a:endParaRPr sz="1800" dirty="0">
              <a:solidFill>
                <a:srgbClr val="F3F3F3"/>
              </a:solidFill>
              <a:latin typeface="Teko"/>
              <a:ea typeface="Teko"/>
              <a:cs typeface="Teko"/>
              <a:sym typeface="Teko"/>
            </a:endParaRPr>
          </a:p>
        </p:txBody>
      </p:sp>
      <p:sp>
        <p:nvSpPr>
          <p:cNvPr id="725" name="Google Shape;725;p33"/>
          <p:cNvSpPr txBox="1"/>
          <p:nvPr/>
        </p:nvSpPr>
        <p:spPr>
          <a:xfrm>
            <a:off x="3919667" y="3229878"/>
            <a:ext cx="1323846" cy="334853"/>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ACCELEROMETER</a:t>
            </a:r>
            <a:endParaRPr sz="1800" dirty="0">
              <a:solidFill>
                <a:srgbClr val="F3F3F3"/>
              </a:solidFill>
              <a:latin typeface="Teko"/>
              <a:ea typeface="Teko"/>
              <a:cs typeface="Teko"/>
              <a:sym typeface="Teko"/>
            </a:endParaRPr>
          </a:p>
        </p:txBody>
      </p:sp>
      <p:sp>
        <p:nvSpPr>
          <p:cNvPr id="726" name="Google Shape;726;p33"/>
          <p:cNvSpPr txBox="1"/>
          <p:nvPr/>
        </p:nvSpPr>
        <p:spPr>
          <a:xfrm>
            <a:off x="5135063" y="1120715"/>
            <a:ext cx="3516018" cy="19357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dirty="0">
                <a:solidFill>
                  <a:srgbClr val="F3F3F3"/>
                </a:solidFill>
                <a:latin typeface="Source Code Pro Light"/>
                <a:ea typeface="Source Code Pro Light"/>
                <a:cs typeface="Source Code Pro Light"/>
                <a:sym typeface="Source Code Pro Light"/>
              </a:rPr>
              <a:t>An IMU is a specific type of sensor that measures angular rate and force. IMU is composed of 3-axis gyroscopes and 3-axis </a:t>
            </a:r>
            <a:r>
              <a:rPr lang="en-IN" sz="1100" b="1" dirty="0" err="1">
                <a:solidFill>
                  <a:srgbClr val="F3F3F3"/>
                </a:solidFill>
                <a:latin typeface="Source Code Pro Light"/>
                <a:ea typeface="Source Code Pro Light"/>
                <a:cs typeface="Source Code Pro Light"/>
                <a:sym typeface="Source Code Pro Light"/>
              </a:rPr>
              <a:t>accelereometer</a:t>
            </a:r>
            <a:r>
              <a:rPr lang="en-IN" sz="1100" b="1" dirty="0">
                <a:solidFill>
                  <a:srgbClr val="F3F3F3"/>
                </a:solidFill>
                <a:latin typeface="Source Code Pro Light"/>
                <a:ea typeface="Source Code Pro Light"/>
                <a:cs typeface="Source Code Pro Light"/>
                <a:sym typeface="Source Code Pro Light"/>
              </a:rPr>
              <a:t> which makes it a 6- axis IMU.</a:t>
            </a:r>
            <a:r>
              <a:rPr lang="en-IN" sz="1200" b="1" dirty="0">
                <a:solidFill>
                  <a:srgbClr val="F3F3F3"/>
                </a:solidFill>
                <a:latin typeface="Source Code Pro Light"/>
                <a:ea typeface="Source Code Pro Light"/>
                <a:cs typeface="Source Code Pro Light"/>
                <a:sym typeface="Source Code Pro Light"/>
              </a:rPr>
              <a:t> IMU is just a combination of these two sensors.</a:t>
            </a:r>
          </a:p>
          <a:p>
            <a:pPr marL="0" lvl="0" indent="0" algn="l" rtl="0">
              <a:spcBef>
                <a:spcPts val="0"/>
              </a:spcBef>
              <a:spcAft>
                <a:spcPts val="0"/>
              </a:spcAft>
              <a:buNone/>
            </a:pPr>
            <a:endParaRPr lang="en-IN" sz="1050" b="1" dirty="0">
              <a:solidFill>
                <a:srgbClr val="F3F3F3"/>
              </a:solidFill>
              <a:latin typeface="Source Code Pro Light"/>
              <a:ea typeface="Source Code Pro Light"/>
              <a:cs typeface="Source Code Pro Light"/>
              <a:sym typeface="Source Code Pro Light"/>
            </a:endParaRPr>
          </a:p>
          <a:p>
            <a:pPr marL="0" lvl="0" indent="0" algn="l" rtl="0">
              <a:spcBef>
                <a:spcPts val="0"/>
              </a:spcBef>
              <a:spcAft>
                <a:spcPts val="0"/>
              </a:spcAft>
              <a:buNone/>
            </a:pPr>
            <a:endParaRPr lang="en-IN" sz="1050" b="1" dirty="0">
              <a:solidFill>
                <a:srgbClr val="F3F3F3"/>
              </a:solidFill>
              <a:latin typeface="Source Code Pro Light"/>
              <a:ea typeface="Source Code Pro Light"/>
              <a:cs typeface="Source Code Pro Light"/>
              <a:sym typeface="Source Code Pro Light"/>
            </a:endParaRPr>
          </a:p>
          <a:p>
            <a:pPr marL="0" lvl="0" indent="0" algn="l" rtl="0">
              <a:spcBef>
                <a:spcPts val="0"/>
              </a:spcBef>
              <a:spcAft>
                <a:spcPts val="0"/>
              </a:spcAft>
              <a:buNone/>
            </a:pPr>
            <a:endParaRPr lang="en-IN" sz="1050" b="1" dirty="0">
              <a:solidFill>
                <a:srgbClr val="F3F3F3"/>
              </a:solidFill>
              <a:latin typeface="Source Code Pro Light"/>
              <a:ea typeface="Source Code Pro Light"/>
              <a:cs typeface="Source Code Pro Light"/>
              <a:sym typeface="Source Code Pro Light"/>
            </a:endParaRPr>
          </a:p>
          <a:p>
            <a:pPr marL="0" lvl="0" indent="0" algn="l" rtl="0">
              <a:spcBef>
                <a:spcPts val="0"/>
              </a:spcBef>
              <a:spcAft>
                <a:spcPts val="0"/>
              </a:spcAft>
              <a:buNone/>
            </a:pPr>
            <a:r>
              <a:rPr lang="en-IN" sz="1000" b="1" dirty="0">
                <a:solidFill>
                  <a:srgbClr val="F3F3F3"/>
                </a:solidFill>
                <a:latin typeface="Source Code Pro Light"/>
                <a:ea typeface="Source Code Pro Light"/>
                <a:cs typeface="Source Code Pro Light"/>
                <a:sym typeface="Source Code Pro Light"/>
              </a:rPr>
              <a:t>It measures angular velocity about each axis(pitch, roll, yaw axis).</a:t>
            </a:r>
          </a:p>
        </p:txBody>
      </p:sp>
      <p:sp>
        <p:nvSpPr>
          <p:cNvPr id="727" name="Google Shape;727;p33"/>
          <p:cNvSpPr txBox="1"/>
          <p:nvPr/>
        </p:nvSpPr>
        <p:spPr>
          <a:xfrm>
            <a:off x="5135063" y="3199917"/>
            <a:ext cx="3594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050" b="1" dirty="0">
                <a:solidFill>
                  <a:srgbClr val="F3F3F3"/>
                </a:solidFill>
                <a:latin typeface="Source Code Pro Light"/>
                <a:ea typeface="Source Code Pro Light"/>
                <a:cs typeface="Source Code Pro Light"/>
                <a:sym typeface="Source Code Pro Light"/>
              </a:rPr>
              <a:t>It measures linear acceleration across each axis.</a:t>
            </a:r>
            <a:endParaRPr sz="1050" b="1" dirty="0">
              <a:solidFill>
                <a:srgbClr val="F3F3F3"/>
              </a:solidFill>
              <a:latin typeface="Source Code Pro Light"/>
              <a:ea typeface="Source Code Pro Light"/>
              <a:cs typeface="Source Code Pro Light"/>
              <a:sym typeface="Source Code Pro Light"/>
            </a:endParaRPr>
          </a:p>
        </p:txBody>
      </p:sp>
      <p:sp>
        <p:nvSpPr>
          <p:cNvPr id="728" name="Google Shape;728;p33"/>
          <p:cNvSpPr txBox="1"/>
          <p:nvPr/>
        </p:nvSpPr>
        <p:spPr>
          <a:xfrm>
            <a:off x="5135063" y="3888977"/>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000" b="1" dirty="0">
                <a:solidFill>
                  <a:srgbClr val="F3F3F3"/>
                </a:solidFill>
                <a:latin typeface="Source Code Pro Light"/>
                <a:ea typeface="Source Code Pro Light"/>
                <a:cs typeface="Source Code Pro Light"/>
                <a:sym typeface="Source Code Pro Light"/>
              </a:rPr>
              <a:t>It measures temperature and humidity of surrounding vicinity.</a:t>
            </a:r>
            <a:endParaRPr sz="1000" b="1" dirty="0">
              <a:solidFill>
                <a:srgbClr val="F3F3F3"/>
              </a:solidFill>
              <a:latin typeface="Source Code Pro Light"/>
              <a:ea typeface="Source Code Pro Light"/>
              <a:cs typeface="Source Code Pro Light"/>
              <a:sym typeface="Source Code Pro Light"/>
            </a:endParaRPr>
          </a:p>
        </p:txBody>
      </p:sp>
      <p:sp>
        <p:nvSpPr>
          <p:cNvPr id="729" name="Google Shape;729;p33"/>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3F3F3"/>
                </a:solidFill>
              </a:rPr>
              <a:t>INERTIAL MEASUREMENT UNIT</a:t>
            </a:r>
            <a:endParaRPr dirty="0">
              <a:solidFill>
                <a:srgbClr val="F3F3F3"/>
              </a:solidFill>
            </a:endParaRPr>
          </a:p>
        </p:txBody>
      </p:sp>
      <p:grpSp>
        <p:nvGrpSpPr>
          <p:cNvPr id="730" name="Google Shape;730;p33"/>
          <p:cNvGrpSpPr/>
          <p:nvPr/>
        </p:nvGrpSpPr>
        <p:grpSpPr>
          <a:xfrm>
            <a:off x="719993" y="945157"/>
            <a:ext cx="3675432" cy="3405599"/>
            <a:chOff x="985625" y="238500"/>
            <a:chExt cx="5643225" cy="5228925"/>
          </a:xfrm>
        </p:grpSpPr>
        <p:sp>
          <p:nvSpPr>
            <p:cNvPr id="731" name="Google Shape;731;p33"/>
            <p:cNvSpPr/>
            <p:nvPr/>
          </p:nvSpPr>
          <p:spPr>
            <a:xfrm>
              <a:off x="5612675" y="5222325"/>
              <a:ext cx="236000" cy="245100"/>
            </a:xfrm>
            <a:custGeom>
              <a:avLst/>
              <a:gdLst/>
              <a:ahLst/>
              <a:cxnLst/>
              <a:rect l="l" t="t" r="r" b="b"/>
              <a:pathLst>
                <a:path w="9440" h="9804" extrusionOk="0">
                  <a:moveTo>
                    <a:pt x="0" y="0"/>
                  </a:moveTo>
                  <a:lnTo>
                    <a:pt x="0" y="9803"/>
                  </a:lnTo>
                  <a:lnTo>
                    <a:pt x="9440" y="4910"/>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5631600" y="334000"/>
              <a:ext cx="202475" cy="123950"/>
            </a:xfrm>
            <a:custGeom>
              <a:avLst/>
              <a:gdLst/>
              <a:ahLst/>
              <a:cxnLst/>
              <a:rect l="l" t="t" r="r" b="b"/>
              <a:pathLst>
                <a:path w="8099" h="4958" extrusionOk="0">
                  <a:moveTo>
                    <a:pt x="1" y="1"/>
                  </a:moveTo>
                  <a:lnTo>
                    <a:pt x="1" y="4137"/>
                  </a:lnTo>
                  <a:lnTo>
                    <a:pt x="1121" y="4168"/>
                  </a:lnTo>
                  <a:cubicBezTo>
                    <a:pt x="1453" y="4168"/>
                    <a:pt x="1848" y="4200"/>
                    <a:pt x="2274" y="4231"/>
                  </a:cubicBezTo>
                  <a:cubicBezTo>
                    <a:pt x="2700" y="4263"/>
                    <a:pt x="3158" y="4279"/>
                    <a:pt x="3600" y="4358"/>
                  </a:cubicBezTo>
                  <a:cubicBezTo>
                    <a:pt x="4799" y="4484"/>
                    <a:pt x="5983" y="4689"/>
                    <a:pt x="7167" y="4957"/>
                  </a:cubicBezTo>
                  <a:lnTo>
                    <a:pt x="8099" y="916"/>
                  </a:lnTo>
                  <a:cubicBezTo>
                    <a:pt x="6757" y="616"/>
                    <a:pt x="5415" y="380"/>
                    <a:pt x="4058" y="238"/>
                  </a:cubicBezTo>
                  <a:cubicBezTo>
                    <a:pt x="3552" y="159"/>
                    <a:pt x="3047" y="143"/>
                    <a:pt x="2574" y="96"/>
                  </a:cubicBezTo>
                  <a:cubicBezTo>
                    <a:pt x="2100" y="64"/>
                    <a:pt x="1642" y="32"/>
                    <a:pt x="1264"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5915750" y="392800"/>
              <a:ext cx="130250" cy="134200"/>
            </a:xfrm>
            <a:custGeom>
              <a:avLst/>
              <a:gdLst/>
              <a:ahLst/>
              <a:cxnLst/>
              <a:rect l="l" t="t" r="r" b="b"/>
              <a:pathLst>
                <a:path w="5210" h="5368" extrusionOk="0">
                  <a:moveTo>
                    <a:pt x="1484" y="1"/>
                  </a:moveTo>
                  <a:lnTo>
                    <a:pt x="0" y="3884"/>
                  </a:lnTo>
                  <a:lnTo>
                    <a:pt x="537" y="4089"/>
                  </a:lnTo>
                  <a:lnTo>
                    <a:pt x="1073" y="4310"/>
                  </a:lnTo>
                  <a:lnTo>
                    <a:pt x="1673" y="4579"/>
                  </a:lnTo>
                  <a:cubicBezTo>
                    <a:pt x="2084" y="4768"/>
                    <a:pt x="2510" y="4957"/>
                    <a:pt x="2810" y="5115"/>
                  </a:cubicBezTo>
                  <a:lnTo>
                    <a:pt x="3299" y="5368"/>
                  </a:lnTo>
                  <a:lnTo>
                    <a:pt x="5209" y="1674"/>
                  </a:lnTo>
                  <a:lnTo>
                    <a:pt x="4641" y="1390"/>
                  </a:lnTo>
                  <a:cubicBezTo>
                    <a:pt x="4309" y="1201"/>
                    <a:pt x="3836" y="1011"/>
                    <a:pt x="3378" y="790"/>
                  </a:cubicBezTo>
                  <a:lnTo>
                    <a:pt x="2684" y="490"/>
                  </a:lnTo>
                  <a:lnTo>
                    <a:pt x="2084" y="238"/>
                  </a:lnTo>
                  <a:lnTo>
                    <a:pt x="14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5121750" y="333625"/>
              <a:ext cx="509875" cy="222200"/>
            </a:xfrm>
            <a:custGeom>
              <a:avLst/>
              <a:gdLst/>
              <a:ahLst/>
              <a:cxnLst/>
              <a:rect l="l" t="t" r="r" b="b"/>
              <a:pathLst>
                <a:path w="20395" h="8888" extrusionOk="0">
                  <a:moveTo>
                    <a:pt x="20395" y="0"/>
                  </a:moveTo>
                  <a:lnTo>
                    <a:pt x="19463" y="32"/>
                  </a:lnTo>
                  <a:cubicBezTo>
                    <a:pt x="19163" y="32"/>
                    <a:pt x="18816" y="47"/>
                    <a:pt x="18406" y="63"/>
                  </a:cubicBezTo>
                  <a:lnTo>
                    <a:pt x="17017" y="174"/>
                  </a:lnTo>
                  <a:cubicBezTo>
                    <a:pt x="14538" y="395"/>
                    <a:pt x="12092" y="884"/>
                    <a:pt x="9724" y="1610"/>
                  </a:cubicBezTo>
                  <a:cubicBezTo>
                    <a:pt x="7340" y="2352"/>
                    <a:pt x="5051" y="3331"/>
                    <a:pt x="2873" y="4546"/>
                  </a:cubicBezTo>
                  <a:lnTo>
                    <a:pt x="1673" y="5241"/>
                  </a:lnTo>
                  <a:lnTo>
                    <a:pt x="774" y="5809"/>
                  </a:lnTo>
                  <a:lnTo>
                    <a:pt x="190" y="6188"/>
                  </a:lnTo>
                  <a:cubicBezTo>
                    <a:pt x="63" y="6283"/>
                    <a:pt x="0" y="6330"/>
                    <a:pt x="0" y="6330"/>
                  </a:cubicBezTo>
                  <a:lnTo>
                    <a:pt x="1768" y="8887"/>
                  </a:lnTo>
                  <a:lnTo>
                    <a:pt x="1942" y="8761"/>
                  </a:lnTo>
                  <a:lnTo>
                    <a:pt x="2478" y="8414"/>
                  </a:lnTo>
                  <a:lnTo>
                    <a:pt x="3283" y="7893"/>
                  </a:lnTo>
                  <a:lnTo>
                    <a:pt x="4388" y="7261"/>
                  </a:lnTo>
                  <a:cubicBezTo>
                    <a:pt x="8366" y="5036"/>
                    <a:pt x="12770" y="3678"/>
                    <a:pt x="17301" y="3268"/>
                  </a:cubicBezTo>
                  <a:lnTo>
                    <a:pt x="18564" y="3173"/>
                  </a:lnTo>
                  <a:cubicBezTo>
                    <a:pt x="18942" y="3157"/>
                    <a:pt x="19274" y="3141"/>
                    <a:pt x="19542" y="3141"/>
                  </a:cubicBezTo>
                  <a:lnTo>
                    <a:pt x="20395" y="3126"/>
                  </a:lnTo>
                  <a:lnTo>
                    <a:pt x="20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6144625" y="516725"/>
              <a:ext cx="108950" cy="103800"/>
            </a:xfrm>
            <a:custGeom>
              <a:avLst/>
              <a:gdLst/>
              <a:ahLst/>
              <a:cxnLst/>
              <a:rect l="l" t="t" r="r" b="b"/>
              <a:pathLst>
                <a:path w="4358" h="4152" extrusionOk="0">
                  <a:moveTo>
                    <a:pt x="1248" y="0"/>
                  </a:moveTo>
                  <a:lnTo>
                    <a:pt x="1" y="1642"/>
                  </a:lnTo>
                  <a:lnTo>
                    <a:pt x="474" y="2021"/>
                  </a:lnTo>
                  <a:cubicBezTo>
                    <a:pt x="758" y="2242"/>
                    <a:pt x="1137" y="2542"/>
                    <a:pt x="1500" y="2858"/>
                  </a:cubicBezTo>
                  <a:cubicBezTo>
                    <a:pt x="1847" y="3173"/>
                    <a:pt x="2226" y="3489"/>
                    <a:pt x="2479" y="3726"/>
                  </a:cubicBezTo>
                  <a:lnTo>
                    <a:pt x="2921" y="4152"/>
                  </a:lnTo>
                  <a:lnTo>
                    <a:pt x="4357" y="2637"/>
                  </a:lnTo>
                  <a:lnTo>
                    <a:pt x="3884" y="2210"/>
                  </a:lnTo>
                  <a:cubicBezTo>
                    <a:pt x="3615" y="1942"/>
                    <a:pt x="3221" y="1611"/>
                    <a:pt x="2842" y="1279"/>
                  </a:cubicBezTo>
                  <a:cubicBezTo>
                    <a:pt x="2463" y="932"/>
                    <a:pt x="2053" y="632"/>
                    <a:pt x="1753" y="395"/>
                  </a:cubicBezTo>
                  <a:lnTo>
                    <a:pt x="124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6355750" y="1595650"/>
              <a:ext cx="92775" cy="112100"/>
            </a:xfrm>
            <a:custGeom>
              <a:avLst/>
              <a:gdLst/>
              <a:ahLst/>
              <a:cxnLst/>
              <a:rect l="l" t="t" r="r" b="b"/>
              <a:pathLst>
                <a:path w="3711" h="4484" extrusionOk="0">
                  <a:moveTo>
                    <a:pt x="1832" y="0"/>
                  </a:moveTo>
                  <a:lnTo>
                    <a:pt x="1769" y="143"/>
                  </a:lnTo>
                  <a:cubicBezTo>
                    <a:pt x="1721" y="237"/>
                    <a:pt x="1658" y="379"/>
                    <a:pt x="1563" y="537"/>
                  </a:cubicBezTo>
                  <a:cubicBezTo>
                    <a:pt x="1406" y="869"/>
                    <a:pt x="1200" y="1311"/>
                    <a:pt x="964" y="1721"/>
                  </a:cubicBezTo>
                  <a:cubicBezTo>
                    <a:pt x="727" y="2147"/>
                    <a:pt x="490" y="2558"/>
                    <a:pt x="316" y="2873"/>
                  </a:cubicBezTo>
                  <a:cubicBezTo>
                    <a:pt x="127" y="3189"/>
                    <a:pt x="1" y="3394"/>
                    <a:pt x="1" y="3394"/>
                  </a:cubicBezTo>
                  <a:lnTo>
                    <a:pt x="1769" y="4484"/>
                  </a:lnTo>
                  <a:cubicBezTo>
                    <a:pt x="1769" y="4484"/>
                    <a:pt x="1911" y="4263"/>
                    <a:pt x="2100" y="3931"/>
                  </a:cubicBezTo>
                  <a:cubicBezTo>
                    <a:pt x="2289" y="3600"/>
                    <a:pt x="2574" y="3173"/>
                    <a:pt x="2795" y="2700"/>
                  </a:cubicBezTo>
                  <a:cubicBezTo>
                    <a:pt x="3031" y="2242"/>
                    <a:pt x="3268" y="1800"/>
                    <a:pt x="3442" y="1453"/>
                  </a:cubicBezTo>
                  <a:cubicBezTo>
                    <a:pt x="3521" y="1279"/>
                    <a:pt x="3600" y="1137"/>
                    <a:pt x="3631" y="1042"/>
                  </a:cubicBezTo>
                  <a:lnTo>
                    <a:pt x="3710" y="884"/>
                  </a:lnTo>
                  <a:lnTo>
                    <a:pt x="18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5981650" y="1856100"/>
              <a:ext cx="184300" cy="143675"/>
            </a:xfrm>
            <a:custGeom>
              <a:avLst/>
              <a:gdLst/>
              <a:ahLst/>
              <a:cxnLst/>
              <a:rect l="l" t="t" r="r" b="b"/>
              <a:pathLst>
                <a:path w="7372" h="5747" extrusionOk="0">
                  <a:moveTo>
                    <a:pt x="6078" y="1"/>
                  </a:moveTo>
                  <a:lnTo>
                    <a:pt x="5194" y="695"/>
                  </a:lnTo>
                  <a:cubicBezTo>
                    <a:pt x="4641" y="1106"/>
                    <a:pt x="3915" y="1642"/>
                    <a:pt x="3157" y="2116"/>
                  </a:cubicBezTo>
                  <a:lnTo>
                    <a:pt x="2573" y="2479"/>
                  </a:lnTo>
                  <a:lnTo>
                    <a:pt x="2021" y="2811"/>
                  </a:lnTo>
                  <a:cubicBezTo>
                    <a:pt x="1642" y="3016"/>
                    <a:pt x="1310" y="3221"/>
                    <a:pt x="1010" y="3379"/>
                  </a:cubicBezTo>
                  <a:lnTo>
                    <a:pt x="0" y="3884"/>
                  </a:lnTo>
                  <a:lnTo>
                    <a:pt x="900" y="5747"/>
                  </a:lnTo>
                  <a:lnTo>
                    <a:pt x="1973" y="5210"/>
                  </a:lnTo>
                  <a:cubicBezTo>
                    <a:pt x="2305" y="5052"/>
                    <a:pt x="2668" y="4815"/>
                    <a:pt x="3063" y="4594"/>
                  </a:cubicBezTo>
                  <a:lnTo>
                    <a:pt x="3647" y="4247"/>
                  </a:lnTo>
                  <a:lnTo>
                    <a:pt x="4262" y="3852"/>
                  </a:lnTo>
                  <a:cubicBezTo>
                    <a:pt x="5067" y="3347"/>
                    <a:pt x="5841" y="2779"/>
                    <a:pt x="6425" y="2353"/>
                  </a:cubicBezTo>
                  <a:lnTo>
                    <a:pt x="7372" y="1611"/>
                  </a:lnTo>
                  <a:lnTo>
                    <a:pt x="60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5058200" y="597225"/>
              <a:ext cx="174075" cy="152350"/>
            </a:xfrm>
            <a:custGeom>
              <a:avLst/>
              <a:gdLst/>
              <a:ahLst/>
              <a:cxnLst/>
              <a:rect l="l" t="t" r="r" b="b"/>
              <a:pathLst>
                <a:path w="6963" h="6094" extrusionOk="0">
                  <a:moveTo>
                    <a:pt x="6757" y="1"/>
                  </a:moveTo>
                  <a:lnTo>
                    <a:pt x="6441" y="206"/>
                  </a:lnTo>
                  <a:cubicBezTo>
                    <a:pt x="6220" y="332"/>
                    <a:pt x="5936" y="522"/>
                    <a:pt x="5589" y="774"/>
                  </a:cubicBezTo>
                  <a:cubicBezTo>
                    <a:pt x="5257" y="1027"/>
                    <a:pt x="4847" y="1295"/>
                    <a:pt x="4436" y="1627"/>
                  </a:cubicBezTo>
                  <a:cubicBezTo>
                    <a:pt x="4026" y="1958"/>
                    <a:pt x="3584" y="2305"/>
                    <a:pt x="3158" y="2668"/>
                  </a:cubicBezTo>
                  <a:cubicBezTo>
                    <a:pt x="2953" y="2858"/>
                    <a:pt x="2732" y="3031"/>
                    <a:pt x="2542" y="3221"/>
                  </a:cubicBezTo>
                  <a:lnTo>
                    <a:pt x="1942" y="3789"/>
                  </a:lnTo>
                  <a:cubicBezTo>
                    <a:pt x="1548" y="4136"/>
                    <a:pt x="1232" y="4499"/>
                    <a:pt x="932" y="4799"/>
                  </a:cubicBezTo>
                  <a:cubicBezTo>
                    <a:pt x="648" y="5115"/>
                    <a:pt x="411" y="5368"/>
                    <a:pt x="253" y="5557"/>
                  </a:cubicBezTo>
                  <a:lnTo>
                    <a:pt x="1" y="5841"/>
                  </a:lnTo>
                  <a:lnTo>
                    <a:pt x="285" y="6094"/>
                  </a:lnTo>
                  <a:lnTo>
                    <a:pt x="537" y="5810"/>
                  </a:lnTo>
                  <a:cubicBezTo>
                    <a:pt x="695" y="5620"/>
                    <a:pt x="932" y="5368"/>
                    <a:pt x="1216" y="5068"/>
                  </a:cubicBezTo>
                  <a:cubicBezTo>
                    <a:pt x="1500" y="4768"/>
                    <a:pt x="1832" y="4405"/>
                    <a:pt x="2211" y="4057"/>
                  </a:cubicBezTo>
                  <a:lnTo>
                    <a:pt x="2795" y="3505"/>
                  </a:lnTo>
                  <a:cubicBezTo>
                    <a:pt x="2984" y="3316"/>
                    <a:pt x="3205" y="3142"/>
                    <a:pt x="3410" y="2952"/>
                  </a:cubicBezTo>
                  <a:cubicBezTo>
                    <a:pt x="3821" y="2589"/>
                    <a:pt x="4263" y="2242"/>
                    <a:pt x="4673" y="1926"/>
                  </a:cubicBezTo>
                  <a:cubicBezTo>
                    <a:pt x="5084" y="1611"/>
                    <a:pt x="5478" y="1342"/>
                    <a:pt x="5810" y="1090"/>
                  </a:cubicBezTo>
                  <a:cubicBezTo>
                    <a:pt x="6141" y="837"/>
                    <a:pt x="6441" y="648"/>
                    <a:pt x="6646" y="522"/>
                  </a:cubicBezTo>
                  <a:lnTo>
                    <a:pt x="6962" y="316"/>
                  </a:lnTo>
                  <a:lnTo>
                    <a:pt x="675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5410600" y="480025"/>
              <a:ext cx="221025" cy="42250"/>
            </a:xfrm>
            <a:custGeom>
              <a:avLst/>
              <a:gdLst/>
              <a:ahLst/>
              <a:cxnLst/>
              <a:rect l="l" t="t" r="r" b="b"/>
              <a:pathLst>
                <a:path w="8841" h="1690" extrusionOk="0">
                  <a:moveTo>
                    <a:pt x="8841" y="0"/>
                  </a:moveTo>
                  <a:lnTo>
                    <a:pt x="7436" y="48"/>
                  </a:lnTo>
                  <a:cubicBezTo>
                    <a:pt x="7010" y="64"/>
                    <a:pt x="6520" y="111"/>
                    <a:pt x="5999" y="142"/>
                  </a:cubicBezTo>
                  <a:cubicBezTo>
                    <a:pt x="5478" y="174"/>
                    <a:pt x="4926" y="269"/>
                    <a:pt x="4358" y="348"/>
                  </a:cubicBezTo>
                  <a:cubicBezTo>
                    <a:pt x="3805" y="411"/>
                    <a:pt x="3253" y="537"/>
                    <a:pt x="2732" y="632"/>
                  </a:cubicBezTo>
                  <a:lnTo>
                    <a:pt x="1343" y="948"/>
                  </a:lnTo>
                  <a:lnTo>
                    <a:pt x="1" y="1326"/>
                  </a:lnTo>
                  <a:lnTo>
                    <a:pt x="111" y="1689"/>
                  </a:lnTo>
                  <a:lnTo>
                    <a:pt x="1437" y="1311"/>
                  </a:lnTo>
                  <a:lnTo>
                    <a:pt x="2827" y="995"/>
                  </a:lnTo>
                  <a:cubicBezTo>
                    <a:pt x="3332" y="900"/>
                    <a:pt x="3868" y="790"/>
                    <a:pt x="4421" y="711"/>
                  </a:cubicBezTo>
                  <a:cubicBezTo>
                    <a:pt x="4973" y="632"/>
                    <a:pt x="5526" y="569"/>
                    <a:pt x="6047" y="521"/>
                  </a:cubicBezTo>
                  <a:cubicBezTo>
                    <a:pt x="6552" y="474"/>
                    <a:pt x="7041" y="427"/>
                    <a:pt x="7452" y="411"/>
                  </a:cubicBezTo>
                  <a:lnTo>
                    <a:pt x="8841" y="379"/>
                  </a:lnTo>
                  <a:lnTo>
                    <a:pt x="884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5495850" y="518300"/>
              <a:ext cx="135775" cy="88025"/>
            </a:xfrm>
            <a:custGeom>
              <a:avLst/>
              <a:gdLst/>
              <a:ahLst/>
              <a:cxnLst/>
              <a:rect l="l" t="t" r="r" b="b"/>
              <a:pathLst>
                <a:path w="5431" h="3521" extrusionOk="0">
                  <a:moveTo>
                    <a:pt x="5431" y="1"/>
                  </a:moveTo>
                  <a:lnTo>
                    <a:pt x="4578" y="32"/>
                  </a:lnTo>
                  <a:cubicBezTo>
                    <a:pt x="4057" y="32"/>
                    <a:pt x="3394" y="79"/>
                    <a:pt x="2700" y="143"/>
                  </a:cubicBezTo>
                  <a:cubicBezTo>
                    <a:pt x="2005" y="190"/>
                    <a:pt x="1342" y="300"/>
                    <a:pt x="837" y="379"/>
                  </a:cubicBezTo>
                  <a:lnTo>
                    <a:pt x="1" y="521"/>
                  </a:lnTo>
                  <a:lnTo>
                    <a:pt x="569" y="3521"/>
                  </a:lnTo>
                  <a:lnTo>
                    <a:pt x="1327" y="3379"/>
                  </a:lnTo>
                  <a:cubicBezTo>
                    <a:pt x="1769" y="3300"/>
                    <a:pt x="2368" y="3237"/>
                    <a:pt x="2984" y="3173"/>
                  </a:cubicBezTo>
                  <a:cubicBezTo>
                    <a:pt x="3600" y="3110"/>
                    <a:pt x="4199" y="3063"/>
                    <a:pt x="4657" y="3063"/>
                  </a:cubicBezTo>
                  <a:lnTo>
                    <a:pt x="5431" y="3047"/>
                  </a:lnTo>
                  <a:lnTo>
                    <a:pt x="54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5360100" y="566050"/>
              <a:ext cx="92750" cy="58425"/>
            </a:xfrm>
            <a:custGeom>
              <a:avLst/>
              <a:gdLst/>
              <a:ahLst/>
              <a:cxnLst/>
              <a:rect l="l" t="t" r="r" b="b"/>
              <a:pathLst>
                <a:path w="3710" h="2337" extrusionOk="0">
                  <a:moveTo>
                    <a:pt x="3363" y="1"/>
                  </a:moveTo>
                  <a:cubicBezTo>
                    <a:pt x="3363" y="1"/>
                    <a:pt x="2510" y="237"/>
                    <a:pt x="1658" y="537"/>
                  </a:cubicBezTo>
                  <a:cubicBezTo>
                    <a:pt x="1232" y="664"/>
                    <a:pt x="837" y="837"/>
                    <a:pt x="521" y="963"/>
                  </a:cubicBezTo>
                  <a:lnTo>
                    <a:pt x="0" y="1153"/>
                  </a:lnTo>
                  <a:lnTo>
                    <a:pt x="506" y="2337"/>
                  </a:lnTo>
                  <a:lnTo>
                    <a:pt x="995" y="2147"/>
                  </a:lnTo>
                  <a:cubicBezTo>
                    <a:pt x="1295" y="2037"/>
                    <a:pt x="1689" y="1863"/>
                    <a:pt x="2084" y="1737"/>
                  </a:cubicBezTo>
                  <a:cubicBezTo>
                    <a:pt x="2873" y="1453"/>
                    <a:pt x="3710" y="1232"/>
                    <a:pt x="3710" y="1232"/>
                  </a:cubicBezTo>
                  <a:lnTo>
                    <a:pt x="33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5631600" y="632350"/>
              <a:ext cx="53300" cy="78175"/>
            </a:xfrm>
            <a:custGeom>
              <a:avLst/>
              <a:gdLst/>
              <a:ahLst/>
              <a:cxnLst/>
              <a:rect l="l" t="t" r="r" b="b"/>
              <a:pathLst>
                <a:path w="2132" h="3127" extrusionOk="0">
                  <a:moveTo>
                    <a:pt x="1" y="1"/>
                  </a:moveTo>
                  <a:lnTo>
                    <a:pt x="1" y="3047"/>
                  </a:lnTo>
                  <a:lnTo>
                    <a:pt x="932" y="3063"/>
                  </a:lnTo>
                  <a:cubicBezTo>
                    <a:pt x="1169" y="3063"/>
                    <a:pt x="1390" y="3110"/>
                    <a:pt x="1579" y="3110"/>
                  </a:cubicBezTo>
                  <a:lnTo>
                    <a:pt x="1863" y="3126"/>
                  </a:lnTo>
                  <a:lnTo>
                    <a:pt x="2132" y="111"/>
                  </a:lnTo>
                  <a:lnTo>
                    <a:pt x="1800" y="79"/>
                  </a:lnTo>
                  <a:cubicBezTo>
                    <a:pt x="1595" y="64"/>
                    <a:pt x="1327" y="32"/>
                    <a:pt x="1058"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5898375" y="715625"/>
              <a:ext cx="83300" cy="90775"/>
            </a:xfrm>
            <a:custGeom>
              <a:avLst/>
              <a:gdLst/>
              <a:ahLst/>
              <a:cxnLst/>
              <a:rect l="l" t="t" r="r" b="b"/>
              <a:pathLst>
                <a:path w="3332" h="3631" extrusionOk="0">
                  <a:moveTo>
                    <a:pt x="1532" y="0"/>
                  </a:moveTo>
                  <a:lnTo>
                    <a:pt x="1" y="2605"/>
                  </a:lnTo>
                  <a:lnTo>
                    <a:pt x="253" y="2763"/>
                  </a:lnTo>
                  <a:lnTo>
                    <a:pt x="790" y="3110"/>
                  </a:lnTo>
                  <a:cubicBezTo>
                    <a:pt x="979" y="3220"/>
                    <a:pt x="1184" y="3347"/>
                    <a:pt x="1326" y="3457"/>
                  </a:cubicBezTo>
                  <a:lnTo>
                    <a:pt x="1563" y="3631"/>
                  </a:lnTo>
                  <a:lnTo>
                    <a:pt x="3331" y="1168"/>
                  </a:lnTo>
                  <a:lnTo>
                    <a:pt x="3047" y="963"/>
                  </a:lnTo>
                  <a:cubicBezTo>
                    <a:pt x="2889" y="837"/>
                    <a:pt x="2668" y="695"/>
                    <a:pt x="2447" y="553"/>
                  </a:cubicBezTo>
                  <a:lnTo>
                    <a:pt x="1816" y="158"/>
                  </a:lnTo>
                  <a:lnTo>
                    <a:pt x="15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5991500" y="1587350"/>
              <a:ext cx="89225" cy="88825"/>
            </a:xfrm>
            <a:custGeom>
              <a:avLst/>
              <a:gdLst/>
              <a:ahLst/>
              <a:cxnLst/>
              <a:rect l="l" t="t" r="r" b="b"/>
              <a:pathLst>
                <a:path w="3569" h="3553" extrusionOk="0">
                  <a:moveTo>
                    <a:pt x="1311" y="1"/>
                  </a:moveTo>
                  <a:cubicBezTo>
                    <a:pt x="1248" y="80"/>
                    <a:pt x="1185" y="143"/>
                    <a:pt x="1122" y="222"/>
                  </a:cubicBezTo>
                  <a:lnTo>
                    <a:pt x="664" y="680"/>
                  </a:lnTo>
                  <a:cubicBezTo>
                    <a:pt x="522" y="853"/>
                    <a:pt x="348" y="1011"/>
                    <a:pt x="206" y="1138"/>
                  </a:cubicBezTo>
                  <a:lnTo>
                    <a:pt x="1" y="1327"/>
                  </a:lnTo>
                  <a:lnTo>
                    <a:pt x="2069" y="3553"/>
                  </a:lnTo>
                  <a:cubicBezTo>
                    <a:pt x="2069" y="3553"/>
                    <a:pt x="2179" y="3458"/>
                    <a:pt x="2321" y="3316"/>
                  </a:cubicBezTo>
                  <a:cubicBezTo>
                    <a:pt x="2463" y="3174"/>
                    <a:pt x="2653" y="3000"/>
                    <a:pt x="2842" y="2795"/>
                  </a:cubicBezTo>
                  <a:lnTo>
                    <a:pt x="3347" y="2274"/>
                  </a:lnTo>
                  <a:cubicBezTo>
                    <a:pt x="3489" y="2132"/>
                    <a:pt x="3568" y="2021"/>
                    <a:pt x="3568" y="2021"/>
                  </a:cubicBezTo>
                  <a:lnTo>
                    <a:pt x="13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5836025" y="1702200"/>
              <a:ext cx="77375" cy="89600"/>
            </a:xfrm>
            <a:custGeom>
              <a:avLst/>
              <a:gdLst/>
              <a:ahLst/>
              <a:cxnLst/>
              <a:rect l="l" t="t" r="r" b="b"/>
              <a:pathLst>
                <a:path w="3095" h="3584" extrusionOk="0">
                  <a:moveTo>
                    <a:pt x="1674" y="1"/>
                  </a:moveTo>
                  <a:lnTo>
                    <a:pt x="1421" y="127"/>
                  </a:lnTo>
                  <a:cubicBezTo>
                    <a:pt x="1263" y="206"/>
                    <a:pt x="1058" y="316"/>
                    <a:pt x="837" y="411"/>
                  </a:cubicBezTo>
                  <a:lnTo>
                    <a:pt x="0" y="790"/>
                  </a:lnTo>
                  <a:lnTo>
                    <a:pt x="1169" y="3584"/>
                  </a:lnTo>
                  <a:lnTo>
                    <a:pt x="2147" y="3158"/>
                  </a:lnTo>
                  <a:cubicBezTo>
                    <a:pt x="2384" y="3047"/>
                    <a:pt x="2621" y="2905"/>
                    <a:pt x="2794" y="2826"/>
                  </a:cubicBezTo>
                  <a:lnTo>
                    <a:pt x="3094" y="2668"/>
                  </a:lnTo>
                  <a:lnTo>
                    <a:pt x="16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373125" y="669850"/>
              <a:ext cx="75400" cy="89600"/>
            </a:xfrm>
            <a:custGeom>
              <a:avLst/>
              <a:gdLst/>
              <a:ahLst/>
              <a:cxnLst/>
              <a:rect l="l" t="t" r="r" b="b"/>
              <a:pathLst>
                <a:path w="3016" h="3584" extrusionOk="0">
                  <a:moveTo>
                    <a:pt x="1958" y="0"/>
                  </a:moveTo>
                  <a:lnTo>
                    <a:pt x="979" y="395"/>
                  </a:lnTo>
                  <a:lnTo>
                    <a:pt x="0" y="837"/>
                  </a:lnTo>
                  <a:lnTo>
                    <a:pt x="1311" y="3583"/>
                  </a:lnTo>
                  <a:lnTo>
                    <a:pt x="2147" y="3189"/>
                  </a:lnTo>
                  <a:lnTo>
                    <a:pt x="3015" y="2841"/>
                  </a:lnTo>
                  <a:lnTo>
                    <a:pt x="19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5473350" y="642225"/>
              <a:ext cx="65150" cy="84475"/>
            </a:xfrm>
            <a:custGeom>
              <a:avLst/>
              <a:gdLst/>
              <a:ahLst/>
              <a:cxnLst/>
              <a:rect l="l" t="t" r="r" b="b"/>
              <a:pathLst>
                <a:path w="2606" h="3379" extrusionOk="0">
                  <a:moveTo>
                    <a:pt x="2069" y="0"/>
                  </a:moveTo>
                  <a:lnTo>
                    <a:pt x="1753" y="48"/>
                  </a:lnTo>
                  <a:cubicBezTo>
                    <a:pt x="1548" y="79"/>
                    <a:pt x="1295" y="142"/>
                    <a:pt x="1027" y="205"/>
                  </a:cubicBezTo>
                  <a:lnTo>
                    <a:pt x="317" y="363"/>
                  </a:lnTo>
                  <a:lnTo>
                    <a:pt x="1" y="458"/>
                  </a:lnTo>
                  <a:lnTo>
                    <a:pt x="790" y="3378"/>
                  </a:lnTo>
                  <a:lnTo>
                    <a:pt x="1058" y="3299"/>
                  </a:lnTo>
                  <a:lnTo>
                    <a:pt x="1690" y="3157"/>
                  </a:lnTo>
                  <a:cubicBezTo>
                    <a:pt x="1927" y="3110"/>
                    <a:pt x="2148" y="3047"/>
                    <a:pt x="2321" y="3031"/>
                  </a:cubicBezTo>
                  <a:lnTo>
                    <a:pt x="2605" y="2984"/>
                  </a:lnTo>
                  <a:lnTo>
                    <a:pt x="20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5578325" y="632350"/>
              <a:ext cx="53300" cy="78175"/>
            </a:xfrm>
            <a:custGeom>
              <a:avLst/>
              <a:gdLst/>
              <a:ahLst/>
              <a:cxnLst/>
              <a:rect l="l" t="t" r="r" b="b"/>
              <a:pathLst>
                <a:path w="2132" h="3127" extrusionOk="0">
                  <a:moveTo>
                    <a:pt x="2132" y="1"/>
                  </a:moveTo>
                  <a:lnTo>
                    <a:pt x="1058" y="32"/>
                  </a:lnTo>
                  <a:cubicBezTo>
                    <a:pt x="790" y="32"/>
                    <a:pt x="522" y="64"/>
                    <a:pt x="332" y="79"/>
                  </a:cubicBezTo>
                  <a:lnTo>
                    <a:pt x="1" y="111"/>
                  </a:lnTo>
                  <a:lnTo>
                    <a:pt x="253" y="3126"/>
                  </a:lnTo>
                  <a:lnTo>
                    <a:pt x="537" y="3110"/>
                  </a:lnTo>
                  <a:cubicBezTo>
                    <a:pt x="727" y="3094"/>
                    <a:pt x="948" y="3063"/>
                    <a:pt x="1185" y="3063"/>
                  </a:cubicBezTo>
                  <a:lnTo>
                    <a:pt x="2132" y="3047"/>
                  </a:lnTo>
                  <a:lnTo>
                    <a:pt x="2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5633975" y="1877025"/>
              <a:ext cx="6725" cy="89200"/>
            </a:xfrm>
            <a:custGeom>
              <a:avLst/>
              <a:gdLst/>
              <a:ahLst/>
              <a:cxnLst/>
              <a:rect l="l" t="t" r="r" b="b"/>
              <a:pathLst>
                <a:path w="269" h="3568" extrusionOk="0">
                  <a:moveTo>
                    <a:pt x="0" y="0"/>
                  </a:moveTo>
                  <a:lnTo>
                    <a:pt x="16" y="2384"/>
                  </a:lnTo>
                  <a:lnTo>
                    <a:pt x="16" y="3568"/>
                  </a:lnTo>
                  <a:lnTo>
                    <a:pt x="269" y="3568"/>
                  </a:lnTo>
                  <a:lnTo>
                    <a:pt x="2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5047950" y="1708900"/>
              <a:ext cx="171300" cy="155925"/>
            </a:xfrm>
            <a:custGeom>
              <a:avLst/>
              <a:gdLst/>
              <a:ahLst/>
              <a:cxnLst/>
              <a:rect l="l" t="t" r="r" b="b"/>
              <a:pathLst>
                <a:path w="6852" h="6237" extrusionOk="0">
                  <a:moveTo>
                    <a:pt x="284" y="1"/>
                  </a:moveTo>
                  <a:lnTo>
                    <a:pt x="0" y="238"/>
                  </a:lnTo>
                  <a:cubicBezTo>
                    <a:pt x="0" y="238"/>
                    <a:pt x="95" y="348"/>
                    <a:pt x="253" y="538"/>
                  </a:cubicBezTo>
                  <a:cubicBezTo>
                    <a:pt x="427" y="727"/>
                    <a:pt x="648" y="995"/>
                    <a:pt x="916" y="1311"/>
                  </a:cubicBezTo>
                  <a:cubicBezTo>
                    <a:pt x="1200" y="1611"/>
                    <a:pt x="1547" y="1974"/>
                    <a:pt x="1910" y="2353"/>
                  </a:cubicBezTo>
                  <a:cubicBezTo>
                    <a:pt x="2273" y="2716"/>
                    <a:pt x="2668" y="3126"/>
                    <a:pt x="3094" y="3489"/>
                  </a:cubicBezTo>
                  <a:cubicBezTo>
                    <a:pt x="3520" y="3852"/>
                    <a:pt x="3931" y="4231"/>
                    <a:pt x="4357" y="4563"/>
                  </a:cubicBezTo>
                  <a:cubicBezTo>
                    <a:pt x="4767" y="4879"/>
                    <a:pt x="5131" y="5194"/>
                    <a:pt x="5478" y="5431"/>
                  </a:cubicBezTo>
                  <a:cubicBezTo>
                    <a:pt x="5825" y="5684"/>
                    <a:pt x="6125" y="5889"/>
                    <a:pt x="6314" y="6031"/>
                  </a:cubicBezTo>
                  <a:cubicBezTo>
                    <a:pt x="6520" y="6173"/>
                    <a:pt x="6630" y="6236"/>
                    <a:pt x="6630" y="6236"/>
                  </a:cubicBezTo>
                  <a:lnTo>
                    <a:pt x="6851" y="5920"/>
                  </a:lnTo>
                  <a:cubicBezTo>
                    <a:pt x="6851" y="5920"/>
                    <a:pt x="6725" y="5841"/>
                    <a:pt x="6520" y="5715"/>
                  </a:cubicBezTo>
                  <a:cubicBezTo>
                    <a:pt x="6330" y="5573"/>
                    <a:pt x="6030" y="5368"/>
                    <a:pt x="5715" y="5131"/>
                  </a:cubicBezTo>
                  <a:cubicBezTo>
                    <a:pt x="5383" y="4894"/>
                    <a:pt x="5004" y="4579"/>
                    <a:pt x="4594" y="4263"/>
                  </a:cubicBezTo>
                  <a:cubicBezTo>
                    <a:pt x="4183" y="3947"/>
                    <a:pt x="3757" y="3584"/>
                    <a:pt x="3347" y="3205"/>
                  </a:cubicBezTo>
                  <a:cubicBezTo>
                    <a:pt x="2936" y="2826"/>
                    <a:pt x="2542" y="2463"/>
                    <a:pt x="2163" y="2085"/>
                  </a:cubicBezTo>
                  <a:cubicBezTo>
                    <a:pt x="1800" y="1706"/>
                    <a:pt x="1453" y="1374"/>
                    <a:pt x="1184" y="1058"/>
                  </a:cubicBezTo>
                  <a:cubicBezTo>
                    <a:pt x="916" y="743"/>
                    <a:pt x="679" y="474"/>
                    <a:pt x="521" y="301"/>
                  </a:cubicBezTo>
                  <a:cubicBezTo>
                    <a:pt x="363" y="111"/>
                    <a:pt x="284" y="1"/>
                    <a:pt x="28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5342725" y="1822950"/>
              <a:ext cx="86850" cy="93175"/>
            </a:xfrm>
            <a:custGeom>
              <a:avLst/>
              <a:gdLst/>
              <a:ahLst/>
              <a:cxnLst/>
              <a:rect l="l" t="t" r="r" b="b"/>
              <a:pathLst>
                <a:path w="3474" h="3727" extrusionOk="0">
                  <a:moveTo>
                    <a:pt x="1232" y="1"/>
                  </a:moveTo>
                  <a:lnTo>
                    <a:pt x="175" y="2384"/>
                  </a:lnTo>
                  <a:lnTo>
                    <a:pt x="1" y="2779"/>
                  </a:lnTo>
                  <a:cubicBezTo>
                    <a:pt x="1" y="2779"/>
                    <a:pt x="143" y="2842"/>
                    <a:pt x="380" y="2937"/>
                  </a:cubicBezTo>
                  <a:cubicBezTo>
                    <a:pt x="617" y="3047"/>
                    <a:pt x="932" y="3174"/>
                    <a:pt x="1248" y="3284"/>
                  </a:cubicBezTo>
                  <a:cubicBezTo>
                    <a:pt x="1548" y="3410"/>
                    <a:pt x="1879" y="3521"/>
                    <a:pt x="2116" y="3600"/>
                  </a:cubicBezTo>
                  <a:cubicBezTo>
                    <a:pt x="2353" y="3679"/>
                    <a:pt x="2511" y="3726"/>
                    <a:pt x="2511" y="3726"/>
                  </a:cubicBezTo>
                  <a:lnTo>
                    <a:pt x="2637" y="3332"/>
                  </a:lnTo>
                  <a:lnTo>
                    <a:pt x="3474" y="853"/>
                  </a:lnTo>
                  <a:lnTo>
                    <a:pt x="3126" y="727"/>
                  </a:lnTo>
                  <a:cubicBezTo>
                    <a:pt x="2905" y="664"/>
                    <a:pt x="2621" y="553"/>
                    <a:pt x="2337" y="443"/>
                  </a:cubicBezTo>
                  <a:cubicBezTo>
                    <a:pt x="2069" y="348"/>
                    <a:pt x="1785" y="238"/>
                    <a:pt x="1579" y="143"/>
                  </a:cubicBezTo>
                  <a:cubicBezTo>
                    <a:pt x="1374" y="64"/>
                    <a:pt x="1232" y="1"/>
                    <a:pt x="12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5212100" y="1755875"/>
              <a:ext cx="94750" cy="98275"/>
            </a:xfrm>
            <a:custGeom>
              <a:avLst/>
              <a:gdLst/>
              <a:ahLst/>
              <a:cxnLst/>
              <a:rect l="l" t="t" r="r" b="b"/>
              <a:pathLst>
                <a:path w="3790" h="3931" extrusionOk="0">
                  <a:moveTo>
                    <a:pt x="1785" y="0"/>
                  </a:moveTo>
                  <a:lnTo>
                    <a:pt x="254" y="2131"/>
                  </a:lnTo>
                  <a:lnTo>
                    <a:pt x="1" y="2463"/>
                  </a:lnTo>
                  <a:cubicBezTo>
                    <a:pt x="1" y="2463"/>
                    <a:pt x="143" y="2558"/>
                    <a:pt x="348" y="2700"/>
                  </a:cubicBezTo>
                  <a:cubicBezTo>
                    <a:pt x="553" y="2857"/>
                    <a:pt x="822" y="3047"/>
                    <a:pt x="1106" y="3221"/>
                  </a:cubicBezTo>
                  <a:cubicBezTo>
                    <a:pt x="1390" y="3410"/>
                    <a:pt x="1674" y="3599"/>
                    <a:pt x="1879" y="3726"/>
                  </a:cubicBezTo>
                  <a:cubicBezTo>
                    <a:pt x="2100" y="3852"/>
                    <a:pt x="2242" y="3931"/>
                    <a:pt x="2242" y="3931"/>
                  </a:cubicBezTo>
                  <a:lnTo>
                    <a:pt x="2448" y="3568"/>
                  </a:lnTo>
                  <a:lnTo>
                    <a:pt x="3789" y="1310"/>
                  </a:lnTo>
                  <a:cubicBezTo>
                    <a:pt x="3789" y="1310"/>
                    <a:pt x="3647" y="1247"/>
                    <a:pt x="3458" y="1121"/>
                  </a:cubicBezTo>
                  <a:cubicBezTo>
                    <a:pt x="3269" y="995"/>
                    <a:pt x="3016" y="837"/>
                    <a:pt x="2763" y="679"/>
                  </a:cubicBezTo>
                  <a:cubicBezTo>
                    <a:pt x="2511" y="521"/>
                    <a:pt x="2274" y="348"/>
                    <a:pt x="2085" y="221"/>
                  </a:cubicBezTo>
                  <a:cubicBezTo>
                    <a:pt x="1911" y="79"/>
                    <a:pt x="1785" y="0"/>
                    <a:pt x="178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5122525" y="1654450"/>
              <a:ext cx="112100" cy="109725"/>
            </a:xfrm>
            <a:custGeom>
              <a:avLst/>
              <a:gdLst/>
              <a:ahLst/>
              <a:cxnLst/>
              <a:rect l="l" t="t" r="r" b="b"/>
              <a:pathLst>
                <a:path w="4484" h="4389" extrusionOk="0">
                  <a:moveTo>
                    <a:pt x="948" y="0"/>
                  </a:moveTo>
                  <a:lnTo>
                    <a:pt x="1" y="853"/>
                  </a:lnTo>
                  <a:cubicBezTo>
                    <a:pt x="1" y="853"/>
                    <a:pt x="190" y="1105"/>
                    <a:pt x="522" y="1453"/>
                  </a:cubicBezTo>
                  <a:cubicBezTo>
                    <a:pt x="853" y="1800"/>
                    <a:pt x="1279" y="2274"/>
                    <a:pt x="1769" y="2716"/>
                  </a:cubicBezTo>
                  <a:cubicBezTo>
                    <a:pt x="2369" y="3300"/>
                    <a:pt x="3016" y="3852"/>
                    <a:pt x="3694" y="4389"/>
                  </a:cubicBezTo>
                  <a:lnTo>
                    <a:pt x="4484" y="3379"/>
                  </a:lnTo>
                  <a:cubicBezTo>
                    <a:pt x="4484" y="3379"/>
                    <a:pt x="3521" y="2637"/>
                    <a:pt x="2637" y="1784"/>
                  </a:cubicBezTo>
                  <a:cubicBezTo>
                    <a:pt x="2179" y="1374"/>
                    <a:pt x="1769" y="916"/>
                    <a:pt x="1453" y="585"/>
                  </a:cubicBezTo>
                  <a:cubicBezTo>
                    <a:pt x="1153" y="253"/>
                    <a:pt x="948" y="0"/>
                    <a:pt x="94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5654900" y="1758250"/>
              <a:ext cx="56450" cy="79725"/>
            </a:xfrm>
            <a:custGeom>
              <a:avLst/>
              <a:gdLst/>
              <a:ahLst/>
              <a:cxnLst/>
              <a:rect l="l" t="t" r="r" b="b"/>
              <a:pathLst>
                <a:path w="2258" h="3189" extrusionOk="0">
                  <a:moveTo>
                    <a:pt x="1863" y="0"/>
                  </a:moveTo>
                  <a:lnTo>
                    <a:pt x="1579" y="32"/>
                  </a:lnTo>
                  <a:cubicBezTo>
                    <a:pt x="1389" y="63"/>
                    <a:pt x="1168" y="95"/>
                    <a:pt x="931" y="95"/>
                  </a:cubicBezTo>
                  <a:lnTo>
                    <a:pt x="284" y="158"/>
                  </a:lnTo>
                  <a:lnTo>
                    <a:pt x="0" y="158"/>
                  </a:lnTo>
                  <a:lnTo>
                    <a:pt x="126" y="3189"/>
                  </a:lnTo>
                  <a:cubicBezTo>
                    <a:pt x="237" y="3189"/>
                    <a:pt x="347" y="3189"/>
                    <a:pt x="458" y="3173"/>
                  </a:cubicBezTo>
                  <a:lnTo>
                    <a:pt x="1184" y="3126"/>
                  </a:lnTo>
                  <a:cubicBezTo>
                    <a:pt x="1468" y="3110"/>
                    <a:pt x="1721" y="3078"/>
                    <a:pt x="1926" y="3047"/>
                  </a:cubicBezTo>
                  <a:lnTo>
                    <a:pt x="2257" y="2999"/>
                  </a:lnTo>
                  <a:lnTo>
                    <a:pt x="186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5551500" y="1758250"/>
              <a:ext cx="56450" cy="79725"/>
            </a:xfrm>
            <a:custGeom>
              <a:avLst/>
              <a:gdLst/>
              <a:ahLst/>
              <a:cxnLst/>
              <a:rect l="l" t="t" r="r" b="b"/>
              <a:pathLst>
                <a:path w="2258" h="3189" extrusionOk="0">
                  <a:moveTo>
                    <a:pt x="395" y="0"/>
                  </a:moveTo>
                  <a:lnTo>
                    <a:pt x="0" y="2999"/>
                  </a:lnTo>
                  <a:cubicBezTo>
                    <a:pt x="0" y="2999"/>
                    <a:pt x="142" y="3015"/>
                    <a:pt x="332" y="3047"/>
                  </a:cubicBezTo>
                  <a:cubicBezTo>
                    <a:pt x="521" y="3078"/>
                    <a:pt x="790" y="3110"/>
                    <a:pt x="1058" y="3126"/>
                  </a:cubicBezTo>
                  <a:lnTo>
                    <a:pt x="1800" y="3173"/>
                  </a:lnTo>
                  <a:cubicBezTo>
                    <a:pt x="1910" y="3189"/>
                    <a:pt x="2021" y="3189"/>
                    <a:pt x="2116" y="3189"/>
                  </a:cubicBezTo>
                  <a:lnTo>
                    <a:pt x="2258" y="158"/>
                  </a:lnTo>
                  <a:lnTo>
                    <a:pt x="2258" y="158"/>
                  </a:lnTo>
                  <a:cubicBezTo>
                    <a:pt x="2226" y="163"/>
                    <a:pt x="2194" y="165"/>
                    <a:pt x="2163" y="165"/>
                  </a:cubicBezTo>
                  <a:cubicBezTo>
                    <a:pt x="2100" y="165"/>
                    <a:pt x="2037" y="158"/>
                    <a:pt x="1973" y="158"/>
                  </a:cubicBezTo>
                  <a:lnTo>
                    <a:pt x="1326" y="95"/>
                  </a:lnTo>
                  <a:cubicBezTo>
                    <a:pt x="1121" y="95"/>
                    <a:pt x="900" y="63"/>
                    <a:pt x="695" y="32"/>
                  </a:cubicBezTo>
                  <a:lnTo>
                    <a:pt x="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5447700" y="1737725"/>
              <a:ext cx="67900" cy="86450"/>
            </a:xfrm>
            <a:custGeom>
              <a:avLst/>
              <a:gdLst/>
              <a:ahLst/>
              <a:cxnLst/>
              <a:rect l="l" t="t" r="r" b="b"/>
              <a:pathLst>
                <a:path w="2716" h="3458" extrusionOk="0">
                  <a:moveTo>
                    <a:pt x="916" y="0"/>
                  </a:moveTo>
                  <a:lnTo>
                    <a:pt x="1" y="2889"/>
                  </a:lnTo>
                  <a:cubicBezTo>
                    <a:pt x="95" y="2936"/>
                    <a:pt x="206" y="2968"/>
                    <a:pt x="316" y="2999"/>
                  </a:cubicBezTo>
                  <a:cubicBezTo>
                    <a:pt x="506" y="3047"/>
                    <a:pt x="758" y="3126"/>
                    <a:pt x="1011" y="3189"/>
                  </a:cubicBezTo>
                  <a:cubicBezTo>
                    <a:pt x="1248" y="3268"/>
                    <a:pt x="1485" y="3331"/>
                    <a:pt x="1737" y="3378"/>
                  </a:cubicBezTo>
                  <a:cubicBezTo>
                    <a:pt x="1927" y="3426"/>
                    <a:pt x="2053" y="3457"/>
                    <a:pt x="2053" y="3457"/>
                  </a:cubicBezTo>
                  <a:lnTo>
                    <a:pt x="2716" y="490"/>
                  </a:lnTo>
                  <a:lnTo>
                    <a:pt x="2432" y="426"/>
                  </a:lnTo>
                  <a:cubicBezTo>
                    <a:pt x="2258" y="395"/>
                    <a:pt x="2037" y="347"/>
                    <a:pt x="1800" y="269"/>
                  </a:cubicBezTo>
                  <a:lnTo>
                    <a:pt x="1185" y="95"/>
                  </a:lnTo>
                  <a:cubicBezTo>
                    <a:pt x="1090" y="79"/>
                    <a:pt x="1011" y="48"/>
                    <a:pt x="91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5118200" y="1512375"/>
              <a:ext cx="90375" cy="84475"/>
            </a:xfrm>
            <a:custGeom>
              <a:avLst/>
              <a:gdLst/>
              <a:ahLst/>
              <a:cxnLst/>
              <a:rect l="l" t="t" r="r" b="b"/>
              <a:pathLst>
                <a:path w="3615" h="3379" extrusionOk="0">
                  <a:moveTo>
                    <a:pt x="2573" y="1"/>
                  </a:moveTo>
                  <a:lnTo>
                    <a:pt x="0" y="1611"/>
                  </a:lnTo>
                  <a:cubicBezTo>
                    <a:pt x="0" y="1611"/>
                    <a:pt x="268" y="2053"/>
                    <a:pt x="584" y="2495"/>
                  </a:cubicBezTo>
                  <a:cubicBezTo>
                    <a:pt x="884" y="2937"/>
                    <a:pt x="1200" y="3379"/>
                    <a:pt x="1200" y="3379"/>
                  </a:cubicBezTo>
                  <a:lnTo>
                    <a:pt x="3615" y="1564"/>
                  </a:lnTo>
                  <a:lnTo>
                    <a:pt x="3078" y="790"/>
                  </a:lnTo>
                  <a:cubicBezTo>
                    <a:pt x="2826" y="395"/>
                    <a:pt x="2573" y="1"/>
                    <a:pt x="257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4633975" y="238500"/>
              <a:ext cx="1994875" cy="1994500"/>
            </a:xfrm>
            <a:custGeom>
              <a:avLst/>
              <a:gdLst/>
              <a:ahLst/>
              <a:cxnLst/>
              <a:rect l="l" t="t" r="r" b="b"/>
              <a:pathLst>
                <a:path w="79795" h="79780" extrusionOk="0">
                  <a:moveTo>
                    <a:pt x="40600" y="1232"/>
                  </a:moveTo>
                  <a:cubicBezTo>
                    <a:pt x="41042" y="1264"/>
                    <a:pt x="41721" y="1248"/>
                    <a:pt x="42621" y="1327"/>
                  </a:cubicBezTo>
                  <a:cubicBezTo>
                    <a:pt x="45178" y="1500"/>
                    <a:pt x="47719" y="1927"/>
                    <a:pt x="50198" y="2621"/>
                  </a:cubicBezTo>
                  <a:cubicBezTo>
                    <a:pt x="59132" y="5099"/>
                    <a:pt x="66883" y="10703"/>
                    <a:pt x="72029" y="18406"/>
                  </a:cubicBezTo>
                  <a:cubicBezTo>
                    <a:pt x="73670" y="20869"/>
                    <a:pt x="75044" y="23521"/>
                    <a:pt x="76085" y="26299"/>
                  </a:cubicBezTo>
                  <a:cubicBezTo>
                    <a:pt x="77206" y="29267"/>
                    <a:pt x="77948" y="32376"/>
                    <a:pt x="78311" y="35534"/>
                  </a:cubicBezTo>
                  <a:cubicBezTo>
                    <a:pt x="78453" y="36812"/>
                    <a:pt x="78532" y="38107"/>
                    <a:pt x="78548" y="39401"/>
                  </a:cubicBezTo>
                  <a:lnTo>
                    <a:pt x="78548" y="40395"/>
                  </a:lnTo>
                  <a:cubicBezTo>
                    <a:pt x="78516" y="42100"/>
                    <a:pt x="78390" y="43821"/>
                    <a:pt x="78153" y="45510"/>
                  </a:cubicBezTo>
                  <a:cubicBezTo>
                    <a:pt x="77901" y="47230"/>
                    <a:pt x="77522" y="48919"/>
                    <a:pt x="77048" y="50593"/>
                  </a:cubicBezTo>
                  <a:cubicBezTo>
                    <a:pt x="76812" y="51429"/>
                    <a:pt x="76527" y="52266"/>
                    <a:pt x="76243" y="53103"/>
                  </a:cubicBezTo>
                  <a:cubicBezTo>
                    <a:pt x="76085" y="53513"/>
                    <a:pt x="75912" y="53923"/>
                    <a:pt x="75754" y="54350"/>
                  </a:cubicBezTo>
                  <a:cubicBezTo>
                    <a:pt x="75596" y="54760"/>
                    <a:pt x="75423" y="55155"/>
                    <a:pt x="75233" y="55565"/>
                  </a:cubicBezTo>
                  <a:cubicBezTo>
                    <a:pt x="72250" y="62290"/>
                    <a:pt x="67404" y="68020"/>
                    <a:pt x="61279" y="72092"/>
                  </a:cubicBezTo>
                  <a:cubicBezTo>
                    <a:pt x="59716" y="73134"/>
                    <a:pt x="58090" y="74065"/>
                    <a:pt x="56385" y="74855"/>
                  </a:cubicBezTo>
                  <a:cubicBezTo>
                    <a:pt x="54681" y="75660"/>
                    <a:pt x="52913" y="76339"/>
                    <a:pt x="51097" y="76891"/>
                  </a:cubicBezTo>
                  <a:cubicBezTo>
                    <a:pt x="47593" y="77964"/>
                    <a:pt x="43947" y="78517"/>
                    <a:pt x="40269" y="78533"/>
                  </a:cubicBezTo>
                  <a:lnTo>
                    <a:pt x="39511" y="78533"/>
                  </a:lnTo>
                  <a:cubicBezTo>
                    <a:pt x="32029" y="78485"/>
                    <a:pt x="24736" y="76244"/>
                    <a:pt x="18501" y="72092"/>
                  </a:cubicBezTo>
                  <a:cubicBezTo>
                    <a:pt x="12376" y="68020"/>
                    <a:pt x="7546" y="62290"/>
                    <a:pt x="4563" y="55565"/>
                  </a:cubicBezTo>
                  <a:cubicBezTo>
                    <a:pt x="4357" y="55155"/>
                    <a:pt x="4199" y="54744"/>
                    <a:pt x="4042" y="54334"/>
                  </a:cubicBezTo>
                  <a:cubicBezTo>
                    <a:pt x="3884" y="53923"/>
                    <a:pt x="3710" y="53513"/>
                    <a:pt x="3552" y="53103"/>
                  </a:cubicBezTo>
                  <a:cubicBezTo>
                    <a:pt x="3268" y="52250"/>
                    <a:pt x="2968" y="51429"/>
                    <a:pt x="2747" y="50577"/>
                  </a:cubicBezTo>
                  <a:cubicBezTo>
                    <a:pt x="2258" y="48919"/>
                    <a:pt x="1895" y="47215"/>
                    <a:pt x="1642" y="45494"/>
                  </a:cubicBezTo>
                  <a:cubicBezTo>
                    <a:pt x="1405" y="43805"/>
                    <a:pt x="1279" y="42100"/>
                    <a:pt x="1248" y="40380"/>
                  </a:cubicBezTo>
                  <a:cubicBezTo>
                    <a:pt x="1232" y="40048"/>
                    <a:pt x="1232" y="39732"/>
                    <a:pt x="1248" y="39401"/>
                  </a:cubicBezTo>
                  <a:cubicBezTo>
                    <a:pt x="1263" y="38107"/>
                    <a:pt x="1342" y="36812"/>
                    <a:pt x="1484" y="35518"/>
                  </a:cubicBezTo>
                  <a:cubicBezTo>
                    <a:pt x="1847" y="32361"/>
                    <a:pt x="2589" y="29267"/>
                    <a:pt x="3710" y="26299"/>
                  </a:cubicBezTo>
                  <a:cubicBezTo>
                    <a:pt x="6599" y="18612"/>
                    <a:pt x="11855" y="12045"/>
                    <a:pt x="18722" y="7562"/>
                  </a:cubicBezTo>
                  <a:cubicBezTo>
                    <a:pt x="22068" y="5352"/>
                    <a:pt x="25731" y="3695"/>
                    <a:pt x="29598" y="2621"/>
                  </a:cubicBezTo>
                  <a:cubicBezTo>
                    <a:pt x="32076" y="1942"/>
                    <a:pt x="34618" y="1500"/>
                    <a:pt x="37175" y="1327"/>
                  </a:cubicBezTo>
                  <a:cubicBezTo>
                    <a:pt x="38059" y="1264"/>
                    <a:pt x="38738" y="1264"/>
                    <a:pt x="39195" y="1248"/>
                  </a:cubicBezTo>
                  <a:lnTo>
                    <a:pt x="40269" y="1248"/>
                  </a:lnTo>
                  <a:cubicBezTo>
                    <a:pt x="40363" y="1232"/>
                    <a:pt x="40474" y="1232"/>
                    <a:pt x="40600" y="1232"/>
                  </a:cubicBezTo>
                  <a:close/>
                  <a:moveTo>
                    <a:pt x="39180" y="1"/>
                  </a:moveTo>
                  <a:cubicBezTo>
                    <a:pt x="38722" y="1"/>
                    <a:pt x="38011" y="1"/>
                    <a:pt x="37096" y="80"/>
                  </a:cubicBezTo>
                  <a:cubicBezTo>
                    <a:pt x="34444" y="269"/>
                    <a:pt x="31824" y="711"/>
                    <a:pt x="29266" y="1421"/>
                  </a:cubicBezTo>
                  <a:cubicBezTo>
                    <a:pt x="25273" y="2526"/>
                    <a:pt x="21484" y="4231"/>
                    <a:pt x="18012" y="6504"/>
                  </a:cubicBezTo>
                  <a:cubicBezTo>
                    <a:pt x="13544" y="9456"/>
                    <a:pt x="9709" y="13260"/>
                    <a:pt x="6725" y="17712"/>
                  </a:cubicBezTo>
                  <a:cubicBezTo>
                    <a:pt x="5020" y="20253"/>
                    <a:pt x="3631" y="23000"/>
                    <a:pt x="2542" y="25857"/>
                  </a:cubicBezTo>
                  <a:cubicBezTo>
                    <a:pt x="1390" y="28919"/>
                    <a:pt x="616" y="32124"/>
                    <a:pt x="253" y="35391"/>
                  </a:cubicBezTo>
                  <a:cubicBezTo>
                    <a:pt x="95" y="36717"/>
                    <a:pt x="16" y="38059"/>
                    <a:pt x="1" y="39401"/>
                  </a:cubicBezTo>
                  <a:lnTo>
                    <a:pt x="1" y="40380"/>
                  </a:lnTo>
                  <a:cubicBezTo>
                    <a:pt x="16" y="42163"/>
                    <a:pt x="158" y="43931"/>
                    <a:pt x="411" y="45683"/>
                  </a:cubicBezTo>
                  <a:cubicBezTo>
                    <a:pt x="664" y="47451"/>
                    <a:pt x="1042" y="49204"/>
                    <a:pt x="1548" y="50924"/>
                  </a:cubicBezTo>
                  <a:cubicBezTo>
                    <a:pt x="1784" y="51792"/>
                    <a:pt x="2084" y="52661"/>
                    <a:pt x="2384" y="53513"/>
                  </a:cubicBezTo>
                  <a:cubicBezTo>
                    <a:pt x="2542" y="53939"/>
                    <a:pt x="2716" y="54365"/>
                    <a:pt x="2874" y="54792"/>
                  </a:cubicBezTo>
                  <a:cubicBezTo>
                    <a:pt x="3047" y="55218"/>
                    <a:pt x="3221" y="55644"/>
                    <a:pt x="3410" y="56070"/>
                  </a:cubicBezTo>
                  <a:cubicBezTo>
                    <a:pt x="6504" y="63000"/>
                    <a:pt x="11492" y="68919"/>
                    <a:pt x="17822" y="73134"/>
                  </a:cubicBezTo>
                  <a:cubicBezTo>
                    <a:pt x="19432" y="74192"/>
                    <a:pt x="21121" y="75155"/>
                    <a:pt x="22873" y="75975"/>
                  </a:cubicBezTo>
                  <a:cubicBezTo>
                    <a:pt x="26409" y="77649"/>
                    <a:pt x="30182" y="78785"/>
                    <a:pt x="34065" y="79354"/>
                  </a:cubicBezTo>
                  <a:cubicBezTo>
                    <a:pt x="35865" y="79622"/>
                    <a:pt x="37680" y="79764"/>
                    <a:pt x="39511" y="79780"/>
                  </a:cubicBezTo>
                  <a:lnTo>
                    <a:pt x="40269" y="79780"/>
                  </a:lnTo>
                  <a:cubicBezTo>
                    <a:pt x="42100" y="79764"/>
                    <a:pt x="43915" y="79622"/>
                    <a:pt x="45730" y="79354"/>
                  </a:cubicBezTo>
                  <a:cubicBezTo>
                    <a:pt x="49598" y="78785"/>
                    <a:pt x="53371" y="77649"/>
                    <a:pt x="56906" y="75975"/>
                  </a:cubicBezTo>
                  <a:cubicBezTo>
                    <a:pt x="58659" y="75155"/>
                    <a:pt x="60348" y="74192"/>
                    <a:pt x="61973" y="73134"/>
                  </a:cubicBezTo>
                  <a:cubicBezTo>
                    <a:pt x="68288" y="68919"/>
                    <a:pt x="73291" y="63000"/>
                    <a:pt x="76370" y="56070"/>
                  </a:cubicBezTo>
                  <a:cubicBezTo>
                    <a:pt x="76575" y="55644"/>
                    <a:pt x="76748" y="55218"/>
                    <a:pt x="76906" y="54792"/>
                  </a:cubicBezTo>
                  <a:cubicBezTo>
                    <a:pt x="77080" y="54365"/>
                    <a:pt x="77254" y="53939"/>
                    <a:pt x="77411" y="53513"/>
                  </a:cubicBezTo>
                  <a:cubicBezTo>
                    <a:pt x="77696" y="52661"/>
                    <a:pt x="77996" y="51792"/>
                    <a:pt x="78248" y="50924"/>
                  </a:cubicBezTo>
                  <a:cubicBezTo>
                    <a:pt x="78737" y="49204"/>
                    <a:pt x="79116" y="47451"/>
                    <a:pt x="79369" y="45683"/>
                  </a:cubicBezTo>
                  <a:cubicBezTo>
                    <a:pt x="79621" y="43931"/>
                    <a:pt x="79763" y="42163"/>
                    <a:pt x="79779" y="40380"/>
                  </a:cubicBezTo>
                  <a:cubicBezTo>
                    <a:pt x="79795" y="40048"/>
                    <a:pt x="79795" y="39732"/>
                    <a:pt x="79779" y="39401"/>
                  </a:cubicBezTo>
                  <a:cubicBezTo>
                    <a:pt x="79763" y="38059"/>
                    <a:pt x="79685" y="36717"/>
                    <a:pt x="79527" y="35376"/>
                  </a:cubicBezTo>
                  <a:cubicBezTo>
                    <a:pt x="79164" y="32124"/>
                    <a:pt x="78406" y="28919"/>
                    <a:pt x="77254" y="25857"/>
                  </a:cubicBezTo>
                  <a:cubicBezTo>
                    <a:pt x="76164" y="23000"/>
                    <a:pt x="74760" y="20253"/>
                    <a:pt x="73070" y="17712"/>
                  </a:cubicBezTo>
                  <a:cubicBezTo>
                    <a:pt x="70087" y="13260"/>
                    <a:pt x="66235" y="9456"/>
                    <a:pt x="61768" y="6520"/>
                  </a:cubicBezTo>
                  <a:cubicBezTo>
                    <a:pt x="58311" y="4247"/>
                    <a:pt x="54523" y="2526"/>
                    <a:pt x="50529" y="1421"/>
                  </a:cubicBezTo>
                  <a:cubicBezTo>
                    <a:pt x="47972" y="711"/>
                    <a:pt x="45352" y="269"/>
                    <a:pt x="42700" y="95"/>
                  </a:cubicBezTo>
                  <a:cubicBezTo>
                    <a:pt x="41784" y="17"/>
                    <a:pt x="41090" y="17"/>
                    <a:pt x="4061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5621350" y="279550"/>
              <a:ext cx="965675" cy="968850"/>
            </a:xfrm>
            <a:custGeom>
              <a:avLst/>
              <a:gdLst/>
              <a:ahLst/>
              <a:cxnLst/>
              <a:rect l="l" t="t" r="r" b="b"/>
              <a:pathLst>
                <a:path w="38627" h="38754" extrusionOk="0">
                  <a:moveTo>
                    <a:pt x="0" y="0"/>
                  </a:moveTo>
                  <a:lnTo>
                    <a:pt x="0" y="648"/>
                  </a:lnTo>
                  <a:lnTo>
                    <a:pt x="1058" y="648"/>
                  </a:lnTo>
                  <a:cubicBezTo>
                    <a:pt x="1516" y="663"/>
                    <a:pt x="2163" y="663"/>
                    <a:pt x="3031" y="727"/>
                  </a:cubicBezTo>
                  <a:cubicBezTo>
                    <a:pt x="5525" y="900"/>
                    <a:pt x="8003" y="1326"/>
                    <a:pt x="10419" y="1989"/>
                  </a:cubicBezTo>
                  <a:cubicBezTo>
                    <a:pt x="14175" y="3031"/>
                    <a:pt x="17759" y="4641"/>
                    <a:pt x="21010" y="6788"/>
                  </a:cubicBezTo>
                  <a:cubicBezTo>
                    <a:pt x="27688" y="11161"/>
                    <a:pt x="32802" y="17554"/>
                    <a:pt x="35612" y="25020"/>
                  </a:cubicBezTo>
                  <a:cubicBezTo>
                    <a:pt x="36701" y="27925"/>
                    <a:pt x="37427" y="30940"/>
                    <a:pt x="37774" y="34018"/>
                  </a:cubicBezTo>
                  <a:cubicBezTo>
                    <a:pt x="37932" y="35249"/>
                    <a:pt x="38011" y="36512"/>
                    <a:pt x="38011" y="37759"/>
                  </a:cubicBezTo>
                  <a:cubicBezTo>
                    <a:pt x="38027" y="38090"/>
                    <a:pt x="38027" y="38422"/>
                    <a:pt x="38011" y="38753"/>
                  </a:cubicBezTo>
                  <a:lnTo>
                    <a:pt x="38627" y="38753"/>
                  </a:lnTo>
                  <a:lnTo>
                    <a:pt x="38627" y="37759"/>
                  </a:lnTo>
                  <a:cubicBezTo>
                    <a:pt x="38627" y="36480"/>
                    <a:pt x="38548" y="35202"/>
                    <a:pt x="38390" y="33939"/>
                  </a:cubicBezTo>
                  <a:cubicBezTo>
                    <a:pt x="38043" y="30813"/>
                    <a:pt x="37301" y="27735"/>
                    <a:pt x="36196" y="24799"/>
                  </a:cubicBezTo>
                  <a:cubicBezTo>
                    <a:pt x="33339" y="17206"/>
                    <a:pt x="28145" y="10703"/>
                    <a:pt x="21358" y="6251"/>
                  </a:cubicBezTo>
                  <a:cubicBezTo>
                    <a:pt x="18043" y="4073"/>
                    <a:pt x="14412" y="2431"/>
                    <a:pt x="10592" y="1358"/>
                  </a:cubicBezTo>
                  <a:cubicBezTo>
                    <a:pt x="8145" y="679"/>
                    <a:pt x="5620" y="253"/>
                    <a:pt x="3078" y="79"/>
                  </a:cubicBezTo>
                  <a:cubicBezTo>
                    <a:pt x="2210" y="16"/>
                    <a:pt x="1547" y="16"/>
                    <a:pt x="108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703825" y="307975"/>
              <a:ext cx="1855200" cy="1855175"/>
            </a:xfrm>
            <a:custGeom>
              <a:avLst/>
              <a:gdLst/>
              <a:ahLst/>
              <a:cxnLst/>
              <a:rect l="l" t="t" r="r" b="b"/>
              <a:pathLst>
                <a:path w="74208" h="74207" extrusionOk="0">
                  <a:moveTo>
                    <a:pt x="37759" y="316"/>
                  </a:moveTo>
                  <a:cubicBezTo>
                    <a:pt x="38201" y="347"/>
                    <a:pt x="38848" y="331"/>
                    <a:pt x="39685" y="410"/>
                  </a:cubicBezTo>
                  <a:cubicBezTo>
                    <a:pt x="42131" y="568"/>
                    <a:pt x="44547" y="979"/>
                    <a:pt x="46914" y="1642"/>
                  </a:cubicBezTo>
                  <a:cubicBezTo>
                    <a:pt x="50592" y="2652"/>
                    <a:pt x="54081" y="4230"/>
                    <a:pt x="57269" y="6330"/>
                  </a:cubicBezTo>
                  <a:cubicBezTo>
                    <a:pt x="66425" y="12313"/>
                    <a:pt x="72439" y="22084"/>
                    <a:pt x="73670" y="32944"/>
                  </a:cubicBezTo>
                  <a:cubicBezTo>
                    <a:pt x="73812" y="34159"/>
                    <a:pt x="73891" y="35391"/>
                    <a:pt x="73891" y="36622"/>
                  </a:cubicBezTo>
                  <a:lnTo>
                    <a:pt x="73891" y="37601"/>
                  </a:lnTo>
                  <a:cubicBezTo>
                    <a:pt x="73876" y="39226"/>
                    <a:pt x="73749" y="40852"/>
                    <a:pt x="73512" y="42462"/>
                  </a:cubicBezTo>
                  <a:cubicBezTo>
                    <a:pt x="73276" y="44088"/>
                    <a:pt x="72928" y="45698"/>
                    <a:pt x="72471" y="47293"/>
                  </a:cubicBezTo>
                  <a:cubicBezTo>
                    <a:pt x="72250" y="48098"/>
                    <a:pt x="71966" y="48887"/>
                    <a:pt x="71697" y="49676"/>
                  </a:cubicBezTo>
                  <a:cubicBezTo>
                    <a:pt x="71539" y="50071"/>
                    <a:pt x="71381" y="50466"/>
                    <a:pt x="71239" y="50860"/>
                  </a:cubicBezTo>
                  <a:cubicBezTo>
                    <a:pt x="71082" y="51255"/>
                    <a:pt x="70924" y="51650"/>
                    <a:pt x="70750" y="52028"/>
                  </a:cubicBezTo>
                  <a:cubicBezTo>
                    <a:pt x="67893" y="58421"/>
                    <a:pt x="63299" y="63883"/>
                    <a:pt x="57475" y="67766"/>
                  </a:cubicBezTo>
                  <a:cubicBezTo>
                    <a:pt x="55975" y="68745"/>
                    <a:pt x="54428" y="69629"/>
                    <a:pt x="52802" y="70387"/>
                  </a:cubicBezTo>
                  <a:cubicBezTo>
                    <a:pt x="51176" y="71160"/>
                    <a:pt x="49503" y="71807"/>
                    <a:pt x="47783" y="72328"/>
                  </a:cubicBezTo>
                  <a:cubicBezTo>
                    <a:pt x="44436" y="73339"/>
                    <a:pt x="40979" y="73875"/>
                    <a:pt x="37491" y="73891"/>
                  </a:cubicBezTo>
                  <a:lnTo>
                    <a:pt x="36733" y="73891"/>
                  </a:lnTo>
                  <a:cubicBezTo>
                    <a:pt x="33244" y="73875"/>
                    <a:pt x="29772" y="73339"/>
                    <a:pt x="26441" y="72328"/>
                  </a:cubicBezTo>
                  <a:cubicBezTo>
                    <a:pt x="24720" y="71807"/>
                    <a:pt x="23047" y="71160"/>
                    <a:pt x="21421" y="70387"/>
                  </a:cubicBezTo>
                  <a:cubicBezTo>
                    <a:pt x="19795" y="69629"/>
                    <a:pt x="18248" y="68745"/>
                    <a:pt x="16765" y="67766"/>
                  </a:cubicBezTo>
                  <a:cubicBezTo>
                    <a:pt x="10924" y="63883"/>
                    <a:pt x="6315" y="58421"/>
                    <a:pt x="3458" y="52028"/>
                  </a:cubicBezTo>
                  <a:cubicBezTo>
                    <a:pt x="3284" y="51634"/>
                    <a:pt x="3126" y="51255"/>
                    <a:pt x="2968" y="50860"/>
                  </a:cubicBezTo>
                  <a:cubicBezTo>
                    <a:pt x="2810" y="50466"/>
                    <a:pt x="2653" y="50071"/>
                    <a:pt x="2510" y="49676"/>
                  </a:cubicBezTo>
                  <a:cubicBezTo>
                    <a:pt x="2242" y="48887"/>
                    <a:pt x="1958" y="48082"/>
                    <a:pt x="1737" y="47293"/>
                  </a:cubicBezTo>
                  <a:cubicBezTo>
                    <a:pt x="1279" y="45698"/>
                    <a:pt x="932" y="44088"/>
                    <a:pt x="695" y="42447"/>
                  </a:cubicBezTo>
                  <a:cubicBezTo>
                    <a:pt x="458" y="40837"/>
                    <a:pt x="348" y="39226"/>
                    <a:pt x="316" y="37601"/>
                  </a:cubicBezTo>
                  <a:cubicBezTo>
                    <a:pt x="301" y="37269"/>
                    <a:pt x="301" y="36938"/>
                    <a:pt x="316" y="36606"/>
                  </a:cubicBezTo>
                  <a:cubicBezTo>
                    <a:pt x="332" y="35391"/>
                    <a:pt x="411" y="34159"/>
                    <a:pt x="553" y="32944"/>
                  </a:cubicBezTo>
                  <a:cubicBezTo>
                    <a:pt x="885" y="29945"/>
                    <a:pt x="1595" y="26993"/>
                    <a:pt x="2653" y="24167"/>
                  </a:cubicBezTo>
                  <a:cubicBezTo>
                    <a:pt x="5415" y="16859"/>
                    <a:pt x="10419" y="10608"/>
                    <a:pt x="16954" y="6330"/>
                  </a:cubicBezTo>
                  <a:cubicBezTo>
                    <a:pt x="20127" y="4230"/>
                    <a:pt x="23631" y="2652"/>
                    <a:pt x="27309" y="1642"/>
                  </a:cubicBezTo>
                  <a:cubicBezTo>
                    <a:pt x="29661" y="979"/>
                    <a:pt x="32076" y="568"/>
                    <a:pt x="34523" y="395"/>
                  </a:cubicBezTo>
                  <a:cubicBezTo>
                    <a:pt x="35375" y="331"/>
                    <a:pt x="36023" y="331"/>
                    <a:pt x="36449" y="316"/>
                  </a:cubicBezTo>
                  <a:close/>
                  <a:moveTo>
                    <a:pt x="36433" y="0"/>
                  </a:moveTo>
                  <a:cubicBezTo>
                    <a:pt x="35991" y="16"/>
                    <a:pt x="35344" y="0"/>
                    <a:pt x="34491" y="95"/>
                  </a:cubicBezTo>
                  <a:cubicBezTo>
                    <a:pt x="32029" y="253"/>
                    <a:pt x="29598" y="663"/>
                    <a:pt x="27214" y="1342"/>
                  </a:cubicBezTo>
                  <a:cubicBezTo>
                    <a:pt x="18643" y="3710"/>
                    <a:pt x="11192" y="9077"/>
                    <a:pt x="6252" y="16480"/>
                  </a:cubicBezTo>
                  <a:cubicBezTo>
                    <a:pt x="4673" y="18848"/>
                    <a:pt x="3363" y="21389"/>
                    <a:pt x="2368" y="24041"/>
                  </a:cubicBezTo>
                  <a:cubicBezTo>
                    <a:pt x="1295" y="26898"/>
                    <a:pt x="585" y="29882"/>
                    <a:pt x="253" y="32912"/>
                  </a:cubicBezTo>
                  <a:cubicBezTo>
                    <a:pt x="95" y="34144"/>
                    <a:pt x="16" y="35375"/>
                    <a:pt x="16" y="36622"/>
                  </a:cubicBezTo>
                  <a:cubicBezTo>
                    <a:pt x="1" y="36938"/>
                    <a:pt x="1" y="37269"/>
                    <a:pt x="16" y="37601"/>
                  </a:cubicBezTo>
                  <a:cubicBezTo>
                    <a:pt x="32" y="39242"/>
                    <a:pt x="158" y="40868"/>
                    <a:pt x="395" y="42494"/>
                  </a:cubicBezTo>
                  <a:cubicBezTo>
                    <a:pt x="632" y="44136"/>
                    <a:pt x="995" y="45777"/>
                    <a:pt x="1453" y="47372"/>
                  </a:cubicBezTo>
                  <a:cubicBezTo>
                    <a:pt x="1658" y="48177"/>
                    <a:pt x="1958" y="48982"/>
                    <a:pt x="2226" y="49787"/>
                  </a:cubicBezTo>
                  <a:cubicBezTo>
                    <a:pt x="2368" y="50182"/>
                    <a:pt x="2526" y="50576"/>
                    <a:pt x="2684" y="50971"/>
                  </a:cubicBezTo>
                  <a:cubicBezTo>
                    <a:pt x="2842" y="51365"/>
                    <a:pt x="3016" y="51760"/>
                    <a:pt x="3189" y="52139"/>
                  </a:cubicBezTo>
                  <a:cubicBezTo>
                    <a:pt x="6062" y="58595"/>
                    <a:pt x="10703" y="64104"/>
                    <a:pt x="16575" y="68019"/>
                  </a:cubicBezTo>
                  <a:cubicBezTo>
                    <a:pt x="18090" y="69013"/>
                    <a:pt x="19653" y="69897"/>
                    <a:pt x="21279" y="70671"/>
                  </a:cubicBezTo>
                  <a:cubicBezTo>
                    <a:pt x="22921" y="71444"/>
                    <a:pt x="24610" y="72092"/>
                    <a:pt x="26346" y="72612"/>
                  </a:cubicBezTo>
                  <a:cubicBezTo>
                    <a:pt x="28098" y="73149"/>
                    <a:pt x="29882" y="73544"/>
                    <a:pt x="31682" y="73812"/>
                  </a:cubicBezTo>
                  <a:cubicBezTo>
                    <a:pt x="33355" y="74049"/>
                    <a:pt x="35044" y="74191"/>
                    <a:pt x="36733" y="74207"/>
                  </a:cubicBezTo>
                  <a:lnTo>
                    <a:pt x="37491" y="74207"/>
                  </a:lnTo>
                  <a:cubicBezTo>
                    <a:pt x="39180" y="74191"/>
                    <a:pt x="40869" y="74049"/>
                    <a:pt x="42542" y="73812"/>
                  </a:cubicBezTo>
                  <a:cubicBezTo>
                    <a:pt x="44341" y="73544"/>
                    <a:pt x="46125" y="73149"/>
                    <a:pt x="47861" y="72612"/>
                  </a:cubicBezTo>
                  <a:cubicBezTo>
                    <a:pt x="49598" y="72092"/>
                    <a:pt x="51287" y="71444"/>
                    <a:pt x="52929" y="70671"/>
                  </a:cubicBezTo>
                  <a:cubicBezTo>
                    <a:pt x="54554" y="69897"/>
                    <a:pt x="56117" y="69013"/>
                    <a:pt x="57633" y="68019"/>
                  </a:cubicBezTo>
                  <a:cubicBezTo>
                    <a:pt x="63505" y="64104"/>
                    <a:pt x="68145" y="58595"/>
                    <a:pt x="71018" y="52155"/>
                  </a:cubicBezTo>
                  <a:cubicBezTo>
                    <a:pt x="71208" y="51760"/>
                    <a:pt x="71366" y="51365"/>
                    <a:pt x="71524" y="50971"/>
                  </a:cubicBezTo>
                  <a:cubicBezTo>
                    <a:pt x="71666" y="50576"/>
                    <a:pt x="71839" y="50182"/>
                    <a:pt x="71981" y="49787"/>
                  </a:cubicBezTo>
                  <a:cubicBezTo>
                    <a:pt x="72250" y="48982"/>
                    <a:pt x="72550" y="48193"/>
                    <a:pt x="72771" y="47372"/>
                  </a:cubicBezTo>
                  <a:cubicBezTo>
                    <a:pt x="73228" y="45777"/>
                    <a:pt x="73576" y="44152"/>
                    <a:pt x="73812" y="42510"/>
                  </a:cubicBezTo>
                  <a:cubicBezTo>
                    <a:pt x="74049" y="40884"/>
                    <a:pt x="74175" y="39242"/>
                    <a:pt x="74191" y="37601"/>
                  </a:cubicBezTo>
                  <a:cubicBezTo>
                    <a:pt x="74207" y="37285"/>
                    <a:pt x="74207" y="36953"/>
                    <a:pt x="74191" y="36622"/>
                  </a:cubicBezTo>
                  <a:cubicBezTo>
                    <a:pt x="74191" y="35391"/>
                    <a:pt x="74112" y="34144"/>
                    <a:pt x="73954" y="32928"/>
                  </a:cubicBezTo>
                  <a:cubicBezTo>
                    <a:pt x="73623" y="29897"/>
                    <a:pt x="72913" y="26914"/>
                    <a:pt x="71839" y="24057"/>
                  </a:cubicBezTo>
                  <a:cubicBezTo>
                    <a:pt x="70829" y="21389"/>
                    <a:pt x="69519" y="18863"/>
                    <a:pt x="67940" y="16480"/>
                  </a:cubicBezTo>
                  <a:cubicBezTo>
                    <a:pt x="65162" y="12344"/>
                    <a:pt x="61595" y="8808"/>
                    <a:pt x="57427" y="6077"/>
                  </a:cubicBezTo>
                  <a:cubicBezTo>
                    <a:pt x="54223" y="3962"/>
                    <a:pt x="50687" y="2368"/>
                    <a:pt x="46993" y="1342"/>
                  </a:cubicBezTo>
                  <a:cubicBezTo>
                    <a:pt x="44610" y="679"/>
                    <a:pt x="42179" y="253"/>
                    <a:pt x="39716" y="95"/>
                  </a:cubicBezTo>
                  <a:cubicBezTo>
                    <a:pt x="38864" y="16"/>
                    <a:pt x="38201" y="32"/>
                    <a:pt x="37775" y="16"/>
                  </a:cubicBezTo>
                  <a:lnTo>
                    <a:pt x="37096" y="16"/>
                  </a:lnTo>
                  <a:cubicBezTo>
                    <a:pt x="37096" y="16"/>
                    <a:pt x="36970" y="0"/>
                    <a:pt x="367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6422450" y="1153275"/>
              <a:ext cx="59225" cy="192200"/>
            </a:xfrm>
            <a:custGeom>
              <a:avLst/>
              <a:gdLst/>
              <a:ahLst/>
              <a:cxnLst/>
              <a:rect l="l" t="t" r="r" b="b"/>
              <a:pathLst>
                <a:path w="2369" h="7688" extrusionOk="0">
                  <a:moveTo>
                    <a:pt x="2194" y="0"/>
                  </a:moveTo>
                  <a:lnTo>
                    <a:pt x="127" y="205"/>
                  </a:lnTo>
                  <a:cubicBezTo>
                    <a:pt x="127" y="205"/>
                    <a:pt x="158" y="647"/>
                    <a:pt x="221" y="1326"/>
                  </a:cubicBezTo>
                  <a:cubicBezTo>
                    <a:pt x="253" y="1673"/>
                    <a:pt x="253" y="2068"/>
                    <a:pt x="253" y="2478"/>
                  </a:cubicBezTo>
                  <a:cubicBezTo>
                    <a:pt x="253" y="2905"/>
                    <a:pt x="284" y="3362"/>
                    <a:pt x="253" y="3804"/>
                  </a:cubicBezTo>
                  <a:cubicBezTo>
                    <a:pt x="253" y="5020"/>
                    <a:pt x="158" y="6220"/>
                    <a:pt x="0" y="7419"/>
                  </a:cubicBezTo>
                  <a:lnTo>
                    <a:pt x="2052" y="7688"/>
                  </a:lnTo>
                  <a:cubicBezTo>
                    <a:pt x="2226" y="6409"/>
                    <a:pt x="2321" y="5130"/>
                    <a:pt x="2337" y="3852"/>
                  </a:cubicBezTo>
                  <a:cubicBezTo>
                    <a:pt x="2368" y="3362"/>
                    <a:pt x="2352" y="2873"/>
                    <a:pt x="2337" y="2431"/>
                  </a:cubicBezTo>
                  <a:cubicBezTo>
                    <a:pt x="2321" y="1989"/>
                    <a:pt x="2321" y="1563"/>
                    <a:pt x="2289" y="1200"/>
                  </a:cubicBezTo>
                  <a:cubicBezTo>
                    <a:pt x="2242" y="489"/>
                    <a:pt x="2194" y="0"/>
                    <a:pt x="219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6381400" y="927925"/>
              <a:ext cx="127100" cy="121975"/>
            </a:xfrm>
            <a:custGeom>
              <a:avLst/>
              <a:gdLst/>
              <a:ahLst/>
              <a:cxnLst/>
              <a:rect l="l" t="t" r="r" b="b"/>
              <a:pathLst>
                <a:path w="5084" h="4879" extrusionOk="0">
                  <a:moveTo>
                    <a:pt x="3915" y="1"/>
                  </a:moveTo>
                  <a:lnTo>
                    <a:pt x="1" y="1421"/>
                  </a:lnTo>
                  <a:cubicBezTo>
                    <a:pt x="1" y="1421"/>
                    <a:pt x="80" y="1627"/>
                    <a:pt x="190" y="1958"/>
                  </a:cubicBezTo>
                  <a:cubicBezTo>
                    <a:pt x="285" y="2274"/>
                    <a:pt x="443" y="2700"/>
                    <a:pt x="569" y="3142"/>
                  </a:cubicBezTo>
                  <a:cubicBezTo>
                    <a:pt x="695" y="3568"/>
                    <a:pt x="821" y="4010"/>
                    <a:pt x="916" y="4342"/>
                  </a:cubicBezTo>
                  <a:lnTo>
                    <a:pt x="1042" y="4878"/>
                  </a:lnTo>
                  <a:lnTo>
                    <a:pt x="5084" y="3915"/>
                  </a:lnTo>
                  <a:cubicBezTo>
                    <a:pt x="5084" y="3915"/>
                    <a:pt x="5036" y="3663"/>
                    <a:pt x="4926" y="3300"/>
                  </a:cubicBezTo>
                  <a:cubicBezTo>
                    <a:pt x="4831" y="2937"/>
                    <a:pt x="4689" y="2432"/>
                    <a:pt x="4547" y="1942"/>
                  </a:cubicBezTo>
                  <a:cubicBezTo>
                    <a:pt x="4421" y="1453"/>
                    <a:pt x="4231" y="964"/>
                    <a:pt x="4121" y="601"/>
                  </a:cubicBezTo>
                  <a:lnTo>
                    <a:pt x="391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6275250" y="733775"/>
              <a:ext cx="94350" cy="106575"/>
            </a:xfrm>
            <a:custGeom>
              <a:avLst/>
              <a:gdLst/>
              <a:ahLst/>
              <a:cxnLst/>
              <a:rect l="l" t="t" r="r" b="b"/>
              <a:pathLst>
                <a:path w="3774" h="4263" extrusionOk="0">
                  <a:moveTo>
                    <a:pt x="1674" y="0"/>
                  </a:moveTo>
                  <a:lnTo>
                    <a:pt x="0" y="1232"/>
                  </a:lnTo>
                  <a:lnTo>
                    <a:pt x="332" y="1689"/>
                  </a:lnTo>
                  <a:cubicBezTo>
                    <a:pt x="537" y="1958"/>
                    <a:pt x="790" y="2321"/>
                    <a:pt x="1026" y="2715"/>
                  </a:cubicBezTo>
                  <a:cubicBezTo>
                    <a:pt x="1532" y="3473"/>
                    <a:pt x="1974" y="4262"/>
                    <a:pt x="1974" y="4262"/>
                  </a:cubicBezTo>
                  <a:lnTo>
                    <a:pt x="3773" y="3236"/>
                  </a:lnTo>
                  <a:cubicBezTo>
                    <a:pt x="3773" y="3236"/>
                    <a:pt x="3315" y="2384"/>
                    <a:pt x="2779" y="1579"/>
                  </a:cubicBezTo>
                  <a:cubicBezTo>
                    <a:pt x="2526" y="1184"/>
                    <a:pt x="2242" y="790"/>
                    <a:pt x="2037" y="490"/>
                  </a:cubicBezTo>
                  <a:lnTo>
                    <a:pt x="16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5870350" y="553025"/>
              <a:ext cx="491350" cy="694975"/>
            </a:xfrm>
            <a:custGeom>
              <a:avLst/>
              <a:gdLst/>
              <a:ahLst/>
              <a:cxnLst/>
              <a:rect l="l" t="t" r="r" b="b"/>
              <a:pathLst>
                <a:path w="19654" h="27799" extrusionOk="0">
                  <a:moveTo>
                    <a:pt x="853" y="1"/>
                  </a:moveTo>
                  <a:lnTo>
                    <a:pt x="1" y="2226"/>
                  </a:lnTo>
                  <a:cubicBezTo>
                    <a:pt x="1" y="2226"/>
                    <a:pt x="932" y="2574"/>
                    <a:pt x="1832" y="3016"/>
                  </a:cubicBezTo>
                  <a:cubicBezTo>
                    <a:pt x="2290" y="3205"/>
                    <a:pt x="2716" y="3458"/>
                    <a:pt x="3063" y="3616"/>
                  </a:cubicBezTo>
                  <a:cubicBezTo>
                    <a:pt x="3221" y="3694"/>
                    <a:pt x="3347" y="3773"/>
                    <a:pt x="3458" y="3837"/>
                  </a:cubicBezTo>
                  <a:cubicBezTo>
                    <a:pt x="3505" y="3868"/>
                    <a:pt x="3552" y="3900"/>
                    <a:pt x="3600" y="3915"/>
                  </a:cubicBezTo>
                  <a:lnTo>
                    <a:pt x="3000" y="4957"/>
                  </a:lnTo>
                  <a:cubicBezTo>
                    <a:pt x="3000" y="4957"/>
                    <a:pt x="3158" y="5052"/>
                    <a:pt x="3395" y="5178"/>
                  </a:cubicBezTo>
                  <a:cubicBezTo>
                    <a:pt x="3647" y="5305"/>
                    <a:pt x="3931" y="5494"/>
                    <a:pt x="4231" y="5683"/>
                  </a:cubicBezTo>
                  <a:cubicBezTo>
                    <a:pt x="4531" y="5873"/>
                    <a:pt x="4831" y="6078"/>
                    <a:pt x="5052" y="6236"/>
                  </a:cubicBezTo>
                  <a:cubicBezTo>
                    <a:pt x="5273" y="6378"/>
                    <a:pt x="5415" y="6488"/>
                    <a:pt x="5415" y="6488"/>
                  </a:cubicBezTo>
                  <a:lnTo>
                    <a:pt x="6110" y="5526"/>
                  </a:lnTo>
                  <a:cubicBezTo>
                    <a:pt x="6110" y="5526"/>
                    <a:pt x="6299" y="5636"/>
                    <a:pt x="6567" y="5857"/>
                  </a:cubicBezTo>
                  <a:cubicBezTo>
                    <a:pt x="6836" y="6078"/>
                    <a:pt x="7199" y="6362"/>
                    <a:pt x="7562" y="6646"/>
                  </a:cubicBezTo>
                  <a:lnTo>
                    <a:pt x="8525" y="7483"/>
                  </a:lnTo>
                  <a:cubicBezTo>
                    <a:pt x="8777" y="7720"/>
                    <a:pt x="8951" y="7878"/>
                    <a:pt x="8951" y="7878"/>
                  </a:cubicBezTo>
                  <a:lnTo>
                    <a:pt x="8114" y="8730"/>
                  </a:lnTo>
                  <a:cubicBezTo>
                    <a:pt x="8114" y="8730"/>
                    <a:pt x="8588" y="9156"/>
                    <a:pt x="9219" y="9851"/>
                  </a:cubicBezTo>
                  <a:cubicBezTo>
                    <a:pt x="9551" y="10182"/>
                    <a:pt x="9930" y="10608"/>
                    <a:pt x="10293" y="11066"/>
                  </a:cubicBezTo>
                  <a:cubicBezTo>
                    <a:pt x="10656" y="11524"/>
                    <a:pt x="11035" y="12029"/>
                    <a:pt x="11398" y="12534"/>
                  </a:cubicBezTo>
                  <a:cubicBezTo>
                    <a:pt x="11777" y="13039"/>
                    <a:pt x="12092" y="13576"/>
                    <a:pt x="12408" y="14065"/>
                  </a:cubicBezTo>
                  <a:cubicBezTo>
                    <a:pt x="12708" y="14586"/>
                    <a:pt x="12992" y="15060"/>
                    <a:pt x="13197" y="15470"/>
                  </a:cubicBezTo>
                  <a:cubicBezTo>
                    <a:pt x="13418" y="15896"/>
                    <a:pt x="13592" y="16244"/>
                    <a:pt x="13702" y="16496"/>
                  </a:cubicBezTo>
                  <a:cubicBezTo>
                    <a:pt x="13813" y="16733"/>
                    <a:pt x="13876" y="16891"/>
                    <a:pt x="13876" y="16891"/>
                  </a:cubicBezTo>
                  <a:lnTo>
                    <a:pt x="14965" y="16402"/>
                  </a:lnTo>
                  <a:cubicBezTo>
                    <a:pt x="14965" y="16402"/>
                    <a:pt x="15455" y="17522"/>
                    <a:pt x="15865" y="18690"/>
                  </a:cubicBezTo>
                  <a:cubicBezTo>
                    <a:pt x="16260" y="19859"/>
                    <a:pt x="16544" y="21058"/>
                    <a:pt x="16544" y="21058"/>
                  </a:cubicBezTo>
                  <a:lnTo>
                    <a:pt x="15391" y="21342"/>
                  </a:lnTo>
                  <a:lnTo>
                    <a:pt x="15486" y="21753"/>
                  </a:lnTo>
                  <a:cubicBezTo>
                    <a:pt x="15549" y="22021"/>
                    <a:pt x="15628" y="22400"/>
                    <a:pt x="15707" y="22874"/>
                  </a:cubicBezTo>
                  <a:cubicBezTo>
                    <a:pt x="15897" y="23994"/>
                    <a:pt x="16023" y="25147"/>
                    <a:pt x="16070" y="26299"/>
                  </a:cubicBezTo>
                  <a:cubicBezTo>
                    <a:pt x="16086" y="26473"/>
                    <a:pt x="16086" y="26646"/>
                    <a:pt x="16086" y="26820"/>
                  </a:cubicBezTo>
                  <a:cubicBezTo>
                    <a:pt x="16102" y="27151"/>
                    <a:pt x="16102" y="27483"/>
                    <a:pt x="16086" y="27799"/>
                  </a:cubicBezTo>
                  <a:lnTo>
                    <a:pt x="19653" y="27799"/>
                  </a:lnTo>
                  <a:lnTo>
                    <a:pt x="19653" y="26820"/>
                  </a:lnTo>
                  <a:cubicBezTo>
                    <a:pt x="19653" y="26220"/>
                    <a:pt x="19622" y="25604"/>
                    <a:pt x="19559" y="25020"/>
                  </a:cubicBezTo>
                  <a:cubicBezTo>
                    <a:pt x="19480" y="23789"/>
                    <a:pt x="19306" y="22558"/>
                    <a:pt x="19054" y="21358"/>
                  </a:cubicBezTo>
                  <a:cubicBezTo>
                    <a:pt x="18801" y="20174"/>
                    <a:pt x="18485" y="19006"/>
                    <a:pt x="18106" y="17870"/>
                  </a:cubicBezTo>
                  <a:cubicBezTo>
                    <a:pt x="17728" y="16765"/>
                    <a:pt x="17286" y="15675"/>
                    <a:pt x="16780" y="14634"/>
                  </a:cubicBezTo>
                  <a:cubicBezTo>
                    <a:pt x="16291" y="13623"/>
                    <a:pt x="15739" y="12645"/>
                    <a:pt x="15155" y="11713"/>
                  </a:cubicBezTo>
                  <a:cubicBezTo>
                    <a:pt x="13134" y="8509"/>
                    <a:pt x="10498" y="5731"/>
                    <a:pt x="7420" y="3537"/>
                  </a:cubicBezTo>
                  <a:cubicBezTo>
                    <a:pt x="6804" y="3063"/>
                    <a:pt x="6189" y="2684"/>
                    <a:pt x="5620" y="2321"/>
                  </a:cubicBezTo>
                  <a:cubicBezTo>
                    <a:pt x="5036" y="1990"/>
                    <a:pt x="4531" y="1674"/>
                    <a:pt x="4026" y="1437"/>
                  </a:cubicBezTo>
                  <a:cubicBezTo>
                    <a:pt x="3047" y="916"/>
                    <a:pt x="2258" y="537"/>
                    <a:pt x="1706" y="332"/>
                  </a:cubicBezTo>
                  <a:cubicBezTo>
                    <a:pt x="1153" y="111"/>
                    <a:pt x="853" y="1"/>
                    <a:pt x="85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5352600" y="480425"/>
              <a:ext cx="1033950" cy="1510275"/>
            </a:xfrm>
            <a:custGeom>
              <a:avLst/>
              <a:gdLst/>
              <a:ahLst/>
              <a:cxnLst/>
              <a:rect l="l" t="t" r="r" b="b"/>
              <a:pathLst>
                <a:path w="41358" h="60411" extrusionOk="0">
                  <a:moveTo>
                    <a:pt x="11145" y="0"/>
                  </a:moveTo>
                  <a:lnTo>
                    <a:pt x="11161" y="379"/>
                  </a:lnTo>
                  <a:lnTo>
                    <a:pt x="11540" y="379"/>
                  </a:lnTo>
                  <a:cubicBezTo>
                    <a:pt x="11729" y="395"/>
                    <a:pt x="11997" y="411"/>
                    <a:pt x="12345" y="411"/>
                  </a:cubicBezTo>
                  <a:cubicBezTo>
                    <a:pt x="13450" y="442"/>
                    <a:pt x="14555" y="553"/>
                    <a:pt x="15659" y="711"/>
                  </a:cubicBezTo>
                  <a:cubicBezTo>
                    <a:pt x="17364" y="979"/>
                    <a:pt x="19053" y="1389"/>
                    <a:pt x="20679" y="1942"/>
                  </a:cubicBezTo>
                  <a:cubicBezTo>
                    <a:pt x="28209" y="4467"/>
                    <a:pt x="34428" y="9913"/>
                    <a:pt x="37932" y="17033"/>
                  </a:cubicBezTo>
                  <a:cubicBezTo>
                    <a:pt x="38627" y="18437"/>
                    <a:pt x="39195" y="19890"/>
                    <a:pt x="39669" y="21373"/>
                  </a:cubicBezTo>
                  <a:cubicBezTo>
                    <a:pt x="40142" y="22905"/>
                    <a:pt x="40490" y="24467"/>
                    <a:pt x="40711" y="26062"/>
                  </a:cubicBezTo>
                  <a:cubicBezTo>
                    <a:pt x="40884" y="27277"/>
                    <a:pt x="40979" y="28493"/>
                    <a:pt x="40995" y="29708"/>
                  </a:cubicBezTo>
                  <a:lnTo>
                    <a:pt x="40995" y="30703"/>
                  </a:lnTo>
                  <a:lnTo>
                    <a:pt x="40995" y="30924"/>
                  </a:lnTo>
                  <a:cubicBezTo>
                    <a:pt x="40947" y="32565"/>
                    <a:pt x="40774" y="34191"/>
                    <a:pt x="40458" y="35801"/>
                  </a:cubicBezTo>
                  <a:cubicBezTo>
                    <a:pt x="40142" y="37411"/>
                    <a:pt x="39700" y="38990"/>
                    <a:pt x="39148" y="40537"/>
                  </a:cubicBezTo>
                  <a:cubicBezTo>
                    <a:pt x="38580" y="42068"/>
                    <a:pt x="37885" y="43536"/>
                    <a:pt x="37080" y="44941"/>
                  </a:cubicBezTo>
                  <a:cubicBezTo>
                    <a:pt x="34034" y="50308"/>
                    <a:pt x="29408" y="54602"/>
                    <a:pt x="23820" y="57222"/>
                  </a:cubicBezTo>
                  <a:cubicBezTo>
                    <a:pt x="22573" y="57790"/>
                    <a:pt x="21295" y="58295"/>
                    <a:pt x="19985" y="58706"/>
                  </a:cubicBezTo>
                  <a:cubicBezTo>
                    <a:pt x="19353" y="58879"/>
                    <a:pt x="18738" y="59085"/>
                    <a:pt x="18106" y="59211"/>
                  </a:cubicBezTo>
                  <a:cubicBezTo>
                    <a:pt x="17791" y="59290"/>
                    <a:pt x="17475" y="59369"/>
                    <a:pt x="17175" y="59432"/>
                  </a:cubicBezTo>
                  <a:cubicBezTo>
                    <a:pt x="16859" y="59495"/>
                    <a:pt x="16559" y="59542"/>
                    <a:pt x="16259" y="59590"/>
                  </a:cubicBezTo>
                  <a:cubicBezTo>
                    <a:pt x="14697" y="59874"/>
                    <a:pt x="13102" y="60016"/>
                    <a:pt x="11524" y="60032"/>
                  </a:cubicBezTo>
                  <a:lnTo>
                    <a:pt x="10766" y="60032"/>
                  </a:lnTo>
                  <a:cubicBezTo>
                    <a:pt x="8635" y="60016"/>
                    <a:pt x="6520" y="59763"/>
                    <a:pt x="4452" y="59274"/>
                  </a:cubicBezTo>
                  <a:cubicBezTo>
                    <a:pt x="3363" y="59037"/>
                    <a:pt x="2305" y="58722"/>
                    <a:pt x="1248" y="58358"/>
                  </a:cubicBezTo>
                  <a:cubicBezTo>
                    <a:pt x="885" y="58232"/>
                    <a:pt x="616" y="58122"/>
                    <a:pt x="427" y="58043"/>
                  </a:cubicBezTo>
                  <a:lnTo>
                    <a:pt x="143" y="57932"/>
                  </a:lnTo>
                  <a:lnTo>
                    <a:pt x="1" y="58295"/>
                  </a:lnTo>
                  <a:cubicBezTo>
                    <a:pt x="1" y="58295"/>
                    <a:pt x="111" y="58327"/>
                    <a:pt x="285" y="58406"/>
                  </a:cubicBezTo>
                  <a:cubicBezTo>
                    <a:pt x="474" y="58469"/>
                    <a:pt x="758" y="58595"/>
                    <a:pt x="1121" y="58706"/>
                  </a:cubicBezTo>
                  <a:cubicBezTo>
                    <a:pt x="2195" y="59085"/>
                    <a:pt x="3268" y="59400"/>
                    <a:pt x="4373" y="59653"/>
                  </a:cubicBezTo>
                  <a:cubicBezTo>
                    <a:pt x="6472" y="60142"/>
                    <a:pt x="8619" y="60395"/>
                    <a:pt x="10766" y="60411"/>
                  </a:cubicBezTo>
                  <a:lnTo>
                    <a:pt x="11524" y="60411"/>
                  </a:lnTo>
                  <a:cubicBezTo>
                    <a:pt x="13134" y="60395"/>
                    <a:pt x="14744" y="60253"/>
                    <a:pt x="16322" y="59969"/>
                  </a:cubicBezTo>
                  <a:lnTo>
                    <a:pt x="17254" y="59795"/>
                  </a:lnTo>
                  <a:cubicBezTo>
                    <a:pt x="17570" y="59732"/>
                    <a:pt x="17869" y="59653"/>
                    <a:pt x="18201" y="59590"/>
                  </a:cubicBezTo>
                  <a:cubicBezTo>
                    <a:pt x="18817" y="59448"/>
                    <a:pt x="19448" y="59242"/>
                    <a:pt x="20111" y="59069"/>
                  </a:cubicBezTo>
                  <a:cubicBezTo>
                    <a:pt x="21437" y="58658"/>
                    <a:pt x="22731" y="58153"/>
                    <a:pt x="23978" y="57553"/>
                  </a:cubicBezTo>
                  <a:cubicBezTo>
                    <a:pt x="31176" y="54191"/>
                    <a:pt x="36749" y="48114"/>
                    <a:pt x="39511" y="40663"/>
                  </a:cubicBezTo>
                  <a:cubicBezTo>
                    <a:pt x="40063" y="39100"/>
                    <a:pt x="40505" y="37506"/>
                    <a:pt x="40821" y="35880"/>
                  </a:cubicBezTo>
                  <a:cubicBezTo>
                    <a:pt x="41137" y="34239"/>
                    <a:pt x="41311" y="32581"/>
                    <a:pt x="41358" y="30924"/>
                  </a:cubicBezTo>
                  <a:cubicBezTo>
                    <a:pt x="41358" y="30845"/>
                    <a:pt x="41358" y="30766"/>
                    <a:pt x="41358" y="30703"/>
                  </a:cubicBezTo>
                  <a:lnTo>
                    <a:pt x="41358" y="29708"/>
                  </a:lnTo>
                  <a:cubicBezTo>
                    <a:pt x="41342" y="28477"/>
                    <a:pt x="41247" y="27230"/>
                    <a:pt x="41074" y="26014"/>
                  </a:cubicBezTo>
                  <a:cubicBezTo>
                    <a:pt x="40853" y="24404"/>
                    <a:pt x="40490" y="22810"/>
                    <a:pt x="40016" y="21263"/>
                  </a:cubicBezTo>
                  <a:cubicBezTo>
                    <a:pt x="39543" y="19748"/>
                    <a:pt x="38959" y="18280"/>
                    <a:pt x="38264" y="16859"/>
                  </a:cubicBezTo>
                  <a:cubicBezTo>
                    <a:pt x="35738" y="11729"/>
                    <a:pt x="31808" y="7435"/>
                    <a:pt x="26946" y="4452"/>
                  </a:cubicBezTo>
                  <a:cubicBezTo>
                    <a:pt x="25004" y="3252"/>
                    <a:pt x="22936" y="2289"/>
                    <a:pt x="20790" y="1563"/>
                  </a:cubicBezTo>
                  <a:cubicBezTo>
                    <a:pt x="19132" y="1010"/>
                    <a:pt x="17427" y="600"/>
                    <a:pt x="15707" y="332"/>
                  </a:cubicBezTo>
                  <a:cubicBezTo>
                    <a:pt x="14586" y="158"/>
                    <a:pt x="13465" y="63"/>
                    <a:pt x="12345" y="16"/>
                  </a:cubicBezTo>
                  <a:cubicBezTo>
                    <a:pt x="11997" y="16"/>
                    <a:pt x="11729" y="0"/>
                    <a:pt x="1152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904300" y="508050"/>
              <a:ext cx="726925" cy="1448725"/>
            </a:xfrm>
            <a:custGeom>
              <a:avLst/>
              <a:gdLst/>
              <a:ahLst/>
              <a:cxnLst/>
              <a:rect l="l" t="t" r="r" b="b"/>
              <a:pathLst>
                <a:path w="29077" h="57949" extrusionOk="0">
                  <a:moveTo>
                    <a:pt x="28698" y="0"/>
                  </a:moveTo>
                  <a:cubicBezTo>
                    <a:pt x="28556" y="16"/>
                    <a:pt x="28351" y="16"/>
                    <a:pt x="28098" y="16"/>
                  </a:cubicBezTo>
                  <a:cubicBezTo>
                    <a:pt x="28019" y="24"/>
                    <a:pt x="27936" y="24"/>
                    <a:pt x="27850" y="24"/>
                  </a:cubicBezTo>
                  <a:cubicBezTo>
                    <a:pt x="27763" y="24"/>
                    <a:pt x="27672" y="24"/>
                    <a:pt x="27577" y="32"/>
                  </a:cubicBezTo>
                  <a:cubicBezTo>
                    <a:pt x="27372" y="48"/>
                    <a:pt x="27167" y="63"/>
                    <a:pt x="26930" y="79"/>
                  </a:cubicBezTo>
                  <a:cubicBezTo>
                    <a:pt x="26693" y="111"/>
                    <a:pt x="26441" y="111"/>
                    <a:pt x="26172" y="142"/>
                  </a:cubicBezTo>
                  <a:cubicBezTo>
                    <a:pt x="25920" y="174"/>
                    <a:pt x="25636" y="205"/>
                    <a:pt x="25336" y="253"/>
                  </a:cubicBezTo>
                  <a:cubicBezTo>
                    <a:pt x="23915" y="426"/>
                    <a:pt x="22494" y="710"/>
                    <a:pt x="21121" y="1121"/>
                  </a:cubicBezTo>
                  <a:cubicBezTo>
                    <a:pt x="17191" y="2226"/>
                    <a:pt x="13528" y="4167"/>
                    <a:pt x="10403" y="6788"/>
                  </a:cubicBezTo>
                  <a:cubicBezTo>
                    <a:pt x="8509" y="8366"/>
                    <a:pt x="6836" y="10182"/>
                    <a:pt x="5399" y="12202"/>
                  </a:cubicBezTo>
                  <a:cubicBezTo>
                    <a:pt x="3868" y="14349"/>
                    <a:pt x="2621" y="16685"/>
                    <a:pt x="1721" y="19164"/>
                  </a:cubicBezTo>
                  <a:cubicBezTo>
                    <a:pt x="1263" y="20442"/>
                    <a:pt x="900" y="21752"/>
                    <a:pt x="616" y="23078"/>
                  </a:cubicBezTo>
                  <a:cubicBezTo>
                    <a:pt x="348" y="24420"/>
                    <a:pt x="158" y="25762"/>
                    <a:pt x="64" y="27135"/>
                  </a:cubicBezTo>
                  <a:cubicBezTo>
                    <a:pt x="32" y="27467"/>
                    <a:pt x="16" y="27814"/>
                    <a:pt x="16" y="28161"/>
                  </a:cubicBezTo>
                  <a:lnTo>
                    <a:pt x="16" y="28635"/>
                  </a:lnTo>
                  <a:lnTo>
                    <a:pt x="0" y="29171"/>
                  </a:lnTo>
                  <a:cubicBezTo>
                    <a:pt x="16" y="29329"/>
                    <a:pt x="16" y="29471"/>
                    <a:pt x="16" y="29613"/>
                  </a:cubicBezTo>
                  <a:cubicBezTo>
                    <a:pt x="16" y="30150"/>
                    <a:pt x="32" y="30687"/>
                    <a:pt x="79" y="31223"/>
                  </a:cubicBezTo>
                  <a:cubicBezTo>
                    <a:pt x="174" y="32565"/>
                    <a:pt x="364" y="33907"/>
                    <a:pt x="648" y="35233"/>
                  </a:cubicBezTo>
                  <a:cubicBezTo>
                    <a:pt x="932" y="36543"/>
                    <a:pt x="1295" y="37822"/>
                    <a:pt x="1753" y="39085"/>
                  </a:cubicBezTo>
                  <a:cubicBezTo>
                    <a:pt x="2195" y="40300"/>
                    <a:pt x="2731" y="41484"/>
                    <a:pt x="3331" y="42636"/>
                  </a:cubicBezTo>
                  <a:cubicBezTo>
                    <a:pt x="4484" y="44815"/>
                    <a:pt x="5888" y="46851"/>
                    <a:pt x="7546" y="48682"/>
                  </a:cubicBezTo>
                  <a:cubicBezTo>
                    <a:pt x="9045" y="50308"/>
                    <a:pt x="10703" y="51760"/>
                    <a:pt x="12518" y="53023"/>
                  </a:cubicBezTo>
                  <a:cubicBezTo>
                    <a:pt x="15233" y="54917"/>
                    <a:pt x="18264" y="56322"/>
                    <a:pt x="21453" y="57190"/>
                  </a:cubicBezTo>
                  <a:cubicBezTo>
                    <a:pt x="22352" y="57443"/>
                    <a:pt x="23252" y="57632"/>
                    <a:pt x="24152" y="57790"/>
                  </a:cubicBezTo>
                  <a:cubicBezTo>
                    <a:pt x="24483" y="57838"/>
                    <a:pt x="24720" y="57885"/>
                    <a:pt x="24894" y="57901"/>
                  </a:cubicBezTo>
                  <a:lnTo>
                    <a:pt x="25131" y="57948"/>
                  </a:lnTo>
                  <a:lnTo>
                    <a:pt x="25257" y="57111"/>
                  </a:lnTo>
                  <a:cubicBezTo>
                    <a:pt x="25257" y="57111"/>
                    <a:pt x="25162" y="57096"/>
                    <a:pt x="25004" y="57080"/>
                  </a:cubicBezTo>
                  <a:cubicBezTo>
                    <a:pt x="24846" y="57064"/>
                    <a:pt x="24610" y="57017"/>
                    <a:pt x="24310" y="56969"/>
                  </a:cubicBezTo>
                  <a:cubicBezTo>
                    <a:pt x="23694" y="56859"/>
                    <a:pt x="22794" y="56685"/>
                    <a:pt x="21674" y="56385"/>
                  </a:cubicBezTo>
                  <a:cubicBezTo>
                    <a:pt x="21216" y="56259"/>
                    <a:pt x="20727" y="56101"/>
                    <a:pt x="20206" y="55928"/>
                  </a:cubicBezTo>
                  <a:cubicBezTo>
                    <a:pt x="19432" y="55675"/>
                    <a:pt x="18611" y="55375"/>
                    <a:pt x="17743" y="54996"/>
                  </a:cubicBezTo>
                  <a:cubicBezTo>
                    <a:pt x="16733" y="54538"/>
                    <a:pt x="15738" y="54033"/>
                    <a:pt x="14775" y="53481"/>
                  </a:cubicBezTo>
                  <a:cubicBezTo>
                    <a:pt x="14191" y="53118"/>
                    <a:pt x="13576" y="52755"/>
                    <a:pt x="12992" y="52328"/>
                  </a:cubicBezTo>
                  <a:cubicBezTo>
                    <a:pt x="12850" y="52234"/>
                    <a:pt x="12723" y="52139"/>
                    <a:pt x="12581" y="52044"/>
                  </a:cubicBezTo>
                  <a:cubicBezTo>
                    <a:pt x="10971" y="50876"/>
                    <a:pt x="9503" y="49550"/>
                    <a:pt x="8161" y="48098"/>
                  </a:cubicBezTo>
                  <a:cubicBezTo>
                    <a:pt x="7167" y="46993"/>
                    <a:pt x="6267" y="45809"/>
                    <a:pt x="5446" y="44562"/>
                  </a:cubicBezTo>
                  <a:cubicBezTo>
                    <a:pt x="4957" y="43820"/>
                    <a:pt x="4499" y="43047"/>
                    <a:pt x="4057" y="42226"/>
                  </a:cubicBezTo>
                  <a:cubicBezTo>
                    <a:pt x="3473" y="41105"/>
                    <a:pt x="2968" y="39953"/>
                    <a:pt x="2526" y="38769"/>
                  </a:cubicBezTo>
                  <a:cubicBezTo>
                    <a:pt x="2084" y="37553"/>
                    <a:pt x="1721" y="36306"/>
                    <a:pt x="1453" y="35044"/>
                  </a:cubicBezTo>
                  <a:cubicBezTo>
                    <a:pt x="1184" y="33749"/>
                    <a:pt x="995" y="32439"/>
                    <a:pt x="900" y="31129"/>
                  </a:cubicBezTo>
                  <a:cubicBezTo>
                    <a:pt x="853" y="30624"/>
                    <a:pt x="837" y="30103"/>
                    <a:pt x="837" y="29582"/>
                  </a:cubicBezTo>
                  <a:cubicBezTo>
                    <a:pt x="821" y="29440"/>
                    <a:pt x="821" y="29298"/>
                    <a:pt x="821" y="29156"/>
                  </a:cubicBezTo>
                  <a:lnTo>
                    <a:pt x="837" y="28603"/>
                  </a:lnTo>
                  <a:lnTo>
                    <a:pt x="837" y="28161"/>
                  </a:lnTo>
                  <a:cubicBezTo>
                    <a:pt x="853" y="27830"/>
                    <a:pt x="869" y="27498"/>
                    <a:pt x="884" y="27167"/>
                  </a:cubicBezTo>
                  <a:cubicBezTo>
                    <a:pt x="979" y="25841"/>
                    <a:pt x="1153" y="24515"/>
                    <a:pt x="1437" y="23220"/>
                  </a:cubicBezTo>
                  <a:cubicBezTo>
                    <a:pt x="1705" y="21942"/>
                    <a:pt x="2068" y="20663"/>
                    <a:pt x="2510" y="19432"/>
                  </a:cubicBezTo>
                  <a:cubicBezTo>
                    <a:pt x="3047" y="17948"/>
                    <a:pt x="3710" y="16527"/>
                    <a:pt x="4484" y="15154"/>
                  </a:cubicBezTo>
                  <a:cubicBezTo>
                    <a:pt x="4973" y="14302"/>
                    <a:pt x="5510" y="13465"/>
                    <a:pt x="6078" y="12660"/>
                  </a:cubicBezTo>
                  <a:cubicBezTo>
                    <a:pt x="8730" y="8950"/>
                    <a:pt x="12234" y="5935"/>
                    <a:pt x="16291" y="3868"/>
                  </a:cubicBezTo>
                  <a:cubicBezTo>
                    <a:pt x="17917" y="3063"/>
                    <a:pt x="19606" y="2400"/>
                    <a:pt x="21342" y="1894"/>
                  </a:cubicBezTo>
                  <a:cubicBezTo>
                    <a:pt x="22195" y="1658"/>
                    <a:pt x="23000" y="1468"/>
                    <a:pt x="23742" y="1342"/>
                  </a:cubicBezTo>
                  <a:cubicBezTo>
                    <a:pt x="24357" y="1216"/>
                    <a:pt x="24925" y="1121"/>
                    <a:pt x="25446" y="1058"/>
                  </a:cubicBezTo>
                  <a:cubicBezTo>
                    <a:pt x="25730" y="1026"/>
                    <a:pt x="25999" y="979"/>
                    <a:pt x="26267" y="963"/>
                  </a:cubicBezTo>
                  <a:cubicBezTo>
                    <a:pt x="26520" y="947"/>
                    <a:pt x="26756" y="916"/>
                    <a:pt x="26993" y="916"/>
                  </a:cubicBezTo>
                  <a:cubicBezTo>
                    <a:pt x="27214" y="900"/>
                    <a:pt x="27419" y="853"/>
                    <a:pt x="27609" y="853"/>
                  </a:cubicBezTo>
                  <a:lnTo>
                    <a:pt x="28130" y="853"/>
                  </a:lnTo>
                  <a:cubicBezTo>
                    <a:pt x="28367" y="837"/>
                    <a:pt x="28556" y="837"/>
                    <a:pt x="28698" y="837"/>
                  </a:cubicBezTo>
                  <a:lnTo>
                    <a:pt x="29077" y="837"/>
                  </a:lnTo>
                  <a:lnTo>
                    <a:pt x="29077"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5974150" y="777575"/>
              <a:ext cx="88425" cy="89600"/>
            </a:xfrm>
            <a:custGeom>
              <a:avLst/>
              <a:gdLst/>
              <a:ahLst/>
              <a:cxnLst/>
              <a:rect l="l" t="t" r="r" b="b"/>
              <a:pathLst>
                <a:path w="3537" h="3584" extrusionOk="0">
                  <a:moveTo>
                    <a:pt x="1973" y="1"/>
                  </a:moveTo>
                  <a:lnTo>
                    <a:pt x="0" y="2289"/>
                  </a:lnTo>
                  <a:lnTo>
                    <a:pt x="221" y="2495"/>
                  </a:lnTo>
                  <a:cubicBezTo>
                    <a:pt x="363" y="2605"/>
                    <a:pt x="537" y="2763"/>
                    <a:pt x="711" y="2921"/>
                  </a:cubicBezTo>
                  <a:lnTo>
                    <a:pt x="1168" y="3363"/>
                  </a:lnTo>
                  <a:cubicBezTo>
                    <a:pt x="1295" y="3489"/>
                    <a:pt x="1374" y="3584"/>
                    <a:pt x="1374" y="3584"/>
                  </a:cubicBezTo>
                  <a:lnTo>
                    <a:pt x="3536" y="1453"/>
                  </a:lnTo>
                  <a:cubicBezTo>
                    <a:pt x="3536" y="1453"/>
                    <a:pt x="3441" y="1358"/>
                    <a:pt x="3315" y="1216"/>
                  </a:cubicBezTo>
                  <a:cubicBezTo>
                    <a:pt x="3173" y="1074"/>
                    <a:pt x="2968" y="900"/>
                    <a:pt x="2778" y="711"/>
                  </a:cubicBezTo>
                  <a:cubicBezTo>
                    <a:pt x="2589" y="521"/>
                    <a:pt x="2384" y="348"/>
                    <a:pt x="2226" y="206"/>
                  </a:cubicBez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6092150" y="941750"/>
              <a:ext cx="90000" cy="78950"/>
            </a:xfrm>
            <a:custGeom>
              <a:avLst/>
              <a:gdLst/>
              <a:ahLst/>
              <a:cxnLst/>
              <a:rect l="l" t="t" r="r" b="b"/>
              <a:pathLst>
                <a:path w="3600" h="3158" extrusionOk="0">
                  <a:moveTo>
                    <a:pt x="2636" y="0"/>
                  </a:moveTo>
                  <a:lnTo>
                    <a:pt x="0" y="1484"/>
                  </a:lnTo>
                  <a:lnTo>
                    <a:pt x="142" y="1737"/>
                  </a:lnTo>
                  <a:lnTo>
                    <a:pt x="426" y="2305"/>
                  </a:lnTo>
                  <a:cubicBezTo>
                    <a:pt x="537" y="2494"/>
                    <a:pt x="631" y="2684"/>
                    <a:pt x="710" y="2889"/>
                  </a:cubicBezTo>
                  <a:lnTo>
                    <a:pt x="837" y="3157"/>
                  </a:lnTo>
                  <a:lnTo>
                    <a:pt x="3599" y="1910"/>
                  </a:lnTo>
                  <a:cubicBezTo>
                    <a:pt x="3599" y="1910"/>
                    <a:pt x="3536" y="1800"/>
                    <a:pt x="3457" y="1610"/>
                  </a:cubicBezTo>
                  <a:cubicBezTo>
                    <a:pt x="3378" y="1421"/>
                    <a:pt x="3268" y="1184"/>
                    <a:pt x="3141" y="947"/>
                  </a:cubicBezTo>
                  <a:lnTo>
                    <a:pt x="2810" y="300"/>
                  </a:lnTo>
                  <a:cubicBezTo>
                    <a:pt x="2715" y="126"/>
                    <a:pt x="2636" y="0"/>
                    <a:pt x="263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6152525" y="1142600"/>
              <a:ext cx="80525" cy="58050"/>
            </a:xfrm>
            <a:custGeom>
              <a:avLst/>
              <a:gdLst/>
              <a:ahLst/>
              <a:cxnLst/>
              <a:rect l="l" t="t" r="r" b="b"/>
              <a:pathLst>
                <a:path w="3221" h="2322" extrusionOk="0">
                  <a:moveTo>
                    <a:pt x="2999" y="1"/>
                  </a:moveTo>
                  <a:lnTo>
                    <a:pt x="0" y="459"/>
                  </a:lnTo>
                  <a:cubicBezTo>
                    <a:pt x="0" y="459"/>
                    <a:pt x="16" y="569"/>
                    <a:pt x="32" y="743"/>
                  </a:cubicBezTo>
                  <a:cubicBezTo>
                    <a:pt x="63" y="916"/>
                    <a:pt x="79" y="1153"/>
                    <a:pt x="111" y="1390"/>
                  </a:cubicBezTo>
                  <a:cubicBezTo>
                    <a:pt x="158" y="1611"/>
                    <a:pt x="158" y="1848"/>
                    <a:pt x="174" y="2021"/>
                  </a:cubicBezTo>
                  <a:cubicBezTo>
                    <a:pt x="190" y="2195"/>
                    <a:pt x="190" y="2321"/>
                    <a:pt x="190" y="2321"/>
                  </a:cubicBezTo>
                  <a:lnTo>
                    <a:pt x="3220" y="2116"/>
                  </a:lnTo>
                  <a:cubicBezTo>
                    <a:pt x="3220" y="2116"/>
                    <a:pt x="3220" y="1990"/>
                    <a:pt x="3205" y="1785"/>
                  </a:cubicBezTo>
                  <a:cubicBezTo>
                    <a:pt x="3173" y="1595"/>
                    <a:pt x="3173" y="1327"/>
                    <a:pt x="3126" y="1059"/>
                  </a:cubicBezTo>
                  <a:cubicBezTo>
                    <a:pt x="3094" y="790"/>
                    <a:pt x="3063" y="522"/>
                    <a:pt x="3047" y="332"/>
                  </a:cubicBezTo>
                  <a:cubicBezTo>
                    <a:pt x="3015" y="127"/>
                    <a:pt x="2999" y="1"/>
                    <a:pt x="299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6155275" y="1247200"/>
              <a:ext cx="78175" cy="55250"/>
            </a:xfrm>
            <a:custGeom>
              <a:avLst/>
              <a:gdLst/>
              <a:ahLst/>
              <a:cxnLst/>
              <a:rect l="l" t="t" r="r" b="b"/>
              <a:pathLst>
                <a:path w="3127" h="2210" extrusionOk="0">
                  <a:moveTo>
                    <a:pt x="95" y="0"/>
                  </a:moveTo>
                  <a:lnTo>
                    <a:pt x="95" y="300"/>
                  </a:lnTo>
                  <a:cubicBezTo>
                    <a:pt x="95" y="474"/>
                    <a:pt x="80" y="710"/>
                    <a:pt x="64" y="947"/>
                  </a:cubicBezTo>
                  <a:cubicBezTo>
                    <a:pt x="48" y="1184"/>
                    <a:pt x="32" y="1405"/>
                    <a:pt x="17" y="1579"/>
                  </a:cubicBezTo>
                  <a:cubicBezTo>
                    <a:pt x="17" y="1673"/>
                    <a:pt x="1" y="1736"/>
                    <a:pt x="1" y="1800"/>
                  </a:cubicBezTo>
                  <a:lnTo>
                    <a:pt x="1" y="1878"/>
                  </a:lnTo>
                  <a:lnTo>
                    <a:pt x="3000" y="2210"/>
                  </a:lnTo>
                  <a:lnTo>
                    <a:pt x="3016" y="2115"/>
                  </a:lnTo>
                  <a:cubicBezTo>
                    <a:pt x="3031" y="2052"/>
                    <a:pt x="3047" y="1973"/>
                    <a:pt x="3047" y="1878"/>
                  </a:cubicBezTo>
                  <a:cubicBezTo>
                    <a:pt x="3047" y="1673"/>
                    <a:pt x="3063" y="1405"/>
                    <a:pt x="3095" y="1137"/>
                  </a:cubicBezTo>
                  <a:cubicBezTo>
                    <a:pt x="3126" y="868"/>
                    <a:pt x="3126" y="600"/>
                    <a:pt x="3126" y="410"/>
                  </a:cubicBezTo>
                  <a:lnTo>
                    <a:pt x="3126" y="79"/>
                  </a:lnTo>
                  <a:lnTo>
                    <a:pt x="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6137125" y="1340325"/>
              <a:ext cx="85650" cy="66325"/>
            </a:xfrm>
            <a:custGeom>
              <a:avLst/>
              <a:gdLst/>
              <a:ahLst/>
              <a:cxnLst/>
              <a:rect l="l" t="t" r="r" b="b"/>
              <a:pathLst>
                <a:path w="3426" h="2653" extrusionOk="0">
                  <a:moveTo>
                    <a:pt x="443" y="0"/>
                  </a:moveTo>
                  <a:cubicBezTo>
                    <a:pt x="443" y="0"/>
                    <a:pt x="427" y="111"/>
                    <a:pt x="395" y="285"/>
                  </a:cubicBezTo>
                  <a:cubicBezTo>
                    <a:pt x="348" y="442"/>
                    <a:pt x="285" y="679"/>
                    <a:pt x="237" y="900"/>
                  </a:cubicBezTo>
                  <a:cubicBezTo>
                    <a:pt x="206" y="1121"/>
                    <a:pt x="127" y="1358"/>
                    <a:pt x="80" y="1516"/>
                  </a:cubicBezTo>
                  <a:lnTo>
                    <a:pt x="1" y="1800"/>
                  </a:lnTo>
                  <a:lnTo>
                    <a:pt x="2905" y="2652"/>
                  </a:lnTo>
                  <a:cubicBezTo>
                    <a:pt x="2905" y="2652"/>
                    <a:pt x="2937" y="2526"/>
                    <a:pt x="2984" y="2337"/>
                  </a:cubicBezTo>
                  <a:cubicBezTo>
                    <a:pt x="3047" y="2131"/>
                    <a:pt x="3126" y="1879"/>
                    <a:pt x="3189" y="1626"/>
                  </a:cubicBezTo>
                  <a:cubicBezTo>
                    <a:pt x="3252" y="1358"/>
                    <a:pt x="3300" y="1105"/>
                    <a:pt x="3347" y="916"/>
                  </a:cubicBezTo>
                  <a:cubicBezTo>
                    <a:pt x="3394" y="711"/>
                    <a:pt x="3426" y="584"/>
                    <a:pt x="3426" y="584"/>
                  </a:cubicBezTo>
                  <a:lnTo>
                    <a:pt x="44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5132800" y="853750"/>
              <a:ext cx="90375" cy="85650"/>
            </a:xfrm>
            <a:custGeom>
              <a:avLst/>
              <a:gdLst/>
              <a:ahLst/>
              <a:cxnLst/>
              <a:rect l="l" t="t" r="r" b="b"/>
              <a:pathLst>
                <a:path w="3615" h="3426" extrusionOk="0">
                  <a:moveTo>
                    <a:pt x="1279" y="0"/>
                  </a:moveTo>
                  <a:lnTo>
                    <a:pt x="616" y="837"/>
                  </a:lnTo>
                  <a:lnTo>
                    <a:pt x="0" y="1705"/>
                  </a:lnTo>
                  <a:lnTo>
                    <a:pt x="2494" y="3425"/>
                  </a:lnTo>
                  <a:cubicBezTo>
                    <a:pt x="2494" y="3425"/>
                    <a:pt x="2747" y="3031"/>
                    <a:pt x="3047" y="2652"/>
                  </a:cubicBezTo>
                  <a:cubicBezTo>
                    <a:pt x="3331" y="2289"/>
                    <a:pt x="3615" y="1926"/>
                    <a:pt x="3615" y="1926"/>
                  </a:cubicBezTo>
                  <a:lnTo>
                    <a:pt x="127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5200275" y="777575"/>
              <a:ext cx="88425" cy="89600"/>
            </a:xfrm>
            <a:custGeom>
              <a:avLst/>
              <a:gdLst/>
              <a:ahLst/>
              <a:cxnLst/>
              <a:rect l="l" t="t" r="r" b="b"/>
              <a:pathLst>
                <a:path w="3537" h="3584" extrusionOk="0">
                  <a:moveTo>
                    <a:pt x="1563" y="1"/>
                  </a:moveTo>
                  <a:cubicBezTo>
                    <a:pt x="1563" y="1"/>
                    <a:pt x="1468" y="95"/>
                    <a:pt x="1311" y="222"/>
                  </a:cubicBezTo>
                  <a:cubicBezTo>
                    <a:pt x="1169" y="348"/>
                    <a:pt x="963" y="521"/>
                    <a:pt x="774" y="711"/>
                  </a:cubicBezTo>
                  <a:lnTo>
                    <a:pt x="237" y="1232"/>
                  </a:lnTo>
                  <a:cubicBezTo>
                    <a:pt x="95" y="1358"/>
                    <a:pt x="0" y="1469"/>
                    <a:pt x="0" y="1469"/>
                  </a:cubicBezTo>
                  <a:lnTo>
                    <a:pt x="2179" y="3584"/>
                  </a:lnTo>
                  <a:cubicBezTo>
                    <a:pt x="2179" y="3584"/>
                    <a:pt x="2242" y="3489"/>
                    <a:pt x="2368" y="3379"/>
                  </a:cubicBezTo>
                  <a:lnTo>
                    <a:pt x="2842" y="2937"/>
                  </a:lnTo>
                  <a:cubicBezTo>
                    <a:pt x="3000" y="2763"/>
                    <a:pt x="3173" y="2605"/>
                    <a:pt x="3315" y="2495"/>
                  </a:cubicBezTo>
                  <a:lnTo>
                    <a:pt x="3536" y="2305"/>
                  </a:lnTo>
                  <a:lnTo>
                    <a:pt x="15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5123325" y="727450"/>
              <a:ext cx="1016200" cy="1016600"/>
            </a:xfrm>
            <a:custGeom>
              <a:avLst/>
              <a:gdLst/>
              <a:ahLst/>
              <a:cxnLst/>
              <a:rect l="l" t="t" r="r" b="b"/>
              <a:pathLst>
                <a:path w="40648" h="40664" extrusionOk="0">
                  <a:moveTo>
                    <a:pt x="19953" y="1"/>
                  </a:moveTo>
                  <a:cubicBezTo>
                    <a:pt x="19716" y="17"/>
                    <a:pt x="19353" y="1"/>
                    <a:pt x="18895" y="48"/>
                  </a:cubicBezTo>
                  <a:cubicBezTo>
                    <a:pt x="17538" y="127"/>
                    <a:pt x="16212" y="364"/>
                    <a:pt x="14902" y="727"/>
                  </a:cubicBezTo>
                  <a:cubicBezTo>
                    <a:pt x="12881" y="1279"/>
                    <a:pt x="10955" y="2163"/>
                    <a:pt x="9203" y="3316"/>
                  </a:cubicBezTo>
                  <a:cubicBezTo>
                    <a:pt x="6914" y="4815"/>
                    <a:pt x="4941" y="6757"/>
                    <a:pt x="3426" y="9030"/>
                  </a:cubicBezTo>
                  <a:cubicBezTo>
                    <a:pt x="2558" y="10340"/>
                    <a:pt x="1847" y="11729"/>
                    <a:pt x="1295" y="13182"/>
                  </a:cubicBezTo>
                  <a:cubicBezTo>
                    <a:pt x="711" y="14744"/>
                    <a:pt x="316" y="16370"/>
                    <a:pt x="127" y="18028"/>
                  </a:cubicBezTo>
                  <a:cubicBezTo>
                    <a:pt x="63" y="18627"/>
                    <a:pt x="16" y="19227"/>
                    <a:pt x="0" y="19843"/>
                  </a:cubicBezTo>
                  <a:cubicBezTo>
                    <a:pt x="0" y="20174"/>
                    <a:pt x="0" y="20490"/>
                    <a:pt x="0" y="20822"/>
                  </a:cubicBezTo>
                  <a:cubicBezTo>
                    <a:pt x="32" y="21658"/>
                    <a:pt x="95" y="22479"/>
                    <a:pt x="206" y="23300"/>
                  </a:cubicBezTo>
                  <a:cubicBezTo>
                    <a:pt x="332" y="24200"/>
                    <a:pt x="521" y="25084"/>
                    <a:pt x="774" y="25952"/>
                  </a:cubicBezTo>
                  <a:cubicBezTo>
                    <a:pt x="884" y="26410"/>
                    <a:pt x="1058" y="26836"/>
                    <a:pt x="1200" y="27278"/>
                  </a:cubicBezTo>
                  <a:lnTo>
                    <a:pt x="1453" y="27925"/>
                  </a:lnTo>
                  <a:cubicBezTo>
                    <a:pt x="1531" y="28146"/>
                    <a:pt x="1626" y="28351"/>
                    <a:pt x="1737" y="28572"/>
                  </a:cubicBezTo>
                  <a:cubicBezTo>
                    <a:pt x="4925" y="35802"/>
                    <a:pt x="12029" y="40506"/>
                    <a:pt x="19937" y="40664"/>
                  </a:cubicBezTo>
                  <a:lnTo>
                    <a:pt x="20695" y="40664"/>
                  </a:lnTo>
                  <a:cubicBezTo>
                    <a:pt x="28603" y="40522"/>
                    <a:pt x="35707" y="35802"/>
                    <a:pt x="38911" y="28572"/>
                  </a:cubicBezTo>
                  <a:cubicBezTo>
                    <a:pt x="39006" y="28351"/>
                    <a:pt x="39100" y="28146"/>
                    <a:pt x="39179" y="27925"/>
                  </a:cubicBezTo>
                  <a:lnTo>
                    <a:pt x="39432" y="27278"/>
                  </a:lnTo>
                  <a:cubicBezTo>
                    <a:pt x="39574" y="26836"/>
                    <a:pt x="39748" y="26410"/>
                    <a:pt x="39858" y="25952"/>
                  </a:cubicBezTo>
                  <a:cubicBezTo>
                    <a:pt x="40111" y="25084"/>
                    <a:pt x="40300" y="24200"/>
                    <a:pt x="40442" y="23300"/>
                  </a:cubicBezTo>
                  <a:cubicBezTo>
                    <a:pt x="40553" y="22479"/>
                    <a:pt x="40616" y="21658"/>
                    <a:pt x="40632" y="20822"/>
                  </a:cubicBezTo>
                  <a:cubicBezTo>
                    <a:pt x="40647" y="20490"/>
                    <a:pt x="40647" y="20159"/>
                    <a:pt x="40632" y="19843"/>
                  </a:cubicBezTo>
                  <a:lnTo>
                    <a:pt x="39400" y="19843"/>
                  </a:lnTo>
                  <a:cubicBezTo>
                    <a:pt x="39416" y="20159"/>
                    <a:pt x="39416" y="20490"/>
                    <a:pt x="39400" y="20822"/>
                  </a:cubicBezTo>
                  <a:cubicBezTo>
                    <a:pt x="39384" y="21595"/>
                    <a:pt x="39306" y="22353"/>
                    <a:pt x="39195" y="23110"/>
                  </a:cubicBezTo>
                  <a:cubicBezTo>
                    <a:pt x="39085" y="23963"/>
                    <a:pt x="38895" y="24800"/>
                    <a:pt x="38658" y="25620"/>
                  </a:cubicBezTo>
                  <a:cubicBezTo>
                    <a:pt x="38564" y="26031"/>
                    <a:pt x="38406" y="26441"/>
                    <a:pt x="38264" y="26852"/>
                  </a:cubicBezTo>
                  <a:lnTo>
                    <a:pt x="38027" y="27467"/>
                  </a:lnTo>
                  <a:cubicBezTo>
                    <a:pt x="37964" y="27657"/>
                    <a:pt x="37869" y="27862"/>
                    <a:pt x="37774" y="28051"/>
                  </a:cubicBezTo>
                  <a:cubicBezTo>
                    <a:pt x="36306" y="31382"/>
                    <a:pt x="33907" y="34223"/>
                    <a:pt x="30876" y="36228"/>
                  </a:cubicBezTo>
                  <a:cubicBezTo>
                    <a:pt x="27845" y="38233"/>
                    <a:pt x="24325" y="39338"/>
                    <a:pt x="20695" y="39401"/>
                  </a:cubicBezTo>
                  <a:lnTo>
                    <a:pt x="19937" y="39401"/>
                  </a:lnTo>
                  <a:cubicBezTo>
                    <a:pt x="12518" y="39259"/>
                    <a:pt x="5857" y="34823"/>
                    <a:pt x="2857" y="28051"/>
                  </a:cubicBezTo>
                  <a:cubicBezTo>
                    <a:pt x="2763" y="27846"/>
                    <a:pt x="2684" y="27657"/>
                    <a:pt x="2605" y="27451"/>
                  </a:cubicBezTo>
                  <a:lnTo>
                    <a:pt x="2352" y="26852"/>
                  </a:lnTo>
                  <a:cubicBezTo>
                    <a:pt x="2226" y="26425"/>
                    <a:pt x="2068" y="26031"/>
                    <a:pt x="1958" y="25605"/>
                  </a:cubicBezTo>
                  <a:cubicBezTo>
                    <a:pt x="1721" y="24784"/>
                    <a:pt x="1547" y="23947"/>
                    <a:pt x="1421" y="23110"/>
                  </a:cubicBezTo>
                  <a:cubicBezTo>
                    <a:pt x="1310" y="22353"/>
                    <a:pt x="1247" y="21579"/>
                    <a:pt x="1216" y="20822"/>
                  </a:cubicBezTo>
                  <a:lnTo>
                    <a:pt x="1216" y="19827"/>
                  </a:lnTo>
                  <a:cubicBezTo>
                    <a:pt x="1232" y="19275"/>
                    <a:pt x="1279" y="18706"/>
                    <a:pt x="1342" y="18154"/>
                  </a:cubicBezTo>
                  <a:cubicBezTo>
                    <a:pt x="1674" y="15139"/>
                    <a:pt x="2747" y="12234"/>
                    <a:pt x="4436" y="9725"/>
                  </a:cubicBezTo>
                  <a:cubicBezTo>
                    <a:pt x="5857" y="7578"/>
                    <a:pt x="7704" y="5762"/>
                    <a:pt x="9850" y="4342"/>
                  </a:cubicBezTo>
                  <a:cubicBezTo>
                    <a:pt x="11508" y="3268"/>
                    <a:pt x="13307" y="2448"/>
                    <a:pt x="15217" y="1927"/>
                  </a:cubicBezTo>
                  <a:cubicBezTo>
                    <a:pt x="16433" y="1579"/>
                    <a:pt x="17696" y="1358"/>
                    <a:pt x="18958" y="1279"/>
                  </a:cubicBezTo>
                  <a:cubicBezTo>
                    <a:pt x="19201" y="1256"/>
                    <a:pt x="19435" y="1242"/>
                    <a:pt x="19673" y="1242"/>
                  </a:cubicBezTo>
                  <a:cubicBezTo>
                    <a:pt x="19761" y="1242"/>
                    <a:pt x="19848" y="1244"/>
                    <a:pt x="19937" y="1248"/>
                  </a:cubicBezTo>
                  <a:lnTo>
                    <a:pt x="19969" y="1248"/>
                  </a:lnTo>
                  <a:cubicBezTo>
                    <a:pt x="20205" y="1232"/>
                    <a:pt x="20316" y="1232"/>
                    <a:pt x="20316" y="1232"/>
                  </a:cubicBezTo>
                  <a:cubicBezTo>
                    <a:pt x="20316" y="1232"/>
                    <a:pt x="20426" y="1248"/>
                    <a:pt x="20663" y="1248"/>
                  </a:cubicBezTo>
                  <a:lnTo>
                    <a:pt x="20695" y="1248"/>
                  </a:lnTo>
                  <a:lnTo>
                    <a:pt x="2069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5192775" y="796925"/>
              <a:ext cx="877300" cy="877275"/>
            </a:xfrm>
            <a:custGeom>
              <a:avLst/>
              <a:gdLst/>
              <a:ahLst/>
              <a:cxnLst/>
              <a:rect l="l" t="t" r="r" b="b"/>
              <a:pathLst>
                <a:path w="35092" h="35091" extrusionOk="0">
                  <a:moveTo>
                    <a:pt x="17538" y="0"/>
                  </a:moveTo>
                  <a:cubicBezTo>
                    <a:pt x="17538" y="0"/>
                    <a:pt x="17443" y="0"/>
                    <a:pt x="17254" y="16"/>
                  </a:cubicBezTo>
                  <a:lnTo>
                    <a:pt x="17191" y="16"/>
                  </a:lnTo>
                  <a:lnTo>
                    <a:pt x="17191" y="2731"/>
                  </a:lnTo>
                  <a:lnTo>
                    <a:pt x="17317" y="2731"/>
                  </a:lnTo>
                  <a:cubicBezTo>
                    <a:pt x="17491" y="2715"/>
                    <a:pt x="17569" y="2715"/>
                    <a:pt x="17569" y="2715"/>
                  </a:cubicBezTo>
                  <a:cubicBezTo>
                    <a:pt x="17569" y="2715"/>
                    <a:pt x="17680" y="2731"/>
                    <a:pt x="17854" y="2731"/>
                  </a:cubicBezTo>
                  <a:lnTo>
                    <a:pt x="17948" y="2731"/>
                  </a:lnTo>
                  <a:cubicBezTo>
                    <a:pt x="18012" y="2727"/>
                    <a:pt x="18074" y="2725"/>
                    <a:pt x="18136" y="2725"/>
                  </a:cubicBezTo>
                  <a:cubicBezTo>
                    <a:pt x="18305" y="2725"/>
                    <a:pt x="18470" y="2739"/>
                    <a:pt x="18643" y="2762"/>
                  </a:cubicBezTo>
                  <a:cubicBezTo>
                    <a:pt x="19622" y="2810"/>
                    <a:pt x="20600" y="2983"/>
                    <a:pt x="21547" y="3252"/>
                  </a:cubicBezTo>
                  <a:cubicBezTo>
                    <a:pt x="23015" y="3646"/>
                    <a:pt x="24420" y="4294"/>
                    <a:pt x="25699" y="5130"/>
                  </a:cubicBezTo>
                  <a:cubicBezTo>
                    <a:pt x="28335" y="6851"/>
                    <a:pt x="30356" y="9376"/>
                    <a:pt x="31476" y="12328"/>
                  </a:cubicBezTo>
                  <a:cubicBezTo>
                    <a:pt x="31902" y="13465"/>
                    <a:pt x="32187" y="14649"/>
                    <a:pt x="32313" y="15848"/>
                  </a:cubicBezTo>
                  <a:cubicBezTo>
                    <a:pt x="32360" y="16259"/>
                    <a:pt x="32392" y="16654"/>
                    <a:pt x="32408" y="17064"/>
                  </a:cubicBezTo>
                  <a:cubicBezTo>
                    <a:pt x="32423" y="17380"/>
                    <a:pt x="32423" y="17711"/>
                    <a:pt x="32408" y="18043"/>
                  </a:cubicBezTo>
                  <a:cubicBezTo>
                    <a:pt x="32376" y="18611"/>
                    <a:pt x="32329" y="19163"/>
                    <a:pt x="32250" y="19732"/>
                  </a:cubicBezTo>
                  <a:cubicBezTo>
                    <a:pt x="32155" y="20379"/>
                    <a:pt x="32013" y="21026"/>
                    <a:pt x="31839" y="21657"/>
                  </a:cubicBezTo>
                  <a:cubicBezTo>
                    <a:pt x="31760" y="21989"/>
                    <a:pt x="31634" y="22289"/>
                    <a:pt x="31539" y="22620"/>
                  </a:cubicBezTo>
                  <a:lnTo>
                    <a:pt x="31334" y="23078"/>
                  </a:lnTo>
                  <a:cubicBezTo>
                    <a:pt x="31271" y="23252"/>
                    <a:pt x="31208" y="23394"/>
                    <a:pt x="31145" y="23552"/>
                  </a:cubicBezTo>
                  <a:cubicBezTo>
                    <a:pt x="29992" y="26140"/>
                    <a:pt x="28130" y="28350"/>
                    <a:pt x="25762" y="29913"/>
                  </a:cubicBezTo>
                  <a:cubicBezTo>
                    <a:pt x="23442" y="31460"/>
                    <a:pt x="20727" y="32313"/>
                    <a:pt x="17948" y="32376"/>
                  </a:cubicBezTo>
                  <a:lnTo>
                    <a:pt x="17191" y="32376"/>
                  </a:lnTo>
                  <a:cubicBezTo>
                    <a:pt x="14397" y="32313"/>
                    <a:pt x="11682" y="31460"/>
                    <a:pt x="9361" y="29913"/>
                  </a:cubicBezTo>
                  <a:cubicBezTo>
                    <a:pt x="7009" y="28350"/>
                    <a:pt x="5146" y="26140"/>
                    <a:pt x="3994" y="23552"/>
                  </a:cubicBezTo>
                  <a:cubicBezTo>
                    <a:pt x="3915" y="23410"/>
                    <a:pt x="3852" y="23252"/>
                    <a:pt x="3805" y="23078"/>
                  </a:cubicBezTo>
                  <a:lnTo>
                    <a:pt x="3600" y="22620"/>
                  </a:lnTo>
                  <a:cubicBezTo>
                    <a:pt x="3505" y="22289"/>
                    <a:pt x="3379" y="21989"/>
                    <a:pt x="3300" y="21657"/>
                  </a:cubicBezTo>
                  <a:cubicBezTo>
                    <a:pt x="3110" y="21026"/>
                    <a:pt x="2968" y="20379"/>
                    <a:pt x="2873" y="19732"/>
                  </a:cubicBezTo>
                  <a:cubicBezTo>
                    <a:pt x="2810" y="19163"/>
                    <a:pt x="2747" y="18611"/>
                    <a:pt x="2731" y="18043"/>
                  </a:cubicBezTo>
                  <a:cubicBezTo>
                    <a:pt x="2716" y="17711"/>
                    <a:pt x="2716" y="17380"/>
                    <a:pt x="2731" y="17064"/>
                  </a:cubicBezTo>
                  <a:lnTo>
                    <a:pt x="32" y="17064"/>
                  </a:lnTo>
                  <a:cubicBezTo>
                    <a:pt x="1" y="17380"/>
                    <a:pt x="1" y="17711"/>
                    <a:pt x="32" y="18043"/>
                  </a:cubicBezTo>
                  <a:cubicBezTo>
                    <a:pt x="48" y="18737"/>
                    <a:pt x="95" y="19432"/>
                    <a:pt x="190" y="20110"/>
                  </a:cubicBezTo>
                  <a:cubicBezTo>
                    <a:pt x="300" y="20884"/>
                    <a:pt x="474" y="21657"/>
                    <a:pt x="695" y="22415"/>
                  </a:cubicBezTo>
                  <a:cubicBezTo>
                    <a:pt x="790" y="22794"/>
                    <a:pt x="932" y="23157"/>
                    <a:pt x="1058" y="23536"/>
                  </a:cubicBezTo>
                  <a:lnTo>
                    <a:pt x="1263" y="24104"/>
                  </a:lnTo>
                  <a:cubicBezTo>
                    <a:pt x="1342" y="24294"/>
                    <a:pt x="1421" y="24467"/>
                    <a:pt x="1500" y="24657"/>
                  </a:cubicBezTo>
                  <a:cubicBezTo>
                    <a:pt x="4263" y="30876"/>
                    <a:pt x="10356" y="34949"/>
                    <a:pt x="17159" y="35091"/>
                  </a:cubicBezTo>
                  <a:lnTo>
                    <a:pt x="17917" y="35091"/>
                  </a:lnTo>
                  <a:cubicBezTo>
                    <a:pt x="24720" y="34933"/>
                    <a:pt x="30829" y="30876"/>
                    <a:pt x="33592" y="24657"/>
                  </a:cubicBezTo>
                  <a:cubicBezTo>
                    <a:pt x="33670" y="24467"/>
                    <a:pt x="33749" y="24294"/>
                    <a:pt x="33828" y="24104"/>
                  </a:cubicBezTo>
                  <a:lnTo>
                    <a:pt x="34033" y="23536"/>
                  </a:lnTo>
                  <a:cubicBezTo>
                    <a:pt x="34160" y="23157"/>
                    <a:pt x="34302" y="22810"/>
                    <a:pt x="34412" y="22415"/>
                  </a:cubicBezTo>
                  <a:cubicBezTo>
                    <a:pt x="34618" y="21657"/>
                    <a:pt x="34791" y="20884"/>
                    <a:pt x="34902" y="20110"/>
                  </a:cubicBezTo>
                  <a:cubicBezTo>
                    <a:pt x="34996" y="19432"/>
                    <a:pt x="35044" y="18737"/>
                    <a:pt x="35060" y="18043"/>
                  </a:cubicBezTo>
                  <a:cubicBezTo>
                    <a:pt x="35091" y="17711"/>
                    <a:pt x="35091" y="17380"/>
                    <a:pt x="35060" y="17064"/>
                  </a:cubicBezTo>
                  <a:cubicBezTo>
                    <a:pt x="35060" y="16559"/>
                    <a:pt x="35028" y="16054"/>
                    <a:pt x="34965" y="15549"/>
                  </a:cubicBezTo>
                  <a:cubicBezTo>
                    <a:pt x="34807" y="14128"/>
                    <a:pt x="34460" y="12723"/>
                    <a:pt x="33970" y="11381"/>
                  </a:cubicBezTo>
                  <a:cubicBezTo>
                    <a:pt x="32644" y="7893"/>
                    <a:pt x="30261" y="4909"/>
                    <a:pt x="27151" y="2873"/>
                  </a:cubicBezTo>
                  <a:cubicBezTo>
                    <a:pt x="25636" y="1878"/>
                    <a:pt x="23978" y="1121"/>
                    <a:pt x="22226" y="647"/>
                  </a:cubicBezTo>
                  <a:cubicBezTo>
                    <a:pt x="21105" y="316"/>
                    <a:pt x="19953" y="126"/>
                    <a:pt x="18801" y="47"/>
                  </a:cubicBezTo>
                  <a:cubicBezTo>
                    <a:pt x="18422" y="0"/>
                    <a:pt x="18138" y="16"/>
                    <a:pt x="179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985625" y="1148125"/>
              <a:ext cx="3454625" cy="25"/>
            </a:xfrm>
            <a:custGeom>
              <a:avLst/>
              <a:gdLst/>
              <a:ahLst/>
              <a:cxnLst/>
              <a:rect l="l" t="t" r="r" b="b"/>
              <a:pathLst>
                <a:path w="138185" h="1" extrusionOk="0">
                  <a:moveTo>
                    <a:pt x="138184" y="1"/>
                  </a:moveTo>
                  <a:lnTo>
                    <a:pt x="0" y="1"/>
                  </a:lnTo>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4390875" y="1143000"/>
              <a:ext cx="49375" cy="9900"/>
            </a:xfrm>
            <a:custGeom>
              <a:avLst/>
              <a:gdLst/>
              <a:ahLst/>
              <a:cxnLst/>
              <a:rect l="l" t="t" r="r" b="b"/>
              <a:pathLst>
                <a:path w="1975" h="396" extrusionOk="0">
                  <a:moveTo>
                    <a:pt x="1" y="1"/>
                  </a:moveTo>
                  <a:lnTo>
                    <a:pt x="1" y="395"/>
                  </a:lnTo>
                  <a:lnTo>
                    <a:pt x="1974" y="395"/>
                  </a:lnTo>
                  <a:lnTo>
                    <a:pt x="19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1182925" y="1143000"/>
              <a:ext cx="3060000" cy="9900"/>
            </a:xfrm>
            <a:custGeom>
              <a:avLst/>
              <a:gdLst/>
              <a:ahLst/>
              <a:cxnLst/>
              <a:rect l="l" t="t" r="r" b="b"/>
              <a:pathLst>
                <a:path w="122400" h="396" extrusionOk="0">
                  <a:moveTo>
                    <a:pt x="1" y="1"/>
                  </a:moveTo>
                  <a:lnTo>
                    <a:pt x="1" y="395"/>
                  </a:lnTo>
                  <a:lnTo>
                    <a:pt x="4010" y="395"/>
                  </a:lnTo>
                  <a:lnTo>
                    <a:pt x="3947" y="1"/>
                  </a:lnTo>
                  <a:close/>
                  <a:moveTo>
                    <a:pt x="9866" y="1"/>
                  </a:moveTo>
                  <a:lnTo>
                    <a:pt x="9866" y="395"/>
                  </a:lnTo>
                  <a:lnTo>
                    <a:pt x="13876" y="395"/>
                  </a:lnTo>
                  <a:lnTo>
                    <a:pt x="13813" y="1"/>
                  </a:lnTo>
                  <a:close/>
                  <a:moveTo>
                    <a:pt x="19795" y="1"/>
                  </a:moveTo>
                  <a:lnTo>
                    <a:pt x="19795" y="395"/>
                  </a:lnTo>
                  <a:lnTo>
                    <a:pt x="23742" y="395"/>
                  </a:lnTo>
                  <a:lnTo>
                    <a:pt x="23742" y="1"/>
                  </a:lnTo>
                  <a:close/>
                  <a:moveTo>
                    <a:pt x="29661" y="1"/>
                  </a:moveTo>
                  <a:lnTo>
                    <a:pt x="29661" y="395"/>
                  </a:lnTo>
                  <a:lnTo>
                    <a:pt x="33607" y="395"/>
                  </a:lnTo>
                  <a:lnTo>
                    <a:pt x="33607" y="1"/>
                  </a:lnTo>
                  <a:close/>
                  <a:moveTo>
                    <a:pt x="39527" y="1"/>
                  </a:moveTo>
                  <a:lnTo>
                    <a:pt x="39527" y="395"/>
                  </a:lnTo>
                  <a:lnTo>
                    <a:pt x="43473" y="395"/>
                  </a:lnTo>
                  <a:lnTo>
                    <a:pt x="43473" y="1"/>
                  </a:lnTo>
                  <a:close/>
                  <a:moveTo>
                    <a:pt x="49393" y="1"/>
                  </a:moveTo>
                  <a:lnTo>
                    <a:pt x="49393" y="395"/>
                  </a:lnTo>
                  <a:lnTo>
                    <a:pt x="53339" y="395"/>
                  </a:lnTo>
                  <a:lnTo>
                    <a:pt x="53339" y="1"/>
                  </a:lnTo>
                  <a:close/>
                  <a:moveTo>
                    <a:pt x="59258" y="1"/>
                  </a:moveTo>
                  <a:lnTo>
                    <a:pt x="59258" y="395"/>
                  </a:lnTo>
                  <a:lnTo>
                    <a:pt x="63205" y="395"/>
                  </a:lnTo>
                  <a:lnTo>
                    <a:pt x="63205" y="1"/>
                  </a:lnTo>
                  <a:close/>
                  <a:moveTo>
                    <a:pt x="69124" y="1"/>
                  </a:moveTo>
                  <a:lnTo>
                    <a:pt x="69124" y="395"/>
                  </a:lnTo>
                  <a:lnTo>
                    <a:pt x="73071" y="395"/>
                  </a:lnTo>
                  <a:lnTo>
                    <a:pt x="73071" y="1"/>
                  </a:lnTo>
                  <a:close/>
                  <a:moveTo>
                    <a:pt x="78990" y="1"/>
                  </a:moveTo>
                  <a:lnTo>
                    <a:pt x="78990" y="395"/>
                  </a:lnTo>
                  <a:lnTo>
                    <a:pt x="82936" y="395"/>
                  </a:lnTo>
                  <a:lnTo>
                    <a:pt x="82936" y="1"/>
                  </a:lnTo>
                  <a:close/>
                  <a:moveTo>
                    <a:pt x="88856" y="1"/>
                  </a:moveTo>
                  <a:lnTo>
                    <a:pt x="88856" y="395"/>
                  </a:lnTo>
                  <a:lnTo>
                    <a:pt x="92802" y="395"/>
                  </a:lnTo>
                  <a:lnTo>
                    <a:pt x="92802" y="1"/>
                  </a:lnTo>
                  <a:close/>
                  <a:moveTo>
                    <a:pt x="98722" y="1"/>
                  </a:moveTo>
                  <a:lnTo>
                    <a:pt x="98722" y="395"/>
                  </a:lnTo>
                  <a:lnTo>
                    <a:pt x="102668" y="395"/>
                  </a:lnTo>
                  <a:lnTo>
                    <a:pt x="102668" y="1"/>
                  </a:lnTo>
                  <a:close/>
                  <a:moveTo>
                    <a:pt x="108587" y="1"/>
                  </a:moveTo>
                  <a:lnTo>
                    <a:pt x="108587" y="395"/>
                  </a:lnTo>
                  <a:lnTo>
                    <a:pt x="112534" y="395"/>
                  </a:lnTo>
                  <a:lnTo>
                    <a:pt x="112534" y="1"/>
                  </a:lnTo>
                  <a:close/>
                  <a:moveTo>
                    <a:pt x="118453" y="1"/>
                  </a:moveTo>
                  <a:lnTo>
                    <a:pt x="118453" y="395"/>
                  </a:lnTo>
                  <a:lnTo>
                    <a:pt x="122399" y="395"/>
                  </a:lnTo>
                  <a:lnTo>
                    <a:pt x="12239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985625" y="1143000"/>
              <a:ext cx="49350" cy="9900"/>
            </a:xfrm>
            <a:custGeom>
              <a:avLst/>
              <a:gdLst/>
              <a:ahLst/>
              <a:cxnLst/>
              <a:rect l="l" t="t" r="r" b="b"/>
              <a:pathLst>
                <a:path w="1974" h="396" extrusionOk="0">
                  <a:moveTo>
                    <a:pt x="0" y="1"/>
                  </a:moveTo>
                  <a:lnTo>
                    <a:pt x="0" y="395"/>
                  </a:lnTo>
                  <a:lnTo>
                    <a:pt x="1973" y="395"/>
                  </a:ln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768950" y="1234950"/>
              <a:ext cx="1996075" cy="1983850"/>
            </a:xfrm>
            <a:custGeom>
              <a:avLst/>
              <a:gdLst/>
              <a:ahLst/>
              <a:cxnLst/>
              <a:rect l="l" t="t" r="r" b="b"/>
              <a:pathLst>
                <a:path w="79843" h="79354" extrusionOk="0">
                  <a:moveTo>
                    <a:pt x="48" y="1"/>
                  </a:moveTo>
                  <a:cubicBezTo>
                    <a:pt x="16" y="916"/>
                    <a:pt x="0" y="1832"/>
                    <a:pt x="0" y="2716"/>
                  </a:cubicBezTo>
                  <a:cubicBezTo>
                    <a:pt x="0" y="12992"/>
                    <a:pt x="2226" y="23158"/>
                    <a:pt x="6535" y="32503"/>
                  </a:cubicBezTo>
                  <a:cubicBezTo>
                    <a:pt x="10687" y="41579"/>
                    <a:pt x="16606" y="49756"/>
                    <a:pt x="24104" y="56844"/>
                  </a:cubicBezTo>
                  <a:cubicBezTo>
                    <a:pt x="31508" y="63836"/>
                    <a:pt x="40142" y="69409"/>
                    <a:pt x="49566" y="73276"/>
                  </a:cubicBezTo>
                  <a:cubicBezTo>
                    <a:pt x="59163" y="77254"/>
                    <a:pt x="69455" y="79322"/>
                    <a:pt x="79842" y="79353"/>
                  </a:cubicBezTo>
                  <a:lnTo>
                    <a:pt x="79842" y="78959"/>
                  </a:lnTo>
                  <a:cubicBezTo>
                    <a:pt x="36780" y="78833"/>
                    <a:pt x="395" y="43915"/>
                    <a:pt x="395" y="2716"/>
                  </a:cubicBezTo>
                  <a:cubicBezTo>
                    <a:pt x="395" y="1832"/>
                    <a:pt x="411" y="932"/>
                    <a:pt x="442" y="16"/>
                  </a:cubicBezTo>
                  <a:lnTo>
                    <a:pt x="4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2737775" y="1234950"/>
              <a:ext cx="3052900" cy="3052525"/>
            </a:xfrm>
            <a:custGeom>
              <a:avLst/>
              <a:gdLst/>
              <a:ahLst/>
              <a:cxnLst/>
              <a:rect l="l" t="t" r="r" b="b"/>
              <a:pathLst>
                <a:path w="122116" h="122101" extrusionOk="0">
                  <a:moveTo>
                    <a:pt x="48" y="1"/>
                  </a:moveTo>
                  <a:cubicBezTo>
                    <a:pt x="32" y="964"/>
                    <a:pt x="16" y="1848"/>
                    <a:pt x="16" y="2716"/>
                  </a:cubicBezTo>
                  <a:cubicBezTo>
                    <a:pt x="0" y="18722"/>
                    <a:pt x="3347" y="34555"/>
                    <a:pt x="9835" y="49188"/>
                  </a:cubicBezTo>
                  <a:cubicBezTo>
                    <a:pt x="16086" y="63363"/>
                    <a:pt x="25004" y="76133"/>
                    <a:pt x="36370" y="87136"/>
                  </a:cubicBezTo>
                  <a:cubicBezTo>
                    <a:pt x="47593" y="98043"/>
                    <a:pt x="60789" y="106725"/>
                    <a:pt x="75233" y="112724"/>
                  </a:cubicBezTo>
                  <a:cubicBezTo>
                    <a:pt x="90050" y="118912"/>
                    <a:pt x="105951" y="122100"/>
                    <a:pt x="121996" y="122100"/>
                  </a:cubicBezTo>
                  <a:cubicBezTo>
                    <a:pt x="122036" y="122100"/>
                    <a:pt x="122076" y="122100"/>
                    <a:pt x="122115" y="122100"/>
                  </a:cubicBezTo>
                  <a:lnTo>
                    <a:pt x="122115" y="121690"/>
                  </a:lnTo>
                  <a:cubicBezTo>
                    <a:pt x="56149" y="121690"/>
                    <a:pt x="411" y="67199"/>
                    <a:pt x="411" y="2700"/>
                  </a:cubicBezTo>
                  <a:cubicBezTo>
                    <a:pt x="411" y="1848"/>
                    <a:pt x="427" y="964"/>
                    <a:pt x="44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1722000" y="1234950"/>
              <a:ext cx="4036700" cy="4103025"/>
            </a:xfrm>
            <a:custGeom>
              <a:avLst/>
              <a:gdLst/>
              <a:ahLst/>
              <a:cxnLst/>
              <a:rect l="l" t="t" r="r" b="b"/>
              <a:pathLst>
                <a:path w="161468" h="164121" extrusionOk="0">
                  <a:moveTo>
                    <a:pt x="79" y="1"/>
                  </a:moveTo>
                  <a:cubicBezTo>
                    <a:pt x="63" y="1043"/>
                    <a:pt x="63" y="1911"/>
                    <a:pt x="63" y="2716"/>
                  </a:cubicBezTo>
                  <a:cubicBezTo>
                    <a:pt x="0" y="67609"/>
                    <a:pt x="38848" y="126204"/>
                    <a:pt x="98626" y="151429"/>
                  </a:cubicBezTo>
                  <a:cubicBezTo>
                    <a:pt x="118392" y="159797"/>
                    <a:pt x="139642" y="164121"/>
                    <a:pt x="161101" y="164121"/>
                  </a:cubicBezTo>
                  <a:cubicBezTo>
                    <a:pt x="161218" y="164121"/>
                    <a:pt x="161335" y="164121"/>
                    <a:pt x="161452" y="164121"/>
                  </a:cubicBezTo>
                  <a:lnTo>
                    <a:pt x="161468" y="163726"/>
                  </a:lnTo>
                  <a:cubicBezTo>
                    <a:pt x="72676" y="163726"/>
                    <a:pt x="458" y="91492"/>
                    <a:pt x="458" y="2716"/>
                  </a:cubicBezTo>
                  <a:cubicBezTo>
                    <a:pt x="458" y="1895"/>
                    <a:pt x="458" y="1043"/>
                    <a:pt x="47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1600450"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2617800" y="999750"/>
              <a:ext cx="252600" cy="252600"/>
            </a:xfrm>
            <a:custGeom>
              <a:avLst/>
              <a:gdLst/>
              <a:ahLst/>
              <a:cxnLst/>
              <a:rect l="l" t="t" r="r" b="b"/>
              <a:pathLst>
                <a:path w="10104" h="10104" extrusionOk="0">
                  <a:moveTo>
                    <a:pt x="1" y="1"/>
                  </a:moveTo>
                  <a:lnTo>
                    <a:pt x="1"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3649775"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5612675" y="4156825"/>
              <a:ext cx="236000" cy="245075"/>
            </a:xfrm>
            <a:custGeom>
              <a:avLst/>
              <a:gdLst/>
              <a:ahLst/>
              <a:cxnLst/>
              <a:rect l="l" t="t" r="r" b="b"/>
              <a:pathLst>
                <a:path w="9440" h="9803" extrusionOk="0">
                  <a:moveTo>
                    <a:pt x="0" y="0"/>
                  </a:moveTo>
                  <a:lnTo>
                    <a:pt x="0" y="9803"/>
                  </a:lnTo>
                  <a:lnTo>
                    <a:pt x="9440" y="4909"/>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5615025" y="3092875"/>
              <a:ext cx="236025" cy="245500"/>
            </a:xfrm>
            <a:custGeom>
              <a:avLst/>
              <a:gdLst/>
              <a:ahLst/>
              <a:cxnLst/>
              <a:rect l="l" t="t" r="r" b="b"/>
              <a:pathLst>
                <a:path w="9441" h="9820" extrusionOk="0">
                  <a:moveTo>
                    <a:pt x="1" y="1"/>
                  </a:moveTo>
                  <a:lnTo>
                    <a:pt x="1" y="9819"/>
                  </a:lnTo>
                  <a:lnTo>
                    <a:pt x="9440" y="4910"/>
                  </a:ln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C32A-4471-472A-8A93-D6A4ABDBF650}"/>
              </a:ext>
            </a:extLst>
          </p:cNvPr>
          <p:cNvSpPr>
            <a:spLocks noGrp="1"/>
          </p:cNvSpPr>
          <p:nvPr>
            <p:ph type="ctrTitle"/>
          </p:nvPr>
        </p:nvSpPr>
        <p:spPr/>
        <p:txBody>
          <a:bodyPr/>
          <a:lstStyle/>
          <a:p>
            <a:endParaRPr lang="en-IN"/>
          </a:p>
        </p:txBody>
      </p:sp>
      <p:pic>
        <p:nvPicPr>
          <p:cNvPr id="4" name="Picture 3">
            <a:extLst>
              <a:ext uri="{FF2B5EF4-FFF2-40B4-BE49-F238E27FC236}">
                <a16:creationId xmlns:a16="http://schemas.microsoft.com/office/drawing/2014/main" id="{BF73F00F-6B36-47F6-984A-907ECA27DB98}"/>
              </a:ext>
            </a:extLst>
          </p:cNvPr>
          <p:cNvPicPr>
            <a:picLocks noChangeAspect="1"/>
          </p:cNvPicPr>
          <p:nvPr/>
        </p:nvPicPr>
        <p:blipFill>
          <a:blip r:embed="rId2"/>
          <a:stretch>
            <a:fillRect/>
          </a:stretch>
        </p:blipFill>
        <p:spPr>
          <a:xfrm rot="16200000">
            <a:off x="2431554" y="-282178"/>
            <a:ext cx="4280891" cy="5707855"/>
          </a:xfrm>
          <a:prstGeom prst="rect">
            <a:avLst/>
          </a:prstGeom>
          <a:ln>
            <a:solidFill>
              <a:schemeClr val="accent5">
                <a:lumMod val="40000"/>
                <a:lumOff val="60000"/>
              </a:schemeClr>
            </a:solidFill>
          </a:ln>
          <a:effectLst>
            <a:glow rad="228600">
              <a:schemeClr val="accent5">
                <a:satMod val="175000"/>
                <a:alpha val="40000"/>
              </a:schemeClr>
            </a:glow>
            <a:outerShdw blurRad="292100" dist="139700" dir="2700000" algn="tl" rotWithShape="0">
              <a:srgbClr val="333333">
                <a:alpha val="65000"/>
              </a:srgbClr>
            </a:outerShdw>
            <a:softEdge rad="317500"/>
          </a:effectLst>
        </p:spPr>
      </p:pic>
    </p:spTree>
    <p:extLst>
      <p:ext uri="{BB962C8B-B14F-4D97-AF65-F5344CB8AC3E}">
        <p14:creationId xmlns:p14="http://schemas.microsoft.com/office/powerpoint/2010/main" val="212878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4" name="Google Shape;1714;p42"/>
          <p:cNvGrpSpPr/>
          <p:nvPr/>
        </p:nvGrpSpPr>
        <p:grpSpPr>
          <a:xfrm>
            <a:off x="653310" y="1221519"/>
            <a:ext cx="3686768" cy="1986186"/>
            <a:chOff x="751575" y="1144325"/>
            <a:chExt cx="6340100" cy="3415625"/>
          </a:xfrm>
        </p:grpSpPr>
        <p:sp>
          <p:nvSpPr>
            <p:cNvPr id="1715" name="Google Shape;1715;p42"/>
            <p:cNvSpPr/>
            <p:nvPr/>
          </p:nvSpPr>
          <p:spPr>
            <a:xfrm>
              <a:off x="751575" y="1660150"/>
              <a:ext cx="1031700" cy="893300"/>
            </a:xfrm>
            <a:custGeom>
              <a:avLst/>
              <a:gdLst/>
              <a:ahLst/>
              <a:cxnLst/>
              <a:rect l="l" t="t" r="r" b="b"/>
              <a:pathLst>
                <a:path w="41268" h="35732" fill="none" extrusionOk="0">
                  <a:moveTo>
                    <a:pt x="30957" y="1"/>
                  </a:moveTo>
                  <a:lnTo>
                    <a:pt x="10323" y="1"/>
                  </a:lnTo>
                  <a:lnTo>
                    <a:pt x="0" y="17872"/>
                  </a:lnTo>
                  <a:lnTo>
                    <a:pt x="10323" y="35731"/>
                  </a:lnTo>
                  <a:lnTo>
                    <a:pt x="30957" y="35731"/>
                  </a:lnTo>
                  <a:lnTo>
                    <a:pt x="41267"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2"/>
            <p:cNvSpPr/>
            <p:nvPr/>
          </p:nvSpPr>
          <p:spPr>
            <a:xfrm>
              <a:off x="4276725" y="1660150"/>
              <a:ext cx="1031700" cy="893300"/>
            </a:xfrm>
            <a:custGeom>
              <a:avLst/>
              <a:gdLst/>
              <a:ahLst/>
              <a:cxnLst/>
              <a:rect l="l" t="t" r="r" b="b"/>
              <a:pathLst>
                <a:path w="41268" h="35732" fill="none" extrusionOk="0">
                  <a:moveTo>
                    <a:pt x="30944" y="1"/>
                  </a:moveTo>
                  <a:lnTo>
                    <a:pt x="10311" y="1"/>
                  </a:lnTo>
                  <a:lnTo>
                    <a:pt x="0" y="17872"/>
                  </a:lnTo>
                  <a:lnTo>
                    <a:pt x="10311" y="35731"/>
                  </a:lnTo>
                  <a:lnTo>
                    <a:pt x="30944" y="35731"/>
                  </a:lnTo>
                  <a:lnTo>
                    <a:pt x="41267"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2"/>
            <p:cNvSpPr/>
            <p:nvPr/>
          </p:nvSpPr>
          <p:spPr>
            <a:xfrm>
              <a:off x="1632925" y="2169450"/>
              <a:ext cx="1031700" cy="893275"/>
            </a:xfrm>
            <a:custGeom>
              <a:avLst/>
              <a:gdLst/>
              <a:ahLst/>
              <a:cxnLst/>
              <a:rect l="l" t="t" r="r" b="b"/>
              <a:pathLst>
                <a:path w="41268" h="35731" fill="none" extrusionOk="0">
                  <a:moveTo>
                    <a:pt x="30945" y="0"/>
                  </a:moveTo>
                  <a:lnTo>
                    <a:pt x="10312" y="0"/>
                  </a:lnTo>
                  <a:lnTo>
                    <a:pt x="1" y="17860"/>
                  </a:lnTo>
                  <a:lnTo>
                    <a:pt x="10312" y="35731"/>
                  </a:lnTo>
                  <a:lnTo>
                    <a:pt x="30945" y="35731"/>
                  </a:lnTo>
                  <a:lnTo>
                    <a:pt x="41268" y="17860"/>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2"/>
            <p:cNvSpPr/>
            <p:nvPr/>
          </p:nvSpPr>
          <p:spPr>
            <a:xfrm>
              <a:off x="1633825" y="1144325"/>
              <a:ext cx="1031400" cy="893275"/>
            </a:xfrm>
            <a:custGeom>
              <a:avLst/>
              <a:gdLst/>
              <a:ahLst/>
              <a:cxnLst/>
              <a:rect l="l" t="t" r="r" b="b"/>
              <a:pathLst>
                <a:path w="41256" h="35731" fill="none" extrusionOk="0">
                  <a:moveTo>
                    <a:pt x="30945" y="0"/>
                  </a:moveTo>
                  <a:lnTo>
                    <a:pt x="10311" y="0"/>
                  </a:lnTo>
                  <a:lnTo>
                    <a:pt x="0" y="17871"/>
                  </a:lnTo>
                  <a:lnTo>
                    <a:pt x="10311" y="35731"/>
                  </a:lnTo>
                  <a:lnTo>
                    <a:pt x="30945" y="35731"/>
                  </a:lnTo>
                  <a:lnTo>
                    <a:pt x="41256" y="17871"/>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2"/>
            <p:cNvSpPr/>
            <p:nvPr/>
          </p:nvSpPr>
          <p:spPr>
            <a:xfrm>
              <a:off x="2515175" y="1660150"/>
              <a:ext cx="1031700" cy="893300"/>
            </a:xfrm>
            <a:custGeom>
              <a:avLst/>
              <a:gdLst/>
              <a:ahLst/>
              <a:cxnLst/>
              <a:rect l="l" t="t" r="r" b="b"/>
              <a:pathLst>
                <a:path w="41268" h="35732" fill="none" extrusionOk="0">
                  <a:moveTo>
                    <a:pt x="30957" y="1"/>
                  </a:moveTo>
                  <a:lnTo>
                    <a:pt x="10324" y="1"/>
                  </a:lnTo>
                  <a:lnTo>
                    <a:pt x="1" y="17872"/>
                  </a:lnTo>
                  <a:lnTo>
                    <a:pt x="10324" y="35731"/>
                  </a:lnTo>
                  <a:lnTo>
                    <a:pt x="30957" y="35731"/>
                  </a:lnTo>
                  <a:lnTo>
                    <a:pt x="41268"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2"/>
            <p:cNvSpPr/>
            <p:nvPr/>
          </p:nvSpPr>
          <p:spPr>
            <a:xfrm>
              <a:off x="3396550" y="2169450"/>
              <a:ext cx="1031700" cy="893275"/>
            </a:xfrm>
            <a:custGeom>
              <a:avLst/>
              <a:gdLst/>
              <a:ahLst/>
              <a:cxnLst/>
              <a:rect l="l" t="t" r="r" b="b"/>
              <a:pathLst>
                <a:path w="41268" h="35731" fill="none" extrusionOk="0">
                  <a:moveTo>
                    <a:pt x="30945" y="0"/>
                  </a:moveTo>
                  <a:lnTo>
                    <a:pt x="10323" y="0"/>
                  </a:lnTo>
                  <a:lnTo>
                    <a:pt x="0" y="17860"/>
                  </a:lnTo>
                  <a:lnTo>
                    <a:pt x="10323" y="35731"/>
                  </a:lnTo>
                  <a:lnTo>
                    <a:pt x="30945" y="35731"/>
                  </a:lnTo>
                  <a:lnTo>
                    <a:pt x="41267" y="17860"/>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2"/>
            <p:cNvSpPr/>
            <p:nvPr/>
          </p:nvSpPr>
          <p:spPr>
            <a:xfrm>
              <a:off x="3397425" y="1144325"/>
              <a:ext cx="1031425" cy="893275"/>
            </a:xfrm>
            <a:custGeom>
              <a:avLst/>
              <a:gdLst/>
              <a:ahLst/>
              <a:cxnLst/>
              <a:rect l="l" t="t" r="r" b="b"/>
              <a:pathLst>
                <a:path w="41257" h="35731" fill="none" extrusionOk="0">
                  <a:moveTo>
                    <a:pt x="30945" y="0"/>
                  </a:moveTo>
                  <a:lnTo>
                    <a:pt x="10312" y="0"/>
                  </a:lnTo>
                  <a:lnTo>
                    <a:pt x="1" y="17871"/>
                  </a:lnTo>
                  <a:lnTo>
                    <a:pt x="10312" y="35731"/>
                  </a:lnTo>
                  <a:lnTo>
                    <a:pt x="30945" y="35731"/>
                  </a:lnTo>
                  <a:lnTo>
                    <a:pt x="41256" y="17871"/>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2"/>
            <p:cNvSpPr/>
            <p:nvPr/>
          </p:nvSpPr>
          <p:spPr>
            <a:xfrm>
              <a:off x="6059975" y="2696000"/>
              <a:ext cx="1031700" cy="893575"/>
            </a:xfrm>
            <a:custGeom>
              <a:avLst/>
              <a:gdLst/>
              <a:ahLst/>
              <a:cxnLst/>
              <a:rect l="l" t="t" r="r" b="b"/>
              <a:pathLst>
                <a:path w="41268" h="35743" fill="none" extrusionOk="0">
                  <a:moveTo>
                    <a:pt x="30957" y="0"/>
                  </a:moveTo>
                  <a:lnTo>
                    <a:pt x="10323" y="0"/>
                  </a:lnTo>
                  <a:lnTo>
                    <a:pt x="0" y="17872"/>
                  </a:lnTo>
                  <a:lnTo>
                    <a:pt x="10323" y="35743"/>
                  </a:lnTo>
                  <a:lnTo>
                    <a:pt x="30957" y="35743"/>
                  </a:lnTo>
                  <a:lnTo>
                    <a:pt x="41267"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2"/>
            <p:cNvSpPr/>
            <p:nvPr/>
          </p:nvSpPr>
          <p:spPr>
            <a:xfrm>
              <a:off x="4298750" y="2696000"/>
              <a:ext cx="1031700" cy="893575"/>
            </a:xfrm>
            <a:custGeom>
              <a:avLst/>
              <a:gdLst/>
              <a:ahLst/>
              <a:cxnLst/>
              <a:rect l="l" t="t" r="r" b="b"/>
              <a:pathLst>
                <a:path w="41268" h="35743" fill="none" extrusionOk="0">
                  <a:moveTo>
                    <a:pt x="30944" y="0"/>
                  </a:moveTo>
                  <a:lnTo>
                    <a:pt x="10311" y="0"/>
                  </a:lnTo>
                  <a:lnTo>
                    <a:pt x="0" y="17872"/>
                  </a:lnTo>
                  <a:lnTo>
                    <a:pt x="10311" y="35743"/>
                  </a:lnTo>
                  <a:lnTo>
                    <a:pt x="30944" y="35743"/>
                  </a:lnTo>
                  <a:lnTo>
                    <a:pt x="41267"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2"/>
            <p:cNvSpPr/>
            <p:nvPr/>
          </p:nvSpPr>
          <p:spPr>
            <a:xfrm>
              <a:off x="5179800" y="3205275"/>
              <a:ext cx="1031700" cy="893300"/>
            </a:xfrm>
            <a:custGeom>
              <a:avLst/>
              <a:gdLst/>
              <a:ahLst/>
              <a:cxnLst/>
              <a:rect l="l" t="t" r="r" b="b"/>
              <a:pathLst>
                <a:path w="41268" h="35732" fill="none" extrusionOk="0">
                  <a:moveTo>
                    <a:pt x="30957" y="1"/>
                  </a:moveTo>
                  <a:lnTo>
                    <a:pt x="10323" y="1"/>
                  </a:lnTo>
                  <a:lnTo>
                    <a:pt x="1" y="17872"/>
                  </a:lnTo>
                  <a:lnTo>
                    <a:pt x="10323" y="35732"/>
                  </a:lnTo>
                  <a:lnTo>
                    <a:pt x="30957" y="35732"/>
                  </a:lnTo>
                  <a:lnTo>
                    <a:pt x="41268"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2"/>
            <p:cNvSpPr/>
            <p:nvPr/>
          </p:nvSpPr>
          <p:spPr>
            <a:xfrm>
              <a:off x="5180700" y="2180150"/>
              <a:ext cx="1031700" cy="893600"/>
            </a:xfrm>
            <a:custGeom>
              <a:avLst/>
              <a:gdLst/>
              <a:ahLst/>
              <a:cxnLst/>
              <a:rect l="l" t="t" r="r" b="b"/>
              <a:pathLst>
                <a:path w="41268" h="35744" fill="none" extrusionOk="0">
                  <a:moveTo>
                    <a:pt x="30945" y="1"/>
                  </a:moveTo>
                  <a:lnTo>
                    <a:pt x="10323" y="1"/>
                  </a:lnTo>
                  <a:lnTo>
                    <a:pt x="0" y="17872"/>
                  </a:lnTo>
                  <a:lnTo>
                    <a:pt x="10323" y="35743"/>
                  </a:lnTo>
                  <a:lnTo>
                    <a:pt x="30945" y="35743"/>
                  </a:lnTo>
                  <a:lnTo>
                    <a:pt x="41267"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2"/>
            <p:cNvSpPr/>
            <p:nvPr/>
          </p:nvSpPr>
          <p:spPr>
            <a:xfrm>
              <a:off x="3395950" y="3157375"/>
              <a:ext cx="1031700" cy="893575"/>
            </a:xfrm>
            <a:custGeom>
              <a:avLst/>
              <a:gdLst/>
              <a:ahLst/>
              <a:cxnLst/>
              <a:rect l="l" t="t" r="r" b="b"/>
              <a:pathLst>
                <a:path w="41268" h="35743" fill="none" extrusionOk="0">
                  <a:moveTo>
                    <a:pt x="30945" y="0"/>
                  </a:moveTo>
                  <a:lnTo>
                    <a:pt x="10323" y="0"/>
                  </a:lnTo>
                  <a:lnTo>
                    <a:pt x="0" y="17871"/>
                  </a:lnTo>
                  <a:lnTo>
                    <a:pt x="10323" y="35743"/>
                  </a:lnTo>
                  <a:lnTo>
                    <a:pt x="30945" y="35743"/>
                  </a:lnTo>
                  <a:lnTo>
                    <a:pt x="41267" y="17871"/>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2"/>
            <p:cNvSpPr/>
            <p:nvPr/>
          </p:nvSpPr>
          <p:spPr>
            <a:xfrm>
              <a:off x="1634725" y="3157375"/>
              <a:ext cx="1031400" cy="893575"/>
            </a:xfrm>
            <a:custGeom>
              <a:avLst/>
              <a:gdLst/>
              <a:ahLst/>
              <a:cxnLst/>
              <a:rect l="l" t="t" r="r" b="b"/>
              <a:pathLst>
                <a:path w="41256" h="35743" fill="none" extrusionOk="0">
                  <a:moveTo>
                    <a:pt x="30944" y="0"/>
                  </a:moveTo>
                  <a:lnTo>
                    <a:pt x="10311" y="0"/>
                  </a:lnTo>
                  <a:lnTo>
                    <a:pt x="0" y="17871"/>
                  </a:lnTo>
                  <a:lnTo>
                    <a:pt x="10311" y="35743"/>
                  </a:lnTo>
                  <a:lnTo>
                    <a:pt x="30944" y="35743"/>
                  </a:lnTo>
                  <a:lnTo>
                    <a:pt x="41255" y="17871"/>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2"/>
            <p:cNvSpPr/>
            <p:nvPr/>
          </p:nvSpPr>
          <p:spPr>
            <a:xfrm>
              <a:off x="2515775" y="3666650"/>
              <a:ext cx="1031700" cy="893300"/>
            </a:xfrm>
            <a:custGeom>
              <a:avLst/>
              <a:gdLst/>
              <a:ahLst/>
              <a:cxnLst/>
              <a:rect l="l" t="t" r="r" b="b"/>
              <a:pathLst>
                <a:path w="41268" h="35732" fill="none" extrusionOk="0">
                  <a:moveTo>
                    <a:pt x="30957" y="1"/>
                  </a:moveTo>
                  <a:lnTo>
                    <a:pt x="10323" y="1"/>
                  </a:lnTo>
                  <a:lnTo>
                    <a:pt x="1" y="17872"/>
                  </a:lnTo>
                  <a:lnTo>
                    <a:pt x="10323" y="35731"/>
                  </a:lnTo>
                  <a:lnTo>
                    <a:pt x="30957" y="35731"/>
                  </a:lnTo>
                  <a:lnTo>
                    <a:pt x="41268"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2"/>
            <p:cNvSpPr/>
            <p:nvPr/>
          </p:nvSpPr>
          <p:spPr>
            <a:xfrm>
              <a:off x="2516675" y="2641525"/>
              <a:ext cx="1031700" cy="893600"/>
            </a:xfrm>
            <a:custGeom>
              <a:avLst/>
              <a:gdLst/>
              <a:ahLst/>
              <a:cxnLst/>
              <a:rect l="l" t="t" r="r" b="b"/>
              <a:pathLst>
                <a:path w="41268" h="35744" fill="none" extrusionOk="0">
                  <a:moveTo>
                    <a:pt x="30945" y="1"/>
                  </a:moveTo>
                  <a:lnTo>
                    <a:pt x="10311" y="1"/>
                  </a:lnTo>
                  <a:lnTo>
                    <a:pt x="0" y="17872"/>
                  </a:lnTo>
                  <a:lnTo>
                    <a:pt x="10311" y="35743"/>
                  </a:lnTo>
                  <a:lnTo>
                    <a:pt x="30945" y="35743"/>
                  </a:lnTo>
                  <a:lnTo>
                    <a:pt x="41267" y="17872"/>
                  </a:lnTo>
                  <a:close/>
                </a:path>
              </a:pathLst>
            </a:custGeom>
            <a:noFill/>
            <a:ln w="22325" cap="flat" cmpd="sng">
              <a:solidFill>
                <a:srgbClr val="11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1730;p42"/>
          <p:cNvSpPr txBox="1">
            <a:spLocks noGrp="1"/>
          </p:cNvSpPr>
          <p:nvPr>
            <p:ph type="ctrTitle"/>
          </p:nvPr>
        </p:nvSpPr>
        <p:spPr>
          <a:xfrm>
            <a:off x="4807744" y="592932"/>
            <a:ext cx="2936080" cy="29360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F3F3F3"/>
                </a:solidFill>
              </a:rPr>
              <a:t>THANK YOU</a:t>
            </a:r>
            <a:endParaRPr dirty="0">
              <a:solidFill>
                <a:srgbClr val="F3F3F3"/>
              </a:solidFill>
            </a:endParaRPr>
          </a:p>
        </p:txBody>
      </p:sp>
      <p:sp>
        <p:nvSpPr>
          <p:cNvPr id="1731" name="Google Shape;1731;p4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000" dirty="0">
              <a:solidFill>
                <a:srgbClr val="F3F3F3"/>
              </a:solidFill>
            </a:endParaRPr>
          </a:p>
        </p:txBody>
      </p:sp>
      <p:sp>
        <p:nvSpPr>
          <p:cNvPr id="1732" name="Google Shape;1732;p42"/>
          <p:cNvSpPr txBox="1">
            <a:spLocks noGrp="1"/>
          </p:cNvSpPr>
          <p:nvPr>
            <p:ph type="subTitle" idx="4294967295"/>
          </p:nvPr>
        </p:nvSpPr>
        <p:spPr>
          <a:xfrm>
            <a:off x="7488238" y="2108200"/>
            <a:ext cx="1655762" cy="69056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endParaRPr sz="1000" dirty="0">
              <a:solidFill>
                <a:srgbClr val="F3F3F3"/>
              </a:solidFill>
            </a:endParaRPr>
          </a:p>
        </p:txBody>
      </p:sp>
      <p:sp>
        <p:nvSpPr>
          <p:cNvPr id="1737" name="Google Shape;1737;p42"/>
          <p:cNvSpPr txBox="1">
            <a:spLocks noGrp="1"/>
          </p:cNvSpPr>
          <p:nvPr>
            <p:ph type="subTitle" idx="4294967295"/>
          </p:nvPr>
        </p:nvSpPr>
        <p:spPr>
          <a:xfrm>
            <a:off x="0" y="3783013"/>
            <a:ext cx="2557299" cy="495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endParaRPr sz="1000" dirty="0">
              <a:solidFill>
                <a:srgbClr val="F3F3F3"/>
              </a:solidFill>
            </a:endParaRPr>
          </a:p>
        </p:txBody>
      </p:sp>
      <p:sp>
        <p:nvSpPr>
          <p:cNvPr id="1733" name="Google Shape;1733;p42"/>
          <p:cNvSpPr txBox="1"/>
          <p:nvPr/>
        </p:nvSpPr>
        <p:spPr>
          <a:xfrm>
            <a:off x="5196546" y="3207705"/>
            <a:ext cx="1365900" cy="495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F3F3F3"/>
              </a:solidFill>
              <a:latin typeface="Teko"/>
              <a:ea typeface="Teko"/>
              <a:cs typeface="Teko"/>
              <a:sym typeface="Teko"/>
            </a:endParaRPr>
          </a:p>
        </p:txBody>
      </p:sp>
      <p:sp>
        <p:nvSpPr>
          <p:cNvPr id="1735" name="Google Shape;1735;p42"/>
          <p:cNvSpPr txBox="1"/>
          <p:nvPr/>
        </p:nvSpPr>
        <p:spPr>
          <a:xfrm>
            <a:off x="6453108" y="1763576"/>
            <a:ext cx="1365900" cy="495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F3F3F3"/>
              </a:solidFill>
              <a:latin typeface="Teko"/>
              <a:ea typeface="Teko"/>
              <a:cs typeface="Teko"/>
              <a:sym typeface="Teko"/>
            </a:endParaRPr>
          </a:p>
        </p:txBody>
      </p:sp>
      <p:sp>
        <p:nvSpPr>
          <p:cNvPr id="1736" name="Google Shape;1736;p42"/>
          <p:cNvSpPr txBox="1"/>
          <p:nvPr/>
        </p:nvSpPr>
        <p:spPr>
          <a:xfrm>
            <a:off x="2974178" y="3474588"/>
            <a:ext cx="1365900" cy="495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dirty="0">
              <a:solidFill>
                <a:srgbClr val="F3F3F3"/>
              </a:solidFill>
              <a:latin typeface="Teko"/>
              <a:ea typeface="Teko"/>
              <a:cs typeface="Teko"/>
              <a:sym typeface="Tek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47"/>
          <p:cNvSpPr txBox="1">
            <a:spLocks noGrp="1"/>
          </p:cNvSpPr>
          <p:nvPr>
            <p:ph type="body" idx="1"/>
          </p:nvPr>
        </p:nvSpPr>
        <p:spPr>
          <a:xfrm>
            <a:off x="1828800" y="1546600"/>
            <a:ext cx="6430536" cy="2809810"/>
          </a:xfrm>
          <a:prstGeom prst="rect">
            <a:avLst/>
          </a:prstGeom>
        </p:spPr>
        <p:txBody>
          <a:bodyPr spcFirstLastPara="1" wrap="square" lIns="91425" tIns="91425" rIns="91425" bIns="91425" anchor="ctr" anchorCtr="0">
            <a:noAutofit/>
          </a:bodyPr>
          <a:lstStyle/>
          <a:p>
            <a:pPr marL="0" indent="0" algn="just" defTabSz="457200">
              <a:spcBef>
                <a:spcPts val="1200"/>
              </a:spcBef>
              <a:buSzTx/>
              <a:buNone/>
              <a:defRPr sz="1800">
                <a:solidFill>
                  <a:srgbClr val="000000"/>
                </a:solidFill>
                <a:latin typeface="Times New Roman"/>
                <a:ea typeface="Times New Roman"/>
                <a:cs typeface="Times New Roman"/>
                <a:sym typeface="Times New Roman"/>
              </a:defRPr>
            </a:pPr>
            <a:r>
              <a:rPr lang="en-US" sz="1200" b="1" dirty="0">
                <a:solidFill>
                  <a:schemeClr val="bg1"/>
                </a:solidFill>
                <a:latin typeface="Source Code Pro Light" panose="020B0604020202020204" charset="0"/>
                <a:ea typeface="Source Code Pro Light" panose="020B0604020202020204" charset="0"/>
              </a:rPr>
              <a:t>Presentation, Inspiration and Motivation have always played a key role in success of any project. </a:t>
            </a:r>
          </a:p>
          <a:p>
            <a:pPr marL="0" indent="0" algn="just" defTabSz="457200">
              <a:spcBef>
                <a:spcPts val="1200"/>
              </a:spcBef>
              <a:buSzTx/>
              <a:buNone/>
              <a:defRPr sz="1800">
                <a:solidFill>
                  <a:srgbClr val="000000"/>
                </a:solidFill>
                <a:latin typeface="Times New Roman"/>
                <a:ea typeface="Times New Roman"/>
                <a:cs typeface="Times New Roman"/>
                <a:sym typeface="Times New Roman"/>
              </a:defRPr>
            </a:pPr>
            <a:r>
              <a:rPr lang="en-US" sz="1200" b="1" dirty="0">
                <a:solidFill>
                  <a:schemeClr val="bg1"/>
                </a:solidFill>
                <a:latin typeface="Source Code Pro Light" panose="020B0604020202020204" charset="0"/>
                <a:ea typeface="Source Code Pro Light" panose="020B0604020202020204" charset="0"/>
              </a:rPr>
              <a:t>I express a deep sense of gratitude to Dr Rinku Sharma, Professor, Department of Applied Physics, DTU to encourage  to highest peak and to provide  with the opportunity to prepare the project. I am immensely obliged to her for her elevating inspiration, encouraging guidance and kind supervision in the completion of the project. I am also thankful for her invaluably constructive criticism and advises throughout the working of the project. </a:t>
            </a:r>
          </a:p>
          <a:p>
            <a:pPr marL="0" indent="0" algn="just" defTabSz="457200">
              <a:spcBef>
                <a:spcPts val="1200"/>
              </a:spcBef>
              <a:buSzTx/>
              <a:buNone/>
              <a:defRPr sz="1800">
                <a:solidFill>
                  <a:srgbClr val="000000"/>
                </a:solidFill>
                <a:latin typeface="Times New Roman"/>
                <a:ea typeface="Times New Roman"/>
                <a:cs typeface="Times New Roman"/>
                <a:sym typeface="Times New Roman"/>
              </a:defRPr>
            </a:pPr>
            <a:r>
              <a:rPr lang="en-US" sz="1200" dirty="0">
                <a:solidFill>
                  <a:schemeClr val="bg1"/>
                </a:solidFill>
              </a:rPr>
              <a:t>. </a:t>
            </a:r>
          </a:p>
          <a:p>
            <a:pPr marL="0" lvl="0" indent="0" algn="l" rtl="0">
              <a:lnSpc>
                <a:spcPct val="100000"/>
              </a:lnSpc>
              <a:spcBef>
                <a:spcPts val="300"/>
              </a:spcBef>
              <a:spcAft>
                <a:spcPts val="0"/>
              </a:spcAft>
              <a:buClr>
                <a:schemeClr val="dk1"/>
              </a:buClr>
              <a:buSzPts val="1100"/>
              <a:buFont typeface="Arial"/>
              <a:buNone/>
            </a:pPr>
            <a:endParaRPr dirty="0"/>
          </a:p>
        </p:txBody>
      </p:sp>
      <p:sp>
        <p:nvSpPr>
          <p:cNvPr id="1858" name="Google Shape;1858;p47"/>
          <p:cNvSpPr/>
          <p:nvPr/>
        </p:nvSpPr>
        <p:spPr>
          <a:xfrm rot="5400000">
            <a:off x="-2359569" y="482631"/>
            <a:ext cx="6696740" cy="423876"/>
          </a:xfrm>
          <a:custGeom>
            <a:avLst/>
            <a:gdLst/>
            <a:ahLst/>
            <a:cxnLst/>
            <a:rect l="l" t="t" r="r" b="b"/>
            <a:pathLst>
              <a:path w="107195" h="6785" extrusionOk="0">
                <a:moveTo>
                  <a:pt x="30398" y="0"/>
                </a:moveTo>
                <a:lnTo>
                  <a:pt x="27181" y="6727"/>
                </a:lnTo>
                <a:lnTo>
                  <a:pt x="0" y="6727"/>
                </a:lnTo>
                <a:lnTo>
                  <a:pt x="0" y="6784"/>
                </a:lnTo>
                <a:lnTo>
                  <a:pt x="27217" y="6784"/>
                </a:lnTo>
                <a:lnTo>
                  <a:pt x="30434" y="53"/>
                </a:lnTo>
                <a:lnTo>
                  <a:pt x="71874" y="53"/>
                </a:lnTo>
                <a:lnTo>
                  <a:pt x="75290" y="6771"/>
                </a:lnTo>
                <a:lnTo>
                  <a:pt x="75295" y="6784"/>
                </a:lnTo>
                <a:lnTo>
                  <a:pt x="107195" y="6784"/>
                </a:lnTo>
                <a:lnTo>
                  <a:pt x="107195" y="6727"/>
                </a:lnTo>
                <a:lnTo>
                  <a:pt x="75330" y="6727"/>
                </a:lnTo>
                <a:lnTo>
                  <a:pt x="71914" y="14"/>
                </a:lnTo>
                <a:lnTo>
                  <a:pt x="71905" y="0"/>
                </a:lnTo>
                <a:close/>
              </a:path>
            </a:pathLst>
          </a:custGeom>
          <a:solidFill>
            <a:srgbClr val="4DFFFF"/>
          </a:solid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47"/>
          <p:cNvSpPr txBox="1">
            <a:spLocks noGrp="1"/>
          </p:cNvSpPr>
          <p:nvPr>
            <p:ph type="ctrTitle"/>
          </p:nvPr>
        </p:nvSpPr>
        <p:spPr>
          <a:xfrm>
            <a:off x="2817541" y="322800"/>
            <a:ext cx="5515184" cy="101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600" dirty="0"/>
              <a:t>ACKNOWLEDGEMENT</a:t>
            </a:r>
            <a:endParaRPr sz="3600" dirty="0"/>
          </a:p>
        </p:txBody>
      </p:sp>
      <p:sp>
        <p:nvSpPr>
          <p:cNvPr id="1860" name="Google Shape;1860;p47"/>
          <p:cNvSpPr/>
          <p:nvPr/>
        </p:nvSpPr>
        <p:spPr>
          <a:xfrm>
            <a:off x="4317650" y="3596900"/>
            <a:ext cx="87000" cy="87000"/>
          </a:xfrm>
          <a:prstGeom prst="rect">
            <a:avLst/>
          </a:prstGeom>
          <a:no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4"/>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3F3F3"/>
                </a:solidFill>
                <a:latin typeface="Teko"/>
                <a:ea typeface="Teko"/>
                <a:cs typeface="Teko"/>
                <a:sym typeface="Teko"/>
              </a:rPr>
              <a:t>TABLE OF CONTENTS</a:t>
            </a:r>
            <a:endParaRPr>
              <a:solidFill>
                <a:srgbClr val="F3F3F3"/>
              </a:solidFill>
              <a:latin typeface="Teko"/>
              <a:ea typeface="Teko"/>
              <a:cs typeface="Teko"/>
              <a:sym typeface="Teko"/>
            </a:endParaRPr>
          </a:p>
        </p:txBody>
      </p:sp>
      <p:sp>
        <p:nvSpPr>
          <p:cNvPr id="505" name="Google Shape;505;p24"/>
          <p:cNvSpPr txBox="1">
            <a:spLocks noGrp="1"/>
          </p:cNvSpPr>
          <p:nvPr>
            <p:ph type="ctrTitle"/>
          </p:nvPr>
        </p:nvSpPr>
        <p:spPr>
          <a:xfrm>
            <a:off x="4751864" y="725988"/>
            <a:ext cx="2251800" cy="7148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dirty="0">
              <a:solidFill>
                <a:srgbClr val="F3F3F3"/>
              </a:solidFill>
              <a:latin typeface="Teko"/>
              <a:ea typeface="Teko"/>
              <a:cs typeface="Teko"/>
              <a:sym typeface="Teko"/>
            </a:endParaRPr>
          </a:p>
          <a:p>
            <a:pPr marL="0" lvl="0" indent="0" algn="l" rtl="0">
              <a:spcBef>
                <a:spcPts val="0"/>
              </a:spcBef>
              <a:spcAft>
                <a:spcPts val="0"/>
              </a:spcAft>
              <a:buNone/>
            </a:pPr>
            <a:r>
              <a:rPr lang="es" sz="2000" dirty="0">
                <a:solidFill>
                  <a:srgbClr val="F3F3F3"/>
                </a:solidFill>
              </a:rPr>
              <a:t>Aerial Systems(UAVs)</a:t>
            </a:r>
            <a:endParaRPr sz="2000" dirty="0">
              <a:solidFill>
                <a:srgbClr val="F3F3F3"/>
              </a:solidFill>
              <a:latin typeface="Teko"/>
              <a:ea typeface="Teko"/>
              <a:cs typeface="Teko"/>
              <a:sym typeface="Teko"/>
            </a:endParaRPr>
          </a:p>
        </p:txBody>
      </p:sp>
      <p:sp>
        <p:nvSpPr>
          <p:cNvPr id="506" name="Google Shape;506;p24"/>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F3F3F3"/>
              </a:solidFill>
            </a:endParaRPr>
          </a:p>
        </p:txBody>
      </p:sp>
      <p:sp>
        <p:nvSpPr>
          <p:cNvPr id="507" name="Google Shape;507;p24"/>
          <p:cNvSpPr txBox="1">
            <a:spLocks noGrp="1"/>
          </p:cNvSpPr>
          <p:nvPr>
            <p:ph type="title" idx="2"/>
          </p:nvPr>
        </p:nvSpPr>
        <p:spPr>
          <a:xfrm>
            <a:off x="4078923" y="100806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01</a:t>
            </a:r>
            <a:endParaRPr dirty="0">
              <a:solidFill>
                <a:srgbClr val="F3F3F3"/>
              </a:solidFill>
              <a:latin typeface="Teko"/>
              <a:ea typeface="Teko"/>
              <a:cs typeface="Teko"/>
              <a:sym typeface="Teko"/>
            </a:endParaRPr>
          </a:p>
        </p:txBody>
      </p:sp>
      <p:sp>
        <p:nvSpPr>
          <p:cNvPr id="508" name="Google Shape;508;p24"/>
          <p:cNvSpPr txBox="1">
            <a:spLocks noGrp="1"/>
          </p:cNvSpPr>
          <p:nvPr>
            <p:ph type="ctrTitle" idx="3"/>
          </p:nvPr>
        </p:nvSpPr>
        <p:spPr>
          <a:xfrm>
            <a:off x="6021200" y="1839352"/>
            <a:ext cx="2251800" cy="6084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000" dirty="0">
                <a:solidFill>
                  <a:srgbClr val="F3F3F3"/>
                </a:solidFill>
              </a:rPr>
              <a:t>Dynamics of UAVS</a:t>
            </a:r>
            <a:endParaRPr sz="2000" dirty="0">
              <a:solidFill>
                <a:srgbClr val="F3F3F3"/>
              </a:solidFill>
              <a:latin typeface="Teko"/>
              <a:ea typeface="Teko"/>
              <a:cs typeface="Teko"/>
              <a:sym typeface="Teko"/>
            </a:endParaRPr>
          </a:p>
        </p:txBody>
      </p:sp>
      <p:sp>
        <p:nvSpPr>
          <p:cNvPr id="509" name="Google Shape;509;p24"/>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endParaRPr lang="es" sz="1200" dirty="0">
              <a:solidFill>
                <a:srgbClr val="F3F3F3"/>
              </a:solidFill>
            </a:endParaRPr>
          </a:p>
        </p:txBody>
      </p:sp>
      <p:sp>
        <p:nvSpPr>
          <p:cNvPr id="510" name="Google Shape;510;p24"/>
          <p:cNvSpPr txBox="1">
            <a:spLocks noGrp="1"/>
          </p:cNvSpPr>
          <p:nvPr>
            <p:ph type="title" idx="5"/>
          </p:nvPr>
        </p:nvSpPr>
        <p:spPr>
          <a:xfrm>
            <a:off x="5282179" y="200242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02</a:t>
            </a:r>
            <a:endParaRPr dirty="0">
              <a:solidFill>
                <a:srgbClr val="F3F3F3"/>
              </a:solidFill>
              <a:latin typeface="Teko"/>
              <a:ea typeface="Teko"/>
              <a:cs typeface="Teko"/>
              <a:sym typeface="Teko"/>
            </a:endParaRPr>
          </a:p>
        </p:txBody>
      </p:sp>
      <p:sp>
        <p:nvSpPr>
          <p:cNvPr id="511" name="Google Shape;511;p24"/>
          <p:cNvSpPr txBox="1">
            <a:spLocks noGrp="1"/>
          </p:cNvSpPr>
          <p:nvPr>
            <p:ph type="ctrTitle" idx="6"/>
          </p:nvPr>
        </p:nvSpPr>
        <p:spPr>
          <a:xfrm>
            <a:off x="6021200" y="2702742"/>
            <a:ext cx="2251800" cy="7643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Inertial Measurement Unit</a:t>
            </a:r>
            <a:endParaRPr dirty="0">
              <a:solidFill>
                <a:srgbClr val="F3F3F3"/>
              </a:solidFill>
              <a:latin typeface="Teko"/>
              <a:ea typeface="Teko"/>
              <a:cs typeface="Teko"/>
              <a:sym typeface="Teko"/>
            </a:endParaRPr>
          </a:p>
        </p:txBody>
      </p:sp>
      <p:sp>
        <p:nvSpPr>
          <p:cNvPr id="512" name="Google Shape;512;p24"/>
          <p:cNvSpPr txBox="1">
            <a:spLocks noGrp="1"/>
          </p:cNvSpPr>
          <p:nvPr>
            <p:ph type="subTitle" idx="7"/>
          </p:nvPr>
        </p:nvSpPr>
        <p:spPr>
          <a:xfrm>
            <a:off x="6021200" y="3143999"/>
            <a:ext cx="2142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3F3F3"/>
              </a:solidFill>
            </a:endParaRPr>
          </a:p>
        </p:txBody>
      </p:sp>
      <p:sp>
        <p:nvSpPr>
          <p:cNvPr id="513" name="Google Shape;513;p24"/>
          <p:cNvSpPr txBox="1">
            <a:spLocks noGrp="1"/>
          </p:cNvSpPr>
          <p:nvPr>
            <p:ph type="title" idx="8"/>
          </p:nvPr>
        </p:nvSpPr>
        <p:spPr>
          <a:xfrm>
            <a:off x="5282179" y="299962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03</a:t>
            </a:r>
            <a:endParaRPr dirty="0">
              <a:solidFill>
                <a:srgbClr val="F3F3F3"/>
              </a:solidFill>
              <a:latin typeface="Teko"/>
              <a:ea typeface="Teko"/>
              <a:cs typeface="Teko"/>
              <a:sym typeface="Teko"/>
            </a:endParaRPr>
          </a:p>
        </p:txBody>
      </p:sp>
      <p:sp>
        <p:nvSpPr>
          <p:cNvPr id="514" name="Google Shape;514;p24"/>
          <p:cNvSpPr txBox="1">
            <a:spLocks noGrp="1"/>
          </p:cNvSpPr>
          <p:nvPr>
            <p:ph type="ctrTitle" idx="13"/>
          </p:nvPr>
        </p:nvSpPr>
        <p:spPr>
          <a:xfrm>
            <a:off x="4751864" y="3690374"/>
            <a:ext cx="2251800" cy="7271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000" dirty="0">
                <a:solidFill>
                  <a:srgbClr val="F3F3F3"/>
                </a:solidFill>
              </a:rPr>
              <a:t>Arduino Simulation</a:t>
            </a:r>
            <a:endParaRPr sz="2000" dirty="0">
              <a:solidFill>
                <a:srgbClr val="F3F3F3"/>
              </a:solidFill>
              <a:latin typeface="Teko"/>
              <a:ea typeface="Teko"/>
              <a:cs typeface="Teko"/>
              <a:sym typeface="Teko"/>
            </a:endParaRPr>
          </a:p>
        </p:txBody>
      </p:sp>
      <p:sp>
        <p:nvSpPr>
          <p:cNvPr id="515" name="Google Shape;515;p24"/>
          <p:cNvSpPr txBox="1">
            <a:spLocks noGrp="1"/>
          </p:cNvSpPr>
          <p:nvPr>
            <p:ph type="subTitle" idx="14"/>
          </p:nvPr>
        </p:nvSpPr>
        <p:spPr>
          <a:xfrm>
            <a:off x="4751864" y="4133531"/>
            <a:ext cx="2142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F3F3F3"/>
              </a:solidFill>
            </a:endParaRPr>
          </a:p>
          <a:p>
            <a:pPr marL="0" lvl="0" indent="0" algn="l" rtl="0">
              <a:spcBef>
                <a:spcPts val="0"/>
              </a:spcBef>
              <a:spcAft>
                <a:spcPts val="0"/>
              </a:spcAft>
              <a:buNone/>
            </a:pPr>
            <a:endParaRPr dirty="0">
              <a:solidFill>
                <a:srgbClr val="F3F3F3"/>
              </a:solidFill>
            </a:endParaRPr>
          </a:p>
        </p:txBody>
      </p:sp>
      <p:sp>
        <p:nvSpPr>
          <p:cNvPr id="516" name="Google Shape;516;p24"/>
          <p:cNvSpPr txBox="1">
            <a:spLocks noGrp="1"/>
          </p:cNvSpPr>
          <p:nvPr>
            <p:ph type="title" idx="15"/>
          </p:nvPr>
        </p:nvSpPr>
        <p:spPr>
          <a:xfrm>
            <a:off x="4078923" y="399138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04</a:t>
            </a:r>
            <a:endParaRPr>
              <a:solidFill>
                <a:srgbClr val="F3F3F3"/>
              </a:solidFill>
              <a:latin typeface="Teko"/>
              <a:ea typeface="Teko"/>
              <a:cs typeface="Teko"/>
              <a:sym typeface="Teko"/>
            </a:endParaRPr>
          </a:p>
        </p:txBody>
      </p:sp>
      <p:pic>
        <p:nvPicPr>
          <p:cNvPr id="517" name="Google Shape;517;p24"/>
          <p:cNvPicPr preferRelativeResize="0"/>
          <p:nvPr/>
        </p:nvPicPr>
        <p:blipFill>
          <a:blip r:embed="rId3">
            <a:alphaModFix/>
          </a:blip>
          <a:stretch>
            <a:fillRect/>
          </a:stretch>
        </p:blipFill>
        <p:spPr>
          <a:xfrm rot="1309904">
            <a:off x="-1620794" y="528611"/>
            <a:ext cx="7095151" cy="43092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1"/>
        <p:cNvGrpSpPr/>
        <p:nvPr/>
      </p:nvGrpSpPr>
      <p:grpSpPr>
        <a:xfrm>
          <a:off x="0" y="0"/>
          <a:ext cx="0" cy="0"/>
          <a:chOff x="0" y="0"/>
          <a:chExt cx="0" cy="0"/>
        </a:xfrm>
      </p:grpSpPr>
      <p:pic>
        <p:nvPicPr>
          <p:cNvPr id="522" name="Google Shape;522;p25"/>
          <p:cNvPicPr preferRelativeResize="0"/>
          <p:nvPr/>
        </p:nvPicPr>
        <p:blipFill rotWithShape="1">
          <a:blip r:embed="rId4">
            <a:alphaModFix/>
          </a:blip>
          <a:srcRect t="63908"/>
          <a:stretch/>
        </p:blipFill>
        <p:spPr>
          <a:xfrm>
            <a:off x="-1133514" y="2197465"/>
            <a:ext cx="3969583" cy="1421607"/>
          </a:xfrm>
          <a:prstGeom prst="rect">
            <a:avLst/>
          </a:prstGeom>
          <a:noFill/>
          <a:ln>
            <a:noFill/>
          </a:ln>
        </p:spPr>
      </p:pic>
      <p:sp>
        <p:nvSpPr>
          <p:cNvPr id="523" name="Google Shape;523;p25"/>
          <p:cNvSpPr txBox="1">
            <a:spLocks noGrp="1"/>
          </p:cNvSpPr>
          <p:nvPr>
            <p:ph type="subTitle" idx="1"/>
          </p:nvPr>
        </p:nvSpPr>
        <p:spPr>
          <a:xfrm flipH="1">
            <a:off x="1957385" y="2257425"/>
            <a:ext cx="5200651" cy="142160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N" sz="1200" b="1" dirty="0">
                <a:solidFill>
                  <a:srgbClr val="F3F3F3"/>
                </a:solidFill>
              </a:rPr>
              <a:t>An unmanned aerial vehicle(UAV), commonly known as a drone, is an aerial system without a human pilot on board. Its flight is either controlled autonomously by computers in the vehicle. A common drone consist of four motors, control circuitry in middle and propellers mounted on its rotors. Two rotors rotate in clockwise direction while other two in counter clockwise directions to provide appropriate thrusts. </a:t>
            </a:r>
            <a:endParaRPr lang="en-IN" sz="1400" b="1" dirty="0">
              <a:solidFill>
                <a:srgbClr val="F3F3F3"/>
              </a:solidFill>
            </a:endParaRPr>
          </a:p>
        </p:txBody>
      </p:sp>
      <p:sp>
        <p:nvSpPr>
          <p:cNvPr id="524" name="Google Shape;524;p25"/>
          <p:cNvSpPr txBox="1">
            <a:spLocks noGrp="1"/>
          </p:cNvSpPr>
          <p:nvPr>
            <p:ph type="title"/>
          </p:nvPr>
        </p:nvSpPr>
        <p:spPr>
          <a:xfrm>
            <a:off x="1531620" y="1578175"/>
            <a:ext cx="6057900" cy="8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3200" dirty="0">
                <a:solidFill>
                  <a:srgbClr val="F3F3F3"/>
                </a:solidFill>
                <a:latin typeface="Teko"/>
                <a:ea typeface="Teko"/>
                <a:cs typeface="Teko"/>
                <a:sym typeface="Teko"/>
              </a:rPr>
              <a:t>INTRODUCTION TO UNMANNED AERIAL VEHICLE</a:t>
            </a:r>
            <a:endParaRPr sz="3200" dirty="0">
              <a:solidFill>
                <a:srgbClr val="F3F3F3"/>
              </a:solidFill>
              <a:latin typeface="Teko"/>
              <a:ea typeface="Teko"/>
              <a:cs typeface="Teko"/>
              <a:sym typeface="Teko"/>
            </a:endParaRPr>
          </a:p>
        </p:txBody>
      </p:sp>
      <p:pic>
        <p:nvPicPr>
          <p:cNvPr id="525" name="Google Shape;525;p25"/>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526" name="Google Shape;526;p25"/>
          <p:cNvPicPr preferRelativeResize="0"/>
          <p:nvPr/>
        </p:nvPicPr>
        <p:blipFill rotWithShape="1">
          <a:blip r:embed="rId4">
            <a:alphaModFix/>
          </a:blip>
          <a:srcRect t="63908"/>
          <a:stretch/>
        </p:blipFill>
        <p:spPr>
          <a:xfrm>
            <a:off x="5786438" y="2197465"/>
            <a:ext cx="4690519" cy="1421606"/>
          </a:xfrm>
          <a:prstGeom prst="rect">
            <a:avLst/>
          </a:prstGeom>
          <a:noFill/>
          <a:ln>
            <a:noFill/>
          </a:ln>
          <a:effectLst>
            <a:outerShdw blurRad="57150" dist="19050" dir="5400000" algn="bl" rotWithShape="0">
              <a:srgbClr val="000000">
                <a:alpha val="50000"/>
              </a:srgbClr>
            </a:outerShdw>
          </a:effectLst>
        </p:spPr>
      </p:pic>
      <p:pic>
        <p:nvPicPr>
          <p:cNvPr id="527" name="Google Shape;527;p25"/>
          <p:cNvPicPr preferRelativeResize="0"/>
          <p:nvPr/>
        </p:nvPicPr>
        <p:blipFill rotWithShape="1">
          <a:blip r:embed="rId4">
            <a:alphaModFix/>
          </a:blip>
          <a:srcRect t="63908"/>
          <a:stretch/>
        </p:blipFill>
        <p:spPr>
          <a:xfrm rot="10800000" flipH="1">
            <a:off x="-239964" y="-80174"/>
            <a:ext cx="9198110" cy="1943802"/>
          </a:xfrm>
          <a:prstGeom prst="rect">
            <a:avLst/>
          </a:prstGeom>
          <a:noFill/>
          <a:ln>
            <a:noFill/>
          </a:ln>
        </p:spPr>
      </p:pic>
      <p:graphicFrame>
        <p:nvGraphicFramePr>
          <p:cNvPr id="8" name="Diagram 7">
            <a:extLst>
              <a:ext uri="{FF2B5EF4-FFF2-40B4-BE49-F238E27FC236}">
                <a16:creationId xmlns:a16="http://schemas.microsoft.com/office/drawing/2014/main" id="{5E32527E-B52C-4C25-9CEE-A4889C6F5CE6}"/>
              </a:ext>
            </a:extLst>
          </p:cNvPr>
          <p:cNvGraphicFramePr/>
          <p:nvPr>
            <p:extLst>
              <p:ext uri="{D42A27DB-BD31-4B8C-83A1-F6EECF244321}">
                <p14:modId xmlns:p14="http://schemas.microsoft.com/office/powerpoint/2010/main" val="1028486262"/>
              </p:ext>
            </p:extLst>
          </p:nvPr>
        </p:nvGraphicFramePr>
        <p:xfrm>
          <a:off x="3568390" y="3738991"/>
          <a:ext cx="2059259" cy="12939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4442685-7943-4C68-B23A-14653F0E280F}"/>
              </a:ext>
            </a:extLst>
          </p:cNvPr>
          <p:cNvSpPr>
            <a:spLocks noGrp="1"/>
          </p:cNvSpPr>
          <p:nvPr>
            <p:ph type="ctrTitle"/>
          </p:nvPr>
        </p:nvSpPr>
        <p:spPr>
          <a:xfrm>
            <a:off x="1605776" y="193287"/>
            <a:ext cx="5573374" cy="699283"/>
          </a:xfrm>
        </p:spPr>
        <p:txBody>
          <a:bodyPr/>
          <a:lstStyle/>
          <a:p>
            <a:r>
              <a:rPr lang="en-IN" sz="2800" dirty="0"/>
              <a:t>Top View</a:t>
            </a:r>
          </a:p>
        </p:txBody>
      </p:sp>
      <p:pic>
        <p:nvPicPr>
          <p:cNvPr id="17" name="Picture 16">
            <a:extLst>
              <a:ext uri="{FF2B5EF4-FFF2-40B4-BE49-F238E27FC236}">
                <a16:creationId xmlns:a16="http://schemas.microsoft.com/office/drawing/2014/main" id="{735C537B-B42D-49D5-81BE-463DE259BDD0}"/>
              </a:ext>
            </a:extLst>
          </p:cNvPr>
          <p:cNvPicPr>
            <a:picLocks noChangeAspect="1"/>
          </p:cNvPicPr>
          <p:nvPr/>
        </p:nvPicPr>
        <p:blipFill>
          <a:blip r:embed="rId2"/>
          <a:stretch>
            <a:fillRect/>
          </a:stretch>
        </p:blipFill>
        <p:spPr>
          <a:xfrm>
            <a:off x="3044980" y="1491358"/>
            <a:ext cx="2857732" cy="2889962"/>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86375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grpSp>
        <p:nvGrpSpPr>
          <p:cNvPr id="656" name="Google Shape;656;p30"/>
          <p:cNvGrpSpPr/>
          <p:nvPr/>
        </p:nvGrpSpPr>
        <p:grpSpPr>
          <a:xfrm rot="10800000" flipV="1">
            <a:off x="-13" y="3243261"/>
            <a:ext cx="5944581" cy="1300163"/>
            <a:chOff x="2735900" y="3141850"/>
            <a:chExt cx="4615000" cy="1024950"/>
          </a:xfrm>
        </p:grpSpPr>
        <p:sp>
          <p:nvSpPr>
            <p:cNvPr id="657" name="Google Shape;657;p30"/>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30"/>
          <p:cNvSpPr txBox="1">
            <a:spLocks noGrp="1"/>
          </p:cNvSpPr>
          <p:nvPr>
            <p:ph type="subTitle" idx="1"/>
          </p:nvPr>
        </p:nvSpPr>
        <p:spPr>
          <a:xfrm>
            <a:off x="671387" y="1214437"/>
            <a:ext cx="3798173" cy="2365103"/>
          </a:xfrm>
          <a:prstGeom prst="rect">
            <a:avLst/>
          </a:prstGeom>
        </p:spPr>
        <p:txBody>
          <a:bodyPr spcFirstLastPara="1" wrap="square" lIns="91425" tIns="91425" rIns="91425" bIns="91425" anchor="t" anchorCtr="0">
            <a:noAutofit/>
          </a:bodyPr>
          <a:lstStyle/>
          <a:p>
            <a:pPr marL="0" lvl="0" indent="0" algn="just" rtl="0">
              <a:spcBef>
                <a:spcPts val="1600"/>
              </a:spcBef>
              <a:spcAft>
                <a:spcPts val="1600"/>
              </a:spcAft>
              <a:buNone/>
            </a:pPr>
            <a:r>
              <a:rPr lang="en-IN" sz="1000" dirty="0">
                <a:solidFill>
                  <a:srgbClr val="F3F3F3"/>
                </a:solidFill>
              </a:rPr>
              <a:t>A drone has orientation and position attributes which can be determined using coordinates system(</a:t>
            </a:r>
            <a:r>
              <a:rPr lang="en-IN" sz="1000" dirty="0" err="1">
                <a:solidFill>
                  <a:srgbClr val="F3F3F3"/>
                </a:solidFill>
              </a:rPr>
              <a:t>x,y,</a:t>
            </a:r>
            <a:r>
              <a:rPr lang="en-IN" dirty="0" err="1">
                <a:solidFill>
                  <a:srgbClr val="F3F3F3"/>
                </a:solidFill>
              </a:rPr>
              <a:t>z</a:t>
            </a:r>
            <a:r>
              <a:rPr lang="en-IN" dirty="0">
                <a:solidFill>
                  <a:srgbClr val="F3F3F3"/>
                </a:solidFill>
              </a:rPr>
              <a:t> coordinates) with certain angles(</a:t>
            </a:r>
            <a:r>
              <a:rPr lang="en-IN" dirty="0" err="1">
                <a:solidFill>
                  <a:srgbClr val="F3F3F3"/>
                </a:solidFill>
              </a:rPr>
              <a:t>theta,phi,psi</a:t>
            </a:r>
            <a:r>
              <a:rPr lang="en-IN" dirty="0">
                <a:solidFill>
                  <a:srgbClr val="F3F3F3"/>
                </a:solidFill>
              </a:rPr>
              <a:t>) with respect to world /Inertial frame. To measure the angles, usually drone’s onboard IMU is used. This sensor measures how fast drone’s body is rotating around it’s body frame. This sensor returns angular velocity as it outputs with respect to body frame.</a:t>
            </a:r>
          </a:p>
          <a:p>
            <a:pPr marL="0" lvl="0" indent="0" algn="just" rtl="0">
              <a:spcBef>
                <a:spcPts val="1600"/>
              </a:spcBef>
              <a:spcAft>
                <a:spcPts val="1600"/>
              </a:spcAft>
              <a:buNone/>
            </a:pPr>
            <a:r>
              <a:rPr lang="en-IN" dirty="0">
                <a:solidFill>
                  <a:srgbClr val="F3F3F3"/>
                </a:solidFill>
              </a:rPr>
              <a:t>We can represent an orientation in 3D Euclidean space with three numbers. The sequence of rotation about basis vectors are called Euler angle sequence.</a:t>
            </a:r>
          </a:p>
          <a:p>
            <a:pPr marL="0" lvl="0" indent="0" algn="l" rtl="0">
              <a:spcBef>
                <a:spcPts val="1600"/>
              </a:spcBef>
              <a:spcAft>
                <a:spcPts val="1600"/>
              </a:spcAft>
              <a:buNone/>
            </a:pPr>
            <a:r>
              <a:rPr lang="en-IN" dirty="0">
                <a:solidFill>
                  <a:srgbClr val="F3F3F3"/>
                </a:solidFill>
              </a:rPr>
              <a:t>  </a:t>
            </a:r>
            <a:endParaRPr sz="1000" dirty="0">
              <a:solidFill>
                <a:srgbClr val="F3F3F3"/>
              </a:solidFill>
            </a:endParaRPr>
          </a:p>
        </p:txBody>
      </p:sp>
      <p:sp>
        <p:nvSpPr>
          <p:cNvPr id="660" name="Google Shape;660;p3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6</a:t>
            </a:fld>
            <a:endParaRPr/>
          </a:p>
        </p:txBody>
      </p:sp>
      <p:sp>
        <p:nvSpPr>
          <p:cNvPr id="661" name="Google Shape;661;p30"/>
          <p:cNvSpPr txBox="1">
            <a:spLocks noGrp="1"/>
          </p:cNvSpPr>
          <p:nvPr>
            <p:ph type="title"/>
          </p:nvPr>
        </p:nvSpPr>
        <p:spPr>
          <a:xfrm>
            <a:off x="865125" y="208574"/>
            <a:ext cx="3964050" cy="8701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Orientation and Positions</a:t>
            </a:r>
            <a:endParaRPr dirty="0">
              <a:solidFill>
                <a:srgbClr val="F3F3F3"/>
              </a:solidFill>
            </a:endParaRPr>
          </a:p>
        </p:txBody>
      </p:sp>
      <p:pic>
        <p:nvPicPr>
          <p:cNvPr id="662" name="Google Shape;662;p30"/>
          <p:cNvPicPr preferRelativeResize="0"/>
          <p:nvPr/>
        </p:nvPicPr>
        <p:blipFill>
          <a:blip r:embed="rId3">
            <a:alphaModFix/>
          </a:blip>
          <a:stretch>
            <a:fillRect/>
          </a:stretch>
        </p:blipFill>
        <p:spPr>
          <a:xfrm rot="5400000" flipH="1">
            <a:off x="6165055" y="1757361"/>
            <a:ext cx="3371849" cy="1628776"/>
          </a:xfrm>
          <a:prstGeom prst="rect">
            <a:avLst/>
          </a:prstGeom>
          <a:noFill/>
          <a:ln>
            <a:noFill/>
          </a:ln>
        </p:spPr>
      </p:pic>
      <p:pic>
        <p:nvPicPr>
          <p:cNvPr id="3" name="Picture 2">
            <a:extLst>
              <a:ext uri="{FF2B5EF4-FFF2-40B4-BE49-F238E27FC236}">
                <a16:creationId xmlns:a16="http://schemas.microsoft.com/office/drawing/2014/main" id="{7B1EE21F-EB8B-4CC7-8D27-026DBCE78614}"/>
              </a:ext>
            </a:extLst>
          </p:cNvPr>
          <p:cNvPicPr>
            <a:picLocks noChangeAspect="1"/>
          </p:cNvPicPr>
          <p:nvPr/>
        </p:nvPicPr>
        <p:blipFill>
          <a:blip r:embed="rId4"/>
          <a:stretch>
            <a:fillRect/>
          </a:stretch>
        </p:blipFill>
        <p:spPr>
          <a:xfrm>
            <a:off x="4674441" y="1591921"/>
            <a:ext cx="2540253" cy="1987620"/>
          </a:xfrm>
          <a:prstGeom prst="rect">
            <a:avLst/>
          </a:prstGeom>
          <a:effectLst>
            <a:glow rad="139700">
              <a:schemeClr val="accent5">
                <a:satMod val="175000"/>
                <a:alpha val="40000"/>
              </a:schemeClr>
            </a:glo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924838" y="394175"/>
            <a:ext cx="2332909"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solidFill>
                  <a:srgbClr val="F3F3F3"/>
                </a:solidFill>
                <a:latin typeface="Teko"/>
                <a:ea typeface="Teko"/>
                <a:cs typeface="Teko"/>
                <a:sym typeface="Teko"/>
              </a:rPr>
              <a:t>Euler Angles</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221456" y="1443038"/>
            <a:ext cx="3228975" cy="1753285"/>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IN" sz="1050" b="1" dirty="0">
                <a:solidFill>
                  <a:srgbClr val="F3F3F3"/>
                </a:solidFill>
              </a:rPr>
              <a:t>Euler angles are a method to determine and represent the rotation of a body as expressed in a given coordinate frame. They are defined as phi for x axis rotation, theta for y axis rotation and psi for z axis rotation. Any rotation can be described through a combination of these angles.</a:t>
            </a:r>
          </a:p>
        </p:txBody>
      </p:sp>
      <p:sp>
        <p:nvSpPr>
          <p:cNvPr id="633" name="Google Shape;633;p29"/>
          <p:cNvSpPr txBox="1">
            <a:spLocks noGrp="1"/>
          </p:cNvSpPr>
          <p:nvPr>
            <p:ph type="subTitle" idx="2"/>
          </p:nvPr>
        </p:nvSpPr>
        <p:spPr>
          <a:xfrm>
            <a:off x="5386275" y="2947099"/>
            <a:ext cx="2694600" cy="1487331"/>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IN" b="1" dirty="0">
                <a:solidFill>
                  <a:srgbClr val="F3F3F3"/>
                </a:solidFill>
              </a:rPr>
              <a:t>Rotation of any aerial system is expressed using these Tait-Bryan angles. Consider an orthogonal axis system passing through the centre of gravity of drone. Rotation about each axis is given by these angles.</a:t>
            </a:r>
            <a:endParaRPr b="1" dirty="0">
              <a:solidFill>
                <a:srgbClr val="F3F3F3"/>
              </a:solidFill>
            </a:endParaRPr>
          </a:p>
        </p:txBody>
      </p:sp>
      <p:sp>
        <p:nvSpPr>
          <p:cNvPr id="634" name="Google Shape;634;p29"/>
          <p:cNvSpPr txBox="1">
            <a:spLocks noGrp="1"/>
          </p:cNvSpPr>
          <p:nvPr>
            <p:ph type="ctrTitle" idx="3"/>
          </p:nvPr>
        </p:nvSpPr>
        <p:spPr>
          <a:xfrm>
            <a:off x="5844600" y="1850075"/>
            <a:ext cx="2236200" cy="9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rPr>
              <a:t>Pitch – Roll - Yaw</a:t>
            </a:r>
            <a:endParaRPr sz="3000" dirty="0">
              <a:solidFill>
                <a:srgbClr val="F3F3F3"/>
              </a:solidFill>
              <a:latin typeface="Teko"/>
              <a:ea typeface="Teko"/>
              <a:cs typeface="Teko"/>
              <a:sym typeface="Teko"/>
            </a:endParaRPr>
          </a:p>
        </p:txBody>
      </p:sp>
      <p:grpSp>
        <p:nvGrpSpPr>
          <p:cNvPr id="635" name="Google Shape;635;p29"/>
          <p:cNvGrpSpPr/>
          <p:nvPr/>
        </p:nvGrpSpPr>
        <p:grpSpPr>
          <a:xfrm>
            <a:off x="-494780" y="735753"/>
            <a:ext cx="9925446" cy="3655062"/>
            <a:chOff x="259425" y="1569525"/>
            <a:chExt cx="7038325" cy="2591875"/>
          </a:xfrm>
        </p:grpSpPr>
        <p:sp>
          <p:nvSpPr>
            <p:cNvPr id="636" name="Google Shape;636;p29"/>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37" name="Google Shape;637;p29"/>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38" name="Google Shape;638;p29"/>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39" name="Google Shape;639;p29"/>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640" name="Google Shape;640;p29"/>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641" name="Google Shape;641;p2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7</a:t>
            </a:fld>
            <a:endParaRPr/>
          </a:p>
        </p:txBody>
      </p:sp>
      <p:grpSp>
        <p:nvGrpSpPr>
          <p:cNvPr id="642" name="Google Shape;642;p29"/>
          <p:cNvGrpSpPr/>
          <p:nvPr/>
        </p:nvGrpSpPr>
        <p:grpSpPr>
          <a:xfrm>
            <a:off x="4024573" y="905656"/>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9"/>
          <p:cNvGrpSpPr/>
          <p:nvPr/>
        </p:nvGrpSpPr>
        <p:grpSpPr>
          <a:xfrm>
            <a:off x="4378703" y="3751162"/>
            <a:ext cx="439979" cy="43997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6"/>
        <p:cNvGrpSpPr/>
        <p:nvPr/>
      </p:nvGrpSpPr>
      <p:grpSpPr>
        <a:xfrm>
          <a:off x="0" y="0"/>
          <a:ext cx="0" cy="0"/>
          <a:chOff x="0" y="0"/>
          <a:chExt cx="0" cy="0"/>
        </a:xfrm>
      </p:grpSpPr>
      <p:sp>
        <p:nvSpPr>
          <p:cNvPr id="667" name="Google Shape;667;p31"/>
          <p:cNvSpPr txBox="1">
            <a:spLocks noGrp="1"/>
          </p:cNvSpPr>
          <p:nvPr>
            <p:ph type="ctrTitle"/>
          </p:nvPr>
        </p:nvSpPr>
        <p:spPr>
          <a:xfrm>
            <a:off x="2740648" y="-59257"/>
            <a:ext cx="3303943"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F3F3F3"/>
                </a:solidFill>
              </a:rPr>
              <a:t>ANGLES ANALYSIS</a:t>
            </a:r>
            <a:endParaRPr dirty="0">
              <a:solidFill>
                <a:srgbClr val="F3F3F3"/>
              </a:solidFill>
            </a:endParaRPr>
          </a:p>
        </p:txBody>
      </p:sp>
      <p:pic>
        <p:nvPicPr>
          <p:cNvPr id="668" name="Google Shape;668;p31"/>
          <p:cNvPicPr preferRelativeResize="0"/>
          <p:nvPr/>
        </p:nvPicPr>
        <p:blipFill rotWithShape="1">
          <a:blip r:embed="rId4">
            <a:alphaModFix/>
          </a:blip>
          <a:srcRect l="5927" t="2783" r="2177" b="2555"/>
          <a:stretch/>
        </p:blipFill>
        <p:spPr>
          <a:xfrm>
            <a:off x="2777043" y="923712"/>
            <a:ext cx="3735056" cy="3506168"/>
          </a:xfrm>
          <a:prstGeom prst="rect">
            <a:avLst/>
          </a:prstGeom>
          <a:noFill/>
          <a:ln>
            <a:noFill/>
          </a:ln>
        </p:spPr>
      </p:pic>
      <p:sp>
        <p:nvSpPr>
          <p:cNvPr id="669" name="Google Shape;669;p31"/>
          <p:cNvSpPr txBox="1">
            <a:spLocks noGrp="1"/>
          </p:cNvSpPr>
          <p:nvPr>
            <p:ph type="ctrTitle" idx="7"/>
          </p:nvPr>
        </p:nvSpPr>
        <p:spPr>
          <a:xfrm>
            <a:off x="504925" y="1184518"/>
            <a:ext cx="1014593" cy="82778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latin typeface="Teko"/>
                <a:ea typeface="Teko"/>
                <a:cs typeface="Teko"/>
                <a:sym typeface="Teko"/>
              </a:rPr>
              <a:t>PITCH</a:t>
            </a:r>
            <a:endParaRPr dirty="0">
              <a:solidFill>
                <a:srgbClr val="F3F3F3"/>
              </a:solidFill>
              <a:latin typeface="Teko"/>
              <a:ea typeface="Teko"/>
              <a:cs typeface="Teko"/>
              <a:sym typeface="Teko"/>
            </a:endParaRPr>
          </a:p>
        </p:txBody>
      </p:sp>
      <p:sp>
        <p:nvSpPr>
          <p:cNvPr id="670" name="Google Shape;670;p31"/>
          <p:cNvSpPr txBox="1">
            <a:spLocks noGrp="1"/>
          </p:cNvSpPr>
          <p:nvPr>
            <p:ph type="subTitle" idx="8"/>
          </p:nvPr>
        </p:nvSpPr>
        <p:spPr>
          <a:xfrm>
            <a:off x="504938" y="1934009"/>
            <a:ext cx="1347574" cy="8348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b="1" dirty="0">
                <a:solidFill>
                  <a:srgbClr val="F3F3F3"/>
                </a:solidFill>
              </a:rPr>
              <a:t>Rotation around side to side axis is called pitch.</a:t>
            </a:r>
          </a:p>
        </p:txBody>
      </p:sp>
      <p:sp>
        <p:nvSpPr>
          <p:cNvPr id="672" name="Google Shape;672;p31"/>
          <p:cNvSpPr txBox="1">
            <a:spLocks noGrp="1"/>
          </p:cNvSpPr>
          <p:nvPr>
            <p:ph type="subTitle" idx="4"/>
          </p:nvPr>
        </p:nvSpPr>
        <p:spPr>
          <a:xfrm>
            <a:off x="6531375" y="1513062"/>
            <a:ext cx="1881300" cy="64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solidFill>
                  <a:srgbClr val="F3F3F3"/>
                </a:solidFill>
              </a:rPr>
              <a:t>Rotation around front to back axis is called roll.</a:t>
            </a:r>
            <a:endParaRPr b="1" dirty="0">
              <a:solidFill>
                <a:srgbClr val="F3F3F3"/>
              </a:solidFill>
            </a:endParaRPr>
          </a:p>
        </p:txBody>
      </p:sp>
      <p:sp>
        <p:nvSpPr>
          <p:cNvPr id="673" name="Google Shape;673;p31"/>
          <p:cNvSpPr txBox="1">
            <a:spLocks noGrp="1"/>
          </p:cNvSpPr>
          <p:nvPr>
            <p:ph type="subTitle" idx="6"/>
          </p:nvPr>
        </p:nvSpPr>
        <p:spPr>
          <a:xfrm>
            <a:off x="6347387" y="3897656"/>
            <a:ext cx="2065276" cy="53222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solidFill>
                  <a:srgbClr val="F3F3F3"/>
                </a:solidFill>
              </a:rPr>
              <a:t>Rotation around vertical axis is called yaw</a:t>
            </a:r>
            <a:endParaRPr b="1" dirty="0">
              <a:solidFill>
                <a:srgbClr val="F3F3F3"/>
              </a:solidFill>
            </a:endParaRPr>
          </a:p>
        </p:txBody>
      </p:sp>
      <p:sp>
        <p:nvSpPr>
          <p:cNvPr id="674" name="Google Shape;674;p31"/>
          <p:cNvSpPr txBox="1">
            <a:spLocks noGrp="1"/>
          </p:cNvSpPr>
          <p:nvPr>
            <p:ph type="ctrTitle" idx="3"/>
          </p:nvPr>
        </p:nvSpPr>
        <p:spPr>
          <a:xfrm>
            <a:off x="6531363" y="923712"/>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F3F3F3"/>
                </a:solidFill>
                <a:latin typeface="Teko"/>
                <a:ea typeface="Teko"/>
                <a:cs typeface="Teko"/>
                <a:sym typeface="Teko"/>
              </a:rPr>
              <a:t>ROLL</a:t>
            </a:r>
            <a:endParaRPr dirty="0">
              <a:solidFill>
                <a:srgbClr val="F3F3F3"/>
              </a:solidFill>
              <a:latin typeface="Teko"/>
              <a:ea typeface="Teko"/>
              <a:cs typeface="Teko"/>
              <a:sym typeface="Teko"/>
            </a:endParaRPr>
          </a:p>
        </p:txBody>
      </p:sp>
      <p:sp>
        <p:nvSpPr>
          <p:cNvPr id="675" name="Google Shape;675;p31"/>
          <p:cNvSpPr txBox="1">
            <a:spLocks noGrp="1"/>
          </p:cNvSpPr>
          <p:nvPr>
            <p:ph type="ctrTitle" idx="5"/>
          </p:nvPr>
        </p:nvSpPr>
        <p:spPr>
          <a:xfrm>
            <a:off x="6347388" y="3428999"/>
            <a:ext cx="1072124" cy="592931"/>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Yaw</a:t>
            </a:r>
            <a:endParaRPr dirty="0">
              <a:solidFill>
                <a:srgbClr val="F3F3F3"/>
              </a:solidFill>
              <a:latin typeface="Teko"/>
              <a:ea typeface="Teko"/>
              <a:cs typeface="Teko"/>
              <a:sym typeface="Teko"/>
            </a:endParaRPr>
          </a:p>
        </p:txBody>
      </p:sp>
      <p:sp>
        <p:nvSpPr>
          <p:cNvPr id="676" name="Google Shape;676;p31"/>
          <p:cNvSpPr txBox="1">
            <a:spLocks noGrp="1"/>
          </p:cNvSpPr>
          <p:nvPr>
            <p:ph type="ctrTitle" idx="2"/>
          </p:nvPr>
        </p:nvSpPr>
        <p:spPr>
          <a:xfrm>
            <a:off x="504913" y="3206550"/>
            <a:ext cx="1014605" cy="644700"/>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endParaRPr dirty="0">
              <a:solidFill>
                <a:srgbClr val="F3F3F3"/>
              </a:solidFill>
              <a:latin typeface="Teko"/>
              <a:ea typeface="Teko"/>
              <a:cs typeface="Teko"/>
              <a:sym typeface="Teko"/>
            </a:endParaRPr>
          </a:p>
        </p:txBody>
      </p:sp>
      <p:sp>
        <p:nvSpPr>
          <p:cNvPr id="678" name="Google Shape;678;p31"/>
          <p:cNvSpPr/>
          <p:nvPr/>
        </p:nvSpPr>
        <p:spPr>
          <a:xfrm>
            <a:off x="4543533" y="3555019"/>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4527137" y="1591364"/>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 name="Google Shape;680;p31"/>
          <p:cNvCxnSpPr>
            <a:stCxn id="679" idx="3"/>
          </p:cNvCxnSpPr>
          <p:nvPr/>
        </p:nvCxnSpPr>
        <p:spPr>
          <a:xfrm rot="10800000" flipH="1">
            <a:off x="4650737" y="1305464"/>
            <a:ext cx="1878300" cy="3477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81" name="Google Shape;681;p31"/>
          <p:cNvCxnSpPr>
            <a:cxnSpLocks/>
            <a:stCxn id="678" idx="3"/>
          </p:cNvCxnSpPr>
          <p:nvPr/>
        </p:nvCxnSpPr>
        <p:spPr>
          <a:xfrm>
            <a:off x="4667133" y="3616819"/>
            <a:ext cx="1680254" cy="164454"/>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82" name="Google Shape;682;p31"/>
          <p:cNvCxnSpPr>
            <a:cxnSpLocks/>
            <a:stCxn id="699" idx="1"/>
          </p:cNvCxnSpPr>
          <p:nvPr/>
        </p:nvCxnSpPr>
        <p:spPr>
          <a:xfrm rot="10800000">
            <a:off x="1489261" y="1714965"/>
            <a:ext cx="1523183" cy="992075"/>
          </a:xfrm>
          <a:prstGeom prst="bentConnector3">
            <a:avLst>
              <a:gd name="adj1" fmla="val 50000"/>
            </a:avLst>
          </a:prstGeom>
          <a:noFill/>
          <a:ln w="9525" cap="flat" cmpd="sng">
            <a:solidFill>
              <a:schemeClr val="lt2"/>
            </a:solidFill>
            <a:prstDash val="lgDash"/>
            <a:round/>
            <a:headEnd type="none" w="med" len="med"/>
            <a:tailEnd type="none" w="med" len="med"/>
          </a:ln>
        </p:spPr>
      </p:cxnSp>
      <p:grpSp>
        <p:nvGrpSpPr>
          <p:cNvPr id="684" name="Google Shape;684;p31"/>
          <p:cNvGrpSpPr/>
          <p:nvPr/>
        </p:nvGrpSpPr>
        <p:grpSpPr>
          <a:xfrm>
            <a:off x="4386421" y="2608276"/>
            <a:ext cx="377870" cy="288096"/>
            <a:chOff x="1190625" y="858100"/>
            <a:chExt cx="5219200" cy="3979225"/>
          </a:xfrm>
        </p:grpSpPr>
        <p:sp>
          <p:nvSpPr>
            <p:cNvPr id="685" name="Google Shape;685;p31"/>
            <p:cNvSpPr/>
            <p:nvPr/>
          </p:nvSpPr>
          <p:spPr>
            <a:xfrm>
              <a:off x="1190625" y="1346375"/>
              <a:ext cx="309900" cy="300125"/>
            </a:xfrm>
            <a:custGeom>
              <a:avLst/>
              <a:gdLst/>
              <a:ahLst/>
              <a:cxnLst/>
              <a:rect l="l" t="t" r="r" b="b"/>
              <a:pathLst>
                <a:path w="12396" h="12005" extrusionOk="0">
                  <a:moveTo>
                    <a:pt x="3099" y="0"/>
                  </a:moveTo>
                  <a:cubicBezTo>
                    <a:pt x="1403" y="0"/>
                    <a:pt x="0" y="1370"/>
                    <a:pt x="0" y="3099"/>
                  </a:cubicBezTo>
                  <a:lnTo>
                    <a:pt x="0" y="8906"/>
                  </a:lnTo>
                  <a:cubicBezTo>
                    <a:pt x="0" y="10602"/>
                    <a:pt x="1403" y="12005"/>
                    <a:pt x="3099" y="12005"/>
                  </a:cubicBezTo>
                  <a:cubicBezTo>
                    <a:pt x="4828" y="12005"/>
                    <a:pt x="6198" y="10602"/>
                    <a:pt x="6198" y="8906"/>
                  </a:cubicBezTo>
                  <a:lnTo>
                    <a:pt x="6198" y="6198"/>
                  </a:lnTo>
                  <a:lnTo>
                    <a:pt x="9264" y="6198"/>
                  </a:lnTo>
                  <a:cubicBezTo>
                    <a:pt x="10993" y="6198"/>
                    <a:pt x="12396" y="4828"/>
                    <a:pt x="12396" y="3099"/>
                  </a:cubicBezTo>
                  <a:cubicBezTo>
                    <a:pt x="12396" y="1370"/>
                    <a:pt x="10993" y="0"/>
                    <a:pt x="9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6099900" y="1346375"/>
              <a:ext cx="309925" cy="300125"/>
            </a:xfrm>
            <a:custGeom>
              <a:avLst/>
              <a:gdLst/>
              <a:ahLst/>
              <a:cxnLst/>
              <a:rect l="l" t="t" r="r" b="b"/>
              <a:pathLst>
                <a:path w="12397" h="12005" extrusionOk="0">
                  <a:moveTo>
                    <a:pt x="3132" y="0"/>
                  </a:moveTo>
                  <a:cubicBezTo>
                    <a:pt x="1403" y="0"/>
                    <a:pt x="1" y="1370"/>
                    <a:pt x="1" y="3099"/>
                  </a:cubicBezTo>
                  <a:cubicBezTo>
                    <a:pt x="1" y="4828"/>
                    <a:pt x="1403" y="6198"/>
                    <a:pt x="3132" y="6198"/>
                  </a:cubicBezTo>
                  <a:lnTo>
                    <a:pt x="6198" y="6198"/>
                  </a:lnTo>
                  <a:lnTo>
                    <a:pt x="6198" y="8906"/>
                  </a:lnTo>
                  <a:cubicBezTo>
                    <a:pt x="6198" y="10602"/>
                    <a:pt x="7568" y="12005"/>
                    <a:pt x="9297" y="12005"/>
                  </a:cubicBezTo>
                  <a:cubicBezTo>
                    <a:pt x="10993" y="12005"/>
                    <a:pt x="12396" y="10602"/>
                    <a:pt x="12396" y="8906"/>
                  </a:cubicBezTo>
                  <a:lnTo>
                    <a:pt x="12396" y="3099"/>
                  </a:lnTo>
                  <a:cubicBezTo>
                    <a:pt x="12396" y="1370"/>
                    <a:pt x="10993" y="0"/>
                    <a:pt x="9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1190625" y="4048925"/>
              <a:ext cx="309900" cy="300125"/>
            </a:xfrm>
            <a:custGeom>
              <a:avLst/>
              <a:gdLst/>
              <a:ahLst/>
              <a:cxnLst/>
              <a:rect l="l" t="t" r="r" b="b"/>
              <a:pathLst>
                <a:path w="12396" h="12005" extrusionOk="0">
                  <a:moveTo>
                    <a:pt x="3099" y="1"/>
                  </a:moveTo>
                  <a:cubicBezTo>
                    <a:pt x="1403" y="1"/>
                    <a:pt x="0" y="1403"/>
                    <a:pt x="0" y="3100"/>
                  </a:cubicBezTo>
                  <a:lnTo>
                    <a:pt x="0" y="8906"/>
                  </a:lnTo>
                  <a:cubicBezTo>
                    <a:pt x="0" y="10602"/>
                    <a:pt x="1403" y="12005"/>
                    <a:pt x="3099" y="12005"/>
                  </a:cubicBezTo>
                  <a:lnTo>
                    <a:pt x="9264" y="12005"/>
                  </a:lnTo>
                  <a:cubicBezTo>
                    <a:pt x="10993" y="12005"/>
                    <a:pt x="12396" y="10602"/>
                    <a:pt x="12396" y="8906"/>
                  </a:cubicBezTo>
                  <a:cubicBezTo>
                    <a:pt x="12396" y="7177"/>
                    <a:pt x="10993" y="5807"/>
                    <a:pt x="9264" y="5807"/>
                  </a:cubicBezTo>
                  <a:lnTo>
                    <a:pt x="6198" y="5807"/>
                  </a:lnTo>
                  <a:lnTo>
                    <a:pt x="6198" y="3100"/>
                  </a:lnTo>
                  <a:cubicBezTo>
                    <a:pt x="6198" y="1403"/>
                    <a:pt x="4828" y="1"/>
                    <a:pt x="3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6099900" y="4048925"/>
              <a:ext cx="309925" cy="300125"/>
            </a:xfrm>
            <a:custGeom>
              <a:avLst/>
              <a:gdLst/>
              <a:ahLst/>
              <a:cxnLst/>
              <a:rect l="l" t="t" r="r" b="b"/>
              <a:pathLst>
                <a:path w="12397" h="12005" extrusionOk="0">
                  <a:moveTo>
                    <a:pt x="9297" y="1"/>
                  </a:moveTo>
                  <a:cubicBezTo>
                    <a:pt x="7568" y="1"/>
                    <a:pt x="6198" y="1403"/>
                    <a:pt x="6198" y="3100"/>
                  </a:cubicBezTo>
                  <a:lnTo>
                    <a:pt x="6198" y="5807"/>
                  </a:lnTo>
                  <a:lnTo>
                    <a:pt x="3132" y="5807"/>
                  </a:lnTo>
                  <a:cubicBezTo>
                    <a:pt x="1403" y="5807"/>
                    <a:pt x="1" y="7177"/>
                    <a:pt x="1" y="8906"/>
                  </a:cubicBezTo>
                  <a:cubicBezTo>
                    <a:pt x="1" y="10602"/>
                    <a:pt x="1403" y="12005"/>
                    <a:pt x="3132" y="12005"/>
                  </a:cubicBezTo>
                  <a:lnTo>
                    <a:pt x="9297" y="12005"/>
                  </a:lnTo>
                  <a:cubicBezTo>
                    <a:pt x="10993" y="12005"/>
                    <a:pt x="12396" y="10602"/>
                    <a:pt x="12396" y="8906"/>
                  </a:cubicBezTo>
                  <a:lnTo>
                    <a:pt x="12396" y="3100"/>
                  </a:lnTo>
                  <a:cubicBezTo>
                    <a:pt x="12396" y="1403"/>
                    <a:pt x="10993" y="1"/>
                    <a:pt x="9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3612650" y="858100"/>
              <a:ext cx="375150" cy="257500"/>
            </a:xfrm>
            <a:custGeom>
              <a:avLst/>
              <a:gdLst/>
              <a:ahLst/>
              <a:cxnLst/>
              <a:rect l="l" t="t" r="r" b="b"/>
              <a:pathLst>
                <a:path w="15006" h="10300" extrusionOk="0">
                  <a:moveTo>
                    <a:pt x="3409" y="0"/>
                  </a:moveTo>
                  <a:cubicBezTo>
                    <a:pt x="2610" y="0"/>
                    <a:pt x="1810" y="302"/>
                    <a:pt x="1207" y="905"/>
                  </a:cubicBezTo>
                  <a:cubicBezTo>
                    <a:pt x="0" y="2145"/>
                    <a:pt x="0" y="4102"/>
                    <a:pt x="1207" y="5309"/>
                  </a:cubicBezTo>
                  <a:lnTo>
                    <a:pt x="5317" y="9387"/>
                  </a:lnTo>
                  <a:cubicBezTo>
                    <a:pt x="5904" y="10006"/>
                    <a:pt x="6720" y="10300"/>
                    <a:pt x="7503" y="10300"/>
                  </a:cubicBezTo>
                  <a:cubicBezTo>
                    <a:pt x="8285" y="10300"/>
                    <a:pt x="9101" y="10006"/>
                    <a:pt x="9688" y="9387"/>
                  </a:cubicBezTo>
                  <a:lnTo>
                    <a:pt x="13798" y="5309"/>
                  </a:lnTo>
                  <a:cubicBezTo>
                    <a:pt x="15005" y="4102"/>
                    <a:pt x="15005" y="2145"/>
                    <a:pt x="13798" y="905"/>
                  </a:cubicBezTo>
                  <a:cubicBezTo>
                    <a:pt x="13195" y="302"/>
                    <a:pt x="12396" y="0"/>
                    <a:pt x="11596" y="0"/>
                  </a:cubicBezTo>
                  <a:cubicBezTo>
                    <a:pt x="10797" y="0"/>
                    <a:pt x="9998" y="302"/>
                    <a:pt x="9395" y="905"/>
                  </a:cubicBezTo>
                  <a:lnTo>
                    <a:pt x="7503" y="2830"/>
                  </a:lnTo>
                  <a:lnTo>
                    <a:pt x="5611" y="905"/>
                  </a:lnTo>
                  <a:cubicBezTo>
                    <a:pt x="5007" y="302"/>
                    <a:pt x="4208" y="0"/>
                    <a:pt x="3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3612650" y="4579400"/>
              <a:ext cx="375150" cy="257925"/>
            </a:xfrm>
            <a:custGeom>
              <a:avLst/>
              <a:gdLst/>
              <a:ahLst/>
              <a:cxnLst/>
              <a:rect l="l" t="t" r="r" b="b"/>
              <a:pathLst>
                <a:path w="15006" h="10317" extrusionOk="0">
                  <a:moveTo>
                    <a:pt x="7503" y="1"/>
                  </a:moveTo>
                  <a:cubicBezTo>
                    <a:pt x="6712" y="1"/>
                    <a:pt x="5921" y="311"/>
                    <a:pt x="5317" y="931"/>
                  </a:cubicBezTo>
                  <a:lnTo>
                    <a:pt x="1207" y="5008"/>
                  </a:lnTo>
                  <a:cubicBezTo>
                    <a:pt x="0" y="6215"/>
                    <a:pt x="0" y="8172"/>
                    <a:pt x="1207" y="9412"/>
                  </a:cubicBezTo>
                  <a:cubicBezTo>
                    <a:pt x="1810" y="10015"/>
                    <a:pt x="2610" y="10317"/>
                    <a:pt x="3409" y="10317"/>
                  </a:cubicBezTo>
                  <a:cubicBezTo>
                    <a:pt x="4208" y="10317"/>
                    <a:pt x="5007" y="10015"/>
                    <a:pt x="5611" y="9412"/>
                  </a:cubicBezTo>
                  <a:lnTo>
                    <a:pt x="7503" y="7487"/>
                  </a:lnTo>
                  <a:lnTo>
                    <a:pt x="9395" y="9412"/>
                  </a:lnTo>
                  <a:cubicBezTo>
                    <a:pt x="10014" y="9999"/>
                    <a:pt x="10797" y="10292"/>
                    <a:pt x="11613" y="10292"/>
                  </a:cubicBezTo>
                  <a:cubicBezTo>
                    <a:pt x="12396" y="10292"/>
                    <a:pt x="13178" y="9999"/>
                    <a:pt x="13798" y="9412"/>
                  </a:cubicBezTo>
                  <a:cubicBezTo>
                    <a:pt x="15005" y="8172"/>
                    <a:pt x="15005" y="6215"/>
                    <a:pt x="13798" y="5008"/>
                  </a:cubicBezTo>
                  <a:lnTo>
                    <a:pt x="9688" y="931"/>
                  </a:lnTo>
                  <a:cubicBezTo>
                    <a:pt x="9085" y="311"/>
                    <a:pt x="8294" y="1"/>
                    <a:pt x="7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3203250" y="2222225"/>
              <a:ext cx="1193925" cy="1250975"/>
            </a:xfrm>
            <a:custGeom>
              <a:avLst/>
              <a:gdLst/>
              <a:ahLst/>
              <a:cxnLst/>
              <a:rect l="l" t="t" r="r" b="b"/>
              <a:pathLst>
                <a:path w="47757" h="50039" extrusionOk="0">
                  <a:moveTo>
                    <a:pt x="33730" y="6198"/>
                  </a:moveTo>
                  <a:cubicBezTo>
                    <a:pt x="38036" y="6198"/>
                    <a:pt x="41559" y="9721"/>
                    <a:pt x="41559" y="14027"/>
                  </a:cubicBezTo>
                  <a:cubicBezTo>
                    <a:pt x="41559" y="18332"/>
                    <a:pt x="38036" y="21823"/>
                    <a:pt x="33730" y="21823"/>
                  </a:cubicBezTo>
                  <a:cubicBezTo>
                    <a:pt x="29424" y="21823"/>
                    <a:pt x="25934" y="18332"/>
                    <a:pt x="25934" y="14027"/>
                  </a:cubicBezTo>
                  <a:cubicBezTo>
                    <a:pt x="25934" y="9721"/>
                    <a:pt x="29424" y="6198"/>
                    <a:pt x="33730" y="6198"/>
                  </a:cubicBezTo>
                  <a:close/>
                  <a:moveTo>
                    <a:pt x="20062" y="11026"/>
                  </a:moveTo>
                  <a:lnTo>
                    <a:pt x="20062" y="11026"/>
                  </a:lnTo>
                  <a:cubicBezTo>
                    <a:pt x="19834" y="12004"/>
                    <a:pt x="19736" y="12983"/>
                    <a:pt x="19736" y="14027"/>
                  </a:cubicBezTo>
                  <a:cubicBezTo>
                    <a:pt x="19736" y="21758"/>
                    <a:pt x="26031" y="28021"/>
                    <a:pt x="33730" y="28021"/>
                  </a:cubicBezTo>
                  <a:cubicBezTo>
                    <a:pt x="35687" y="28021"/>
                    <a:pt x="37514" y="27629"/>
                    <a:pt x="39210" y="26912"/>
                  </a:cubicBezTo>
                  <a:cubicBezTo>
                    <a:pt x="39210" y="27075"/>
                    <a:pt x="39210" y="27205"/>
                    <a:pt x="39210" y="27336"/>
                  </a:cubicBezTo>
                  <a:cubicBezTo>
                    <a:pt x="39210" y="36437"/>
                    <a:pt x="31805" y="43841"/>
                    <a:pt x="22704" y="43841"/>
                  </a:cubicBezTo>
                  <a:cubicBezTo>
                    <a:pt x="13603" y="43841"/>
                    <a:pt x="6199" y="36437"/>
                    <a:pt x="6199" y="27336"/>
                  </a:cubicBezTo>
                  <a:cubicBezTo>
                    <a:pt x="6199" y="19115"/>
                    <a:pt x="12201" y="12298"/>
                    <a:pt x="20062" y="11026"/>
                  </a:cubicBezTo>
                  <a:close/>
                  <a:moveTo>
                    <a:pt x="33730" y="0"/>
                  </a:moveTo>
                  <a:cubicBezTo>
                    <a:pt x="29620" y="0"/>
                    <a:pt x="25901" y="1794"/>
                    <a:pt x="23357" y="4632"/>
                  </a:cubicBezTo>
                  <a:cubicBezTo>
                    <a:pt x="23128" y="4632"/>
                    <a:pt x="22933" y="4600"/>
                    <a:pt x="22704" y="4600"/>
                  </a:cubicBezTo>
                  <a:cubicBezTo>
                    <a:pt x="10178" y="4600"/>
                    <a:pt x="1" y="14810"/>
                    <a:pt x="1" y="27336"/>
                  </a:cubicBezTo>
                  <a:cubicBezTo>
                    <a:pt x="1" y="39862"/>
                    <a:pt x="10178" y="50039"/>
                    <a:pt x="22704" y="50039"/>
                  </a:cubicBezTo>
                  <a:cubicBezTo>
                    <a:pt x="35230" y="50039"/>
                    <a:pt x="45408" y="39862"/>
                    <a:pt x="45408" y="27336"/>
                  </a:cubicBezTo>
                  <a:cubicBezTo>
                    <a:pt x="45408" y="25672"/>
                    <a:pt x="45245" y="24041"/>
                    <a:pt x="44886" y="22508"/>
                  </a:cubicBezTo>
                  <a:cubicBezTo>
                    <a:pt x="46680" y="20127"/>
                    <a:pt x="47756" y="17191"/>
                    <a:pt x="47756" y="14027"/>
                  </a:cubicBezTo>
                  <a:cubicBezTo>
                    <a:pt x="47756" y="6296"/>
                    <a:pt x="41461" y="0"/>
                    <a:pt x="33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1243625" y="1283575"/>
              <a:ext cx="5113175" cy="3129100"/>
            </a:xfrm>
            <a:custGeom>
              <a:avLst/>
              <a:gdLst/>
              <a:ahLst/>
              <a:cxnLst/>
              <a:rect l="l" t="t" r="r" b="b"/>
              <a:pathLst>
                <a:path w="204527" h="125164" extrusionOk="0">
                  <a:moveTo>
                    <a:pt x="102264" y="7373"/>
                  </a:moveTo>
                  <a:cubicBezTo>
                    <a:pt x="111136" y="7373"/>
                    <a:pt x="119585" y="9428"/>
                    <a:pt x="127413" y="13440"/>
                  </a:cubicBezTo>
                  <a:cubicBezTo>
                    <a:pt x="134883" y="17257"/>
                    <a:pt x="141505" y="22867"/>
                    <a:pt x="146529" y="29620"/>
                  </a:cubicBezTo>
                  <a:cubicBezTo>
                    <a:pt x="147127" y="30430"/>
                    <a:pt x="148057" y="30853"/>
                    <a:pt x="149001" y="30853"/>
                  </a:cubicBezTo>
                  <a:cubicBezTo>
                    <a:pt x="149651" y="30853"/>
                    <a:pt x="150308" y="30652"/>
                    <a:pt x="150867" y="30239"/>
                  </a:cubicBezTo>
                  <a:cubicBezTo>
                    <a:pt x="152237" y="29195"/>
                    <a:pt x="152531" y="27271"/>
                    <a:pt x="151487" y="25901"/>
                  </a:cubicBezTo>
                  <a:cubicBezTo>
                    <a:pt x="147540" y="20551"/>
                    <a:pt x="142680" y="15887"/>
                    <a:pt x="137199" y="12103"/>
                  </a:cubicBezTo>
                  <a:lnTo>
                    <a:pt x="137199" y="12103"/>
                  </a:lnTo>
                  <a:cubicBezTo>
                    <a:pt x="143528" y="14288"/>
                    <a:pt x="149660" y="17061"/>
                    <a:pt x="155499" y="20388"/>
                  </a:cubicBezTo>
                  <a:cubicBezTo>
                    <a:pt x="172755" y="30239"/>
                    <a:pt x="187010" y="44429"/>
                    <a:pt x="197905" y="62566"/>
                  </a:cubicBezTo>
                  <a:cubicBezTo>
                    <a:pt x="183291" y="86867"/>
                    <a:pt x="161991" y="104482"/>
                    <a:pt x="137102" y="113061"/>
                  </a:cubicBezTo>
                  <a:cubicBezTo>
                    <a:pt x="153151" y="101970"/>
                    <a:pt x="163654" y="83475"/>
                    <a:pt x="163654" y="62566"/>
                  </a:cubicBezTo>
                  <a:cubicBezTo>
                    <a:pt x="163654" y="57281"/>
                    <a:pt x="162969" y="52062"/>
                    <a:pt x="161664" y="47006"/>
                  </a:cubicBezTo>
                  <a:cubicBezTo>
                    <a:pt x="161309" y="45613"/>
                    <a:pt x="160063" y="44678"/>
                    <a:pt x="158691" y="44678"/>
                  </a:cubicBezTo>
                  <a:cubicBezTo>
                    <a:pt x="158423" y="44678"/>
                    <a:pt x="158151" y="44713"/>
                    <a:pt x="157880" y="44788"/>
                  </a:cubicBezTo>
                  <a:cubicBezTo>
                    <a:pt x="156217" y="45212"/>
                    <a:pt x="155238" y="46908"/>
                    <a:pt x="155662" y="48572"/>
                  </a:cubicBezTo>
                  <a:cubicBezTo>
                    <a:pt x="156837" y="53106"/>
                    <a:pt x="157456" y="57836"/>
                    <a:pt x="157456" y="62566"/>
                  </a:cubicBezTo>
                  <a:cubicBezTo>
                    <a:pt x="157456" y="93000"/>
                    <a:pt x="132698" y="117758"/>
                    <a:pt x="102264" y="117758"/>
                  </a:cubicBezTo>
                  <a:cubicBezTo>
                    <a:pt x="71829" y="117758"/>
                    <a:pt x="47071" y="93000"/>
                    <a:pt x="47071" y="62566"/>
                  </a:cubicBezTo>
                  <a:cubicBezTo>
                    <a:pt x="47071" y="32131"/>
                    <a:pt x="71829" y="7373"/>
                    <a:pt x="102264" y="7373"/>
                  </a:cubicBezTo>
                  <a:close/>
                  <a:moveTo>
                    <a:pt x="102264" y="1"/>
                  </a:moveTo>
                  <a:cubicBezTo>
                    <a:pt x="82626" y="1"/>
                    <a:pt x="63152" y="5187"/>
                    <a:pt x="45929" y="15006"/>
                  </a:cubicBezTo>
                  <a:cubicBezTo>
                    <a:pt x="27597" y="25509"/>
                    <a:pt x="12461" y="40612"/>
                    <a:pt x="946" y="59956"/>
                  </a:cubicBezTo>
                  <a:cubicBezTo>
                    <a:pt x="0" y="61554"/>
                    <a:pt x="0" y="63577"/>
                    <a:pt x="946" y="65175"/>
                  </a:cubicBezTo>
                  <a:cubicBezTo>
                    <a:pt x="7079" y="75483"/>
                    <a:pt x="14386" y="84747"/>
                    <a:pt x="22671" y="92706"/>
                  </a:cubicBezTo>
                  <a:cubicBezTo>
                    <a:pt x="23274" y="93278"/>
                    <a:pt x="24055" y="93563"/>
                    <a:pt x="24833" y="93563"/>
                  </a:cubicBezTo>
                  <a:cubicBezTo>
                    <a:pt x="25654" y="93563"/>
                    <a:pt x="26472" y="93245"/>
                    <a:pt x="27075" y="92608"/>
                  </a:cubicBezTo>
                  <a:cubicBezTo>
                    <a:pt x="28249" y="91369"/>
                    <a:pt x="28216" y="89412"/>
                    <a:pt x="26977" y="88205"/>
                  </a:cubicBezTo>
                  <a:cubicBezTo>
                    <a:pt x="19246" y="80800"/>
                    <a:pt x="12396" y="72188"/>
                    <a:pt x="6622" y="62566"/>
                  </a:cubicBezTo>
                  <a:cubicBezTo>
                    <a:pt x="17517" y="44429"/>
                    <a:pt x="31772" y="30239"/>
                    <a:pt x="49028" y="20388"/>
                  </a:cubicBezTo>
                  <a:cubicBezTo>
                    <a:pt x="54900" y="17061"/>
                    <a:pt x="61032" y="14256"/>
                    <a:pt x="67393" y="12070"/>
                  </a:cubicBezTo>
                  <a:lnTo>
                    <a:pt x="67393" y="12070"/>
                  </a:lnTo>
                  <a:cubicBezTo>
                    <a:pt x="51377" y="23161"/>
                    <a:pt x="40873" y="41656"/>
                    <a:pt x="40873" y="62566"/>
                  </a:cubicBezTo>
                  <a:cubicBezTo>
                    <a:pt x="40873" y="83475"/>
                    <a:pt x="51409" y="102003"/>
                    <a:pt x="67426" y="113094"/>
                  </a:cubicBezTo>
                  <a:cubicBezTo>
                    <a:pt x="59238" y="110256"/>
                    <a:pt x="51409" y="106472"/>
                    <a:pt x="44004" y="101677"/>
                  </a:cubicBezTo>
                  <a:cubicBezTo>
                    <a:pt x="43486" y="101347"/>
                    <a:pt x="42903" y="101187"/>
                    <a:pt x="42326" y="101187"/>
                  </a:cubicBezTo>
                  <a:cubicBezTo>
                    <a:pt x="41306" y="101187"/>
                    <a:pt x="40303" y="101685"/>
                    <a:pt x="39699" y="102623"/>
                  </a:cubicBezTo>
                  <a:cubicBezTo>
                    <a:pt x="38785" y="104058"/>
                    <a:pt x="39209" y="105983"/>
                    <a:pt x="40645" y="106896"/>
                  </a:cubicBezTo>
                  <a:cubicBezTo>
                    <a:pt x="53725" y="115345"/>
                    <a:pt x="68078" y="120923"/>
                    <a:pt x="83246" y="123532"/>
                  </a:cubicBezTo>
                  <a:cubicBezTo>
                    <a:pt x="89607" y="124609"/>
                    <a:pt x="95935" y="125163"/>
                    <a:pt x="102296" y="125163"/>
                  </a:cubicBezTo>
                  <a:cubicBezTo>
                    <a:pt x="110940" y="125163"/>
                    <a:pt x="119585" y="124152"/>
                    <a:pt x="128099" y="122129"/>
                  </a:cubicBezTo>
                  <a:cubicBezTo>
                    <a:pt x="159283" y="114823"/>
                    <a:pt x="186097" y="94566"/>
                    <a:pt x="203581" y="65175"/>
                  </a:cubicBezTo>
                  <a:cubicBezTo>
                    <a:pt x="204527" y="63577"/>
                    <a:pt x="204527" y="61554"/>
                    <a:pt x="203581" y="59956"/>
                  </a:cubicBezTo>
                  <a:cubicBezTo>
                    <a:pt x="192066" y="40612"/>
                    <a:pt x="176930" y="25509"/>
                    <a:pt x="158598" y="15006"/>
                  </a:cubicBezTo>
                  <a:cubicBezTo>
                    <a:pt x="141375" y="5187"/>
                    <a:pt x="121901" y="1"/>
                    <a:pt x="102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4627125" y="2767775"/>
              <a:ext cx="307450" cy="685875"/>
            </a:xfrm>
            <a:custGeom>
              <a:avLst/>
              <a:gdLst/>
              <a:ahLst/>
              <a:cxnLst/>
              <a:rect l="l" t="t" r="r" b="b"/>
              <a:pathLst>
                <a:path w="12298" h="27435" extrusionOk="0">
                  <a:moveTo>
                    <a:pt x="9199" y="1"/>
                  </a:moveTo>
                  <a:cubicBezTo>
                    <a:pt x="7470" y="1"/>
                    <a:pt x="6100" y="1371"/>
                    <a:pt x="6100" y="3100"/>
                  </a:cubicBezTo>
                  <a:lnTo>
                    <a:pt x="6100" y="3198"/>
                  </a:lnTo>
                  <a:cubicBezTo>
                    <a:pt x="6100" y="10080"/>
                    <a:pt x="4273" y="16865"/>
                    <a:pt x="848" y="22769"/>
                  </a:cubicBezTo>
                  <a:cubicBezTo>
                    <a:pt x="0" y="24270"/>
                    <a:pt x="522" y="26162"/>
                    <a:pt x="1990" y="27010"/>
                  </a:cubicBezTo>
                  <a:cubicBezTo>
                    <a:pt x="2479" y="27304"/>
                    <a:pt x="3001" y="27434"/>
                    <a:pt x="3556" y="27434"/>
                  </a:cubicBezTo>
                  <a:cubicBezTo>
                    <a:pt x="4600" y="27434"/>
                    <a:pt x="5643" y="26880"/>
                    <a:pt x="6231" y="25901"/>
                  </a:cubicBezTo>
                  <a:cubicBezTo>
                    <a:pt x="10210" y="19018"/>
                    <a:pt x="12298" y="11157"/>
                    <a:pt x="12298" y="3165"/>
                  </a:cubicBezTo>
                  <a:lnTo>
                    <a:pt x="12298" y="3100"/>
                  </a:lnTo>
                  <a:cubicBezTo>
                    <a:pt x="12298" y="1371"/>
                    <a:pt x="10928" y="1"/>
                    <a:pt x="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4238125" y="1853850"/>
              <a:ext cx="565150" cy="541275"/>
            </a:xfrm>
            <a:custGeom>
              <a:avLst/>
              <a:gdLst/>
              <a:ahLst/>
              <a:cxnLst/>
              <a:rect l="l" t="t" r="r" b="b"/>
              <a:pathLst>
                <a:path w="22606" h="21651" extrusionOk="0">
                  <a:moveTo>
                    <a:pt x="3548" y="1"/>
                  </a:moveTo>
                  <a:cubicBezTo>
                    <a:pt x="2485" y="1"/>
                    <a:pt x="1449" y="552"/>
                    <a:pt x="881" y="1557"/>
                  </a:cubicBezTo>
                  <a:cubicBezTo>
                    <a:pt x="0" y="3025"/>
                    <a:pt x="522" y="4917"/>
                    <a:pt x="2023" y="5797"/>
                  </a:cubicBezTo>
                  <a:cubicBezTo>
                    <a:pt x="7960" y="9222"/>
                    <a:pt x="12918" y="14148"/>
                    <a:pt x="16376" y="20085"/>
                  </a:cubicBezTo>
                  <a:cubicBezTo>
                    <a:pt x="16963" y="21096"/>
                    <a:pt x="18007" y="21651"/>
                    <a:pt x="19050" y="21651"/>
                  </a:cubicBezTo>
                  <a:cubicBezTo>
                    <a:pt x="19605" y="21651"/>
                    <a:pt x="20127" y="21520"/>
                    <a:pt x="20616" y="21226"/>
                  </a:cubicBezTo>
                  <a:cubicBezTo>
                    <a:pt x="22084" y="20346"/>
                    <a:pt x="22606" y="18454"/>
                    <a:pt x="21725" y="16986"/>
                  </a:cubicBezTo>
                  <a:cubicBezTo>
                    <a:pt x="17746" y="10103"/>
                    <a:pt x="12005" y="4362"/>
                    <a:pt x="5089" y="415"/>
                  </a:cubicBezTo>
                  <a:cubicBezTo>
                    <a:pt x="4604" y="135"/>
                    <a:pt x="4073" y="1"/>
                    <a:pt x="3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2665850" y="2242850"/>
              <a:ext cx="306650" cy="683975"/>
            </a:xfrm>
            <a:custGeom>
              <a:avLst/>
              <a:gdLst/>
              <a:ahLst/>
              <a:cxnLst/>
              <a:rect l="l" t="t" r="r" b="b"/>
              <a:pathLst>
                <a:path w="12266" h="27359" extrusionOk="0">
                  <a:moveTo>
                    <a:pt x="8726" y="0"/>
                  </a:moveTo>
                  <a:cubicBezTo>
                    <a:pt x="7654" y="0"/>
                    <a:pt x="6603" y="552"/>
                    <a:pt x="6035" y="1556"/>
                  </a:cubicBezTo>
                  <a:cubicBezTo>
                    <a:pt x="2088" y="8407"/>
                    <a:pt x="0" y="16235"/>
                    <a:pt x="0" y="24227"/>
                  </a:cubicBezTo>
                  <a:cubicBezTo>
                    <a:pt x="0" y="25956"/>
                    <a:pt x="1370" y="27359"/>
                    <a:pt x="3099" y="27359"/>
                  </a:cubicBezTo>
                  <a:cubicBezTo>
                    <a:pt x="4828" y="27359"/>
                    <a:pt x="6198" y="25956"/>
                    <a:pt x="6198" y="24227"/>
                  </a:cubicBezTo>
                  <a:lnTo>
                    <a:pt x="6198" y="24195"/>
                  </a:lnTo>
                  <a:cubicBezTo>
                    <a:pt x="6198" y="17312"/>
                    <a:pt x="7992" y="10559"/>
                    <a:pt x="11417" y="4655"/>
                  </a:cubicBezTo>
                  <a:cubicBezTo>
                    <a:pt x="12265" y="3155"/>
                    <a:pt x="11776" y="1263"/>
                    <a:pt x="10276" y="415"/>
                  </a:cubicBezTo>
                  <a:cubicBezTo>
                    <a:pt x="9791" y="134"/>
                    <a:pt x="9256" y="0"/>
                    <a:pt x="87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2796325" y="3299700"/>
              <a:ext cx="564350" cy="541300"/>
            </a:xfrm>
            <a:custGeom>
              <a:avLst/>
              <a:gdLst/>
              <a:ahLst/>
              <a:cxnLst/>
              <a:rect l="l" t="t" r="r" b="b"/>
              <a:pathLst>
                <a:path w="22574" h="21652" extrusionOk="0">
                  <a:moveTo>
                    <a:pt x="3561" y="0"/>
                  </a:moveTo>
                  <a:cubicBezTo>
                    <a:pt x="3029" y="0"/>
                    <a:pt x="2488" y="135"/>
                    <a:pt x="1990" y="416"/>
                  </a:cubicBezTo>
                  <a:cubicBezTo>
                    <a:pt x="522" y="1264"/>
                    <a:pt x="1" y="3156"/>
                    <a:pt x="881" y="4657"/>
                  </a:cubicBezTo>
                  <a:cubicBezTo>
                    <a:pt x="4861" y="11539"/>
                    <a:pt x="10602" y="17281"/>
                    <a:pt x="17485" y="21228"/>
                  </a:cubicBezTo>
                  <a:cubicBezTo>
                    <a:pt x="17974" y="21521"/>
                    <a:pt x="18529" y="21652"/>
                    <a:pt x="19051" y="21652"/>
                  </a:cubicBezTo>
                  <a:cubicBezTo>
                    <a:pt x="20127" y="21652"/>
                    <a:pt x="21138" y="21097"/>
                    <a:pt x="21725" y="20118"/>
                  </a:cubicBezTo>
                  <a:cubicBezTo>
                    <a:pt x="22573" y="18618"/>
                    <a:pt x="22084" y="16726"/>
                    <a:pt x="20584" y="15878"/>
                  </a:cubicBezTo>
                  <a:cubicBezTo>
                    <a:pt x="14647" y="12420"/>
                    <a:pt x="9689" y="7495"/>
                    <a:pt x="6231" y="1525"/>
                  </a:cubicBezTo>
                  <a:cubicBezTo>
                    <a:pt x="5664" y="544"/>
                    <a:pt x="4632" y="0"/>
                    <a:pt x="3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3723550" y="3685450"/>
              <a:ext cx="694000" cy="296625"/>
            </a:xfrm>
            <a:custGeom>
              <a:avLst/>
              <a:gdLst/>
              <a:ahLst/>
              <a:cxnLst/>
              <a:rect l="l" t="t" r="r" b="b"/>
              <a:pathLst>
                <a:path w="27760" h="11865" extrusionOk="0">
                  <a:moveTo>
                    <a:pt x="24220" y="1"/>
                  </a:moveTo>
                  <a:cubicBezTo>
                    <a:pt x="23691" y="1"/>
                    <a:pt x="23156" y="135"/>
                    <a:pt x="22671" y="415"/>
                  </a:cubicBezTo>
                  <a:cubicBezTo>
                    <a:pt x="16734" y="3840"/>
                    <a:pt x="9982" y="5667"/>
                    <a:pt x="3099" y="5667"/>
                  </a:cubicBezTo>
                  <a:cubicBezTo>
                    <a:pt x="1370" y="5667"/>
                    <a:pt x="0" y="7070"/>
                    <a:pt x="0" y="8766"/>
                  </a:cubicBezTo>
                  <a:cubicBezTo>
                    <a:pt x="0" y="10495"/>
                    <a:pt x="1370" y="11865"/>
                    <a:pt x="3099" y="11865"/>
                  </a:cubicBezTo>
                  <a:cubicBezTo>
                    <a:pt x="11058" y="11865"/>
                    <a:pt x="18920" y="9777"/>
                    <a:pt x="25770" y="5798"/>
                  </a:cubicBezTo>
                  <a:cubicBezTo>
                    <a:pt x="27271" y="4917"/>
                    <a:pt x="27760" y="3025"/>
                    <a:pt x="26912" y="1557"/>
                  </a:cubicBezTo>
                  <a:cubicBezTo>
                    <a:pt x="26344" y="552"/>
                    <a:pt x="25293" y="1"/>
                    <a:pt x="24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3182050" y="1713350"/>
              <a:ext cx="694025" cy="297675"/>
            </a:xfrm>
            <a:custGeom>
              <a:avLst/>
              <a:gdLst/>
              <a:ahLst/>
              <a:cxnLst/>
              <a:rect l="l" t="t" r="r" b="b"/>
              <a:pathLst>
                <a:path w="27761" h="11907" extrusionOk="0">
                  <a:moveTo>
                    <a:pt x="24661" y="0"/>
                  </a:moveTo>
                  <a:cubicBezTo>
                    <a:pt x="16669" y="0"/>
                    <a:pt x="8841" y="2121"/>
                    <a:pt x="1958" y="6100"/>
                  </a:cubicBezTo>
                  <a:cubicBezTo>
                    <a:pt x="490" y="6981"/>
                    <a:pt x="1" y="8873"/>
                    <a:pt x="849" y="10341"/>
                  </a:cubicBezTo>
                  <a:cubicBezTo>
                    <a:pt x="1436" y="11352"/>
                    <a:pt x="2480" y="11907"/>
                    <a:pt x="3524" y="11907"/>
                  </a:cubicBezTo>
                  <a:cubicBezTo>
                    <a:pt x="4078" y="11907"/>
                    <a:pt x="4600" y="11743"/>
                    <a:pt x="5089" y="11483"/>
                  </a:cubicBezTo>
                  <a:cubicBezTo>
                    <a:pt x="10994" y="8025"/>
                    <a:pt x="17779" y="6198"/>
                    <a:pt x="24661" y="6198"/>
                  </a:cubicBezTo>
                  <a:cubicBezTo>
                    <a:pt x="26358" y="6198"/>
                    <a:pt x="27760" y="4795"/>
                    <a:pt x="27760" y="3099"/>
                  </a:cubicBezTo>
                  <a:cubicBezTo>
                    <a:pt x="27760" y="1370"/>
                    <a:pt x="26358" y="0"/>
                    <a:pt x="2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1"/>
          <p:cNvSpPr/>
          <p:nvPr/>
        </p:nvSpPr>
        <p:spPr>
          <a:xfrm>
            <a:off x="3012443" y="2645239"/>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Picture 21">
            <a:extLst>
              <a:ext uri="{FF2B5EF4-FFF2-40B4-BE49-F238E27FC236}">
                <a16:creationId xmlns:a16="http://schemas.microsoft.com/office/drawing/2014/main" id="{2DA16668-3D43-4671-8C52-DB7774F00F86}"/>
              </a:ext>
            </a:extLst>
          </p:cNvPr>
          <p:cNvPicPr>
            <a:picLocks noChangeAspect="1"/>
          </p:cNvPicPr>
          <p:nvPr/>
        </p:nvPicPr>
        <p:blipFill>
          <a:blip r:embed="rId5"/>
          <a:stretch>
            <a:fillRect/>
          </a:stretch>
        </p:blipFill>
        <p:spPr>
          <a:xfrm>
            <a:off x="3473330" y="1615433"/>
            <a:ext cx="2466975" cy="1857375"/>
          </a:xfrm>
          <a:prstGeom prst="rect">
            <a:avLst/>
          </a:prstGeom>
          <a:effectLst>
            <a:glow rad="139700">
              <a:schemeClr val="accent5">
                <a:satMod val="175000"/>
                <a:alpha val="40000"/>
              </a:schemeClr>
            </a:glow>
            <a:innerShdw blurRad="114300">
              <a:prstClr val="black"/>
            </a:innerShdw>
            <a:softEdge rad="31750"/>
          </a:effectLst>
        </p:spPr>
      </p:pic>
      <p:sp>
        <p:nvSpPr>
          <p:cNvPr id="25" name="Subtitle 24">
            <a:extLst>
              <a:ext uri="{FF2B5EF4-FFF2-40B4-BE49-F238E27FC236}">
                <a16:creationId xmlns:a16="http://schemas.microsoft.com/office/drawing/2014/main" id="{649BB2CE-3A32-4678-82E9-433999E284AD}"/>
              </a:ext>
            </a:extLst>
          </p:cNvPr>
          <p:cNvSpPr>
            <a:spLocks noGrp="1"/>
          </p:cNvSpPr>
          <p:nvPr>
            <p:ph type="subTitle" idx="1"/>
          </p:nvPr>
        </p:nvSpPr>
        <p:spPr/>
        <p:txBody>
          <a:bodyPr/>
          <a:lstStyle/>
          <a:p>
            <a:endParaRPr lang="en-IN"/>
          </a:p>
        </p:txBody>
      </p:sp>
      <p:grpSp>
        <p:nvGrpSpPr>
          <p:cNvPr id="34" name="Google Shape;1189;p38">
            <a:extLst>
              <a:ext uri="{FF2B5EF4-FFF2-40B4-BE49-F238E27FC236}">
                <a16:creationId xmlns:a16="http://schemas.microsoft.com/office/drawing/2014/main" id="{7A8C7E0F-1198-4FB3-B57E-E3F3FF3BE537}"/>
              </a:ext>
            </a:extLst>
          </p:cNvPr>
          <p:cNvGrpSpPr/>
          <p:nvPr/>
        </p:nvGrpSpPr>
        <p:grpSpPr>
          <a:xfrm>
            <a:off x="2836834" y="923712"/>
            <a:ext cx="3621115" cy="3296076"/>
            <a:chOff x="2220800" y="1544675"/>
            <a:chExt cx="2904850" cy="2904825"/>
          </a:xfrm>
        </p:grpSpPr>
        <p:sp>
          <p:nvSpPr>
            <p:cNvPr id="35" name="Google Shape;1190;p38">
              <a:extLst>
                <a:ext uri="{FF2B5EF4-FFF2-40B4-BE49-F238E27FC236}">
                  <a16:creationId xmlns:a16="http://schemas.microsoft.com/office/drawing/2014/main" id="{6C58C248-1097-40C8-8CE2-FC0FDC274F68}"/>
                </a:ext>
              </a:extLst>
            </p:cNvPr>
            <p:cNvSpPr/>
            <p:nvPr/>
          </p:nvSpPr>
          <p:spPr>
            <a:xfrm>
              <a:off x="2479750" y="1803625"/>
              <a:ext cx="2386950" cy="2386925"/>
            </a:xfrm>
            <a:custGeom>
              <a:avLst/>
              <a:gdLst/>
              <a:ahLst/>
              <a:cxnLst/>
              <a:rect l="l" t="t" r="r" b="b"/>
              <a:pathLst>
                <a:path w="95478" h="95477" extrusionOk="0">
                  <a:moveTo>
                    <a:pt x="47745" y="739"/>
                  </a:moveTo>
                  <a:cubicBezTo>
                    <a:pt x="73653" y="739"/>
                    <a:pt x="94739" y="21837"/>
                    <a:pt x="94739" y="47744"/>
                  </a:cubicBezTo>
                  <a:cubicBezTo>
                    <a:pt x="94739" y="73652"/>
                    <a:pt x="73653" y="94738"/>
                    <a:pt x="47745" y="94738"/>
                  </a:cubicBezTo>
                  <a:cubicBezTo>
                    <a:pt x="21825" y="94738"/>
                    <a:pt x="739" y="73652"/>
                    <a:pt x="739" y="47744"/>
                  </a:cubicBezTo>
                  <a:cubicBezTo>
                    <a:pt x="739" y="21825"/>
                    <a:pt x="21825" y="739"/>
                    <a:pt x="47745" y="739"/>
                  </a:cubicBezTo>
                  <a:close/>
                  <a:moveTo>
                    <a:pt x="47745" y="1"/>
                  </a:moveTo>
                  <a:cubicBezTo>
                    <a:pt x="21420" y="1"/>
                    <a:pt x="1" y="21420"/>
                    <a:pt x="1" y="47744"/>
                  </a:cubicBezTo>
                  <a:cubicBezTo>
                    <a:pt x="1" y="74057"/>
                    <a:pt x="21420" y="95477"/>
                    <a:pt x="47745" y="95477"/>
                  </a:cubicBezTo>
                  <a:cubicBezTo>
                    <a:pt x="74058" y="95477"/>
                    <a:pt x="95477" y="74069"/>
                    <a:pt x="95477" y="47744"/>
                  </a:cubicBezTo>
                  <a:cubicBezTo>
                    <a:pt x="95477" y="21420"/>
                    <a:pt x="74058" y="1"/>
                    <a:pt x="47745"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1;p38">
              <a:extLst>
                <a:ext uri="{FF2B5EF4-FFF2-40B4-BE49-F238E27FC236}">
                  <a16:creationId xmlns:a16="http://schemas.microsoft.com/office/drawing/2014/main" id="{0ED26B81-B086-44C4-89BD-2A4F05567088}"/>
                </a:ext>
              </a:extLst>
            </p:cNvPr>
            <p:cNvSpPr/>
            <p:nvPr/>
          </p:nvSpPr>
          <p:spPr>
            <a:xfrm>
              <a:off x="3590025" y="1544675"/>
              <a:ext cx="119075" cy="170575"/>
            </a:xfrm>
            <a:custGeom>
              <a:avLst/>
              <a:gdLst/>
              <a:ahLst/>
              <a:cxnLst/>
              <a:rect l="l" t="t" r="r" b="b"/>
              <a:pathLst>
                <a:path w="4763" h="6823" extrusionOk="0">
                  <a:moveTo>
                    <a:pt x="4656" y="0"/>
                  </a:moveTo>
                  <a:lnTo>
                    <a:pt x="0" y="72"/>
                  </a:lnTo>
                  <a:lnTo>
                    <a:pt x="119" y="6822"/>
                  </a:lnTo>
                  <a:lnTo>
                    <a:pt x="4763" y="6739"/>
                  </a:lnTo>
                  <a:lnTo>
                    <a:pt x="46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2;p38">
              <a:extLst>
                <a:ext uri="{FF2B5EF4-FFF2-40B4-BE49-F238E27FC236}">
                  <a16:creationId xmlns:a16="http://schemas.microsoft.com/office/drawing/2014/main" id="{54659647-CE7F-4ABA-BA1F-03E65E189397}"/>
                </a:ext>
              </a:extLst>
            </p:cNvPr>
            <p:cNvSpPr/>
            <p:nvPr/>
          </p:nvSpPr>
          <p:spPr>
            <a:xfrm>
              <a:off x="2878625" y="1738725"/>
              <a:ext cx="186050" cy="204225"/>
            </a:xfrm>
            <a:custGeom>
              <a:avLst/>
              <a:gdLst/>
              <a:ahLst/>
              <a:cxnLst/>
              <a:rect l="l" t="t" r="r" b="b"/>
              <a:pathLst>
                <a:path w="7442" h="8169" extrusionOk="0">
                  <a:moveTo>
                    <a:pt x="4013" y="1"/>
                  </a:moveTo>
                  <a:lnTo>
                    <a:pt x="0" y="2370"/>
                  </a:lnTo>
                  <a:lnTo>
                    <a:pt x="3441" y="8169"/>
                  </a:lnTo>
                  <a:lnTo>
                    <a:pt x="7442" y="5799"/>
                  </a:lnTo>
                  <a:lnTo>
                    <a:pt x="401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3;p38">
              <a:extLst>
                <a:ext uri="{FF2B5EF4-FFF2-40B4-BE49-F238E27FC236}">
                  <a16:creationId xmlns:a16="http://schemas.microsoft.com/office/drawing/2014/main" id="{41AC878B-1503-4D7F-80D0-8056C93C8CD0}"/>
                </a:ext>
              </a:extLst>
            </p:cNvPr>
            <p:cNvSpPr/>
            <p:nvPr/>
          </p:nvSpPr>
          <p:spPr>
            <a:xfrm>
              <a:off x="2375275" y="2242075"/>
              <a:ext cx="203925" cy="183675"/>
            </a:xfrm>
            <a:custGeom>
              <a:avLst/>
              <a:gdLst/>
              <a:ahLst/>
              <a:cxnLst/>
              <a:rect l="l" t="t" r="r" b="b"/>
              <a:pathLst>
                <a:path w="8157" h="7347" extrusionOk="0">
                  <a:moveTo>
                    <a:pt x="2263" y="0"/>
                  </a:moveTo>
                  <a:lnTo>
                    <a:pt x="1" y="4072"/>
                  </a:lnTo>
                  <a:lnTo>
                    <a:pt x="5906" y="7347"/>
                  </a:lnTo>
                  <a:lnTo>
                    <a:pt x="8157" y="3275"/>
                  </a:lnTo>
                  <a:lnTo>
                    <a:pt x="226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4;p38">
              <a:extLst>
                <a:ext uri="{FF2B5EF4-FFF2-40B4-BE49-F238E27FC236}">
                  <a16:creationId xmlns:a16="http://schemas.microsoft.com/office/drawing/2014/main" id="{390E9C91-FCF7-4924-99A4-B6A6C9E4D35C}"/>
                </a:ext>
              </a:extLst>
            </p:cNvPr>
            <p:cNvSpPr/>
            <p:nvPr/>
          </p:nvSpPr>
          <p:spPr>
            <a:xfrm>
              <a:off x="2220800" y="2961200"/>
              <a:ext cx="170575" cy="119100"/>
            </a:xfrm>
            <a:custGeom>
              <a:avLst/>
              <a:gdLst/>
              <a:ahLst/>
              <a:cxnLst/>
              <a:rect l="l" t="t" r="r" b="b"/>
              <a:pathLst>
                <a:path w="6823" h="4764" extrusionOk="0">
                  <a:moveTo>
                    <a:pt x="6739" y="1"/>
                  </a:moveTo>
                  <a:lnTo>
                    <a:pt x="1" y="120"/>
                  </a:lnTo>
                  <a:lnTo>
                    <a:pt x="72" y="4763"/>
                  </a:lnTo>
                  <a:lnTo>
                    <a:pt x="6823" y="4656"/>
                  </a:lnTo>
                  <a:lnTo>
                    <a:pt x="673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5;p38">
              <a:extLst>
                <a:ext uri="{FF2B5EF4-FFF2-40B4-BE49-F238E27FC236}">
                  <a16:creationId xmlns:a16="http://schemas.microsoft.com/office/drawing/2014/main" id="{E60AB78E-A806-43B7-998A-44C7B3C34A20}"/>
                </a:ext>
              </a:extLst>
            </p:cNvPr>
            <p:cNvSpPr/>
            <p:nvPr/>
          </p:nvSpPr>
          <p:spPr>
            <a:xfrm>
              <a:off x="2398800" y="3608025"/>
              <a:ext cx="204225" cy="186350"/>
            </a:xfrm>
            <a:custGeom>
              <a:avLst/>
              <a:gdLst/>
              <a:ahLst/>
              <a:cxnLst/>
              <a:rect l="l" t="t" r="r" b="b"/>
              <a:pathLst>
                <a:path w="8169" h="7454" extrusionOk="0">
                  <a:moveTo>
                    <a:pt x="5775" y="0"/>
                  </a:moveTo>
                  <a:lnTo>
                    <a:pt x="0" y="3465"/>
                  </a:lnTo>
                  <a:lnTo>
                    <a:pt x="2394" y="7453"/>
                  </a:lnTo>
                  <a:lnTo>
                    <a:pt x="8168" y="3989"/>
                  </a:lnTo>
                  <a:lnTo>
                    <a:pt x="577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6;p38">
              <a:extLst>
                <a:ext uri="{FF2B5EF4-FFF2-40B4-BE49-F238E27FC236}">
                  <a16:creationId xmlns:a16="http://schemas.microsoft.com/office/drawing/2014/main" id="{59E76C15-49B3-4934-AB5A-954A349FB246}"/>
                </a:ext>
              </a:extLst>
            </p:cNvPr>
            <p:cNvSpPr/>
            <p:nvPr/>
          </p:nvSpPr>
          <p:spPr>
            <a:xfrm>
              <a:off x="2918500" y="4091100"/>
              <a:ext cx="183400" cy="203925"/>
            </a:xfrm>
            <a:custGeom>
              <a:avLst/>
              <a:gdLst/>
              <a:ahLst/>
              <a:cxnLst/>
              <a:rect l="l" t="t" r="r" b="b"/>
              <a:pathLst>
                <a:path w="7336" h="8157" extrusionOk="0">
                  <a:moveTo>
                    <a:pt x="3263" y="1"/>
                  </a:moveTo>
                  <a:lnTo>
                    <a:pt x="1" y="5894"/>
                  </a:lnTo>
                  <a:lnTo>
                    <a:pt x="4073" y="8157"/>
                  </a:lnTo>
                  <a:lnTo>
                    <a:pt x="7335" y="2251"/>
                  </a:lnTo>
                  <a:lnTo>
                    <a:pt x="326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7;p38">
              <a:extLst>
                <a:ext uri="{FF2B5EF4-FFF2-40B4-BE49-F238E27FC236}">
                  <a16:creationId xmlns:a16="http://schemas.microsoft.com/office/drawing/2014/main" id="{48019659-682D-4FEA-A285-3F8D817152D1}"/>
                </a:ext>
              </a:extLst>
            </p:cNvPr>
            <p:cNvSpPr/>
            <p:nvPr/>
          </p:nvSpPr>
          <p:spPr>
            <a:xfrm>
              <a:off x="3637350" y="4278925"/>
              <a:ext cx="119075" cy="170575"/>
            </a:xfrm>
            <a:custGeom>
              <a:avLst/>
              <a:gdLst/>
              <a:ahLst/>
              <a:cxnLst/>
              <a:rect l="l" t="t" r="r" b="b"/>
              <a:pathLst>
                <a:path w="4763" h="6823" extrusionOk="0">
                  <a:moveTo>
                    <a:pt x="4656" y="1"/>
                  </a:moveTo>
                  <a:lnTo>
                    <a:pt x="0" y="84"/>
                  </a:lnTo>
                  <a:lnTo>
                    <a:pt x="108" y="6823"/>
                  </a:lnTo>
                  <a:lnTo>
                    <a:pt x="4763" y="6752"/>
                  </a:lnTo>
                  <a:lnTo>
                    <a:pt x="4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8;p38">
              <a:extLst>
                <a:ext uri="{FF2B5EF4-FFF2-40B4-BE49-F238E27FC236}">
                  <a16:creationId xmlns:a16="http://schemas.microsoft.com/office/drawing/2014/main" id="{BD91051F-E5C8-4ABD-AC31-460639E2931E}"/>
                </a:ext>
              </a:extLst>
            </p:cNvPr>
            <p:cNvSpPr/>
            <p:nvPr/>
          </p:nvSpPr>
          <p:spPr>
            <a:xfrm>
              <a:off x="4284150" y="4067000"/>
              <a:ext cx="186350" cy="204525"/>
            </a:xfrm>
            <a:custGeom>
              <a:avLst/>
              <a:gdLst/>
              <a:ahLst/>
              <a:cxnLst/>
              <a:rect l="l" t="t" r="r" b="b"/>
              <a:pathLst>
                <a:path w="7454" h="8181" extrusionOk="0">
                  <a:moveTo>
                    <a:pt x="3989" y="0"/>
                  </a:moveTo>
                  <a:lnTo>
                    <a:pt x="1" y="2394"/>
                  </a:lnTo>
                  <a:lnTo>
                    <a:pt x="3465" y="8180"/>
                  </a:lnTo>
                  <a:lnTo>
                    <a:pt x="7454" y="5787"/>
                  </a:lnTo>
                  <a:lnTo>
                    <a:pt x="398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9;p38">
              <a:extLst>
                <a:ext uri="{FF2B5EF4-FFF2-40B4-BE49-F238E27FC236}">
                  <a16:creationId xmlns:a16="http://schemas.microsoft.com/office/drawing/2014/main" id="{9205CD41-27BC-4E6C-8EC7-4987D41A107A}"/>
                </a:ext>
              </a:extLst>
            </p:cNvPr>
            <p:cNvSpPr/>
            <p:nvPr/>
          </p:nvSpPr>
          <p:spPr>
            <a:xfrm>
              <a:off x="4767250" y="3568425"/>
              <a:ext cx="203925" cy="183375"/>
            </a:xfrm>
            <a:custGeom>
              <a:avLst/>
              <a:gdLst/>
              <a:ahLst/>
              <a:cxnLst/>
              <a:rect l="l" t="t" r="r" b="b"/>
              <a:pathLst>
                <a:path w="8157" h="7335" extrusionOk="0">
                  <a:moveTo>
                    <a:pt x="2251" y="1"/>
                  </a:moveTo>
                  <a:lnTo>
                    <a:pt x="1" y="4072"/>
                  </a:lnTo>
                  <a:lnTo>
                    <a:pt x="5894" y="7335"/>
                  </a:lnTo>
                  <a:lnTo>
                    <a:pt x="8156" y="3275"/>
                  </a:lnTo>
                  <a:lnTo>
                    <a:pt x="22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0;p38">
              <a:extLst>
                <a:ext uri="{FF2B5EF4-FFF2-40B4-BE49-F238E27FC236}">
                  <a16:creationId xmlns:a16="http://schemas.microsoft.com/office/drawing/2014/main" id="{7DC59174-A826-4B80-BA6E-B8E9C3B01F9A}"/>
                </a:ext>
              </a:extLst>
            </p:cNvPr>
            <p:cNvSpPr/>
            <p:nvPr/>
          </p:nvSpPr>
          <p:spPr>
            <a:xfrm>
              <a:off x="4955075" y="2913875"/>
              <a:ext cx="170575" cy="119100"/>
            </a:xfrm>
            <a:custGeom>
              <a:avLst/>
              <a:gdLst/>
              <a:ahLst/>
              <a:cxnLst/>
              <a:rect l="l" t="t" r="r" b="b"/>
              <a:pathLst>
                <a:path w="6823" h="4764" extrusionOk="0">
                  <a:moveTo>
                    <a:pt x="6751" y="1"/>
                  </a:moveTo>
                  <a:lnTo>
                    <a:pt x="0" y="108"/>
                  </a:lnTo>
                  <a:lnTo>
                    <a:pt x="84" y="4763"/>
                  </a:lnTo>
                  <a:lnTo>
                    <a:pt x="6823" y="4644"/>
                  </a:lnTo>
                  <a:lnTo>
                    <a:pt x="675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1;p38">
              <a:extLst>
                <a:ext uri="{FF2B5EF4-FFF2-40B4-BE49-F238E27FC236}">
                  <a16:creationId xmlns:a16="http://schemas.microsoft.com/office/drawing/2014/main" id="{487713A9-9D03-4FDA-8057-2F3075DAE829}"/>
                </a:ext>
              </a:extLst>
            </p:cNvPr>
            <p:cNvSpPr/>
            <p:nvPr/>
          </p:nvSpPr>
          <p:spPr>
            <a:xfrm>
              <a:off x="4743150" y="2199800"/>
              <a:ext cx="204500" cy="186350"/>
            </a:xfrm>
            <a:custGeom>
              <a:avLst/>
              <a:gdLst/>
              <a:ahLst/>
              <a:cxnLst/>
              <a:rect l="l" t="t" r="r" b="b"/>
              <a:pathLst>
                <a:path w="8180" h="7454" extrusionOk="0">
                  <a:moveTo>
                    <a:pt x="5787" y="1"/>
                  </a:moveTo>
                  <a:lnTo>
                    <a:pt x="0" y="3465"/>
                  </a:lnTo>
                  <a:lnTo>
                    <a:pt x="2405" y="7454"/>
                  </a:lnTo>
                  <a:lnTo>
                    <a:pt x="8180" y="3989"/>
                  </a:lnTo>
                  <a:lnTo>
                    <a:pt x="57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2;p38">
              <a:extLst>
                <a:ext uri="{FF2B5EF4-FFF2-40B4-BE49-F238E27FC236}">
                  <a16:creationId xmlns:a16="http://schemas.microsoft.com/office/drawing/2014/main" id="{E31D2FD3-3E9B-40C3-9C17-0C03A4F50C63}"/>
                </a:ext>
              </a:extLst>
            </p:cNvPr>
            <p:cNvSpPr/>
            <p:nvPr/>
          </p:nvSpPr>
          <p:spPr>
            <a:xfrm>
              <a:off x="4244575" y="1699150"/>
              <a:ext cx="183675" cy="203925"/>
            </a:xfrm>
            <a:custGeom>
              <a:avLst/>
              <a:gdLst/>
              <a:ahLst/>
              <a:cxnLst/>
              <a:rect l="l" t="t" r="r" b="b"/>
              <a:pathLst>
                <a:path w="7347" h="8157" extrusionOk="0">
                  <a:moveTo>
                    <a:pt x="3274" y="0"/>
                  </a:moveTo>
                  <a:lnTo>
                    <a:pt x="0" y="5906"/>
                  </a:lnTo>
                  <a:lnTo>
                    <a:pt x="4072" y="8156"/>
                  </a:lnTo>
                  <a:lnTo>
                    <a:pt x="7346" y="2263"/>
                  </a:lnTo>
                  <a:lnTo>
                    <a:pt x="327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03;p38">
              <a:extLst>
                <a:ext uri="{FF2B5EF4-FFF2-40B4-BE49-F238E27FC236}">
                  <a16:creationId xmlns:a16="http://schemas.microsoft.com/office/drawing/2014/main" id="{7BB2B2B2-B4FB-4560-8E43-2C2270402ADC}"/>
                </a:ext>
              </a:extLst>
            </p:cNvPr>
            <p:cNvSpPr/>
            <p:nvPr/>
          </p:nvSpPr>
          <p:spPr>
            <a:xfrm>
              <a:off x="3933825" y="1576225"/>
              <a:ext cx="154500" cy="192000"/>
            </a:xfrm>
            <a:custGeom>
              <a:avLst/>
              <a:gdLst/>
              <a:ahLst/>
              <a:cxnLst/>
              <a:rect l="l" t="t" r="r" b="b"/>
              <a:pathLst>
                <a:path w="6180" h="7680" extrusionOk="0">
                  <a:moveTo>
                    <a:pt x="1667" y="0"/>
                  </a:moveTo>
                  <a:lnTo>
                    <a:pt x="0" y="6525"/>
                  </a:lnTo>
                  <a:lnTo>
                    <a:pt x="4512" y="7680"/>
                  </a:lnTo>
                  <a:lnTo>
                    <a:pt x="6179" y="1143"/>
                  </a:lnTo>
                  <a:lnTo>
                    <a:pt x="166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4;p38">
              <a:extLst>
                <a:ext uri="{FF2B5EF4-FFF2-40B4-BE49-F238E27FC236}">
                  <a16:creationId xmlns:a16="http://schemas.microsoft.com/office/drawing/2014/main" id="{19755858-C2EC-473C-A40D-181E60BBFE67}"/>
                </a:ext>
              </a:extLst>
            </p:cNvPr>
            <p:cNvSpPr/>
            <p:nvPr/>
          </p:nvSpPr>
          <p:spPr>
            <a:xfrm>
              <a:off x="3224500" y="1583950"/>
              <a:ext cx="157775" cy="193800"/>
            </a:xfrm>
            <a:custGeom>
              <a:avLst/>
              <a:gdLst/>
              <a:ahLst/>
              <a:cxnLst/>
              <a:rect l="l" t="t" r="r" b="b"/>
              <a:pathLst>
                <a:path w="6311" h="7752" extrusionOk="0">
                  <a:moveTo>
                    <a:pt x="4489" y="1"/>
                  </a:moveTo>
                  <a:lnTo>
                    <a:pt x="0" y="1251"/>
                  </a:lnTo>
                  <a:lnTo>
                    <a:pt x="1822" y="7752"/>
                  </a:lnTo>
                  <a:lnTo>
                    <a:pt x="6311" y="6490"/>
                  </a:lnTo>
                  <a:lnTo>
                    <a:pt x="4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5;p38">
              <a:extLst>
                <a:ext uri="{FF2B5EF4-FFF2-40B4-BE49-F238E27FC236}">
                  <a16:creationId xmlns:a16="http://schemas.microsoft.com/office/drawing/2014/main" id="{190271D0-321D-4B91-8D31-F598826DE553}"/>
                </a:ext>
              </a:extLst>
            </p:cNvPr>
            <p:cNvSpPr/>
            <p:nvPr/>
          </p:nvSpPr>
          <p:spPr>
            <a:xfrm>
              <a:off x="2593775" y="1941450"/>
              <a:ext cx="201825" cy="201225"/>
            </a:xfrm>
            <a:custGeom>
              <a:avLst/>
              <a:gdLst/>
              <a:ahLst/>
              <a:cxnLst/>
              <a:rect l="l" t="t" r="r" b="b"/>
              <a:pathLst>
                <a:path w="8073" h="8049" extrusionOk="0">
                  <a:moveTo>
                    <a:pt x="3250" y="0"/>
                  </a:moveTo>
                  <a:lnTo>
                    <a:pt x="0" y="3334"/>
                  </a:lnTo>
                  <a:lnTo>
                    <a:pt x="4822" y="8049"/>
                  </a:lnTo>
                  <a:lnTo>
                    <a:pt x="8073" y="4715"/>
                  </a:lnTo>
                  <a:lnTo>
                    <a:pt x="325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6;p38">
              <a:extLst>
                <a:ext uri="{FF2B5EF4-FFF2-40B4-BE49-F238E27FC236}">
                  <a16:creationId xmlns:a16="http://schemas.microsoft.com/office/drawing/2014/main" id="{A49E8760-7680-4E75-92AC-E02EBA4758C7}"/>
                </a:ext>
              </a:extLst>
            </p:cNvPr>
            <p:cNvSpPr/>
            <p:nvPr/>
          </p:nvSpPr>
          <p:spPr>
            <a:xfrm>
              <a:off x="2252050" y="2582000"/>
              <a:ext cx="192325" cy="154500"/>
            </a:xfrm>
            <a:custGeom>
              <a:avLst/>
              <a:gdLst/>
              <a:ahLst/>
              <a:cxnLst/>
              <a:rect l="l" t="t" r="r" b="b"/>
              <a:pathLst>
                <a:path w="7693" h="6180" extrusionOk="0">
                  <a:moveTo>
                    <a:pt x="1156" y="0"/>
                  </a:moveTo>
                  <a:lnTo>
                    <a:pt x="1" y="4513"/>
                  </a:lnTo>
                  <a:lnTo>
                    <a:pt x="6537" y="6180"/>
                  </a:lnTo>
                  <a:lnTo>
                    <a:pt x="7692" y="1667"/>
                  </a:lnTo>
                  <a:lnTo>
                    <a:pt x="1156"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7;p38">
              <a:extLst>
                <a:ext uri="{FF2B5EF4-FFF2-40B4-BE49-F238E27FC236}">
                  <a16:creationId xmlns:a16="http://schemas.microsoft.com/office/drawing/2014/main" id="{EDE01974-A7A7-4A54-A28F-8F71EA3A14D6}"/>
                </a:ext>
              </a:extLst>
            </p:cNvPr>
            <p:cNvSpPr/>
            <p:nvPr/>
          </p:nvSpPr>
          <p:spPr>
            <a:xfrm>
              <a:off x="2259800" y="3288325"/>
              <a:ext cx="193800" cy="157500"/>
            </a:xfrm>
            <a:custGeom>
              <a:avLst/>
              <a:gdLst/>
              <a:ahLst/>
              <a:cxnLst/>
              <a:rect l="l" t="t" r="r" b="b"/>
              <a:pathLst>
                <a:path w="7752" h="6300" extrusionOk="0">
                  <a:moveTo>
                    <a:pt x="6501" y="1"/>
                  </a:moveTo>
                  <a:lnTo>
                    <a:pt x="0" y="1822"/>
                  </a:lnTo>
                  <a:lnTo>
                    <a:pt x="1262" y="6299"/>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8;p38">
              <a:extLst>
                <a:ext uri="{FF2B5EF4-FFF2-40B4-BE49-F238E27FC236}">
                  <a16:creationId xmlns:a16="http://schemas.microsoft.com/office/drawing/2014/main" id="{BDA22AC6-0C20-4116-8822-9C350866B960}"/>
                </a:ext>
              </a:extLst>
            </p:cNvPr>
            <p:cNvSpPr/>
            <p:nvPr/>
          </p:nvSpPr>
          <p:spPr>
            <a:xfrm>
              <a:off x="2617575" y="3874725"/>
              <a:ext cx="201250" cy="201825"/>
            </a:xfrm>
            <a:custGeom>
              <a:avLst/>
              <a:gdLst/>
              <a:ahLst/>
              <a:cxnLst/>
              <a:rect l="l" t="t" r="r" b="b"/>
              <a:pathLst>
                <a:path w="8050" h="8073" extrusionOk="0">
                  <a:moveTo>
                    <a:pt x="4715" y="0"/>
                  </a:moveTo>
                  <a:lnTo>
                    <a:pt x="1" y="4822"/>
                  </a:lnTo>
                  <a:lnTo>
                    <a:pt x="3334" y="8072"/>
                  </a:lnTo>
                  <a:lnTo>
                    <a:pt x="8049" y="3250"/>
                  </a:lnTo>
                  <a:lnTo>
                    <a:pt x="4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9;p38">
              <a:extLst>
                <a:ext uri="{FF2B5EF4-FFF2-40B4-BE49-F238E27FC236}">
                  <a16:creationId xmlns:a16="http://schemas.microsoft.com/office/drawing/2014/main" id="{C7C51A7C-3EE1-499A-A06D-E6EB227510B8}"/>
                </a:ext>
              </a:extLst>
            </p:cNvPr>
            <p:cNvSpPr/>
            <p:nvPr/>
          </p:nvSpPr>
          <p:spPr>
            <a:xfrm>
              <a:off x="3258425" y="4225950"/>
              <a:ext cx="154225" cy="192300"/>
            </a:xfrm>
            <a:custGeom>
              <a:avLst/>
              <a:gdLst/>
              <a:ahLst/>
              <a:cxnLst/>
              <a:rect l="l" t="t" r="r" b="b"/>
              <a:pathLst>
                <a:path w="6169" h="7692" extrusionOk="0">
                  <a:moveTo>
                    <a:pt x="1668" y="0"/>
                  </a:moveTo>
                  <a:lnTo>
                    <a:pt x="1" y="6537"/>
                  </a:lnTo>
                  <a:lnTo>
                    <a:pt x="4501" y="7692"/>
                  </a:lnTo>
                  <a:lnTo>
                    <a:pt x="6168" y="1155"/>
                  </a:lnTo>
                  <a:lnTo>
                    <a:pt x="166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10;p38">
              <a:extLst>
                <a:ext uri="{FF2B5EF4-FFF2-40B4-BE49-F238E27FC236}">
                  <a16:creationId xmlns:a16="http://schemas.microsoft.com/office/drawing/2014/main" id="{5E0BCC21-7250-4BA4-8E34-4B797BC4B4CC}"/>
                </a:ext>
              </a:extLst>
            </p:cNvPr>
            <p:cNvSpPr/>
            <p:nvPr/>
          </p:nvSpPr>
          <p:spPr>
            <a:xfrm>
              <a:off x="3964475" y="4216425"/>
              <a:ext cx="157475" cy="193800"/>
            </a:xfrm>
            <a:custGeom>
              <a:avLst/>
              <a:gdLst/>
              <a:ahLst/>
              <a:cxnLst/>
              <a:rect l="l" t="t" r="r" b="b"/>
              <a:pathLst>
                <a:path w="6299" h="7752" extrusionOk="0">
                  <a:moveTo>
                    <a:pt x="4477" y="0"/>
                  </a:moveTo>
                  <a:lnTo>
                    <a:pt x="0" y="1262"/>
                  </a:lnTo>
                  <a:lnTo>
                    <a:pt x="1822" y="7751"/>
                  </a:lnTo>
                  <a:lnTo>
                    <a:pt x="6299" y="6489"/>
                  </a:lnTo>
                  <a:lnTo>
                    <a:pt x="447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1;p38">
              <a:extLst>
                <a:ext uri="{FF2B5EF4-FFF2-40B4-BE49-F238E27FC236}">
                  <a16:creationId xmlns:a16="http://schemas.microsoft.com/office/drawing/2014/main" id="{4B87D141-EB01-4D80-8A60-5B5E1681C36A}"/>
                </a:ext>
              </a:extLst>
            </p:cNvPr>
            <p:cNvSpPr/>
            <p:nvPr/>
          </p:nvSpPr>
          <p:spPr>
            <a:xfrm>
              <a:off x="4550850" y="3851500"/>
              <a:ext cx="201850" cy="201225"/>
            </a:xfrm>
            <a:custGeom>
              <a:avLst/>
              <a:gdLst/>
              <a:ahLst/>
              <a:cxnLst/>
              <a:rect l="l" t="t" r="r" b="b"/>
              <a:pathLst>
                <a:path w="8074" h="8049" extrusionOk="0">
                  <a:moveTo>
                    <a:pt x="3251" y="0"/>
                  </a:moveTo>
                  <a:lnTo>
                    <a:pt x="1" y="3334"/>
                  </a:lnTo>
                  <a:lnTo>
                    <a:pt x="4823" y="8049"/>
                  </a:lnTo>
                  <a:lnTo>
                    <a:pt x="8073" y="4715"/>
                  </a:lnTo>
                  <a:lnTo>
                    <a:pt x="325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2;p38">
              <a:extLst>
                <a:ext uri="{FF2B5EF4-FFF2-40B4-BE49-F238E27FC236}">
                  <a16:creationId xmlns:a16="http://schemas.microsoft.com/office/drawing/2014/main" id="{26F4C261-AF98-40F9-9807-3838392D409D}"/>
                </a:ext>
              </a:extLst>
            </p:cNvPr>
            <p:cNvSpPr/>
            <p:nvPr/>
          </p:nvSpPr>
          <p:spPr>
            <a:xfrm>
              <a:off x="4902100" y="3257675"/>
              <a:ext cx="192000" cy="154500"/>
            </a:xfrm>
            <a:custGeom>
              <a:avLst/>
              <a:gdLst/>
              <a:ahLst/>
              <a:cxnLst/>
              <a:rect l="l" t="t" r="r" b="b"/>
              <a:pathLst>
                <a:path w="7680" h="6180" extrusionOk="0">
                  <a:moveTo>
                    <a:pt x="1143" y="0"/>
                  </a:moveTo>
                  <a:lnTo>
                    <a:pt x="0" y="4513"/>
                  </a:lnTo>
                  <a:lnTo>
                    <a:pt x="6537" y="6180"/>
                  </a:lnTo>
                  <a:lnTo>
                    <a:pt x="7680" y="1667"/>
                  </a:lnTo>
                  <a:lnTo>
                    <a:pt x="1143"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3;p38">
              <a:extLst>
                <a:ext uri="{FF2B5EF4-FFF2-40B4-BE49-F238E27FC236}">
                  <a16:creationId xmlns:a16="http://schemas.microsoft.com/office/drawing/2014/main" id="{32EC5240-0D5B-4635-A3D7-11F2237B3976}"/>
                </a:ext>
              </a:extLst>
            </p:cNvPr>
            <p:cNvSpPr/>
            <p:nvPr/>
          </p:nvSpPr>
          <p:spPr>
            <a:xfrm>
              <a:off x="4892575" y="2548350"/>
              <a:ext cx="193775" cy="157800"/>
            </a:xfrm>
            <a:custGeom>
              <a:avLst/>
              <a:gdLst/>
              <a:ahLst/>
              <a:cxnLst/>
              <a:rect l="l" t="t" r="r" b="b"/>
              <a:pathLst>
                <a:path w="7751" h="6312" extrusionOk="0">
                  <a:moveTo>
                    <a:pt x="6501" y="1"/>
                  </a:moveTo>
                  <a:lnTo>
                    <a:pt x="0" y="1823"/>
                  </a:lnTo>
                  <a:lnTo>
                    <a:pt x="1262" y="6311"/>
                  </a:lnTo>
                  <a:lnTo>
                    <a:pt x="7751" y="4478"/>
                  </a:lnTo>
                  <a:lnTo>
                    <a:pt x="650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4;p38">
              <a:extLst>
                <a:ext uri="{FF2B5EF4-FFF2-40B4-BE49-F238E27FC236}">
                  <a16:creationId xmlns:a16="http://schemas.microsoft.com/office/drawing/2014/main" id="{F34C4B16-EABF-4E31-B5A3-C45768A923CF}"/>
                </a:ext>
              </a:extLst>
            </p:cNvPr>
            <p:cNvSpPr/>
            <p:nvPr/>
          </p:nvSpPr>
          <p:spPr>
            <a:xfrm>
              <a:off x="4527625" y="1917625"/>
              <a:ext cx="200950" cy="202125"/>
            </a:xfrm>
            <a:custGeom>
              <a:avLst/>
              <a:gdLst/>
              <a:ahLst/>
              <a:cxnLst/>
              <a:rect l="l" t="t" r="r" b="b"/>
              <a:pathLst>
                <a:path w="8038" h="8085" extrusionOk="0">
                  <a:moveTo>
                    <a:pt x="4716" y="1"/>
                  </a:moveTo>
                  <a:lnTo>
                    <a:pt x="1" y="4823"/>
                  </a:lnTo>
                  <a:lnTo>
                    <a:pt x="3335" y="8085"/>
                  </a:lnTo>
                  <a:lnTo>
                    <a:pt x="8038" y="3251"/>
                  </a:lnTo>
                  <a:lnTo>
                    <a:pt x="471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5;p38">
              <a:extLst>
                <a:ext uri="{FF2B5EF4-FFF2-40B4-BE49-F238E27FC236}">
                  <a16:creationId xmlns:a16="http://schemas.microsoft.com/office/drawing/2014/main" id="{5B1A5072-88F1-45BB-B8EC-4268F389E91E}"/>
                </a:ext>
              </a:extLst>
            </p:cNvPr>
            <p:cNvSpPr/>
            <p:nvPr/>
          </p:nvSpPr>
          <p:spPr>
            <a:xfrm>
              <a:off x="3772175" y="1549425"/>
              <a:ext cx="136075" cy="181300"/>
            </a:xfrm>
            <a:custGeom>
              <a:avLst/>
              <a:gdLst/>
              <a:ahLst/>
              <a:cxnLst/>
              <a:rect l="l" t="t" r="r" b="b"/>
              <a:pathLst>
                <a:path w="5443" h="7252" extrusionOk="0">
                  <a:moveTo>
                    <a:pt x="822" y="1"/>
                  </a:moveTo>
                  <a:lnTo>
                    <a:pt x="1" y="6692"/>
                  </a:lnTo>
                  <a:lnTo>
                    <a:pt x="4621" y="7251"/>
                  </a:lnTo>
                  <a:lnTo>
                    <a:pt x="5442" y="560"/>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16;p38">
              <a:extLst>
                <a:ext uri="{FF2B5EF4-FFF2-40B4-BE49-F238E27FC236}">
                  <a16:creationId xmlns:a16="http://schemas.microsoft.com/office/drawing/2014/main" id="{68167A62-F603-43E4-A60A-D9DE80D1BF38}"/>
                </a:ext>
              </a:extLst>
            </p:cNvPr>
            <p:cNvSpPr/>
            <p:nvPr/>
          </p:nvSpPr>
          <p:spPr>
            <a:xfrm>
              <a:off x="3052750" y="1637525"/>
              <a:ext cx="172975" cy="200650"/>
            </a:xfrm>
            <a:custGeom>
              <a:avLst/>
              <a:gdLst/>
              <a:ahLst/>
              <a:cxnLst/>
              <a:rect l="l" t="t" r="r" b="b"/>
              <a:pathLst>
                <a:path w="6919" h="8026" extrusionOk="0">
                  <a:moveTo>
                    <a:pt x="4287" y="1"/>
                  </a:moveTo>
                  <a:lnTo>
                    <a:pt x="1" y="1822"/>
                  </a:lnTo>
                  <a:lnTo>
                    <a:pt x="2632" y="8026"/>
                  </a:lnTo>
                  <a:lnTo>
                    <a:pt x="6918" y="6216"/>
                  </a:lnTo>
                  <a:lnTo>
                    <a:pt x="4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7;p38">
              <a:extLst>
                <a:ext uri="{FF2B5EF4-FFF2-40B4-BE49-F238E27FC236}">
                  <a16:creationId xmlns:a16="http://schemas.microsoft.com/office/drawing/2014/main" id="{027C0891-8C6D-4706-97D6-DC0B190EB7FA}"/>
                </a:ext>
              </a:extLst>
            </p:cNvPr>
            <p:cNvSpPr/>
            <p:nvPr/>
          </p:nvSpPr>
          <p:spPr>
            <a:xfrm>
              <a:off x="2479175" y="2076875"/>
              <a:ext cx="204500" cy="194400"/>
            </a:xfrm>
            <a:custGeom>
              <a:avLst/>
              <a:gdLst/>
              <a:ahLst/>
              <a:cxnLst/>
              <a:rect l="l" t="t" r="r" b="b"/>
              <a:pathLst>
                <a:path w="8180" h="7776" extrusionOk="0">
                  <a:moveTo>
                    <a:pt x="2798" y="0"/>
                  </a:moveTo>
                  <a:lnTo>
                    <a:pt x="0" y="3715"/>
                  </a:lnTo>
                  <a:lnTo>
                    <a:pt x="5382" y="7775"/>
                  </a:lnTo>
                  <a:lnTo>
                    <a:pt x="8180" y="4060"/>
                  </a:lnTo>
                  <a:lnTo>
                    <a:pt x="279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18;p38">
              <a:extLst>
                <a:ext uri="{FF2B5EF4-FFF2-40B4-BE49-F238E27FC236}">
                  <a16:creationId xmlns:a16="http://schemas.microsoft.com/office/drawing/2014/main" id="{B21C7998-383B-4DE9-818C-7E69BEC91A42}"/>
                </a:ext>
              </a:extLst>
            </p:cNvPr>
            <p:cNvSpPr/>
            <p:nvPr/>
          </p:nvSpPr>
          <p:spPr>
            <a:xfrm>
              <a:off x="2225275" y="2762075"/>
              <a:ext cx="181575" cy="136050"/>
            </a:xfrm>
            <a:custGeom>
              <a:avLst/>
              <a:gdLst/>
              <a:ahLst/>
              <a:cxnLst/>
              <a:rect l="l" t="t" r="r" b="b"/>
              <a:pathLst>
                <a:path w="7263" h="5442" extrusionOk="0">
                  <a:moveTo>
                    <a:pt x="572" y="1"/>
                  </a:moveTo>
                  <a:lnTo>
                    <a:pt x="0" y="4620"/>
                  </a:lnTo>
                  <a:lnTo>
                    <a:pt x="6691" y="5442"/>
                  </a:lnTo>
                  <a:lnTo>
                    <a:pt x="7263" y="822"/>
                  </a:lnTo>
                  <a:lnTo>
                    <a:pt x="57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19;p38">
              <a:extLst>
                <a:ext uri="{FF2B5EF4-FFF2-40B4-BE49-F238E27FC236}">
                  <a16:creationId xmlns:a16="http://schemas.microsoft.com/office/drawing/2014/main" id="{1345A3DB-0FAB-4304-B664-8CDB17B2871A}"/>
                </a:ext>
              </a:extLst>
            </p:cNvPr>
            <p:cNvSpPr/>
            <p:nvPr/>
          </p:nvSpPr>
          <p:spPr>
            <a:xfrm>
              <a:off x="2313675" y="3444300"/>
              <a:ext cx="200650" cy="172975"/>
            </a:xfrm>
            <a:custGeom>
              <a:avLst/>
              <a:gdLst/>
              <a:ahLst/>
              <a:cxnLst/>
              <a:rect l="l" t="t" r="r" b="b"/>
              <a:pathLst>
                <a:path w="8026" h="6919" extrusionOk="0">
                  <a:moveTo>
                    <a:pt x="6215" y="1"/>
                  </a:moveTo>
                  <a:lnTo>
                    <a:pt x="0" y="2644"/>
                  </a:lnTo>
                  <a:lnTo>
                    <a:pt x="1822" y="6918"/>
                  </a:lnTo>
                  <a:lnTo>
                    <a:pt x="8025" y="4287"/>
                  </a:lnTo>
                  <a:lnTo>
                    <a:pt x="621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20;p38">
              <a:extLst>
                <a:ext uri="{FF2B5EF4-FFF2-40B4-BE49-F238E27FC236}">
                  <a16:creationId xmlns:a16="http://schemas.microsoft.com/office/drawing/2014/main" id="{DA7054A4-9744-4000-8F01-F708A61A57D3}"/>
                </a:ext>
              </a:extLst>
            </p:cNvPr>
            <p:cNvSpPr/>
            <p:nvPr/>
          </p:nvSpPr>
          <p:spPr>
            <a:xfrm>
              <a:off x="2752425" y="3986625"/>
              <a:ext cx="194375" cy="204825"/>
            </a:xfrm>
            <a:custGeom>
              <a:avLst/>
              <a:gdLst/>
              <a:ahLst/>
              <a:cxnLst/>
              <a:rect l="l" t="t" r="r" b="b"/>
              <a:pathLst>
                <a:path w="7775" h="8193" extrusionOk="0">
                  <a:moveTo>
                    <a:pt x="4060" y="1"/>
                  </a:moveTo>
                  <a:lnTo>
                    <a:pt x="0" y="5382"/>
                  </a:lnTo>
                  <a:lnTo>
                    <a:pt x="3715" y="8192"/>
                  </a:lnTo>
                  <a:lnTo>
                    <a:pt x="7775" y="2799"/>
                  </a:lnTo>
                  <a:lnTo>
                    <a:pt x="40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21;p38">
              <a:extLst>
                <a:ext uri="{FF2B5EF4-FFF2-40B4-BE49-F238E27FC236}">
                  <a16:creationId xmlns:a16="http://schemas.microsoft.com/office/drawing/2014/main" id="{98BF10F1-A791-4AB0-9EB8-0E87E7BA80B9}"/>
                </a:ext>
              </a:extLst>
            </p:cNvPr>
            <p:cNvSpPr/>
            <p:nvPr/>
          </p:nvSpPr>
          <p:spPr>
            <a:xfrm>
              <a:off x="3438525" y="4263450"/>
              <a:ext cx="136050" cy="181600"/>
            </a:xfrm>
            <a:custGeom>
              <a:avLst/>
              <a:gdLst/>
              <a:ahLst/>
              <a:cxnLst/>
              <a:rect l="l" t="t" r="r" b="b"/>
              <a:pathLst>
                <a:path w="5442" h="7264" extrusionOk="0">
                  <a:moveTo>
                    <a:pt x="822" y="1"/>
                  </a:moveTo>
                  <a:lnTo>
                    <a:pt x="0" y="6692"/>
                  </a:lnTo>
                  <a:lnTo>
                    <a:pt x="4620" y="7263"/>
                  </a:lnTo>
                  <a:lnTo>
                    <a:pt x="5441" y="572"/>
                  </a:lnTo>
                  <a:lnTo>
                    <a:pt x="82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22;p38">
              <a:extLst>
                <a:ext uri="{FF2B5EF4-FFF2-40B4-BE49-F238E27FC236}">
                  <a16:creationId xmlns:a16="http://schemas.microsoft.com/office/drawing/2014/main" id="{89A89FCC-BCC7-4D37-9887-46220A637CD0}"/>
                </a:ext>
              </a:extLst>
            </p:cNvPr>
            <p:cNvSpPr/>
            <p:nvPr/>
          </p:nvSpPr>
          <p:spPr>
            <a:xfrm>
              <a:off x="4120750" y="4155400"/>
              <a:ext cx="172950" cy="200650"/>
            </a:xfrm>
            <a:custGeom>
              <a:avLst/>
              <a:gdLst/>
              <a:ahLst/>
              <a:cxnLst/>
              <a:rect l="l" t="t" r="r" b="b"/>
              <a:pathLst>
                <a:path w="6918" h="8026" extrusionOk="0">
                  <a:moveTo>
                    <a:pt x="4286" y="1"/>
                  </a:moveTo>
                  <a:lnTo>
                    <a:pt x="0" y="1810"/>
                  </a:lnTo>
                  <a:lnTo>
                    <a:pt x="2631" y="8025"/>
                  </a:lnTo>
                  <a:lnTo>
                    <a:pt x="6918" y="6204"/>
                  </a:lnTo>
                  <a:lnTo>
                    <a:pt x="428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23;p38">
              <a:extLst>
                <a:ext uri="{FF2B5EF4-FFF2-40B4-BE49-F238E27FC236}">
                  <a16:creationId xmlns:a16="http://schemas.microsoft.com/office/drawing/2014/main" id="{0DF63A44-7B08-4B5F-8D96-6A9C04DEF056}"/>
                </a:ext>
              </a:extLst>
            </p:cNvPr>
            <p:cNvSpPr/>
            <p:nvPr/>
          </p:nvSpPr>
          <p:spPr>
            <a:xfrm>
              <a:off x="4663075" y="3723500"/>
              <a:ext cx="204500" cy="194400"/>
            </a:xfrm>
            <a:custGeom>
              <a:avLst/>
              <a:gdLst/>
              <a:ahLst/>
              <a:cxnLst/>
              <a:rect l="l" t="t" r="r" b="b"/>
              <a:pathLst>
                <a:path w="8180" h="7776" extrusionOk="0">
                  <a:moveTo>
                    <a:pt x="2798" y="1"/>
                  </a:moveTo>
                  <a:lnTo>
                    <a:pt x="0" y="3715"/>
                  </a:lnTo>
                  <a:lnTo>
                    <a:pt x="5382" y="7775"/>
                  </a:lnTo>
                  <a:lnTo>
                    <a:pt x="8180" y="4061"/>
                  </a:lnTo>
                  <a:lnTo>
                    <a:pt x="279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24;p38">
              <a:extLst>
                <a:ext uri="{FF2B5EF4-FFF2-40B4-BE49-F238E27FC236}">
                  <a16:creationId xmlns:a16="http://schemas.microsoft.com/office/drawing/2014/main" id="{2033DFD3-EC94-4192-A03A-BAA53DC16309}"/>
                </a:ext>
              </a:extLst>
            </p:cNvPr>
            <p:cNvSpPr/>
            <p:nvPr/>
          </p:nvSpPr>
          <p:spPr>
            <a:xfrm>
              <a:off x="4940200" y="3096350"/>
              <a:ext cx="181575" cy="136050"/>
            </a:xfrm>
            <a:custGeom>
              <a:avLst/>
              <a:gdLst/>
              <a:ahLst/>
              <a:cxnLst/>
              <a:rect l="l" t="t" r="r" b="b"/>
              <a:pathLst>
                <a:path w="7263" h="5442" extrusionOk="0">
                  <a:moveTo>
                    <a:pt x="560" y="0"/>
                  </a:moveTo>
                  <a:lnTo>
                    <a:pt x="0" y="4620"/>
                  </a:lnTo>
                  <a:lnTo>
                    <a:pt x="6691" y="5441"/>
                  </a:lnTo>
                  <a:lnTo>
                    <a:pt x="7263" y="822"/>
                  </a:lnTo>
                  <a:lnTo>
                    <a:pt x="56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25;p38">
              <a:extLst>
                <a:ext uri="{FF2B5EF4-FFF2-40B4-BE49-F238E27FC236}">
                  <a16:creationId xmlns:a16="http://schemas.microsoft.com/office/drawing/2014/main" id="{6949F913-CB5F-4795-BB54-17FA60C08A6B}"/>
                </a:ext>
              </a:extLst>
            </p:cNvPr>
            <p:cNvSpPr/>
            <p:nvPr/>
          </p:nvSpPr>
          <p:spPr>
            <a:xfrm>
              <a:off x="4831550" y="2376600"/>
              <a:ext cx="200650" cy="172975"/>
            </a:xfrm>
            <a:custGeom>
              <a:avLst/>
              <a:gdLst/>
              <a:ahLst/>
              <a:cxnLst/>
              <a:rect l="l" t="t" r="r" b="b"/>
              <a:pathLst>
                <a:path w="8026" h="6919" extrusionOk="0">
                  <a:moveTo>
                    <a:pt x="6203" y="1"/>
                  </a:moveTo>
                  <a:lnTo>
                    <a:pt x="0" y="2632"/>
                  </a:lnTo>
                  <a:lnTo>
                    <a:pt x="1810" y="6919"/>
                  </a:lnTo>
                  <a:lnTo>
                    <a:pt x="8025" y="4287"/>
                  </a:lnTo>
                  <a:lnTo>
                    <a:pt x="6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26;p38">
              <a:extLst>
                <a:ext uri="{FF2B5EF4-FFF2-40B4-BE49-F238E27FC236}">
                  <a16:creationId xmlns:a16="http://schemas.microsoft.com/office/drawing/2014/main" id="{29A519D0-F7A2-4BF1-AF1D-8C980A5C5AF3}"/>
                </a:ext>
              </a:extLst>
            </p:cNvPr>
            <p:cNvSpPr/>
            <p:nvPr/>
          </p:nvSpPr>
          <p:spPr>
            <a:xfrm>
              <a:off x="4399050" y="1803025"/>
              <a:ext cx="194400" cy="204825"/>
            </a:xfrm>
            <a:custGeom>
              <a:avLst/>
              <a:gdLst/>
              <a:ahLst/>
              <a:cxnLst/>
              <a:rect l="l" t="t" r="r" b="b"/>
              <a:pathLst>
                <a:path w="7776" h="8193" extrusionOk="0">
                  <a:moveTo>
                    <a:pt x="4061" y="1"/>
                  </a:moveTo>
                  <a:lnTo>
                    <a:pt x="0" y="5382"/>
                  </a:lnTo>
                  <a:lnTo>
                    <a:pt x="3715" y="8192"/>
                  </a:lnTo>
                  <a:lnTo>
                    <a:pt x="7775" y="2799"/>
                  </a:lnTo>
                  <a:lnTo>
                    <a:pt x="4061"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27;p38">
              <a:extLst>
                <a:ext uri="{FF2B5EF4-FFF2-40B4-BE49-F238E27FC236}">
                  <a16:creationId xmlns:a16="http://schemas.microsoft.com/office/drawing/2014/main" id="{BA5573B4-74B2-48FE-860B-3A5FE01BEEF4}"/>
                </a:ext>
              </a:extLst>
            </p:cNvPr>
            <p:cNvSpPr/>
            <p:nvPr/>
          </p:nvSpPr>
          <p:spPr>
            <a:xfrm>
              <a:off x="4092475" y="1626225"/>
              <a:ext cx="170275" cy="199750"/>
            </a:xfrm>
            <a:custGeom>
              <a:avLst/>
              <a:gdLst/>
              <a:ahLst/>
              <a:cxnLst/>
              <a:rect l="l" t="t" r="r" b="b"/>
              <a:pathLst>
                <a:path w="6811" h="7990" extrusionOk="0">
                  <a:moveTo>
                    <a:pt x="2488" y="0"/>
                  </a:moveTo>
                  <a:lnTo>
                    <a:pt x="0" y="6275"/>
                  </a:lnTo>
                  <a:lnTo>
                    <a:pt x="4334" y="7989"/>
                  </a:lnTo>
                  <a:lnTo>
                    <a:pt x="6810" y="1715"/>
                  </a:lnTo>
                  <a:lnTo>
                    <a:pt x="248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228;p38">
              <a:extLst>
                <a:ext uri="{FF2B5EF4-FFF2-40B4-BE49-F238E27FC236}">
                  <a16:creationId xmlns:a16="http://schemas.microsoft.com/office/drawing/2014/main" id="{AD20621B-07FB-44DA-9969-7BD3F5441313}"/>
                </a:ext>
              </a:extLst>
            </p:cNvPr>
            <p:cNvSpPr/>
            <p:nvPr/>
          </p:nvSpPr>
          <p:spPr>
            <a:xfrm>
              <a:off x="3404875" y="1552400"/>
              <a:ext cx="139625" cy="183675"/>
            </a:xfrm>
            <a:custGeom>
              <a:avLst/>
              <a:gdLst/>
              <a:ahLst/>
              <a:cxnLst/>
              <a:rect l="l" t="t" r="r" b="b"/>
              <a:pathLst>
                <a:path w="5585" h="7347" extrusionOk="0">
                  <a:moveTo>
                    <a:pt x="4608" y="1"/>
                  </a:moveTo>
                  <a:lnTo>
                    <a:pt x="1" y="679"/>
                  </a:lnTo>
                  <a:lnTo>
                    <a:pt x="977" y="7347"/>
                  </a:lnTo>
                  <a:lnTo>
                    <a:pt x="5585" y="6668"/>
                  </a:lnTo>
                  <a:lnTo>
                    <a:pt x="460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29;p38">
              <a:extLst>
                <a:ext uri="{FF2B5EF4-FFF2-40B4-BE49-F238E27FC236}">
                  <a16:creationId xmlns:a16="http://schemas.microsoft.com/office/drawing/2014/main" id="{A8FC6A24-64CA-4938-AE6B-5FE573764545}"/>
                </a:ext>
              </a:extLst>
            </p:cNvPr>
            <p:cNvSpPr/>
            <p:nvPr/>
          </p:nvSpPr>
          <p:spPr>
            <a:xfrm>
              <a:off x="2726825" y="1822375"/>
              <a:ext cx="195875" cy="204525"/>
            </a:xfrm>
            <a:custGeom>
              <a:avLst/>
              <a:gdLst/>
              <a:ahLst/>
              <a:cxnLst/>
              <a:rect l="l" t="t" r="r" b="b"/>
              <a:pathLst>
                <a:path w="7835" h="8181" extrusionOk="0">
                  <a:moveTo>
                    <a:pt x="3655" y="1"/>
                  </a:moveTo>
                  <a:lnTo>
                    <a:pt x="0" y="2894"/>
                  </a:lnTo>
                  <a:lnTo>
                    <a:pt x="4179" y="8180"/>
                  </a:lnTo>
                  <a:lnTo>
                    <a:pt x="7834" y="5299"/>
                  </a:lnTo>
                  <a:lnTo>
                    <a:pt x="3655"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30;p38">
              <a:extLst>
                <a:ext uri="{FF2B5EF4-FFF2-40B4-BE49-F238E27FC236}">
                  <a16:creationId xmlns:a16="http://schemas.microsoft.com/office/drawing/2014/main" id="{8E54F467-5705-46A3-B8D8-CCF9825999AA}"/>
                </a:ext>
              </a:extLst>
            </p:cNvPr>
            <p:cNvSpPr/>
            <p:nvPr/>
          </p:nvSpPr>
          <p:spPr>
            <a:xfrm>
              <a:off x="2302350" y="2407275"/>
              <a:ext cx="199750" cy="170575"/>
            </a:xfrm>
            <a:custGeom>
              <a:avLst/>
              <a:gdLst/>
              <a:ahLst/>
              <a:cxnLst/>
              <a:rect l="l" t="t" r="r" b="b"/>
              <a:pathLst>
                <a:path w="7990" h="6823" extrusionOk="0">
                  <a:moveTo>
                    <a:pt x="1715" y="0"/>
                  </a:moveTo>
                  <a:lnTo>
                    <a:pt x="1" y="4334"/>
                  </a:lnTo>
                  <a:lnTo>
                    <a:pt x="6264" y="6823"/>
                  </a:lnTo>
                  <a:lnTo>
                    <a:pt x="7990"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31;p38">
              <a:extLst>
                <a:ext uri="{FF2B5EF4-FFF2-40B4-BE49-F238E27FC236}">
                  <a16:creationId xmlns:a16="http://schemas.microsoft.com/office/drawing/2014/main" id="{3FA14487-F44D-42C7-A8E9-ABA81DA3CA22}"/>
                </a:ext>
              </a:extLst>
            </p:cNvPr>
            <p:cNvSpPr/>
            <p:nvPr/>
          </p:nvSpPr>
          <p:spPr>
            <a:xfrm>
              <a:off x="2228550" y="3125800"/>
              <a:ext cx="183675" cy="139625"/>
            </a:xfrm>
            <a:custGeom>
              <a:avLst/>
              <a:gdLst/>
              <a:ahLst/>
              <a:cxnLst/>
              <a:rect l="l" t="t" r="r" b="b"/>
              <a:pathLst>
                <a:path w="7347" h="5585" extrusionOk="0">
                  <a:moveTo>
                    <a:pt x="6668" y="1"/>
                  </a:moveTo>
                  <a:lnTo>
                    <a:pt x="0" y="989"/>
                  </a:lnTo>
                  <a:lnTo>
                    <a:pt x="679" y="5585"/>
                  </a:lnTo>
                  <a:lnTo>
                    <a:pt x="7346" y="4609"/>
                  </a:lnTo>
                  <a:lnTo>
                    <a:pt x="6668"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32;p38">
              <a:extLst>
                <a:ext uri="{FF2B5EF4-FFF2-40B4-BE49-F238E27FC236}">
                  <a16:creationId xmlns:a16="http://schemas.microsoft.com/office/drawing/2014/main" id="{1C22DA09-7AD4-4CCB-94FF-B9F4522F42CD}"/>
                </a:ext>
              </a:extLst>
            </p:cNvPr>
            <p:cNvSpPr/>
            <p:nvPr/>
          </p:nvSpPr>
          <p:spPr>
            <a:xfrm>
              <a:off x="2498800" y="3747625"/>
              <a:ext cx="204225" cy="195875"/>
            </a:xfrm>
            <a:custGeom>
              <a:avLst/>
              <a:gdLst/>
              <a:ahLst/>
              <a:cxnLst/>
              <a:rect l="l" t="t" r="r" b="b"/>
              <a:pathLst>
                <a:path w="8169" h="7835" extrusionOk="0">
                  <a:moveTo>
                    <a:pt x="5287" y="0"/>
                  </a:moveTo>
                  <a:lnTo>
                    <a:pt x="1" y="4179"/>
                  </a:lnTo>
                  <a:lnTo>
                    <a:pt x="2882" y="7834"/>
                  </a:lnTo>
                  <a:lnTo>
                    <a:pt x="8169" y="3655"/>
                  </a:lnTo>
                  <a:lnTo>
                    <a:pt x="5287"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33;p38">
              <a:extLst>
                <a:ext uri="{FF2B5EF4-FFF2-40B4-BE49-F238E27FC236}">
                  <a16:creationId xmlns:a16="http://schemas.microsoft.com/office/drawing/2014/main" id="{1A73E45D-1238-4C1A-A8C8-DB07B03621A3}"/>
                </a:ext>
              </a:extLst>
            </p:cNvPr>
            <p:cNvSpPr/>
            <p:nvPr/>
          </p:nvSpPr>
          <p:spPr>
            <a:xfrm>
              <a:off x="3083700" y="4168200"/>
              <a:ext cx="170300" cy="199750"/>
            </a:xfrm>
            <a:custGeom>
              <a:avLst/>
              <a:gdLst/>
              <a:ahLst/>
              <a:cxnLst/>
              <a:rect l="l" t="t" r="r" b="b"/>
              <a:pathLst>
                <a:path w="6812" h="7990" extrusionOk="0">
                  <a:moveTo>
                    <a:pt x="2489" y="1"/>
                  </a:moveTo>
                  <a:lnTo>
                    <a:pt x="1" y="6263"/>
                  </a:lnTo>
                  <a:lnTo>
                    <a:pt x="4323" y="7990"/>
                  </a:lnTo>
                  <a:lnTo>
                    <a:pt x="6811" y="1715"/>
                  </a:lnTo>
                  <a:lnTo>
                    <a:pt x="248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34;p38">
              <a:extLst>
                <a:ext uri="{FF2B5EF4-FFF2-40B4-BE49-F238E27FC236}">
                  <a16:creationId xmlns:a16="http://schemas.microsoft.com/office/drawing/2014/main" id="{BB13842C-10E9-4ABA-A011-80596604D8CE}"/>
                </a:ext>
              </a:extLst>
            </p:cNvPr>
            <p:cNvSpPr/>
            <p:nvPr/>
          </p:nvSpPr>
          <p:spPr>
            <a:xfrm>
              <a:off x="3801950" y="4258100"/>
              <a:ext cx="139625" cy="183675"/>
            </a:xfrm>
            <a:custGeom>
              <a:avLst/>
              <a:gdLst/>
              <a:ahLst/>
              <a:cxnLst/>
              <a:rect l="l" t="t" r="r" b="b"/>
              <a:pathLst>
                <a:path w="5585" h="7347" extrusionOk="0">
                  <a:moveTo>
                    <a:pt x="4608" y="0"/>
                  </a:moveTo>
                  <a:lnTo>
                    <a:pt x="1" y="679"/>
                  </a:lnTo>
                  <a:lnTo>
                    <a:pt x="977" y="7346"/>
                  </a:lnTo>
                  <a:lnTo>
                    <a:pt x="5585" y="6680"/>
                  </a:lnTo>
                  <a:lnTo>
                    <a:pt x="4608"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35;p38">
              <a:extLst>
                <a:ext uri="{FF2B5EF4-FFF2-40B4-BE49-F238E27FC236}">
                  <a16:creationId xmlns:a16="http://schemas.microsoft.com/office/drawing/2014/main" id="{EFB1E176-78F3-4CD6-B771-FBCB7E89A387}"/>
                </a:ext>
              </a:extLst>
            </p:cNvPr>
            <p:cNvSpPr/>
            <p:nvPr/>
          </p:nvSpPr>
          <p:spPr>
            <a:xfrm>
              <a:off x="4423750" y="3967275"/>
              <a:ext cx="195875" cy="204525"/>
            </a:xfrm>
            <a:custGeom>
              <a:avLst/>
              <a:gdLst/>
              <a:ahLst/>
              <a:cxnLst/>
              <a:rect l="l" t="t" r="r" b="b"/>
              <a:pathLst>
                <a:path w="7835" h="8181" extrusionOk="0">
                  <a:moveTo>
                    <a:pt x="3656" y="1"/>
                  </a:moveTo>
                  <a:lnTo>
                    <a:pt x="1" y="2894"/>
                  </a:lnTo>
                  <a:lnTo>
                    <a:pt x="4180" y="8180"/>
                  </a:lnTo>
                  <a:lnTo>
                    <a:pt x="7835" y="5287"/>
                  </a:lnTo>
                  <a:lnTo>
                    <a:pt x="3656"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36;p38">
              <a:extLst>
                <a:ext uri="{FF2B5EF4-FFF2-40B4-BE49-F238E27FC236}">
                  <a16:creationId xmlns:a16="http://schemas.microsoft.com/office/drawing/2014/main" id="{1F0F87D4-23B4-495D-BADE-05DD9BA4B82B}"/>
                </a:ext>
              </a:extLst>
            </p:cNvPr>
            <p:cNvSpPr/>
            <p:nvPr/>
          </p:nvSpPr>
          <p:spPr>
            <a:xfrm>
              <a:off x="4844350" y="3416325"/>
              <a:ext cx="199750" cy="170575"/>
            </a:xfrm>
            <a:custGeom>
              <a:avLst/>
              <a:gdLst/>
              <a:ahLst/>
              <a:cxnLst/>
              <a:rect l="l" t="t" r="r" b="b"/>
              <a:pathLst>
                <a:path w="7990" h="6823" extrusionOk="0">
                  <a:moveTo>
                    <a:pt x="1715" y="0"/>
                  </a:moveTo>
                  <a:lnTo>
                    <a:pt x="0" y="4334"/>
                  </a:lnTo>
                  <a:lnTo>
                    <a:pt x="6275" y="6823"/>
                  </a:lnTo>
                  <a:lnTo>
                    <a:pt x="7989" y="2489"/>
                  </a:lnTo>
                  <a:lnTo>
                    <a:pt x="1715"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37;p38">
              <a:extLst>
                <a:ext uri="{FF2B5EF4-FFF2-40B4-BE49-F238E27FC236}">
                  <a16:creationId xmlns:a16="http://schemas.microsoft.com/office/drawing/2014/main" id="{154B7067-27AD-48A8-82BB-7CEB83B65409}"/>
                </a:ext>
              </a:extLst>
            </p:cNvPr>
            <p:cNvSpPr/>
            <p:nvPr/>
          </p:nvSpPr>
          <p:spPr>
            <a:xfrm>
              <a:off x="4934225" y="2728750"/>
              <a:ext cx="183975" cy="139625"/>
            </a:xfrm>
            <a:custGeom>
              <a:avLst/>
              <a:gdLst/>
              <a:ahLst/>
              <a:cxnLst/>
              <a:rect l="l" t="t" r="r" b="b"/>
              <a:pathLst>
                <a:path w="7359" h="5585" extrusionOk="0">
                  <a:moveTo>
                    <a:pt x="6680" y="0"/>
                  </a:moveTo>
                  <a:lnTo>
                    <a:pt x="1" y="976"/>
                  </a:lnTo>
                  <a:lnTo>
                    <a:pt x="680" y="5584"/>
                  </a:lnTo>
                  <a:lnTo>
                    <a:pt x="7359" y="4608"/>
                  </a:lnTo>
                  <a:lnTo>
                    <a:pt x="668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38;p38">
              <a:extLst>
                <a:ext uri="{FF2B5EF4-FFF2-40B4-BE49-F238E27FC236}">
                  <a16:creationId xmlns:a16="http://schemas.microsoft.com/office/drawing/2014/main" id="{EFF973C5-94E1-4E46-8532-8D24872ECF52}"/>
                </a:ext>
              </a:extLst>
            </p:cNvPr>
            <p:cNvSpPr/>
            <p:nvPr/>
          </p:nvSpPr>
          <p:spPr>
            <a:xfrm>
              <a:off x="4643425" y="2050675"/>
              <a:ext cx="204525" cy="195875"/>
            </a:xfrm>
            <a:custGeom>
              <a:avLst/>
              <a:gdLst/>
              <a:ahLst/>
              <a:cxnLst/>
              <a:rect l="l" t="t" r="r" b="b"/>
              <a:pathLst>
                <a:path w="8181" h="7835" extrusionOk="0">
                  <a:moveTo>
                    <a:pt x="5287" y="1"/>
                  </a:moveTo>
                  <a:lnTo>
                    <a:pt x="1" y="4180"/>
                  </a:lnTo>
                  <a:lnTo>
                    <a:pt x="2882" y="7835"/>
                  </a:lnTo>
                  <a:lnTo>
                    <a:pt x="8180" y="3644"/>
                  </a:lnTo>
                  <a:lnTo>
                    <a:pt x="528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28"/>
          <p:cNvSpPr txBox="1">
            <a:spLocks noGrp="1"/>
          </p:cNvSpPr>
          <p:nvPr>
            <p:ph type="subTitle" idx="1"/>
          </p:nvPr>
        </p:nvSpPr>
        <p:spPr>
          <a:xfrm>
            <a:off x="4972051" y="1450181"/>
            <a:ext cx="3474022" cy="2143125"/>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IN" b="1" dirty="0">
                <a:solidFill>
                  <a:srgbClr val="F3F3F3"/>
                </a:solidFill>
              </a:rPr>
              <a:t>Each rotating propeller produces an upward thrust and a torque.</a:t>
            </a:r>
          </a:p>
          <a:p>
            <a:pPr marL="0" lvl="0" indent="0" algn="just" rtl="0">
              <a:lnSpc>
                <a:spcPct val="100000"/>
              </a:lnSpc>
              <a:spcBef>
                <a:spcPts val="0"/>
              </a:spcBef>
              <a:spcAft>
                <a:spcPts val="0"/>
              </a:spcAft>
              <a:buClr>
                <a:schemeClr val="dk1"/>
              </a:buClr>
              <a:buSzPts val="1100"/>
              <a:buFont typeface="Arial"/>
              <a:buNone/>
            </a:pPr>
            <a:r>
              <a:rPr lang="en-IN" b="1" dirty="0">
                <a:solidFill>
                  <a:srgbClr val="F3F3F3"/>
                </a:solidFill>
              </a:rPr>
              <a:t>Apart from upward thrust these rotating propellers also generates an opposing rotating spin called Torque or moment.</a:t>
            </a:r>
          </a:p>
          <a:p>
            <a:pPr marL="0" lvl="0" indent="0" algn="just" rtl="0">
              <a:lnSpc>
                <a:spcPct val="100000"/>
              </a:lnSpc>
              <a:spcBef>
                <a:spcPts val="0"/>
              </a:spcBef>
              <a:spcAft>
                <a:spcPts val="0"/>
              </a:spcAft>
              <a:buClr>
                <a:schemeClr val="dk1"/>
              </a:buClr>
              <a:buSzPts val="1100"/>
              <a:buFont typeface="Arial"/>
              <a:buNone/>
            </a:pPr>
            <a:r>
              <a:rPr lang="en-IN" b="1" dirty="0">
                <a:solidFill>
                  <a:srgbClr val="F3F3F3"/>
                </a:solidFill>
              </a:rPr>
              <a:t>Upward thrust helps drone to counter its weight while varying torques help to traverses in drone in air.</a:t>
            </a:r>
          </a:p>
          <a:p>
            <a:pPr marL="0" lvl="0" indent="0" algn="just" rtl="0">
              <a:lnSpc>
                <a:spcPct val="100000"/>
              </a:lnSpc>
              <a:spcBef>
                <a:spcPts val="0"/>
              </a:spcBef>
              <a:spcAft>
                <a:spcPts val="0"/>
              </a:spcAft>
              <a:buClr>
                <a:schemeClr val="dk1"/>
              </a:buClr>
              <a:buSzPts val="1100"/>
              <a:buFont typeface="Arial"/>
              <a:buNone/>
            </a:pPr>
            <a:endParaRPr lang="en-IN" dirty="0">
              <a:solidFill>
                <a:srgbClr val="F3F3F3"/>
              </a:solidFill>
            </a:endParaRPr>
          </a:p>
        </p:txBody>
      </p:sp>
      <p:sp>
        <p:nvSpPr>
          <p:cNvPr id="621" name="Google Shape;621;p28"/>
          <p:cNvSpPr txBox="1">
            <a:spLocks noGrp="1"/>
          </p:cNvSpPr>
          <p:nvPr>
            <p:ph type="title"/>
          </p:nvPr>
        </p:nvSpPr>
        <p:spPr>
          <a:xfrm>
            <a:off x="2319623" y="500064"/>
            <a:ext cx="4409789" cy="783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b="1" dirty="0">
                <a:solidFill>
                  <a:srgbClr val="F3F3F3"/>
                </a:solidFill>
                <a:latin typeface="Teko"/>
                <a:ea typeface="Teko"/>
                <a:cs typeface="Teko"/>
                <a:sym typeface="Teko"/>
              </a:rPr>
              <a:t>FORCES AND MOMENTS</a:t>
            </a:r>
            <a:endParaRPr b="1" dirty="0">
              <a:solidFill>
                <a:srgbClr val="F3F3F3"/>
              </a:solidFill>
              <a:latin typeface="Teko"/>
              <a:ea typeface="Teko"/>
              <a:cs typeface="Teko"/>
              <a:sym typeface="Teko"/>
            </a:endParaRPr>
          </a:p>
        </p:txBody>
      </p:sp>
      <p:pic>
        <p:nvPicPr>
          <p:cNvPr id="622" name="Google Shape;622;p28"/>
          <p:cNvPicPr preferRelativeResize="0"/>
          <p:nvPr/>
        </p:nvPicPr>
        <p:blipFill>
          <a:blip r:embed="rId3">
            <a:alphaModFix/>
          </a:blip>
          <a:stretch>
            <a:fillRect/>
          </a:stretch>
        </p:blipFill>
        <p:spPr>
          <a:xfrm rot="-5400000">
            <a:off x="-86012" y="1852038"/>
            <a:ext cx="3371849" cy="1439425"/>
          </a:xfrm>
          <a:prstGeom prst="rect">
            <a:avLst/>
          </a:prstGeom>
          <a:noFill/>
          <a:ln>
            <a:noFill/>
          </a:ln>
        </p:spPr>
      </p:pic>
      <p:sp>
        <p:nvSpPr>
          <p:cNvPr id="623" name="Google Shape;623;p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9</a:t>
            </a:fld>
            <a:endParaRPr/>
          </a:p>
        </p:txBody>
      </p:sp>
      <p:grpSp>
        <p:nvGrpSpPr>
          <p:cNvPr id="624" name="Google Shape;624;p28"/>
          <p:cNvGrpSpPr/>
          <p:nvPr/>
        </p:nvGrpSpPr>
        <p:grpSpPr>
          <a:xfrm>
            <a:off x="3199418" y="3043239"/>
            <a:ext cx="5944582" cy="1476778"/>
            <a:chOff x="2735900" y="3141850"/>
            <a:chExt cx="4615000" cy="1024950"/>
          </a:xfrm>
        </p:grpSpPr>
        <p:sp>
          <p:nvSpPr>
            <p:cNvPr id="625" name="Google Shape;625;p28"/>
            <p:cNvSpPr/>
            <p:nvPr/>
          </p:nvSpPr>
          <p:spPr>
            <a:xfrm>
              <a:off x="2766025" y="3339572"/>
              <a:ext cx="4584875" cy="827228"/>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28"/>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0BA50F39-8FDD-4894-9EEB-EF7935B10C5D}"/>
              </a:ext>
            </a:extLst>
          </p:cNvPr>
          <p:cNvPicPr>
            <a:picLocks noChangeAspect="1"/>
          </p:cNvPicPr>
          <p:nvPr/>
        </p:nvPicPr>
        <p:blipFill>
          <a:blip r:embed="rId4"/>
          <a:stretch>
            <a:fillRect/>
          </a:stretch>
        </p:blipFill>
        <p:spPr>
          <a:xfrm>
            <a:off x="2143267" y="1762125"/>
            <a:ext cx="2381250" cy="1619250"/>
          </a:xfrm>
          <a:prstGeom prst="rect">
            <a:avLst/>
          </a:prstGeom>
          <a:ln w="228600" cap="sq" cmpd="thickThin">
            <a:noFill/>
            <a:prstDash val="solid"/>
            <a:miter lim="800000"/>
          </a:ln>
          <a:effectLst>
            <a:glow rad="228600">
              <a:schemeClr val="accent5">
                <a:satMod val="175000"/>
                <a:alpha val="40000"/>
              </a:schemeClr>
            </a:glow>
            <a:innerShdw blurRad="76200">
              <a:srgbClr val="000000"/>
            </a:innerShdw>
            <a:reflection blurRad="6350" stA="52000" endA="300" endPos="35000" dir="5400000" sy="-100000" algn="bl" rotWithShape="0"/>
          </a:effectLst>
        </p:spPr>
      </p:pic>
      <p:pic>
        <p:nvPicPr>
          <p:cNvPr id="12" name="Picture 11">
            <a:extLst>
              <a:ext uri="{FF2B5EF4-FFF2-40B4-BE49-F238E27FC236}">
                <a16:creationId xmlns:a16="http://schemas.microsoft.com/office/drawing/2014/main" id="{5386AFE1-0AB5-488F-9C00-8C054985A700}"/>
              </a:ext>
            </a:extLst>
          </p:cNvPr>
          <p:cNvPicPr>
            <a:picLocks noChangeAspect="1"/>
          </p:cNvPicPr>
          <p:nvPr/>
        </p:nvPicPr>
        <p:blipFill>
          <a:blip r:embed="rId5"/>
          <a:stretch>
            <a:fillRect/>
          </a:stretch>
        </p:blipFill>
        <p:spPr>
          <a:xfrm>
            <a:off x="5051520" y="3049182"/>
            <a:ext cx="2495678" cy="292115"/>
          </a:xfrm>
          <a:prstGeom prst="rect">
            <a:avLst/>
          </a:prstGeom>
          <a:effectLst>
            <a:glow rad="228600">
              <a:schemeClr val="accent5">
                <a:satMod val="175000"/>
                <a:alpha val="40000"/>
              </a:schemeClr>
            </a:glow>
            <a:reflection blurRad="6350" stA="52000" endA="300" endPos="35000" dir="5400000" sy="-100000" algn="bl" rotWithShape="0"/>
          </a:effectLst>
        </p:spPr>
      </p:pic>
      <p:pic>
        <p:nvPicPr>
          <p:cNvPr id="14" name="Picture 13">
            <a:extLst>
              <a:ext uri="{FF2B5EF4-FFF2-40B4-BE49-F238E27FC236}">
                <a16:creationId xmlns:a16="http://schemas.microsoft.com/office/drawing/2014/main" id="{E990021D-A4B3-48A0-AAED-F8ADF62BEEBC}"/>
              </a:ext>
            </a:extLst>
          </p:cNvPr>
          <p:cNvPicPr>
            <a:picLocks noChangeAspect="1"/>
          </p:cNvPicPr>
          <p:nvPr/>
        </p:nvPicPr>
        <p:blipFill>
          <a:blip r:embed="rId6"/>
          <a:stretch>
            <a:fillRect/>
          </a:stretch>
        </p:blipFill>
        <p:spPr>
          <a:xfrm>
            <a:off x="5051521" y="3523738"/>
            <a:ext cx="2495677" cy="304816"/>
          </a:xfrm>
          <a:prstGeom prst="rect">
            <a:avLst/>
          </a:prstGeom>
          <a:effectLst>
            <a:glow rad="228600">
              <a:schemeClr val="accent5">
                <a:satMod val="175000"/>
                <a:alpha val="40000"/>
              </a:schemeClr>
            </a:glow>
            <a:reflection blurRad="6350" stA="52000" endA="300" endPos="35000" dir="5400000" sy="-100000" algn="bl" rotWithShape="0"/>
          </a:effectLst>
        </p:spPr>
      </p:pic>
      <p:pic>
        <p:nvPicPr>
          <p:cNvPr id="16" name="Picture 15">
            <a:extLst>
              <a:ext uri="{FF2B5EF4-FFF2-40B4-BE49-F238E27FC236}">
                <a16:creationId xmlns:a16="http://schemas.microsoft.com/office/drawing/2014/main" id="{6A6DCAD5-E70F-4BDB-8A6F-16CA912F0286}"/>
              </a:ext>
            </a:extLst>
          </p:cNvPr>
          <p:cNvPicPr>
            <a:picLocks noChangeAspect="1"/>
          </p:cNvPicPr>
          <p:nvPr/>
        </p:nvPicPr>
        <p:blipFill>
          <a:blip r:embed="rId7"/>
          <a:stretch>
            <a:fillRect/>
          </a:stretch>
        </p:blipFill>
        <p:spPr>
          <a:xfrm>
            <a:off x="5051520" y="3953562"/>
            <a:ext cx="2495678" cy="349268"/>
          </a:xfrm>
          <a:prstGeom prst="rect">
            <a:avLst/>
          </a:prstGeom>
          <a:effectLst>
            <a:glow rad="228600">
              <a:schemeClr val="accent5">
                <a:satMod val="175000"/>
                <a:alpha val="40000"/>
              </a:schemeClr>
            </a:glow>
            <a:outerShdw blurRad="50800" dist="38100" dir="2700000" algn="tl" rotWithShape="0">
              <a:prstClr val="black">
                <a:alpha val="40000"/>
              </a:prstClr>
            </a:outerShdw>
          </a:effectLst>
        </p:spPr>
      </p:pic>
    </p:spTree>
  </p:cSld>
  <p:clrMapOvr>
    <a:masterClrMapping/>
  </p:clrMapOvr>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7562</TotalTime>
  <Words>798</Words>
  <Application>Microsoft Office PowerPoint</Application>
  <PresentationFormat>On-screen Show (16:9)</PresentationFormat>
  <Paragraphs>111</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Times New Roman</vt:lpstr>
      <vt:lpstr>Source Code Pro Light</vt:lpstr>
      <vt:lpstr>Teko</vt:lpstr>
      <vt:lpstr>Source Code Pro</vt:lpstr>
      <vt:lpstr>Teko Light</vt:lpstr>
      <vt:lpstr>Teko Medium</vt:lpstr>
      <vt:lpstr>Pitch Deck Template</vt:lpstr>
      <vt:lpstr>    AERIAL SYSTEMS</vt:lpstr>
      <vt:lpstr>ACKNOWLEDGEMENT</vt:lpstr>
      <vt:lpstr>TABLE OF CONTENTS</vt:lpstr>
      <vt:lpstr>INTRODUCTION TO UNMANNED AERIAL VEHICLE</vt:lpstr>
      <vt:lpstr>Top View</vt:lpstr>
      <vt:lpstr>Orientation and Positions</vt:lpstr>
      <vt:lpstr>Euler Angles</vt:lpstr>
      <vt:lpstr>ANGLES ANALYSIS</vt:lpstr>
      <vt:lpstr>FORCES AND MOMENTS</vt:lpstr>
      <vt:lpstr>FORCE ACTING ON DRONE</vt:lpstr>
      <vt:lpstr>Torque</vt:lpstr>
      <vt:lpstr>   EQUATIONS OF MOTION</vt:lpstr>
      <vt:lpstr>PHYSICAL MODEL</vt:lpstr>
      <vt:lpstr>INERTIAL MEASUREMENT UNIT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AERIAL SYSTEM</dc:title>
  <dc:creator>Pulkit Pandey</dc:creator>
  <cp:lastModifiedBy>Pulkit Pandey</cp:lastModifiedBy>
  <cp:revision>56</cp:revision>
  <dcterms:modified xsi:type="dcterms:W3CDTF">2020-11-28T09:04:19Z</dcterms:modified>
</cp:coreProperties>
</file>