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katab"/>
      <p:regular r:id="rId21"/>
      <p:bold r:id="rId22"/>
    </p:embeddedFont>
    <p:embeddedFont>
      <p:font typeface="Bebas Neue"/>
      <p:regular r:id="rId23"/>
    </p:embeddedFont>
    <p:embeddedFont>
      <p:font typeface="Noto Serif Ethiopic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katab-bold.fntdata"/><Relationship Id="rId21" Type="http://schemas.openxmlformats.org/officeDocument/2006/relationships/font" Target="fonts/Akatab-regular.fntdata"/><Relationship Id="rId24" Type="http://schemas.openxmlformats.org/officeDocument/2006/relationships/font" Target="fonts/NotoSerifEthiopic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NotoSerifEthiop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a5b448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a5b448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57d27364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57d27364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57d27364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57d27364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a78353f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a78353f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e57d27364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e57d27364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e57d27364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e57d27364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e57d27364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e57d27364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5a78353f5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5a78353f5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a5b4480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a5b4480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59dc3832d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59dc3832d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a78353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a78353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57d27364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e57d27364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a78353f55_0_27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5a78353f55_0_27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a78353f55_0_27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5a78353f55_0_27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e57d27364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e57d27364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57d27364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57d27364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251700" y="1050088"/>
            <a:ext cx="4890300" cy="19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51700" y="3040063"/>
            <a:ext cx="4890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740000" y="2957550"/>
            <a:ext cx="56640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6" name="Google Shape;76;p11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77" name="Google Shape;77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1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80" name="Google Shape;80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" name="Google Shape;81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hasCustomPrompt="1" type="title"/>
          </p:nvPr>
        </p:nvSpPr>
        <p:spPr>
          <a:xfrm>
            <a:off x="124565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00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2" type="title"/>
          </p:nvPr>
        </p:nvSpPr>
        <p:spPr>
          <a:xfrm>
            <a:off x="393190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34038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4" type="title"/>
          </p:nvPr>
        </p:nvSpPr>
        <p:spPr>
          <a:xfrm>
            <a:off x="662305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60876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6" type="title"/>
          </p:nvPr>
        </p:nvSpPr>
        <p:spPr>
          <a:xfrm>
            <a:off x="259000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20643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8" type="title"/>
          </p:nvPr>
        </p:nvSpPr>
        <p:spPr>
          <a:xfrm>
            <a:off x="527625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9" type="subTitle"/>
          </p:nvPr>
        </p:nvSpPr>
        <p:spPr>
          <a:xfrm>
            <a:off x="47481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4" type="subTitle"/>
          </p:nvPr>
        </p:nvSpPr>
        <p:spPr>
          <a:xfrm>
            <a:off x="7151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5" type="subTitle"/>
          </p:nvPr>
        </p:nvSpPr>
        <p:spPr>
          <a:xfrm>
            <a:off x="34038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6" type="subTitle"/>
          </p:nvPr>
        </p:nvSpPr>
        <p:spPr>
          <a:xfrm>
            <a:off x="60925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7" type="subTitle"/>
          </p:nvPr>
        </p:nvSpPr>
        <p:spPr>
          <a:xfrm>
            <a:off x="20594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8" type="subTitle"/>
          </p:nvPr>
        </p:nvSpPr>
        <p:spPr>
          <a:xfrm>
            <a:off x="47481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101" name="Google Shape;101;p13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02" name="Google Shape;102;p1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1717938" y="3040950"/>
            <a:ext cx="5708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717960" y="1570650"/>
            <a:ext cx="5708100" cy="14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109" name="Google Shape;109;p14"/>
            <p:cNvGrpSpPr/>
            <p:nvPr/>
          </p:nvGrpSpPr>
          <p:grpSpPr>
            <a:xfrm rot="10800000">
              <a:off x="435875" y="97275"/>
              <a:ext cx="90900" cy="3705900"/>
              <a:chOff x="7952125" y="1292300"/>
              <a:chExt cx="90900" cy="3705900"/>
            </a:xfrm>
          </p:grpSpPr>
          <p:sp>
            <p:nvSpPr>
              <p:cNvPr id="110" name="Google Shape;110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1" name="Google Shape;111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" name="Google Shape;112;p14"/>
            <p:cNvGrpSpPr/>
            <p:nvPr/>
          </p:nvGrpSpPr>
          <p:grpSpPr>
            <a:xfrm flipH="1">
              <a:off x="8617225" y="1292300"/>
              <a:ext cx="90900" cy="3705900"/>
              <a:chOff x="7952125" y="1292300"/>
              <a:chExt cx="90900" cy="3705900"/>
            </a:xfrm>
          </p:grpSpPr>
          <p:sp>
            <p:nvSpPr>
              <p:cNvPr id="113" name="Google Shape;113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352125" y="2350750"/>
            <a:ext cx="3555300" cy="13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5"/>
          <p:cNvSpPr txBox="1"/>
          <p:nvPr>
            <p:ph hasCustomPrompt="1" idx="2" type="title"/>
          </p:nvPr>
        </p:nvSpPr>
        <p:spPr>
          <a:xfrm>
            <a:off x="1152125" y="23507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2352125" y="3718300"/>
            <a:ext cx="355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3854900" y="2450375"/>
            <a:ext cx="37338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6"/>
          <p:cNvSpPr txBox="1"/>
          <p:nvPr>
            <p:ph hasCustomPrompt="1" idx="2" type="title"/>
          </p:nvPr>
        </p:nvSpPr>
        <p:spPr>
          <a:xfrm>
            <a:off x="5121800" y="16430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3854900" y="3855551"/>
            <a:ext cx="37338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8" name="Google Shape;128;p17"/>
          <p:cNvGrpSpPr/>
          <p:nvPr/>
        </p:nvGrpSpPr>
        <p:grpSpPr>
          <a:xfrm rot="10800000">
            <a:off x="165700" y="4608500"/>
            <a:ext cx="7941000" cy="90900"/>
            <a:chOff x="1239825" y="571500"/>
            <a:chExt cx="7941000" cy="90900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4" name="Google Shape;134;p18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35" name="Google Shape;135;p18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8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1068813" y="2004274"/>
            <a:ext cx="36156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1" name="Google Shape;141;p19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9"/>
          <p:cNvGrpSpPr/>
          <p:nvPr/>
        </p:nvGrpSpPr>
        <p:grpSpPr>
          <a:xfrm flipH="1" rot="10800000">
            <a:off x="402371" y="298450"/>
            <a:ext cx="8394600" cy="90900"/>
            <a:chOff x="1239825" y="571500"/>
            <a:chExt cx="8394600" cy="90900"/>
          </a:xfrm>
        </p:grpSpPr>
        <p:cxnSp>
          <p:nvCxnSpPr>
            <p:cNvPr id="145" name="Google Shape;145;p19"/>
            <p:cNvCxnSpPr/>
            <p:nvPr/>
          </p:nvCxnSpPr>
          <p:spPr>
            <a:xfrm>
              <a:off x="1239825" y="571500"/>
              <a:ext cx="839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9"/>
          <p:cNvSpPr/>
          <p:nvPr>
            <p:ph idx="2" type="pic"/>
          </p:nvPr>
        </p:nvSpPr>
        <p:spPr>
          <a:xfrm>
            <a:off x="4789588" y="1603025"/>
            <a:ext cx="3285600" cy="247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4507381" y="3382988"/>
            <a:ext cx="3615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507456" y="1055513"/>
            <a:ext cx="3615600" cy="23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/>
          <p:nvPr>
            <p:ph idx="2" type="pic"/>
          </p:nvPr>
        </p:nvSpPr>
        <p:spPr>
          <a:xfrm>
            <a:off x="1020944" y="1333499"/>
            <a:ext cx="3285600" cy="247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20"/>
          <p:cNvGrpSpPr/>
          <p:nvPr/>
        </p:nvGrpSpPr>
        <p:grpSpPr>
          <a:xfrm>
            <a:off x="435875" y="97275"/>
            <a:ext cx="90900" cy="3705900"/>
            <a:chOff x="435875" y="97275"/>
            <a:chExt cx="90900" cy="3705900"/>
          </a:xfrm>
        </p:grpSpPr>
        <p:cxnSp>
          <p:nvCxnSpPr>
            <p:cNvPr id="154" name="Google Shape;154;p20"/>
            <p:cNvCxnSpPr/>
            <p:nvPr/>
          </p:nvCxnSpPr>
          <p:spPr>
            <a:xfrm rot="10800000">
              <a:off x="435875" y="97275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20"/>
            <p:cNvSpPr/>
            <p:nvPr/>
          </p:nvSpPr>
          <p:spPr>
            <a:xfrm rot="-5400000">
              <a:off x="228725" y="3505125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020350" y="4035800"/>
            <a:ext cx="5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2020350" y="445025"/>
            <a:ext cx="5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0" name="Google Shape;160;p21"/>
          <p:cNvGrpSpPr/>
          <p:nvPr/>
        </p:nvGrpSpPr>
        <p:grpSpPr>
          <a:xfrm flipH="1" rot="10800000">
            <a:off x="2467871" y="4741850"/>
            <a:ext cx="6506400" cy="90900"/>
            <a:chOff x="1239825" y="571500"/>
            <a:chExt cx="6506400" cy="90900"/>
          </a:xfrm>
        </p:grpSpPr>
        <p:cxnSp>
          <p:nvCxnSpPr>
            <p:cNvPr id="161" name="Google Shape;161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1"/>
          <p:cNvGrpSpPr/>
          <p:nvPr/>
        </p:nvGrpSpPr>
        <p:grpSpPr>
          <a:xfrm rot="10800000">
            <a:off x="165548" y="298450"/>
            <a:ext cx="6506400" cy="90900"/>
            <a:chOff x="1239825" y="571500"/>
            <a:chExt cx="6506400" cy="90900"/>
          </a:xfrm>
        </p:grpSpPr>
        <p:cxnSp>
          <p:nvCxnSpPr>
            <p:cNvPr id="164" name="Google Shape;164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4300156" y="2571750"/>
            <a:ext cx="35448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4300156" y="1836750"/>
            <a:ext cx="35448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0" name="Google Shape;170;p22"/>
          <p:cNvGrpSpPr/>
          <p:nvPr/>
        </p:nvGrpSpPr>
        <p:grpSpPr>
          <a:xfrm rot="10800000">
            <a:off x="435875" y="97275"/>
            <a:ext cx="90900" cy="3705900"/>
            <a:chOff x="7952125" y="1292300"/>
            <a:chExt cx="90900" cy="3705900"/>
          </a:xfrm>
        </p:grpSpPr>
        <p:sp>
          <p:nvSpPr>
            <p:cNvPr id="171" name="Google Shape;171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" name="Google Shape;173;p22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74" name="Google Shape;174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1614200" y="2589150"/>
            <a:ext cx="34329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1614200" y="1878450"/>
            <a:ext cx="34329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23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81" name="Google Shape;181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3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184" name="Google Shape;184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ONE_COLUMN_TEXT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720000" y="1152475"/>
            <a:ext cx="77040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90" name="Google Shape;190;p24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91" name="Google Shape;191;p24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4"/>
          <p:cNvGrpSpPr/>
          <p:nvPr/>
        </p:nvGrpSpPr>
        <p:grpSpPr>
          <a:xfrm flipH="1" rot="10800000">
            <a:off x="328121" y="298450"/>
            <a:ext cx="8462100" cy="90900"/>
            <a:chOff x="1239825" y="571500"/>
            <a:chExt cx="8462100" cy="90900"/>
          </a:xfrm>
        </p:grpSpPr>
        <p:cxnSp>
          <p:nvCxnSpPr>
            <p:cNvPr id="194" name="Google Shape;194;p24"/>
            <p:cNvCxnSpPr/>
            <p:nvPr/>
          </p:nvCxnSpPr>
          <p:spPr>
            <a:xfrm>
              <a:off x="1239825" y="571500"/>
              <a:ext cx="8462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948188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199" name="Google Shape;199;p25"/>
          <p:cNvSpPr txBox="1"/>
          <p:nvPr>
            <p:ph idx="2" type="subTitle"/>
          </p:nvPr>
        </p:nvSpPr>
        <p:spPr>
          <a:xfrm>
            <a:off x="4984609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3" type="subTitle"/>
          </p:nvPr>
        </p:nvSpPr>
        <p:spPr>
          <a:xfrm>
            <a:off x="948188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4" type="subTitle"/>
          </p:nvPr>
        </p:nvSpPr>
        <p:spPr>
          <a:xfrm>
            <a:off x="4984609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3" name="Google Shape;203;p25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 flipH="1" rot="10800000">
            <a:off x="456371" y="298450"/>
            <a:ext cx="8307000" cy="90900"/>
            <a:chOff x="1239825" y="571500"/>
            <a:chExt cx="8307000" cy="90900"/>
          </a:xfrm>
        </p:grpSpPr>
        <p:cxnSp>
          <p:nvCxnSpPr>
            <p:cNvPr id="207" name="Google Shape;207;p25"/>
            <p:cNvCxnSpPr/>
            <p:nvPr/>
          </p:nvCxnSpPr>
          <p:spPr>
            <a:xfrm>
              <a:off x="1239825" y="571500"/>
              <a:ext cx="830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4572000" y="1598050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2" type="subTitle"/>
          </p:nvPr>
        </p:nvSpPr>
        <p:spPr>
          <a:xfrm>
            <a:off x="2066400" y="2938825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3" type="subTitle"/>
          </p:nvPr>
        </p:nvSpPr>
        <p:spPr>
          <a:xfrm>
            <a:off x="4572000" y="2092150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4" type="subTitle"/>
          </p:nvPr>
        </p:nvSpPr>
        <p:spPr>
          <a:xfrm>
            <a:off x="2066400" y="3432925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6" name="Google Shape;216;p2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217" name="Google Shape;217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220" name="Google Shape;220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" name="Google Shape;221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7200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subTitle"/>
          </p:nvPr>
        </p:nvSpPr>
        <p:spPr>
          <a:xfrm>
            <a:off x="7200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3" type="subTitle"/>
          </p:nvPr>
        </p:nvSpPr>
        <p:spPr>
          <a:xfrm>
            <a:off x="3403800" y="23203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4" type="subTitle"/>
          </p:nvPr>
        </p:nvSpPr>
        <p:spPr>
          <a:xfrm>
            <a:off x="60876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5" type="subTitle"/>
          </p:nvPr>
        </p:nvSpPr>
        <p:spPr>
          <a:xfrm>
            <a:off x="3403800" y="18355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6" type="subTitle"/>
          </p:nvPr>
        </p:nvSpPr>
        <p:spPr>
          <a:xfrm>
            <a:off x="60876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31" name="Google Shape;231;p27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232" name="Google Shape;232;p27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233" name="Google Shape;233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4" name="Google Shape;234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5" name="Google Shape;235;p27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36" name="Google Shape;236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7" name="Google Shape;237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3037207" y="1417350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2" type="subTitle"/>
          </p:nvPr>
        </p:nvSpPr>
        <p:spPr>
          <a:xfrm>
            <a:off x="3037207" y="1902150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3" type="subTitle"/>
          </p:nvPr>
        </p:nvSpPr>
        <p:spPr>
          <a:xfrm>
            <a:off x="1176669" y="3296076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4" type="subTitle"/>
          </p:nvPr>
        </p:nvSpPr>
        <p:spPr>
          <a:xfrm>
            <a:off x="4897741" y="3296075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5" type="subTitle"/>
          </p:nvPr>
        </p:nvSpPr>
        <p:spPr>
          <a:xfrm>
            <a:off x="1176659" y="2811275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6" type="subTitle"/>
          </p:nvPr>
        </p:nvSpPr>
        <p:spPr>
          <a:xfrm>
            <a:off x="4897731" y="2811275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47" name="Google Shape;247;p28"/>
          <p:cNvGrpSpPr/>
          <p:nvPr/>
        </p:nvGrpSpPr>
        <p:grpSpPr>
          <a:xfrm>
            <a:off x="165700" y="1308400"/>
            <a:ext cx="8349200" cy="3705900"/>
            <a:chOff x="165700" y="1308400"/>
            <a:chExt cx="8349200" cy="3705900"/>
          </a:xfrm>
        </p:grpSpPr>
        <p:grpSp>
          <p:nvGrpSpPr>
            <p:cNvPr id="248" name="Google Shape;248;p28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49" name="Google Shape;249;p28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 flipH="1">
              <a:off x="8424000" y="1308400"/>
              <a:ext cx="90900" cy="3705900"/>
              <a:chOff x="7952125" y="1292300"/>
              <a:chExt cx="90900" cy="3705900"/>
            </a:xfrm>
          </p:grpSpPr>
          <p:sp>
            <p:nvSpPr>
              <p:cNvPr id="252" name="Google Shape;252;p2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" name="Google Shape;253;p2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2347929" y="1532925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57" name="Google Shape;257;p29"/>
          <p:cNvSpPr txBox="1"/>
          <p:nvPr>
            <p:ph idx="2" type="subTitle"/>
          </p:nvPr>
        </p:nvSpPr>
        <p:spPr>
          <a:xfrm>
            <a:off x="2347912" y="2017725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3" type="subTitle"/>
          </p:nvPr>
        </p:nvSpPr>
        <p:spPr>
          <a:xfrm>
            <a:off x="4907276" y="2017725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4" type="subTitle"/>
          </p:nvPr>
        </p:nvSpPr>
        <p:spPr>
          <a:xfrm>
            <a:off x="2347921" y="3407650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29"/>
          <p:cNvSpPr txBox="1"/>
          <p:nvPr>
            <p:ph idx="5" type="subTitle"/>
          </p:nvPr>
        </p:nvSpPr>
        <p:spPr>
          <a:xfrm>
            <a:off x="4907284" y="3407650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9"/>
          <p:cNvSpPr txBox="1"/>
          <p:nvPr>
            <p:ph idx="6" type="subTitle"/>
          </p:nvPr>
        </p:nvSpPr>
        <p:spPr>
          <a:xfrm>
            <a:off x="2347929" y="2922850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idx="7" type="subTitle"/>
          </p:nvPr>
        </p:nvSpPr>
        <p:spPr>
          <a:xfrm>
            <a:off x="4907291" y="1532925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8" type="subTitle"/>
          </p:nvPr>
        </p:nvSpPr>
        <p:spPr>
          <a:xfrm>
            <a:off x="4907291" y="2922850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65" name="Google Shape;265;p29"/>
          <p:cNvGrpSpPr/>
          <p:nvPr/>
        </p:nvGrpSpPr>
        <p:grpSpPr>
          <a:xfrm>
            <a:off x="629100" y="1292300"/>
            <a:ext cx="8343450" cy="3705900"/>
            <a:chOff x="629100" y="1292300"/>
            <a:chExt cx="8343450" cy="3705900"/>
          </a:xfrm>
        </p:grpSpPr>
        <p:grpSp>
          <p:nvGrpSpPr>
            <p:cNvPr id="266" name="Google Shape;266;p29"/>
            <p:cNvGrpSpPr/>
            <p:nvPr/>
          </p:nvGrpSpPr>
          <p:grpSpPr>
            <a:xfrm flipH="1" rot="10800000">
              <a:off x="103155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67" name="Google Shape;267;p29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8" name="Google Shape;268;p29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29"/>
            <p:cNvGrpSpPr/>
            <p:nvPr/>
          </p:nvGrpSpPr>
          <p:grpSpPr>
            <a:xfrm flipH="1">
              <a:off x="629100" y="1292300"/>
              <a:ext cx="90900" cy="3705900"/>
              <a:chOff x="7952125" y="1292300"/>
              <a:chExt cx="90900" cy="3705900"/>
            </a:xfrm>
          </p:grpSpPr>
          <p:sp>
            <p:nvSpPr>
              <p:cNvPr id="270" name="Google Shape;270;p29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1" name="Google Shape;271;p29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" type="subTitle"/>
          </p:nvPr>
        </p:nvSpPr>
        <p:spPr>
          <a:xfrm>
            <a:off x="934269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idx="2" type="subTitle"/>
          </p:nvPr>
        </p:nvSpPr>
        <p:spPr>
          <a:xfrm>
            <a:off x="3468750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3" type="subTitle"/>
          </p:nvPr>
        </p:nvSpPr>
        <p:spPr>
          <a:xfrm>
            <a:off x="6003231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30"/>
          <p:cNvSpPr txBox="1"/>
          <p:nvPr>
            <p:ph idx="4" type="subTitle"/>
          </p:nvPr>
        </p:nvSpPr>
        <p:spPr>
          <a:xfrm>
            <a:off x="2203823" y="3346000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30"/>
          <p:cNvSpPr txBox="1"/>
          <p:nvPr>
            <p:ph idx="5" type="subTitle"/>
          </p:nvPr>
        </p:nvSpPr>
        <p:spPr>
          <a:xfrm>
            <a:off x="4738304" y="3346000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idx="6" type="subTitle"/>
          </p:nvPr>
        </p:nvSpPr>
        <p:spPr>
          <a:xfrm>
            <a:off x="929642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1" name="Google Shape;281;p30"/>
          <p:cNvSpPr txBox="1"/>
          <p:nvPr>
            <p:ph idx="7" type="subTitle"/>
          </p:nvPr>
        </p:nvSpPr>
        <p:spPr>
          <a:xfrm>
            <a:off x="3468750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2" name="Google Shape;282;p30"/>
          <p:cNvSpPr txBox="1"/>
          <p:nvPr>
            <p:ph idx="8" type="subTitle"/>
          </p:nvPr>
        </p:nvSpPr>
        <p:spPr>
          <a:xfrm>
            <a:off x="6007858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3" name="Google Shape;283;p30"/>
          <p:cNvSpPr txBox="1"/>
          <p:nvPr>
            <p:ph idx="9" type="subTitle"/>
          </p:nvPr>
        </p:nvSpPr>
        <p:spPr>
          <a:xfrm>
            <a:off x="2199196" y="2861200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4" name="Google Shape;284;p30"/>
          <p:cNvSpPr txBox="1"/>
          <p:nvPr>
            <p:ph idx="13" type="subTitle"/>
          </p:nvPr>
        </p:nvSpPr>
        <p:spPr>
          <a:xfrm>
            <a:off x="4738304" y="2861200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85" name="Google Shape;285;p30"/>
          <p:cNvGrpSpPr/>
          <p:nvPr/>
        </p:nvGrpSpPr>
        <p:grpSpPr>
          <a:xfrm flipH="1" rot="10800000">
            <a:off x="4045950" y="4608500"/>
            <a:ext cx="4926600" cy="90900"/>
            <a:chOff x="1239825" y="571500"/>
            <a:chExt cx="4926600" cy="90900"/>
          </a:xfrm>
        </p:grpSpPr>
        <p:cxnSp>
          <p:nvCxnSpPr>
            <p:cNvPr id="286" name="Google Shape;286;p30"/>
            <p:cNvCxnSpPr/>
            <p:nvPr/>
          </p:nvCxnSpPr>
          <p:spPr>
            <a:xfrm>
              <a:off x="1239825" y="571500"/>
              <a:ext cx="492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30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 flipH="1">
            <a:off x="435875" y="1292300"/>
            <a:ext cx="90900" cy="3705900"/>
            <a:chOff x="7952125" y="1292300"/>
            <a:chExt cx="90900" cy="3705900"/>
          </a:xfrm>
        </p:grpSpPr>
        <p:sp>
          <p:nvSpPr>
            <p:cNvPr id="22" name="Google Shape;22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" name="Google Shape;23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" name="Google Shape;24;p4"/>
          <p:cNvGrpSpPr/>
          <p:nvPr/>
        </p:nvGrpSpPr>
        <p:grpSpPr>
          <a:xfrm rot="10800000">
            <a:off x="8617225" y="97275"/>
            <a:ext cx="90900" cy="3705900"/>
            <a:chOff x="7952125" y="1292300"/>
            <a:chExt cx="90900" cy="3705900"/>
          </a:xfrm>
        </p:grpSpPr>
        <p:sp>
          <p:nvSpPr>
            <p:cNvPr id="25" name="Google Shape;25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" name="Google Shape;26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1438125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31"/>
          <p:cNvSpPr txBox="1"/>
          <p:nvPr>
            <p:ph idx="2" type="subTitle"/>
          </p:nvPr>
        </p:nvSpPr>
        <p:spPr>
          <a:xfrm>
            <a:off x="3621606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3" type="subTitle"/>
          </p:nvPr>
        </p:nvSpPr>
        <p:spPr>
          <a:xfrm>
            <a:off x="5805086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31"/>
          <p:cNvSpPr txBox="1"/>
          <p:nvPr>
            <p:ph idx="4" type="subTitle"/>
          </p:nvPr>
        </p:nvSpPr>
        <p:spPr>
          <a:xfrm>
            <a:off x="1438125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5" type="subTitle"/>
          </p:nvPr>
        </p:nvSpPr>
        <p:spPr>
          <a:xfrm>
            <a:off x="3621606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6" type="subTitle"/>
          </p:nvPr>
        </p:nvSpPr>
        <p:spPr>
          <a:xfrm>
            <a:off x="5805086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31"/>
          <p:cNvSpPr txBox="1"/>
          <p:nvPr>
            <p:ph idx="7" type="subTitle"/>
          </p:nvPr>
        </p:nvSpPr>
        <p:spPr>
          <a:xfrm>
            <a:off x="1434138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98" name="Google Shape;298;p31"/>
          <p:cNvSpPr txBox="1"/>
          <p:nvPr>
            <p:ph idx="8" type="subTitle"/>
          </p:nvPr>
        </p:nvSpPr>
        <p:spPr>
          <a:xfrm>
            <a:off x="3621606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99" name="Google Shape;299;p31"/>
          <p:cNvSpPr txBox="1"/>
          <p:nvPr>
            <p:ph idx="9" type="subTitle"/>
          </p:nvPr>
        </p:nvSpPr>
        <p:spPr>
          <a:xfrm>
            <a:off x="5809073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0" name="Google Shape;300;p31"/>
          <p:cNvSpPr txBox="1"/>
          <p:nvPr>
            <p:ph idx="13" type="subTitle"/>
          </p:nvPr>
        </p:nvSpPr>
        <p:spPr>
          <a:xfrm>
            <a:off x="1434138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1" name="Google Shape;301;p31"/>
          <p:cNvSpPr txBox="1"/>
          <p:nvPr>
            <p:ph idx="14" type="subTitle"/>
          </p:nvPr>
        </p:nvSpPr>
        <p:spPr>
          <a:xfrm>
            <a:off x="3621606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2" name="Google Shape;302;p31"/>
          <p:cNvSpPr txBox="1"/>
          <p:nvPr>
            <p:ph idx="15" type="subTitle"/>
          </p:nvPr>
        </p:nvSpPr>
        <p:spPr>
          <a:xfrm>
            <a:off x="5809073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303" name="Google Shape;303;p31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304" name="Google Shape;304;p31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305" name="Google Shape;305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6" name="Google Shape;306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7" name="Google Shape;307;p31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308" name="Google Shape;308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>
            <p:ph hasCustomPrompt="1" type="title"/>
          </p:nvPr>
        </p:nvSpPr>
        <p:spPr>
          <a:xfrm>
            <a:off x="2208150" y="540000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32"/>
          <p:cNvSpPr txBox="1"/>
          <p:nvPr>
            <p:ph idx="1" type="subTitle"/>
          </p:nvPr>
        </p:nvSpPr>
        <p:spPr>
          <a:xfrm>
            <a:off x="2208150" y="1246023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4" name="Google Shape;314;p32"/>
          <p:cNvSpPr txBox="1"/>
          <p:nvPr>
            <p:ph hasCustomPrompt="1" idx="2" type="title"/>
          </p:nvPr>
        </p:nvSpPr>
        <p:spPr>
          <a:xfrm>
            <a:off x="2208150" y="1996134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2"/>
          <p:cNvSpPr txBox="1"/>
          <p:nvPr>
            <p:ph idx="3" type="subTitle"/>
          </p:nvPr>
        </p:nvSpPr>
        <p:spPr>
          <a:xfrm>
            <a:off x="2208150" y="2702157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32"/>
          <p:cNvSpPr txBox="1"/>
          <p:nvPr>
            <p:ph hasCustomPrompt="1" idx="4" type="title"/>
          </p:nvPr>
        </p:nvSpPr>
        <p:spPr>
          <a:xfrm>
            <a:off x="2208150" y="3452280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/>
          <p:nvPr>
            <p:ph idx="5" type="subTitle"/>
          </p:nvPr>
        </p:nvSpPr>
        <p:spPr>
          <a:xfrm>
            <a:off x="2208150" y="4158303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18" name="Google Shape;318;p32"/>
          <p:cNvGrpSpPr/>
          <p:nvPr/>
        </p:nvGrpSpPr>
        <p:grpSpPr>
          <a:xfrm>
            <a:off x="165700" y="1444700"/>
            <a:ext cx="8534275" cy="3705900"/>
            <a:chOff x="165700" y="1444700"/>
            <a:chExt cx="8534275" cy="3705900"/>
          </a:xfrm>
        </p:grpSpPr>
        <p:grpSp>
          <p:nvGrpSpPr>
            <p:cNvPr id="319" name="Google Shape;319;p32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20" name="Google Shape;320;p32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1" name="Google Shape;321;p32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 flipH="1">
              <a:off x="8609075" y="1444700"/>
              <a:ext cx="90900" cy="3705900"/>
              <a:chOff x="7952125" y="1292300"/>
              <a:chExt cx="90900" cy="3705900"/>
            </a:xfrm>
          </p:grpSpPr>
          <p:sp>
            <p:nvSpPr>
              <p:cNvPr id="323" name="Google Shape;323;p32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4" name="Google Shape;324;p32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8" name="Google Shape;328;p33"/>
          <p:cNvSpPr txBox="1"/>
          <p:nvPr>
            <p:ph idx="1" type="subTitle"/>
          </p:nvPr>
        </p:nvSpPr>
        <p:spPr>
          <a:xfrm>
            <a:off x="7200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29" name="Google Shape;329;p33"/>
          <p:cNvSpPr txBox="1"/>
          <p:nvPr>
            <p:ph idx="2" type="subTitle"/>
          </p:nvPr>
        </p:nvSpPr>
        <p:spPr>
          <a:xfrm>
            <a:off x="7200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0" name="Google Shape;330;p33"/>
          <p:cNvSpPr txBox="1"/>
          <p:nvPr>
            <p:ph idx="3" type="subTitle"/>
          </p:nvPr>
        </p:nvSpPr>
        <p:spPr>
          <a:xfrm>
            <a:off x="34038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1" name="Google Shape;331;p33"/>
          <p:cNvSpPr txBox="1"/>
          <p:nvPr>
            <p:ph idx="4" type="subTitle"/>
          </p:nvPr>
        </p:nvSpPr>
        <p:spPr>
          <a:xfrm>
            <a:off x="60876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" name="Google Shape;332;p33"/>
          <p:cNvSpPr txBox="1"/>
          <p:nvPr>
            <p:ph idx="5" type="subTitle"/>
          </p:nvPr>
        </p:nvSpPr>
        <p:spPr>
          <a:xfrm>
            <a:off x="34038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33" name="Google Shape;333;p33"/>
          <p:cNvSpPr txBox="1"/>
          <p:nvPr>
            <p:ph idx="6" type="subTitle"/>
          </p:nvPr>
        </p:nvSpPr>
        <p:spPr>
          <a:xfrm>
            <a:off x="60876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34" name="Google Shape;334;p33"/>
          <p:cNvSpPr txBox="1"/>
          <p:nvPr>
            <p:ph hasCustomPrompt="1" idx="7" type="title"/>
          </p:nvPr>
        </p:nvSpPr>
        <p:spPr>
          <a:xfrm>
            <a:off x="12505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33"/>
          <p:cNvSpPr txBox="1"/>
          <p:nvPr>
            <p:ph hasCustomPrompt="1" idx="8" type="title"/>
          </p:nvPr>
        </p:nvSpPr>
        <p:spPr>
          <a:xfrm>
            <a:off x="39343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33"/>
          <p:cNvSpPr txBox="1"/>
          <p:nvPr>
            <p:ph hasCustomPrompt="1" idx="9" type="title"/>
          </p:nvPr>
        </p:nvSpPr>
        <p:spPr>
          <a:xfrm>
            <a:off x="66181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37" name="Google Shape;337;p33"/>
          <p:cNvGrpSpPr/>
          <p:nvPr/>
        </p:nvGrpSpPr>
        <p:grpSpPr>
          <a:xfrm>
            <a:off x="181160" y="4688623"/>
            <a:ext cx="8385900" cy="90900"/>
            <a:chOff x="160950" y="480600"/>
            <a:chExt cx="8385900" cy="90900"/>
          </a:xfrm>
        </p:grpSpPr>
        <p:cxnSp>
          <p:nvCxnSpPr>
            <p:cNvPr id="338" name="Google Shape;338;p3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Google Shape;339;p3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>
            <p:ph type="ctrTitle"/>
          </p:nvPr>
        </p:nvSpPr>
        <p:spPr>
          <a:xfrm>
            <a:off x="2429925" y="876038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34"/>
          <p:cNvSpPr txBox="1"/>
          <p:nvPr>
            <p:ph idx="1" type="subTitle"/>
          </p:nvPr>
        </p:nvSpPr>
        <p:spPr>
          <a:xfrm>
            <a:off x="2425050" y="1910763"/>
            <a:ext cx="42939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4" name="Google Shape;344;p34"/>
          <p:cNvSpPr txBox="1"/>
          <p:nvPr/>
        </p:nvSpPr>
        <p:spPr>
          <a:xfrm>
            <a:off x="2429925" y="3051988"/>
            <a:ext cx="4284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165700" y="97275"/>
            <a:ext cx="8339575" cy="3705900"/>
            <a:chOff x="165700" y="97275"/>
            <a:chExt cx="8339575" cy="3705900"/>
          </a:xfrm>
        </p:grpSpPr>
        <p:grpSp>
          <p:nvGrpSpPr>
            <p:cNvPr id="346" name="Google Shape;346;p34"/>
            <p:cNvGrpSpPr/>
            <p:nvPr/>
          </p:nvGrpSpPr>
          <p:grpSpPr>
            <a:xfrm flipH="1">
              <a:off x="165700" y="435900"/>
              <a:ext cx="7941000" cy="90900"/>
              <a:chOff x="1239825" y="571500"/>
              <a:chExt cx="7941000" cy="90900"/>
            </a:xfrm>
          </p:grpSpPr>
          <p:cxnSp>
            <p:nvCxnSpPr>
              <p:cNvPr id="347" name="Google Shape;347;p34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8" name="Google Shape;348;p34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" name="Google Shape;349;p34"/>
            <p:cNvGrpSpPr/>
            <p:nvPr/>
          </p:nvGrpSpPr>
          <p:grpSpPr>
            <a:xfrm flipH="1" rot="10800000">
              <a:off x="8414375" y="97275"/>
              <a:ext cx="90900" cy="3705900"/>
              <a:chOff x="7952125" y="1292300"/>
              <a:chExt cx="90900" cy="3705900"/>
            </a:xfrm>
          </p:grpSpPr>
          <p:sp>
            <p:nvSpPr>
              <p:cNvPr id="350" name="Google Shape;350;p3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3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374375" y="3095450"/>
            <a:ext cx="3697200" cy="909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6802600" y="1948950"/>
            <a:ext cx="3697200" cy="909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938000" y="1571850"/>
            <a:ext cx="52680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938000" y="3033474"/>
            <a:ext cx="52680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165700" y="1292300"/>
            <a:ext cx="8349200" cy="3705900"/>
            <a:chOff x="165700" y="1292300"/>
            <a:chExt cx="8349200" cy="3705900"/>
          </a:xfrm>
        </p:grpSpPr>
        <p:grpSp>
          <p:nvGrpSpPr>
            <p:cNvPr id="33" name="Google Shape;33;p5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4" name="Google Shape;34;p5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" name="Google Shape;35;p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37" name="Google Shape;37;p5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" name="Google Shape;38;p5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43" name="Google Shape;43;p6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44" name="Google Shape;44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" name="Google Shape;45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" name="Google Shape;46;p6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47" name="Google Shape;47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" name="Google Shape;48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0000" y="1152475"/>
            <a:ext cx="77040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3" name="Google Shape;53;p7"/>
          <p:cNvGrpSpPr/>
          <p:nvPr/>
        </p:nvGrpSpPr>
        <p:grpSpPr>
          <a:xfrm flipH="1" rot="10800000">
            <a:off x="2502023" y="4741850"/>
            <a:ext cx="6506400" cy="90900"/>
            <a:chOff x="1239825" y="571500"/>
            <a:chExt cx="6506400" cy="90900"/>
          </a:xfrm>
        </p:grpSpPr>
        <p:cxnSp>
          <p:nvCxnSpPr>
            <p:cNvPr id="54" name="Google Shape;54;p7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2496300" y="1417500"/>
            <a:ext cx="4151400" cy="23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9" name="Google Shape;59;p8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8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3102200" y="2281338"/>
            <a:ext cx="46611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3102200" y="3262669"/>
            <a:ext cx="46611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11825" y="-11825"/>
            <a:ext cx="9155700" cy="51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1522200" y="3961375"/>
            <a:ext cx="6099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ctrTitle"/>
          </p:nvPr>
        </p:nvSpPr>
        <p:spPr>
          <a:xfrm>
            <a:off x="1251700" y="1050088"/>
            <a:ext cx="4890300" cy="19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Payment Portal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7"/>
          <p:cNvSpPr txBox="1"/>
          <p:nvPr>
            <p:ph idx="1" type="subTitle"/>
          </p:nvPr>
        </p:nvSpPr>
        <p:spPr>
          <a:xfrm>
            <a:off x="1251700" y="3040063"/>
            <a:ext cx="4890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Ongrid training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Submitted By- Pulkit Pandey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4" name="Google Shape;374;p37"/>
          <p:cNvGrpSpPr/>
          <p:nvPr/>
        </p:nvGrpSpPr>
        <p:grpSpPr>
          <a:xfrm rot="10800000">
            <a:off x="597150" y="4546275"/>
            <a:ext cx="8385900" cy="90900"/>
            <a:chOff x="160950" y="480600"/>
            <a:chExt cx="8385900" cy="90900"/>
          </a:xfrm>
        </p:grpSpPr>
        <p:cxnSp>
          <p:nvCxnSpPr>
            <p:cNvPr id="375" name="Google Shape;375;p37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37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7"/>
          <p:cNvGrpSpPr/>
          <p:nvPr/>
        </p:nvGrpSpPr>
        <p:grpSpPr>
          <a:xfrm>
            <a:off x="7952125" y="1292300"/>
            <a:ext cx="90900" cy="3705900"/>
            <a:chOff x="7952125" y="1292300"/>
            <a:chExt cx="90900" cy="3705900"/>
          </a:xfrm>
        </p:grpSpPr>
        <p:sp>
          <p:nvSpPr>
            <p:cNvPr id="378" name="Google Shape;378;p37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9" name="Google Shape;379;p37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"/>
          <p:cNvSpPr txBox="1"/>
          <p:nvPr>
            <p:ph type="title"/>
          </p:nvPr>
        </p:nvSpPr>
        <p:spPr>
          <a:xfrm>
            <a:off x="1393550" y="263277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6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based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6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9" name="Google Shape;489;p46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90" name="Google Shape;490;p46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1" name="Google Shape;491;p46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46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93" name="Google Shape;493;p46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4" name="Google Shape;494;p46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 txBox="1"/>
          <p:nvPr>
            <p:ph type="title"/>
          </p:nvPr>
        </p:nvSpPr>
        <p:spPr>
          <a:xfrm>
            <a:off x="720000" y="408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/>
          </a:p>
        </p:txBody>
      </p:sp>
      <p:sp>
        <p:nvSpPr>
          <p:cNvPr id="500" name="Google Shape;500;p47"/>
          <p:cNvSpPr txBox="1"/>
          <p:nvPr>
            <p:ph idx="6" type="subTitle"/>
          </p:nvPr>
        </p:nvSpPr>
        <p:spPr>
          <a:xfrm>
            <a:off x="929642" y="1744525"/>
            <a:ext cx="2206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Framework</a:t>
            </a:r>
            <a:endParaRPr/>
          </a:p>
        </p:txBody>
      </p:sp>
      <p:sp>
        <p:nvSpPr>
          <p:cNvPr id="501" name="Google Shape;501;p47"/>
          <p:cNvSpPr txBox="1"/>
          <p:nvPr>
            <p:ph idx="7" type="subTitle"/>
          </p:nvPr>
        </p:nvSpPr>
        <p:spPr>
          <a:xfrm>
            <a:off x="3514850" y="1775413"/>
            <a:ext cx="2206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502" name="Google Shape;502;p47"/>
          <p:cNvSpPr txBox="1"/>
          <p:nvPr>
            <p:ph idx="8" type="subTitle"/>
          </p:nvPr>
        </p:nvSpPr>
        <p:spPr>
          <a:xfrm>
            <a:off x="6007858" y="1744525"/>
            <a:ext cx="2206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</a:t>
            </a:r>
            <a:endParaRPr/>
          </a:p>
        </p:txBody>
      </p:sp>
      <p:sp>
        <p:nvSpPr>
          <p:cNvPr id="503" name="Google Shape;503;p47"/>
          <p:cNvSpPr txBox="1"/>
          <p:nvPr>
            <p:ph idx="9" type="subTitle"/>
          </p:nvPr>
        </p:nvSpPr>
        <p:spPr>
          <a:xfrm>
            <a:off x="1935725" y="3137725"/>
            <a:ext cx="2405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Hibernate</a:t>
            </a:r>
            <a:endParaRPr/>
          </a:p>
        </p:txBody>
      </p:sp>
      <p:sp>
        <p:nvSpPr>
          <p:cNvPr id="504" name="Google Shape;504;p47"/>
          <p:cNvSpPr txBox="1"/>
          <p:nvPr>
            <p:ph idx="13" type="subTitle"/>
          </p:nvPr>
        </p:nvSpPr>
        <p:spPr>
          <a:xfrm>
            <a:off x="4636525" y="3054775"/>
            <a:ext cx="2405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Authentication</a:t>
            </a:r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3558075" y="2229325"/>
            <a:ext cx="19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/>
          <p:nvPr>
            <p:ph idx="3" type="subTitle"/>
          </p:nvPr>
        </p:nvSpPr>
        <p:spPr>
          <a:xfrm>
            <a:off x="2829848" y="3332275"/>
            <a:ext cx="3606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Noto Serif Ethiopic"/>
                <a:ea typeface="Noto Serif Ethiopic"/>
                <a:cs typeface="Noto Serif Ethiopic"/>
                <a:sym typeface="Noto Serif Ethiopic"/>
              </a:rPr>
              <a:t>HTTP methods in React</a:t>
            </a:r>
            <a:endParaRPr sz="2300"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512" name="Google Shape;512;p48"/>
          <p:cNvSpPr txBox="1"/>
          <p:nvPr>
            <p:ph idx="1" type="subTitle"/>
          </p:nvPr>
        </p:nvSpPr>
        <p:spPr>
          <a:xfrm>
            <a:off x="2267550" y="1568250"/>
            <a:ext cx="32838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Components </a:t>
            </a:r>
            <a:endParaRPr/>
          </a:p>
        </p:txBody>
      </p:sp>
      <p:sp>
        <p:nvSpPr>
          <p:cNvPr id="513" name="Google Shape;513;p48"/>
          <p:cNvSpPr txBox="1"/>
          <p:nvPr>
            <p:ph idx="2" type="subTitle"/>
          </p:nvPr>
        </p:nvSpPr>
        <p:spPr>
          <a:xfrm>
            <a:off x="2530225" y="2173738"/>
            <a:ext cx="4747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Components LifeCycle Methods</a:t>
            </a:r>
            <a:endParaRPr sz="2300"/>
          </a:p>
        </p:txBody>
      </p:sp>
      <p:sp>
        <p:nvSpPr>
          <p:cNvPr id="514" name="Google Shape;514;p48"/>
          <p:cNvSpPr txBox="1"/>
          <p:nvPr>
            <p:ph idx="4" type="subTitle"/>
          </p:nvPr>
        </p:nvSpPr>
        <p:spPr>
          <a:xfrm>
            <a:off x="2966409" y="2696250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oto Serif Ethiopic"/>
                <a:ea typeface="Noto Serif Ethiopic"/>
                <a:cs typeface="Noto Serif Ethiopic"/>
                <a:sym typeface="Noto Serif Ethiopic"/>
              </a:rPr>
              <a:t>Routing</a:t>
            </a:r>
            <a:r>
              <a:rPr lang="en" sz="2400">
                <a:latin typeface="Noto Serif Ethiopic"/>
                <a:ea typeface="Noto Serif Ethiopic"/>
                <a:cs typeface="Noto Serif Ethiopic"/>
                <a:sym typeface="Noto Serif Ethiopic"/>
              </a:rPr>
              <a:t> </a:t>
            </a:r>
            <a:endParaRPr sz="2400"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48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516" name="Google Shape;516;p48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7" name="Google Shape;517;p48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48"/>
          <p:cNvSpPr/>
          <p:nvPr/>
        </p:nvSpPr>
        <p:spPr>
          <a:xfrm>
            <a:off x="880241" y="2452139"/>
            <a:ext cx="1051800" cy="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8"/>
          <p:cNvSpPr/>
          <p:nvPr/>
        </p:nvSpPr>
        <p:spPr>
          <a:xfrm>
            <a:off x="880241" y="3013064"/>
            <a:ext cx="1051800" cy="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8"/>
          <p:cNvSpPr/>
          <p:nvPr/>
        </p:nvSpPr>
        <p:spPr>
          <a:xfrm>
            <a:off x="933116" y="3648627"/>
            <a:ext cx="1051800" cy="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836616" y="1765939"/>
            <a:ext cx="1051800" cy="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8"/>
          <p:cNvSpPr txBox="1"/>
          <p:nvPr/>
        </p:nvSpPr>
        <p:spPr>
          <a:xfrm>
            <a:off x="-170150" y="11194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48"/>
          <p:cNvSpPr txBox="1"/>
          <p:nvPr/>
        </p:nvSpPr>
        <p:spPr>
          <a:xfrm>
            <a:off x="-170150" y="18676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48"/>
          <p:cNvSpPr txBox="1"/>
          <p:nvPr/>
        </p:nvSpPr>
        <p:spPr>
          <a:xfrm>
            <a:off x="-216250" y="252323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48"/>
          <p:cNvSpPr txBox="1"/>
          <p:nvPr/>
        </p:nvSpPr>
        <p:spPr>
          <a:xfrm>
            <a:off x="217525" y="31383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"/>
          <p:cNvSpPr txBox="1"/>
          <p:nvPr>
            <p:ph type="title"/>
          </p:nvPr>
        </p:nvSpPr>
        <p:spPr>
          <a:xfrm>
            <a:off x="1393550" y="263277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49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49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3" name="Google Shape;533;p49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534" name="Google Shape;534;p49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5" name="Google Shape;535;p49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49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537" name="Google Shape;537;p49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8" name="Google Shape;538;p49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0"/>
          <p:cNvSpPr txBox="1"/>
          <p:nvPr>
            <p:ph type="title"/>
          </p:nvPr>
        </p:nvSpPr>
        <p:spPr>
          <a:xfrm>
            <a:off x="1393550" y="263277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50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50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6" name="Google Shape;546;p50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547" name="Google Shape;547;p50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8" name="Google Shape;548;p50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50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550" name="Google Shape;550;p50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1" name="Google Shape;551;p50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"/>
          <p:cNvSpPr txBox="1"/>
          <p:nvPr>
            <p:ph idx="6" type="subTitle"/>
          </p:nvPr>
        </p:nvSpPr>
        <p:spPr>
          <a:xfrm>
            <a:off x="805517" y="2229325"/>
            <a:ext cx="2206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payment API</a:t>
            </a:r>
            <a:endParaRPr/>
          </a:p>
        </p:txBody>
      </p:sp>
      <p:sp>
        <p:nvSpPr>
          <p:cNvPr id="557" name="Google Shape;557;p51"/>
          <p:cNvSpPr txBox="1"/>
          <p:nvPr>
            <p:ph idx="7" type="subTitle"/>
          </p:nvPr>
        </p:nvSpPr>
        <p:spPr>
          <a:xfrm>
            <a:off x="3607950" y="1971938"/>
            <a:ext cx="2206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PDF</a:t>
            </a:r>
            <a:endParaRPr/>
          </a:p>
        </p:txBody>
      </p:sp>
      <p:sp>
        <p:nvSpPr>
          <p:cNvPr id="558" name="Google Shape;558;p51"/>
          <p:cNvSpPr txBox="1"/>
          <p:nvPr>
            <p:ph idx="8" type="subTitle"/>
          </p:nvPr>
        </p:nvSpPr>
        <p:spPr>
          <a:xfrm>
            <a:off x="6410374" y="1971950"/>
            <a:ext cx="2405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CSS</a:t>
            </a:r>
            <a:endParaRPr/>
          </a:p>
        </p:txBody>
      </p:sp>
      <p:sp>
        <p:nvSpPr>
          <p:cNvPr id="559" name="Google Shape;559;p51"/>
          <p:cNvSpPr txBox="1"/>
          <p:nvPr/>
        </p:nvSpPr>
        <p:spPr>
          <a:xfrm>
            <a:off x="3558075" y="2229325"/>
            <a:ext cx="19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"/>
          <p:cNvSpPr txBox="1"/>
          <p:nvPr>
            <p:ph idx="1" type="subTitle"/>
          </p:nvPr>
        </p:nvSpPr>
        <p:spPr>
          <a:xfrm>
            <a:off x="1579710" y="1690500"/>
            <a:ext cx="5708100" cy="14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idx="14" type="subTitle"/>
          </p:nvPr>
        </p:nvSpPr>
        <p:spPr>
          <a:xfrm>
            <a:off x="725675" y="1814113"/>
            <a:ext cx="23364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</a:t>
            </a:r>
            <a:endParaRPr sz="2600"/>
          </a:p>
        </p:txBody>
      </p:sp>
      <p:sp>
        <p:nvSpPr>
          <p:cNvPr id="385" name="Google Shape;385;p38"/>
          <p:cNvSpPr txBox="1"/>
          <p:nvPr>
            <p:ph type="title"/>
          </p:nvPr>
        </p:nvSpPr>
        <p:spPr>
          <a:xfrm>
            <a:off x="1256225" y="1220713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386" name="Google Shape;386;p38"/>
          <p:cNvSpPr txBox="1"/>
          <p:nvPr>
            <p:ph idx="2" type="title"/>
          </p:nvPr>
        </p:nvSpPr>
        <p:spPr>
          <a:xfrm>
            <a:off x="3729675" y="117718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387" name="Google Shape;387;p38"/>
          <p:cNvSpPr txBox="1"/>
          <p:nvPr>
            <p:ph idx="4" type="title"/>
          </p:nvPr>
        </p:nvSpPr>
        <p:spPr>
          <a:xfrm>
            <a:off x="6074100" y="117718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388" name="Google Shape;388;p38"/>
          <p:cNvSpPr txBox="1"/>
          <p:nvPr>
            <p:ph idx="6" type="title"/>
          </p:nvPr>
        </p:nvSpPr>
        <p:spPr>
          <a:xfrm>
            <a:off x="2441150" y="27976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sp>
        <p:nvSpPr>
          <p:cNvPr id="389" name="Google Shape;389;p38"/>
          <p:cNvSpPr txBox="1"/>
          <p:nvPr>
            <p:ph idx="13" type="title"/>
          </p:nvPr>
        </p:nvSpPr>
        <p:spPr>
          <a:xfrm>
            <a:off x="491450" y="228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8"/>
          <p:cNvSpPr txBox="1"/>
          <p:nvPr>
            <p:ph idx="15" type="subTitle"/>
          </p:nvPr>
        </p:nvSpPr>
        <p:spPr>
          <a:xfrm>
            <a:off x="3324050" y="1825963"/>
            <a:ext cx="23364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Timeline</a:t>
            </a:r>
            <a:endParaRPr sz="2600"/>
          </a:p>
        </p:txBody>
      </p:sp>
      <p:sp>
        <p:nvSpPr>
          <p:cNvPr id="391" name="Google Shape;391;p38"/>
          <p:cNvSpPr txBox="1"/>
          <p:nvPr>
            <p:ph idx="16" type="subTitle"/>
          </p:nvPr>
        </p:nvSpPr>
        <p:spPr>
          <a:xfrm>
            <a:off x="5742425" y="1806463"/>
            <a:ext cx="23364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Learnings</a:t>
            </a:r>
            <a:endParaRPr sz="2600"/>
          </a:p>
        </p:txBody>
      </p:sp>
      <p:sp>
        <p:nvSpPr>
          <p:cNvPr id="392" name="Google Shape;392;p38"/>
          <p:cNvSpPr txBox="1"/>
          <p:nvPr>
            <p:ph idx="17" type="subTitle"/>
          </p:nvPr>
        </p:nvSpPr>
        <p:spPr>
          <a:xfrm>
            <a:off x="1910600" y="3345050"/>
            <a:ext cx="23364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Demo</a:t>
            </a:r>
            <a:endParaRPr sz="2600"/>
          </a:p>
        </p:txBody>
      </p:sp>
      <p:sp>
        <p:nvSpPr>
          <p:cNvPr id="393" name="Google Shape;393;p38"/>
          <p:cNvSpPr txBox="1"/>
          <p:nvPr>
            <p:ph idx="6" type="title"/>
          </p:nvPr>
        </p:nvSpPr>
        <p:spPr>
          <a:xfrm>
            <a:off x="5091575" y="27472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05</a:t>
            </a:r>
            <a:endParaRPr sz="3600"/>
          </a:p>
        </p:txBody>
      </p:sp>
      <p:sp>
        <p:nvSpPr>
          <p:cNvPr id="394" name="Google Shape;394;p38"/>
          <p:cNvSpPr txBox="1"/>
          <p:nvPr>
            <p:ph idx="17" type="subTitle"/>
          </p:nvPr>
        </p:nvSpPr>
        <p:spPr>
          <a:xfrm>
            <a:off x="4792975" y="3328650"/>
            <a:ext cx="23364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Future Scope</a:t>
            </a:r>
            <a:endParaRPr sz="2600"/>
          </a:p>
        </p:txBody>
      </p:sp>
      <p:sp>
        <p:nvSpPr>
          <p:cNvPr id="395" name="Google Shape;395;p38"/>
          <p:cNvSpPr txBox="1"/>
          <p:nvPr/>
        </p:nvSpPr>
        <p:spPr>
          <a:xfrm>
            <a:off x="1198300" y="2304125"/>
            <a:ext cx="18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Project Overview</a:t>
            </a:r>
            <a:endParaRPr sz="1500"/>
          </a:p>
        </p:txBody>
      </p:sp>
      <p:sp>
        <p:nvSpPr>
          <p:cNvPr id="396" name="Google Shape;396;p38"/>
          <p:cNvSpPr txBox="1"/>
          <p:nvPr/>
        </p:nvSpPr>
        <p:spPr>
          <a:xfrm>
            <a:off x="3555775" y="2311075"/>
            <a:ext cx="205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Project working timeline</a:t>
            </a:r>
            <a:endParaRPr sz="1500"/>
          </a:p>
        </p:txBody>
      </p:sp>
      <p:sp>
        <p:nvSpPr>
          <p:cNvPr id="397" name="Google Shape;397;p38"/>
          <p:cNvSpPr txBox="1"/>
          <p:nvPr/>
        </p:nvSpPr>
        <p:spPr>
          <a:xfrm>
            <a:off x="6026125" y="2276150"/>
            <a:ext cx="239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Project based learnings </a:t>
            </a:r>
            <a:endParaRPr sz="1500"/>
          </a:p>
        </p:txBody>
      </p:sp>
      <p:sp>
        <p:nvSpPr>
          <p:cNvPr id="398" name="Google Shape;398;p38"/>
          <p:cNvSpPr txBox="1"/>
          <p:nvPr/>
        </p:nvSpPr>
        <p:spPr>
          <a:xfrm>
            <a:off x="2160225" y="38281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Working of project</a:t>
            </a:r>
            <a:endParaRPr sz="1500"/>
          </a:p>
        </p:txBody>
      </p:sp>
      <p:sp>
        <p:nvSpPr>
          <p:cNvPr id="399" name="Google Shape;399;p38"/>
          <p:cNvSpPr txBox="1"/>
          <p:nvPr/>
        </p:nvSpPr>
        <p:spPr>
          <a:xfrm>
            <a:off x="4940525" y="38476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Further</a:t>
            </a:r>
            <a:r>
              <a:rPr lang="en" sz="13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Enhancement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type="title"/>
          </p:nvPr>
        </p:nvSpPr>
        <p:spPr>
          <a:xfrm>
            <a:off x="1393550" y="263277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9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Payment Portal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9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7" name="Google Shape;407;p39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08" name="Google Shape;408;p39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39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11" name="Google Shape;411;p39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39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idx="1" type="subTitle"/>
          </p:nvPr>
        </p:nvSpPr>
        <p:spPr>
          <a:xfrm>
            <a:off x="506551" y="1654000"/>
            <a:ext cx="3853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is an application for an university which facilitates the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convenient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way for its students to pay their college fees.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Easy payment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Transaction Management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 friendly interface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PAYMENT PORTAL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9" name="Google Shape;419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476" r="13483" t="0"/>
          <a:stretch/>
        </p:blipFill>
        <p:spPr>
          <a:xfrm>
            <a:off x="4789588" y="1603025"/>
            <a:ext cx="3285600" cy="2476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type="title"/>
          </p:nvPr>
        </p:nvSpPr>
        <p:spPr>
          <a:xfrm>
            <a:off x="1393550" y="263277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Timeline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1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Payment Portal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41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7" name="Google Shape;427;p41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28" name="Google Shape;428;p41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9" name="Google Shape;429;p41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41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31" name="Google Shape;431;p41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2" name="Google Shape;432;p41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/>
          <p:nvPr/>
        </p:nvSpPr>
        <p:spPr>
          <a:xfrm>
            <a:off x="3863741" y="972114"/>
            <a:ext cx="1051800" cy="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3863741" y="1731386"/>
            <a:ext cx="1051800" cy="8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"/>
          <p:cNvSpPr/>
          <p:nvPr/>
        </p:nvSpPr>
        <p:spPr>
          <a:xfrm>
            <a:off x="3863741" y="2490659"/>
            <a:ext cx="1051800" cy="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3863741" y="3249931"/>
            <a:ext cx="1051800" cy="8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 txBox="1"/>
          <p:nvPr>
            <p:ph idx="4294967295" type="subTitle"/>
          </p:nvPr>
        </p:nvSpPr>
        <p:spPr>
          <a:xfrm>
            <a:off x="1196950" y="755381"/>
            <a:ext cx="19008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COURSES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2"/>
          <p:cNvSpPr txBox="1"/>
          <p:nvPr>
            <p:ph idx="4294967295" type="subTitle"/>
          </p:nvPr>
        </p:nvSpPr>
        <p:spPr>
          <a:xfrm>
            <a:off x="1200937" y="2211551"/>
            <a:ext cx="19008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API contracts and API security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42"/>
          <p:cNvSpPr txBox="1"/>
          <p:nvPr>
            <p:ph idx="4294967295" type="subTitle"/>
          </p:nvPr>
        </p:nvSpPr>
        <p:spPr>
          <a:xfrm>
            <a:off x="5677550" y="2970823"/>
            <a:ext cx="19008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Design and mapping</a:t>
            </a:r>
            <a:endParaRPr sz="1200"/>
          </a:p>
        </p:txBody>
      </p:sp>
      <p:sp>
        <p:nvSpPr>
          <p:cNvPr id="444" name="Google Shape;444;p42"/>
          <p:cNvSpPr txBox="1"/>
          <p:nvPr>
            <p:ph idx="4294967295" type="subTitle"/>
          </p:nvPr>
        </p:nvSpPr>
        <p:spPr>
          <a:xfrm>
            <a:off x="1339187" y="1102752"/>
            <a:ext cx="19008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Java, Spring Boot, React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42"/>
          <p:cNvSpPr txBox="1"/>
          <p:nvPr>
            <p:ph idx="4294967295" type="subTitle"/>
          </p:nvPr>
        </p:nvSpPr>
        <p:spPr>
          <a:xfrm>
            <a:off x="995525" y="1864175"/>
            <a:ext cx="21021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en" sz="2400">
                <a:latin typeface="Noto Serif Ethiopic"/>
                <a:ea typeface="Noto Serif Ethiopic"/>
                <a:cs typeface="Noto Serif Ethiopic"/>
                <a:sym typeface="Noto Serif Ethiopic"/>
              </a:rPr>
              <a:t> </a:t>
            </a:r>
            <a:endParaRPr sz="2400">
              <a:latin typeface="Noto Serif Ethiopic"/>
              <a:ea typeface="Noto Serif Ethiopic"/>
              <a:cs typeface="Noto Serif Ethiopic"/>
              <a:sym typeface="Noto Serif Ethiopic"/>
            </a:endParaRPr>
          </a:p>
        </p:txBody>
      </p:sp>
      <p:sp>
        <p:nvSpPr>
          <p:cNvPr id="446" name="Google Shape;446;p42"/>
          <p:cNvSpPr txBox="1"/>
          <p:nvPr>
            <p:ph idx="4294967295" type="subTitle"/>
          </p:nvPr>
        </p:nvSpPr>
        <p:spPr>
          <a:xfrm>
            <a:off x="5677550" y="1514650"/>
            <a:ext cx="21945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42"/>
          <p:cNvSpPr txBox="1"/>
          <p:nvPr>
            <p:ph idx="4294967295" type="subTitle"/>
          </p:nvPr>
        </p:nvSpPr>
        <p:spPr>
          <a:xfrm>
            <a:off x="5677550" y="1862024"/>
            <a:ext cx="19008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Features description of project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42"/>
          <p:cNvSpPr txBox="1"/>
          <p:nvPr>
            <p:ph idx="4294967295" type="subTitle"/>
          </p:nvPr>
        </p:nvSpPr>
        <p:spPr>
          <a:xfrm>
            <a:off x="5677550" y="2623451"/>
            <a:ext cx="19008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DB Design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9" name="Google Shape;449;p42"/>
          <p:cNvCxnSpPr>
            <a:stCxn id="437" idx="1"/>
            <a:endCxn id="441" idx="3"/>
          </p:cNvCxnSpPr>
          <p:nvPr/>
        </p:nvCxnSpPr>
        <p:spPr>
          <a:xfrm rot="10800000">
            <a:off x="3097841" y="967164"/>
            <a:ext cx="765900" cy="45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50" name="Google Shape;450;p42"/>
          <p:cNvCxnSpPr>
            <a:stCxn id="438" idx="3"/>
            <a:endCxn id="446" idx="1"/>
          </p:cNvCxnSpPr>
          <p:nvPr/>
        </p:nvCxnSpPr>
        <p:spPr>
          <a:xfrm flipH="1" rot="10800000">
            <a:off x="4915541" y="1726436"/>
            <a:ext cx="762000" cy="45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51" name="Google Shape;451;p42"/>
          <p:cNvCxnSpPr>
            <a:stCxn id="440" idx="3"/>
            <a:endCxn id="448" idx="1"/>
          </p:cNvCxnSpPr>
          <p:nvPr/>
        </p:nvCxnSpPr>
        <p:spPr>
          <a:xfrm flipH="1" rot="10800000">
            <a:off x="4915541" y="2835181"/>
            <a:ext cx="762000" cy="45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52" name="Google Shape;452;p42"/>
          <p:cNvSpPr txBox="1"/>
          <p:nvPr>
            <p:ph idx="4294967295" type="title"/>
          </p:nvPr>
        </p:nvSpPr>
        <p:spPr>
          <a:xfrm>
            <a:off x="4004704" y="356576"/>
            <a:ext cx="7659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42"/>
          <p:cNvSpPr txBox="1"/>
          <p:nvPr>
            <p:ph idx="4294967295" type="title"/>
          </p:nvPr>
        </p:nvSpPr>
        <p:spPr>
          <a:xfrm>
            <a:off x="4006704" y="1126289"/>
            <a:ext cx="7659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42"/>
          <p:cNvSpPr txBox="1"/>
          <p:nvPr>
            <p:ph idx="4294967295" type="title"/>
          </p:nvPr>
        </p:nvSpPr>
        <p:spPr>
          <a:xfrm>
            <a:off x="4004704" y="1896002"/>
            <a:ext cx="7659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42"/>
          <p:cNvSpPr txBox="1"/>
          <p:nvPr>
            <p:ph idx="4294967295" type="title"/>
          </p:nvPr>
        </p:nvSpPr>
        <p:spPr>
          <a:xfrm>
            <a:off x="4006704" y="2665714"/>
            <a:ext cx="7659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2887650" y="34354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3863741" y="4009206"/>
            <a:ext cx="1051800" cy="8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42"/>
          <p:cNvCxnSpPr/>
          <p:nvPr/>
        </p:nvCxnSpPr>
        <p:spPr>
          <a:xfrm rot="10800000">
            <a:off x="3097541" y="2075909"/>
            <a:ext cx="766200" cy="455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59" name="Google Shape;459;p42"/>
          <p:cNvCxnSpPr/>
          <p:nvPr/>
        </p:nvCxnSpPr>
        <p:spPr>
          <a:xfrm rot="10800000">
            <a:off x="3097541" y="3594434"/>
            <a:ext cx="766200" cy="455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60" name="Google Shape;460;p42"/>
          <p:cNvSpPr txBox="1"/>
          <p:nvPr/>
        </p:nvSpPr>
        <p:spPr>
          <a:xfrm>
            <a:off x="101750" y="33203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1447175" y="3864900"/>
            <a:ext cx="174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and frontend coding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 txBox="1"/>
          <p:nvPr>
            <p:ph idx="6" type="subTitle"/>
          </p:nvPr>
        </p:nvSpPr>
        <p:spPr>
          <a:xfrm>
            <a:off x="989425" y="980850"/>
            <a:ext cx="7203000" cy="30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want to select respective programmes to get the fee structure and amount.</a:t>
            </a:r>
            <a:endParaRPr sz="1500" strike="sng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wants to login to pay fee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should be able to preview the payment receipt.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want to log out and return to the login page.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3558075" y="2229325"/>
            <a:ext cx="19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"/>
          <p:cNvSpPr txBox="1"/>
          <p:nvPr>
            <p:ph type="title"/>
          </p:nvPr>
        </p:nvSpPr>
        <p:spPr>
          <a:xfrm>
            <a:off x="1526825" y="252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fee structure                                              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Headers :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Method :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/programme/{id}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: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“Status” 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“errorCode” 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“timeStamp” 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“1023456754333”,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“Message” 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“ok”,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“data” : {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“programmeID” : Integer,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“programmeName” : “String”,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“tuitionFee” : Integer,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“libraryFee” : Integer,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“messFee”  : Integer,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“medicalFee” : Integer,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“hostelFee” : “Integer,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“Amount” : Integer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"/>
          <p:cNvSpPr txBox="1"/>
          <p:nvPr/>
        </p:nvSpPr>
        <p:spPr>
          <a:xfrm>
            <a:off x="3558075" y="2229325"/>
            <a:ext cx="19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>
            <p:ph idx="6" type="subTitle"/>
          </p:nvPr>
        </p:nvSpPr>
        <p:spPr>
          <a:xfrm>
            <a:off x="296375" y="1218775"/>
            <a:ext cx="2848200" cy="30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Name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programmeId - Integer, Primary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programmeName - String, Unique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tuitionFee - Integer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libraryFee -  Integer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messFee  - Integer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medicalFee -  Integer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hostelFee - Integer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 - Integer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3558075" y="2229325"/>
            <a:ext cx="19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45"/>
          <p:cNvSpPr txBox="1"/>
          <p:nvPr>
            <p:ph idx="6" type="subTitle"/>
          </p:nvPr>
        </p:nvSpPr>
        <p:spPr>
          <a:xfrm>
            <a:off x="5957875" y="1218775"/>
            <a:ext cx="2848200" cy="30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Name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firstName - String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lastName - String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rollNumber - String, Primary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 - String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programme_Id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Integer , Foreign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Integer, Foreign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- Date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- Date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5"/>
          <p:cNvSpPr txBox="1"/>
          <p:nvPr/>
        </p:nvSpPr>
        <p:spPr>
          <a:xfrm>
            <a:off x="2906150" y="2863450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Entity Name </a:t>
            </a:r>
            <a:r>
              <a:rPr lang="en" sz="1100"/>
              <a:t>- </a:t>
            </a:r>
            <a:r>
              <a:rPr b="1" lang="en" sz="1100"/>
              <a:t>payment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Attributes</a:t>
            </a:r>
            <a:r>
              <a:rPr lang="en" sz="1100"/>
              <a:t> -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paymentId - Integer, Primary Key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amount - Integer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status - String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" sz="1100"/>
              <a:t>programmeId</a:t>
            </a:r>
            <a:r>
              <a:rPr lang="en" sz="1100"/>
              <a:t> - Integer, Foreign Key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 Summary of Marketing Plan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