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9609F9-DC18-4D68-89E7-27C40A3C71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8FD0A4-38E8-4970-9FA8-C37B1AB0D7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17/08/24 8:40:00 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06DD422-7A9D-4CEA-AF84-AFBAEEF691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2024-08-17T15:10:00Z</dcterms:created>
  <dcterms:modified xsi:type="dcterms:W3CDTF">2024-08-17T15:10:00Z</dcterms:modified>
</cp:coreProperties>
</file>